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470" r:id="rId11"/>
    <p:sldId id="353" r:id="rId12"/>
    <p:sldId id="471" r:id="rId13"/>
    <p:sldId id="352" r:id="rId14"/>
    <p:sldId id="494" r:id="rId15"/>
    <p:sldId id="495" r:id="rId16"/>
    <p:sldId id="496" r:id="rId17"/>
    <p:sldId id="497" r:id="rId18"/>
    <p:sldId id="491" r:id="rId19"/>
    <p:sldId id="498" r:id="rId20"/>
    <p:sldId id="499" r:id="rId21"/>
    <p:sldId id="500" r:id="rId22"/>
    <p:sldId id="501" r:id="rId23"/>
    <p:sldId id="492" r:id="rId24"/>
    <p:sldId id="502" r:id="rId25"/>
    <p:sldId id="503" r:id="rId26"/>
    <p:sldId id="504" r:id="rId27"/>
    <p:sldId id="505" r:id="rId28"/>
    <p:sldId id="493" r:id="rId29"/>
    <p:sldId id="506" r:id="rId30"/>
    <p:sldId id="507" r:id="rId31"/>
    <p:sldId id="508" r:id="rId32"/>
    <p:sldId id="509" r:id="rId33"/>
    <p:sldId id="297" r:id="rId34"/>
  </p:sldIdLst>
  <p:sldSz cx="12190413" cy="68595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C5A4"/>
    <a:srgbClr val="EF4B4C"/>
    <a:srgbClr val="3296A8"/>
    <a:srgbClr val="6D8AAB"/>
    <a:srgbClr val="31709C"/>
    <a:srgbClr val="7697B3"/>
    <a:srgbClr val="6FA094"/>
    <a:srgbClr val="94BCB4"/>
    <a:srgbClr val="59503C"/>
    <a:srgbClr val="1FBC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22" autoAdjust="0"/>
    <p:restoredTop sz="97778" autoAdjust="0"/>
  </p:normalViewPr>
  <p:slideViewPr>
    <p:cSldViewPr snapToGrid="0" showGuides="1">
      <p:cViewPr>
        <p:scale>
          <a:sx n="66" d="100"/>
          <a:sy n="66" d="100"/>
        </p:scale>
        <p:origin x="-1188" y="-564"/>
      </p:cViewPr>
      <p:guideLst>
        <p:guide orient="horz" pos="2156"/>
        <p:guide pos="3839"/>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2">
                <a:lumMod val="50000"/>
              </a:schemeClr>
            </a:solidFill>
          </c:spPr>
          <c:dPt>
            <c:idx val="0"/>
            <c:bubble3D val="0"/>
            <c:spPr>
              <a:solidFill>
                <a:srgbClr val="45C5A4"/>
              </a:solidFill>
              <a:ln w="19050">
                <a:solidFill>
                  <a:schemeClr val="lt1"/>
                </a:solidFill>
              </a:ln>
              <a:effectLst/>
            </c:spPr>
          </c:dPt>
          <c:dPt>
            <c:idx val="1"/>
            <c:bubble3D val="0"/>
            <c:spPr>
              <a:solidFill>
                <a:schemeClr val="bg1">
                  <a:lumMod val="50000"/>
                </a:schemeClr>
              </a:solidFill>
              <a:ln w="19050">
                <a:noFill/>
              </a:ln>
              <a:effectLst/>
            </c:spPr>
          </c:dPt>
          <c:dPt>
            <c:idx val="2"/>
            <c:bubble3D val="0"/>
            <c:spPr>
              <a:solidFill>
                <a:srgbClr val="45C5A4"/>
              </a:solidFill>
              <a:ln w="19050">
                <a:solidFill>
                  <a:schemeClr val="lt1"/>
                </a:solidFill>
              </a:ln>
              <a:effectLst/>
            </c:spPr>
          </c:dPt>
          <c:dPt>
            <c:idx val="3"/>
            <c:bubble3D val="0"/>
            <c:spPr>
              <a:solidFill>
                <a:schemeClr val="bg1">
                  <a:lumMod val="50000"/>
                </a:schemeClr>
              </a:solidFill>
              <a:ln w="19050">
                <a:solidFill>
                  <a:schemeClr val="lt1"/>
                </a:solidFill>
              </a:ln>
              <a:effectLst/>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b="0" i="0">
          <a:latin typeface="Poppins Light" charset="0"/>
          <a:ea typeface="Poppins Light" charset="0"/>
          <a:cs typeface="Poppins Light"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rgbClr val="45C5A4"/>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lumMod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Series 2</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lumMod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Series 3</c:v>
                </c:pt>
              </c:strCache>
            </c:strRef>
          </c:tx>
          <c:spPr>
            <a:solidFill>
              <a:srgbClr val="45C5A4"/>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lumMod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er>
        <c:dLbls>
          <c:showLegendKey val="0"/>
          <c:showVal val="1"/>
          <c:showCatName val="0"/>
          <c:showSerName val="0"/>
          <c:showPercent val="0"/>
          <c:showBubbleSize val="0"/>
        </c:dLbls>
        <c:gapWidth val="150"/>
        <c:overlap val="-25"/>
        <c:axId val="343515904"/>
        <c:axId val="343517440"/>
      </c:barChart>
      <c:catAx>
        <c:axId val="3435159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lumMod val="50000"/>
                  </a:schemeClr>
                </a:solidFill>
                <a:latin typeface="+mn-lt"/>
                <a:ea typeface="+mn-ea"/>
                <a:cs typeface="+mn-cs"/>
              </a:defRPr>
            </a:pPr>
            <a:endParaRPr lang="zh-CN"/>
          </a:p>
        </c:txPr>
        <c:crossAx val="343517440"/>
        <c:crosses val="autoZero"/>
        <c:auto val="1"/>
        <c:lblAlgn val="ctr"/>
        <c:lblOffset val="100"/>
        <c:noMultiLvlLbl val="0"/>
      </c:catAx>
      <c:valAx>
        <c:axId val="343517440"/>
        <c:scaling>
          <c:orientation val="minMax"/>
        </c:scaling>
        <c:delete val="1"/>
        <c:axPos val="b"/>
        <c:numFmt formatCode="General" sourceLinked="1"/>
        <c:majorTickMark val="none"/>
        <c:minorTickMark val="none"/>
        <c:tickLblPos val="nextTo"/>
        <c:crossAx val="343515904"/>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lumMod val="50000"/>
            </a:schemeClr>
          </a:solidFill>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45C5A4"/>
            </a:solidFill>
          </c:spPr>
          <c:explosion val="3"/>
          <c:dPt>
            <c:idx val="0"/>
            <c:bubble3D val="0"/>
            <c:spPr>
              <a:solidFill>
                <a:srgbClr val="45C5A4"/>
              </a:solidFill>
              <a:ln w="19050">
                <a:solidFill>
                  <a:schemeClr val="lt1"/>
                </a:solidFill>
              </a:ln>
              <a:effectLst/>
            </c:spPr>
          </c:dPt>
          <c:dPt>
            <c:idx val="1"/>
            <c:bubble3D val="0"/>
            <c:spPr>
              <a:solidFill>
                <a:srgbClr val="45C5A4"/>
              </a:solidFill>
              <a:ln w="19050">
                <a:solidFill>
                  <a:schemeClr val="lt1"/>
                </a:solidFill>
              </a:ln>
              <a:effectLst/>
            </c:spPr>
          </c:dPt>
          <c:dPt>
            <c:idx val="2"/>
            <c:bubble3D val="0"/>
            <c:spPr>
              <a:solidFill>
                <a:srgbClr val="45C5A4"/>
              </a:solidFill>
              <a:ln w="19050">
                <a:solidFill>
                  <a:schemeClr val="lt1"/>
                </a:solidFill>
              </a:ln>
              <a:effectLst/>
            </c:spPr>
          </c:dPt>
          <c:dPt>
            <c:idx val="3"/>
            <c:bubble3D val="0"/>
            <c:spPr>
              <a:solidFill>
                <a:srgbClr val="45C5A4"/>
              </a:solidFill>
              <a:ln w="19050">
                <a:solidFill>
                  <a:schemeClr val="lt1"/>
                </a:solidFill>
              </a:ln>
              <a:effectLst/>
            </c:spPr>
          </c:dPt>
          <c:val>
            <c:numRef>
              <c:f>Sheet1!$B$2:$B$5</c:f>
              <c:numCache>
                <c:formatCode>General</c:formatCode>
                <c:ptCount val="4"/>
                <c:pt idx="0">
                  <c:v>4.3</c:v>
                </c:pt>
                <c:pt idx="1">
                  <c:v>5.6</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45C5A4"/>
            </a:solidFill>
          </c:spPr>
          <c:explosion val="3"/>
          <c:dPt>
            <c:idx val="0"/>
            <c:bubble3D val="0"/>
            <c:spPr>
              <a:solidFill>
                <a:srgbClr val="45C5A4"/>
              </a:solidFill>
              <a:ln w="19050">
                <a:solidFill>
                  <a:schemeClr val="lt1"/>
                </a:solidFill>
              </a:ln>
              <a:effectLst/>
            </c:spPr>
          </c:dPt>
          <c:dPt>
            <c:idx val="1"/>
            <c:bubble3D val="0"/>
            <c:spPr>
              <a:solidFill>
                <a:srgbClr val="45C5A4"/>
              </a:solidFill>
              <a:ln w="19050">
                <a:solidFill>
                  <a:schemeClr val="lt1"/>
                </a:solidFill>
              </a:ln>
              <a:effectLst/>
            </c:spPr>
          </c:dPt>
          <c:dPt>
            <c:idx val="2"/>
            <c:bubble3D val="0"/>
            <c:spPr>
              <a:solidFill>
                <a:srgbClr val="45C5A4"/>
              </a:solidFill>
              <a:ln w="19050">
                <a:solidFill>
                  <a:schemeClr val="lt1"/>
                </a:solidFill>
              </a:ln>
              <a:effectLst/>
            </c:spPr>
          </c:dPt>
          <c:dPt>
            <c:idx val="3"/>
            <c:bubble3D val="0"/>
            <c:spPr>
              <a:solidFill>
                <a:srgbClr val="45C5A4"/>
              </a:solidFill>
              <a:ln w="19050">
                <a:solidFill>
                  <a:schemeClr val="lt1"/>
                </a:solidFill>
              </a:ln>
              <a:effectLst/>
            </c:spPr>
          </c:dPt>
          <c:val>
            <c:numRef>
              <c:f>Sheet1!$B$2:$B$5</c:f>
              <c:numCache>
                <c:formatCode>General</c:formatCode>
                <c:ptCount val="4"/>
                <c:pt idx="0">
                  <c:v>5.5</c:v>
                </c:pt>
                <c:pt idx="1">
                  <c:v>3.3</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45C5A4"/>
            </a:solidFill>
          </c:spPr>
          <c:dPt>
            <c:idx val="0"/>
            <c:bubble3D val="0"/>
            <c:explosion val="2"/>
            <c:spPr>
              <a:solidFill>
                <a:srgbClr val="45C5A4"/>
              </a:solidFill>
              <a:ln w="19050">
                <a:solidFill>
                  <a:schemeClr val="lt1"/>
                </a:solidFill>
              </a:ln>
              <a:effectLst/>
            </c:spPr>
          </c:dPt>
          <c:dPt>
            <c:idx val="1"/>
            <c:bubble3D val="0"/>
            <c:explosion val="1"/>
            <c:spPr>
              <a:solidFill>
                <a:srgbClr val="45C5A4"/>
              </a:solidFill>
              <a:ln w="19050">
                <a:solidFill>
                  <a:schemeClr val="lt1"/>
                </a:solidFill>
              </a:ln>
              <a:effectLst/>
            </c:spPr>
          </c:dPt>
          <c:dPt>
            <c:idx val="2"/>
            <c:bubble3D val="0"/>
            <c:explosion val="4"/>
            <c:spPr>
              <a:solidFill>
                <a:srgbClr val="45C5A4"/>
              </a:solidFill>
              <a:ln w="19050">
                <a:solidFill>
                  <a:schemeClr val="lt1"/>
                </a:solidFill>
              </a:ln>
              <a:effectLst/>
            </c:spPr>
          </c:dPt>
          <c:dPt>
            <c:idx val="3"/>
            <c:bubble3D val="0"/>
            <c:spPr>
              <a:solidFill>
                <a:srgbClr val="45C5A4"/>
              </a:solidFill>
              <a:ln w="19050">
                <a:solidFill>
                  <a:schemeClr val="lt1"/>
                </a:solidFill>
              </a:ln>
              <a:effectLst/>
            </c:spPr>
          </c:dPt>
          <c:val>
            <c:numRef>
              <c:f>Sheet1!$B$2:$B$5</c:f>
              <c:numCache>
                <c:formatCode>General</c:formatCode>
                <c:ptCount val="4"/>
                <c:pt idx="0">
                  <c:v>3.3</c:v>
                </c:pt>
                <c:pt idx="1">
                  <c:v>4.8</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1012048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t>1/12/2018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t>1/12/2018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t>1/12/2018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t>1/12/2018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t>1/12/2018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t>1/12/2018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t>1/12/2018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5.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2.xml"/><Relationship Id="rId5" Type="http://schemas.openxmlformats.org/officeDocument/2006/relationships/slideLayout" Target="../slideLayouts/slideLayout43.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43.xml"/><Relationship Id="rId5" Type="http://schemas.openxmlformats.org/officeDocument/2006/relationships/chart" Target="../charts/chart5.xml"/><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定居者&#10;&#10;已生成高可信度的说明"/>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5" name="矩形 4"/>
          <p:cNvSpPr/>
          <p:nvPr/>
        </p:nvSpPr>
        <p:spPr>
          <a:xfrm>
            <a:off x="354012" y="342900"/>
            <a:ext cx="11482388" cy="6173786"/>
          </a:xfrm>
          <a:prstGeom prst="rect">
            <a:avLst/>
          </a:prstGeom>
          <a:noFill/>
          <a:ln>
            <a:solidFill>
              <a:srgbClr val="45C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4"/>
          <p:cNvSpPr txBox="1"/>
          <p:nvPr/>
        </p:nvSpPr>
        <p:spPr>
          <a:xfrm>
            <a:off x="2071328" y="1908167"/>
            <a:ext cx="8071440" cy="1323439"/>
          </a:xfrm>
          <a:prstGeom prst="rect">
            <a:avLst/>
          </a:prstGeom>
          <a:noFill/>
        </p:spPr>
        <p:txBody>
          <a:bodyPr wrap="none" rtlCol="0">
            <a:spAutoFit/>
          </a:bodyPr>
          <a:lstStyle/>
          <a:p>
            <a:pPr algn="ctr"/>
            <a:r>
              <a:rPr lang="zh-CN" altLang="en-US" sz="8000" dirty="0">
                <a:solidFill>
                  <a:srgbClr val="45C5A4"/>
                </a:solidFill>
                <a:latin typeface="华文新魏" panose="02010800040101010101" pitchFamily="2" charset="-122"/>
                <a:ea typeface="华文新魏" panose="02010800040101010101" pitchFamily="2" charset="-122"/>
              </a:rPr>
              <a:t>教育课件通用</a:t>
            </a:r>
            <a:r>
              <a:rPr lang="en-US" altLang="zh-CN" sz="7200" dirty="0">
                <a:solidFill>
                  <a:srgbClr val="45C5A4"/>
                </a:solidFill>
                <a:latin typeface="华文新魏" panose="02010800040101010101" pitchFamily="2" charset="-122"/>
                <a:ea typeface="华文新魏" panose="02010800040101010101" pitchFamily="2" charset="-122"/>
              </a:rPr>
              <a:t>PPT</a:t>
            </a:r>
            <a:endParaRPr lang="en-US" altLang="zh-CN" sz="8000" dirty="0">
              <a:solidFill>
                <a:srgbClr val="45C5A4"/>
              </a:solidFill>
              <a:latin typeface="华文新魏" panose="02010800040101010101" pitchFamily="2" charset="-122"/>
              <a:ea typeface="华文新魏" panose="02010800040101010101" pitchFamily="2" charset="-122"/>
            </a:endParaRPr>
          </a:p>
        </p:txBody>
      </p:sp>
      <p:sp>
        <p:nvSpPr>
          <p:cNvPr id="7" name="TextBox 23"/>
          <p:cNvSpPr txBox="1"/>
          <p:nvPr/>
        </p:nvSpPr>
        <p:spPr>
          <a:xfrm>
            <a:off x="3636151" y="3996304"/>
            <a:ext cx="4941792" cy="338554"/>
          </a:xfrm>
          <a:prstGeom prst="rect">
            <a:avLst/>
          </a:prstGeom>
          <a:noFill/>
        </p:spPr>
        <p:txBody>
          <a:bodyPr wrap="square" rtlCol="0">
            <a:spAutoFit/>
          </a:bodyPr>
          <a:lstStyle/>
          <a:p>
            <a:pPr algn="ctr"/>
            <a:r>
              <a:rPr lang="en-US" altLang="zh-CN" sz="800" dirty="0">
                <a:solidFill>
                  <a:srgbClr val="45C5A4"/>
                </a:solidFill>
                <a:latin typeface="微软雅黑" panose="020B0503020204020204" pitchFamily="34" charset="-122"/>
                <a:ea typeface="微软雅黑" panose="020B0503020204020204" pitchFamily="34" charset="-122"/>
              </a:rPr>
              <a:t>Your content to play here, or through your copy, </a:t>
            </a:r>
          </a:p>
          <a:p>
            <a:pPr algn="ctr"/>
            <a:r>
              <a:rPr lang="en-US" altLang="zh-CN" sz="800" dirty="0">
                <a:solidFill>
                  <a:srgbClr val="45C5A4"/>
                </a:solidFill>
                <a:latin typeface="微软雅黑" panose="020B0503020204020204" pitchFamily="34" charset="-122"/>
                <a:ea typeface="微软雅黑" panose="020B0503020204020204" pitchFamily="34" charset="-122"/>
              </a:rPr>
              <a:t>paste in this box, and select only the text. Your content to play here, or through your copy, paste</a:t>
            </a:r>
            <a:endParaRPr lang="zh-CN" altLang="en-US" sz="800" dirty="0">
              <a:solidFill>
                <a:srgbClr val="45C5A4"/>
              </a:solidFill>
              <a:latin typeface="微软雅黑" panose="020B0503020204020204" pitchFamily="34" charset="-122"/>
              <a:ea typeface="微软雅黑" panose="020B0503020204020204" pitchFamily="34" charset="-122"/>
            </a:endParaRPr>
          </a:p>
        </p:txBody>
      </p:sp>
      <p:sp>
        <p:nvSpPr>
          <p:cNvPr id="8" name="矩形 7"/>
          <p:cNvSpPr/>
          <p:nvPr/>
        </p:nvSpPr>
        <p:spPr>
          <a:xfrm>
            <a:off x="3317746" y="3320641"/>
            <a:ext cx="5578604" cy="509118"/>
          </a:xfrm>
          <a:prstGeom prst="rect">
            <a:avLst/>
          </a:prstGeom>
          <a:noFill/>
          <a:ln w="12700">
            <a:solidFill>
              <a:srgbClr val="45C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45C5A4"/>
                </a:solidFill>
                <a:latin typeface="华文新魏" panose="02010800040101010101" pitchFamily="2" charset="-122"/>
                <a:ea typeface="华文新魏" panose="02010800040101010101" pitchFamily="2" charset="-122"/>
              </a:rPr>
              <a:t>适用学校</a:t>
            </a:r>
            <a:r>
              <a:rPr lang="en-US" altLang="zh-CN" sz="2400" dirty="0">
                <a:solidFill>
                  <a:srgbClr val="45C5A4"/>
                </a:solidFill>
                <a:latin typeface="华文新魏" panose="02010800040101010101" pitchFamily="2" charset="-122"/>
                <a:ea typeface="华文新魏" panose="02010800040101010101" pitchFamily="2" charset="-122"/>
              </a:rPr>
              <a:t>/ </a:t>
            </a:r>
            <a:r>
              <a:rPr lang="zh-CN" altLang="en-US" sz="2400" dirty="0">
                <a:solidFill>
                  <a:srgbClr val="45C5A4"/>
                </a:solidFill>
                <a:latin typeface="华文新魏" panose="02010800040101010101" pitchFamily="2" charset="-122"/>
                <a:ea typeface="华文新魏" panose="02010800040101010101" pitchFamily="2" charset="-122"/>
              </a:rPr>
              <a:t>教育机构</a:t>
            </a:r>
            <a:r>
              <a:rPr lang="en-US" altLang="zh-CN" sz="2400" dirty="0">
                <a:solidFill>
                  <a:srgbClr val="45C5A4"/>
                </a:solidFill>
                <a:latin typeface="华文新魏" panose="02010800040101010101" pitchFamily="2" charset="-122"/>
                <a:ea typeface="华文新魏" panose="02010800040101010101" pitchFamily="2" charset="-122"/>
              </a:rPr>
              <a:t>/ </a:t>
            </a:r>
            <a:r>
              <a:rPr lang="zh-CN" altLang="en-US" sz="2400" dirty="0">
                <a:solidFill>
                  <a:srgbClr val="45C5A4"/>
                </a:solidFill>
                <a:latin typeface="华文新魏" panose="02010800040101010101" pitchFamily="2" charset="-122"/>
                <a:ea typeface="华文新魏" panose="02010800040101010101" pitchFamily="2" charset="-122"/>
              </a:rPr>
              <a:t>补习学习班等</a:t>
            </a:r>
          </a:p>
        </p:txBody>
      </p:sp>
      <p:sp>
        <p:nvSpPr>
          <p:cNvPr id="10" name="文本框 9"/>
          <p:cNvSpPr txBox="1"/>
          <p:nvPr/>
        </p:nvSpPr>
        <p:spPr>
          <a:xfrm>
            <a:off x="3091545" y="1539342"/>
            <a:ext cx="6008912" cy="823542"/>
          </a:xfrm>
          <a:prstGeom prst="rect">
            <a:avLst/>
          </a:prstGeom>
          <a:noFill/>
        </p:spPr>
        <p:txBody>
          <a:bodyPr wrap="none" rtlCol="0">
            <a:prstTxWarp prst="textArchUp">
              <a:avLst/>
            </a:prstTxWarp>
            <a:spAutoFit/>
          </a:bodyPr>
          <a:lstStyle/>
          <a:p>
            <a:pPr algn="ctr"/>
            <a:r>
              <a:rPr lang="en-US" altLang="zh-CN" sz="9600" dirty="0">
                <a:solidFill>
                  <a:srgbClr val="45C5A4"/>
                </a:solidFill>
                <a:latin typeface="华文中宋" panose="02010600040101010101" pitchFamily="2" charset="-122"/>
                <a:ea typeface="华文中宋" panose="02010600040101010101" pitchFamily="2" charset="-122"/>
              </a:rPr>
              <a:t>TEACHERS COURSEWARE</a:t>
            </a:r>
            <a:endParaRPr lang="zh-CN" altLang="en-US" sz="9600" dirty="0">
              <a:solidFill>
                <a:srgbClr val="45C5A4"/>
              </a:solidFill>
              <a:latin typeface="华文中宋" panose="02010600040101010101" pitchFamily="2" charset="-122"/>
              <a:ea typeface="华文中宋" panose="02010600040101010101" pitchFamily="2" charset="-122"/>
            </a:endParaRPr>
          </a:p>
        </p:txBody>
      </p:sp>
      <p:pic>
        <p:nvPicPr>
          <p:cNvPr id="11" name="龚芝怡 - 卓别林">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7113" y="-16002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Effect transition="in" filter="fade">
                                      <p:cBhvr>
                                        <p:cTn id="15" dur="1000"/>
                                        <p:tgtEl>
                                          <p:spTgt spid="5"/>
                                        </p:tgtEl>
                                      </p:cBhvr>
                                    </p:animEffect>
                                  </p:childTnLst>
                                </p:cTn>
                              </p:par>
                            </p:childTnLst>
                          </p:cTn>
                        </p:par>
                        <p:par>
                          <p:cTn id="16" fill="hold">
                            <p:stCondLst>
                              <p:cond delay="1000"/>
                            </p:stCondLst>
                            <p:childTnLst>
                              <p:par>
                                <p:cTn id="17" presetID="14" presetClass="entr" presetSubtype="10" fill="hold" grpId="0" nodeType="afterEffect">
                                  <p:stCondLst>
                                    <p:cond delay="0"/>
                                  </p:stCondLst>
                                  <p:iterate type="lt">
                                    <p:tmPct val="30000"/>
                                  </p:iterate>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par>
                                <p:cTn id="20" presetID="12" presetClass="entr" presetSubtype="8"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p:tgtEl>
                                          <p:spTgt spid="8"/>
                                        </p:tgtEl>
                                        <p:attrNameLst>
                                          <p:attrName>ppt_x</p:attrName>
                                        </p:attrNameLst>
                                      </p:cBhvr>
                                      <p:tavLst>
                                        <p:tav tm="0">
                                          <p:val>
                                            <p:strVal val="#ppt_x-#ppt_w*1.125000"/>
                                          </p:val>
                                        </p:tav>
                                        <p:tav tm="100000">
                                          <p:val>
                                            <p:strVal val="#ppt_x"/>
                                          </p:val>
                                        </p:tav>
                                      </p:tavLst>
                                    </p:anim>
                                    <p:animEffect transition="in" filter="wipe(right)">
                                      <p:cBhvr>
                                        <p:cTn id="23" dur="500"/>
                                        <p:tgtEl>
                                          <p:spTgt spid="8"/>
                                        </p:tgtEl>
                                      </p:cBhvr>
                                    </p:animEffect>
                                  </p:childTnLst>
                                </p:cTn>
                              </p:par>
                            </p:childTnLst>
                          </p:cTn>
                        </p:par>
                        <p:par>
                          <p:cTn id="24" fill="hold">
                            <p:stCondLst>
                              <p:cond delay="2700"/>
                            </p:stCondLst>
                            <p:childTnLst>
                              <p:par>
                                <p:cTn id="25" presetID="22" presetClass="entr" presetSubtype="8" fill="hold" grpId="0" nodeType="afterEffect">
                                  <p:stCondLst>
                                    <p:cond delay="0"/>
                                  </p:stCondLst>
                                  <p:iterate type="lt">
                                    <p:tmPct val="30000"/>
                                  </p:iterate>
                                  <p:childTnLst>
                                    <p:set>
                                      <p:cBhvr>
                                        <p:cTn id="26" dur="1" fill="hold">
                                          <p:stCondLst>
                                            <p:cond delay="0"/>
                                          </p:stCondLst>
                                        </p:cTn>
                                        <p:tgtEl>
                                          <p:spTgt spid="7"/>
                                        </p:tgtEl>
                                        <p:attrNameLst>
                                          <p:attrName>style.visibility</p:attrName>
                                        </p:attrNameLst>
                                      </p:cBhvr>
                                      <p:to>
                                        <p:strVal val="visible"/>
                                      </p:to>
                                    </p:set>
                                    <p:animEffect transition="in" filter="wipe(left)">
                                      <p:cBhvr>
                                        <p:cTn id="27" dur="20"/>
                                        <p:tgtEl>
                                          <p:spTgt spid="7"/>
                                        </p:tgtEl>
                                      </p:cBhvr>
                                    </p:animEffect>
                                  </p:childTnLst>
                                </p:cTn>
                              </p:par>
                            </p:childTnLst>
                          </p:cTn>
                        </p:par>
                        <p:par>
                          <p:cTn id="28" fill="hold">
                            <p:stCondLst>
                              <p:cond delay="3601"/>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34" repeatCount="indefinite" fill="remove" display="0">
                  <p:stCondLst>
                    <p:cond delay="indefinite"/>
                  </p:stCondLst>
                  <p:endCondLst>
                    <p:cond evt="onStopAudio" delay="0">
                      <p:tgtEl>
                        <p:sldTgt/>
                      </p:tgtEl>
                    </p:cond>
                  </p:endCondLst>
                </p:cTn>
                <p:tgtEl>
                  <p:spTgt spid="11"/>
                </p:tgtEl>
              </p:cMediaNode>
            </p:audio>
          </p:childTnLst>
        </p:cTn>
      </p:par>
    </p:tnLst>
    <p:bldLst>
      <p:bldP spid="5" grpId="0" animBg="1"/>
      <p:bldP spid="6" grpId="0"/>
      <p:bldP spid="7" grpId="0"/>
      <p:bldP spid="8"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descr="图片包含 定居者&#10;&#10;已生成高可信度的说明"/>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5" name="矩形 34"/>
          <p:cNvSpPr/>
          <p:nvPr/>
        </p:nvSpPr>
        <p:spPr>
          <a:xfrm>
            <a:off x="354012" y="342900"/>
            <a:ext cx="11482388" cy="6173786"/>
          </a:xfrm>
          <a:prstGeom prst="rect">
            <a:avLst/>
          </a:prstGeom>
          <a:noFill/>
          <a:ln>
            <a:solidFill>
              <a:srgbClr val="45C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2650853" y="2663169"/>
            <a:ext cx="7162083" cy="1516281"/>
            <a:chOff x="2545468" y="3444693"/>
            <a:chExt cx="6301391" cy="1516281"/>
          </a:xfrm>
          <a:noFill/>
        </p:grpSpPr>
        <p:sp>
          <p:nvSpPr>
            <p:cNvPr id="37" name="MH_Entry_1"/>
            <p:cNvSpPr/>
            <p:nvPr>
              <p:custDataLst>
                <p:tags r:id="rId1"/>
              </p:custDataLst>
            </p:nvPr>
          </p:nvSpPr>
          <p:spPr>
            <a:xfrm>
              <a:off x="3353272" y="3444693"/>
              <a:ext cx="2466975" cy="6463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grp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800" noProof="1">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教学分析概述</a:t>
              </a:r>
              <a:endParaRPr lang="en-US" altLang="zh-CN" sz="28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a:p>
              <a:pPr eaLnBrk="1" hangingPunct="1">
                <a:defRPr/>
              </a:pPr>
              <a:r>
                <a:rPr lang="en-US" altLang="zh-CN" sz="1400" noProof="1">
                  <a:solidFill>
                    <a:srgbClr val="45C5A4"/>
                  </a:solidFill>
                  <a:latin typeface="华文新魏" panose="02010800040101010101" pitchFamily="2" charset="-122"/>
                  <a:ea typeface="华文新魏" panose="02010800040101010101" pitchFamily="2" charset="-122"/>
                  <a:sym typeface="Arial" panose="020B0604020202020204" pitchFamily="34" charset="0"/>
                </a:rPr>
                <a:t>ANNUAL WORK SUMMARY</a:t>
              </a:r>
              <a:endParaRPr lang="zh-CN" altLang="en-US" sz="14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38" name="MH_Entry_2"/>
            <p:cNvSpPr/>
            <p:nvPr>
              <p:custDataLst>
                <p:tags r:id="rId2"/>
              </p:custDataLst>
            </p:nvPr>
          </p:nvSpPr>
          <p:spPr>
            <a:xfrm>
              <a:off x="3353272" y="4314643"/>
              <a:ext cx="2466975" cy="6463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grp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800" noProof="1">
                  <a:solidFill>
                    <a:srgbClr val="45C5A4"/>
                  </a:solidFill>
                  <a:latin typeface="华文新魏" panose="02010800040101010101" pitchFamily="2" charset="-122"/>
                  <a:ea typeface="华文新魏" panose="02010800040101010101" pitchFamily="2" charset="-122"/>
                  <a:sym typeface="Arial" panose="020B0604020202020204" pitchFamily="34" charset="0"/>
                </a:rPr>
                <a:t>教学方案介绍</a:t>
              </a:r>
              <a:endParaRPr lang="en-US" altLang="zh-CN" sz="28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a:p>
              <a:pPr eaLnBrk="1" hangingPunct="1">
                <a:defRPr/>
              </a:pPr>
              <a:r>
                <a:rPr lang="en-US" altLang="zh-CN" sz="1400" noProof="1">
                  <a:solidFill>
                    <a:srgbClr val="45C5A4"/>
                  </a:solidFill>
                  <a:latin typeface="华文新魏" panose="02010800040101010101" pitchFamily="2" charset="-122"/>
                  <a:ea typeface="华文新魏" panose="02010800040101010101" pitchFamily="2" charset="-122"/>
                  <a:sym typeface="Arial" panose="020B0604020202020204" pitchFamily="34" charset="0"/>
                </a:rPr>
                <a:t>COMPLETION OF WORK</a:t>
              </a:r>
              <a:endParaRPr lang="zh-CN" altLang="en-US" sz="14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39" name="MH_Entry_3"/>
            <p:cNvSpPr/>
            <p:nvPr>
              <p:custDataLst>
                <p:tags r:id="rId3"/>
              </p:custDataLst>
            </p:nvPr>
          </p:nvSpPr>
          <p:spPr>
            <a:xfrm>
              <a:off x="6379884" y="3444693"/>
              <a:ext cx="2466975" cy="6463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grp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800" noProof="1">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教学内容说明</a:t>
              </a:r>
              <a:endParaRPr lang="en-US" altLang="zh-CN" sz="28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a:p>
              <a:pPr eaLnBrk="1" hangingPunct="1">
                <a:defRPr/>
              </a:pPr>
              <a:r>
                <a:rPr lang="en-US" altLang="zh-CN" sz="1400" noProof="1">
                  <a:solidFill>
                    <a:srgbClr val="45C5A4"/>
                  </a:solidFill>
                  <a:latin typeface="华文新魏" panose="02010800040101010101" pitchFamily="2" charset="-122"/>
                  <a:ea typeface="华文新魏" panose="02010800040101010101" pitchFamily="2" charset="-122"/>
                  <a:sym typeface="Arial" panose="020B0604020202020204" pitchFamily="34" charset="0"/>
                </a:rPr>
                <a:t>SUCCESSFUL PROJECT </a:t>
              </a:r>
              <a:endParaRPr lang="zh-CN" altLang="en-US" sz="14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40" name="MH_Entry_4"/>
            <p:cNvSpPr/>
            <p:nvPr>
              <p:custDataLst>
                <p:tags r:id="rId4"/>
              </p:custDataLst>
            </p:nvPr>
          </p:nvSpPr>
          <p:spPr>
            <a:xfrm>
              <a:off x="6379884" y="4314643"/>
              <a:ext cx="2466975" cy="64633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grp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800" noProof="1">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教学工作总结</a:t>
              </a:r>
              <a:endParaRPr lang="en-US" altLang="zh-CN" sz="28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a:p>
              <a:pPr eaLnBrk="1" hangingPunct="1">
                <a:defRPr/>
              </a:pPr>
              <a:r>
                <a:rPr lang="en-US" altLang="zh-CN" sz="1400" noProof="1">
                  <a:solidFill>
                    <a:srgbClr val="45C5A4"/>
                  </a:solidFill>
                  <a:latin typeface="华文新魏" panose="02010800040101010101" pitchFamily="2" charset="-122"/>
                  <a:ea typeface="华文新魏" panose="02010800040101010101" pitchFamily="2" charset="-122"/>
                  <a:sym typeface="Arial" panose="020B0604020202020204" pitchFamily="34" charset="0"/>
                </a:rPr>
                <a:t>NEXT YEAR WORK PLAN</a:t>
              </a:r>
              <a:endParaRPr lang="zh-CN" altLang="en-US" sz="14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41" name="矩形 40"/>
            <p:cNvSpPr/>
            <p:nvPr/>
          </p:nvSpPr>
          <p:spPr>
            <a:xfrm>
              <a:off x="2545468" y="3496718"/>
              <a:ext cx="712554" cy="5273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45C5A4"/>
                  </a:solidFill>
                  <a:latin typeface="华文新魏" panose="02010800040101010101" pitchFamily="2" charset="-122"/>
                  <a:ea typeface="华文新魏" panose="02010800040101010101" pitchFamily="2" charset="-122"/>
                </a:rPr>
                <a:t>01</a:t>
              </a:r>
              <a:endParaRPr lang="zh-CN" altLang="en-US" sz="3600" dirty="0">
                <a:solidFill>
                  <a:srgbClr val="45C5A4"/>
                </a:solidFill>
                <a:latin typeface="华文新魏" panose="02010800040101010101" pitchFamily="2" charset="-122"/>
                <a:ea typeface="华文新魏" panose="02010800040101010101" pitchFamily="2" charset="-122"/>
              </a:endParaRPr>
            </a:p>
          </p:txBody>
        </p:sp>
        <p:sp>
          <p:nvSpPr>
            <p:cNvPr id="42" name="矩形 41"/>
            <p:cNvSpPr/>
            <p:nvPr/>
          </p:nvSpPr>
          <p:spPr>
            <a:xfrm>
              <a:off x="2545468" y="4358538"/>
              <a:ext cx="712554" cy="5273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45C5A4"/>
                  </a:solidFill>
                  <a:latin typeface="华文新魏" panose="02010800040101010101" pitchFamily="2" charset="-122"/>
                  <a:ea typeface="华文新魏" panose="02010800040101010101" pitchFamily="2" charset="-122"/>
                </a:rPr>
                <a:t>02</a:t>
              </a:r>
              <a:endParaRPr lang="zh-CN" altLang="en-US" sz="3600" dirty="0">
                <a:solidFill>
                  <a:srgbClr val="45C5A4"/>
                </a:solidFill>
                <a:latin typeface="华文新魏" panose="02010800040101010101" pitchFamily="2" charset="-122"/>
                <a:ea typeface="华文新魏" panose="02010800040101010101" pitchFamily="2" charset="-122"/>
              </a:endParaRPr>
            </a:p>
          </p:txBody>
        </p:sp>
        <p:sp>
          <p:nvSpPr>
            <p:cNvPr id="43" name="矩形 42"/>
            <p:cNvSpPr/>
            <p:nvPr/>
          </p:nvSpPr>
          <p:spPr>
            <a:xfrm>
              <a:off x="5572080" y="3481252"/>
              <a:ext cx="712554" cy="5273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45C5A4"/>
                  </a:solidFill>
                  <a:latin typeface="华文新魏" panose="02010800040101010101" pitchFamily="2" charset="-122"/>
                  <a:ea typeface="华文新魏" panose="02010800040101010101" pitchFamily="2" charset="-122"/>
                </a:rPr>
                <a:t>03</a:t>
              </a:r>
              <a:endParaRPr lang="zh-CN" altLang="en-US" sz="3600" dirty="0">
                <a:solidFill>
                  <a:srgbClr val="45C5A4"/>
                </a:solidFill>
                <a:latin typeface="华文新魏" panose="02010800040101010101" pitchFamily="2" charset="-122"/>
                <a:ea typeface="华文新魏" panose="02010800040101010101" pitchFamily="2" charset="-122"/>
              </a:endParaRPr>
            </a:p>
          </p:txBody>
        </p:sp>
        <p:sp>
          <p:nvSpPr>
            <p:cNvPr id="44" name="矩形 43"/>
            <p:cNvSpPr/>
            <p:nvPr/>
          </p:nvSpPr>
          <p:spPr>
            <a:xfrm>
              <a:off x="5572080" y="4343073"/>
              <a:ext cx="712554" cy="5273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45C5A4"/>
                  </a:solidFill>
                  <a:latin typeface="华文新魏" panose="02010800040101010101" pitchFamily="2" charset="-122"/>
                  <a:ea typeface="华文新魏" panose="02010800040101010101" pitchFamily="2" charset="-122"/>
                </a:rPr>
                <a:t>04</a:t>
              </a:r>
              <a:endParaRPr lang="zh-CN" altLang="en-US" sz="3600" dirty="0">
                <a:solidFill>
                  <a:srgbClr val="45C5A4"/>
                </a:solidFill>
                <a:latin typeface="华文新魏" panose="02010800040101010101" pitchFamily="2" charset="-122"/>
                <a:ea typeface="华文新魏" panose="02010800040101010101" pitchFamily="2" charset="-122"/>
              </a:endParaRPr>
            </a:p>
          </p:txBody>
        </p:sp>
      </p:grpSp>
      <p:sp>
        <p:nvSpPr>
          <p:cNvPr id="45" name="TextBox 4"/>
          <p:cNvSpPr txBox="1"/>
          <p:nvPr/>
        </p:nvSpPr>
        <p:spPr>
          <a:xfrm>
            <a:off x="4856699" y="1537109"/>
            <a:ext cx="2262158" cy="923330"/>
          </a:xfrm>
          <a:prstGeom prst="rect">
            <a:avLst/>
          </a:prstGeom>
          <a:noFill/>
        </p:spPr>
        <p:txBody>
          <a:bodyPr wrap="none" rtlCol="0">
            <a:spAutoFit/>
          </a:bodyPr>
          <a:lstStyle/>
          <a:p>
            <a:pPr algn="ctr"/>
            <a:r>
              <a:rPr lang="zh-CN" altLang="en-US" sz="5400" dirty="0">
                <a:solidFill>
                  <a:srgbClr val="45C5A4"/>
                </a:solidFill>
                <a:latin typeface="华文新魏" panose="02010800040101010101" pitchFamily="2" charset="-122"/>
                <a:ea typeface="华文新魏" panose="02010800040101010101" pitchFamily="2" charset="-122"/>
              </a:rPr>
              <a:t>主目录</a:t>
            </a:r>
            <a:endParaRPr lang="en-US" altLang="zh-CN" sz="5400" dirty="0">
              <a:solidFill>
                <a:srgbClr val="45C5A4"/>
              </a:solidFill>
              <a:latin typeface="华文新魏" panose="02010800040101010101" pitchFamily="2" charset="-122"/>
              <a:ea typeface="华文新魏" panose="02010800040101010101" pitchFamily="2" charset="-122"/>
            </a:endParaRPr>
          </a:p>
        </p:txBody>
      </p:sp>
      <p:sp>
        <p:nvSpPr>
          <p:cNvPr id="46" name="文本框 45"/>
          <p:cNvSpPr txBox="1"/>
          <p:nvPr/>
        </p:nvSpPr>
        <p:spPr>
          <a:xfrm>
            <a:off x="4611759" y="1334379"/>
            <a:ext cx="2888972" cy="789968"/>
          </a:xfrm>
          <a:prstGeom prst="rect">
            <a:avLst/>
          </a:prstGeom>
          <a:noFill/>
        </p:spPr>
        <p:txBody>
          <a:bodyPr wrap="none" rtlCol="0">
            <a:prstTxWarp prst="textArchUp">
              <a:avLst/>
            </a:prstTxWarp>
            <a:spAutoFit/>
          </a:bodyPr>
          <a:lstStyle/>
          <a:p>
            <a:pPr algn="ctr"/>
            <a:r>
              <a:rPr lang="en-US" altLang="zh-CN" sz="9600" dirty="0">
                <a:solidFill>
                  <a:srgbClr val="45C5A4"/>
                </a:solidFill>
                <a:latin typeface="华文中宋" panose="02010600040101010101" pitchFamily="2" charset="-122"/>
                <a:ea typeface="华文中宋" panose="02010600040101010101" pitchFamily="2" charset="-122"/>
              </a:rPr>
              <a:t>HOME DIRECTORY</a:t>
            </a:r>
            <a:endParaRPr lang="zh-CN" altLang="en-US" sz="9600" dirty="0">
              <a:solidFill>
                <a:srgbClr val="45C5A4"/>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Effect transition="in" filter="fade">
                                      <p:cBhvr>
                                        <p:cTn id="13" dur="1000"/>
                                        <p:tgtEl>
                                          <p:spTgt spid="35"/>
                                        </p:tgtEl>
                                      </p:cBhvr>
                                    </p:animEffect>
                                  </p:childTnLst>
                                </p:cTn>
                              </p:par>
                            </p:childTnLst>
                          </p:cTn>
                        </p:par>
                        <p:par>
                          <p:cTn id="14" fill="hold">
                            <p:stCondLst>
                              <p:cond delay="20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45"/>
                                        </p:tgtEl>
                                        <p:attrNameLst>
                                          <p:attrName>style.visibility</p:attrName>
                                        </p:attrNameLst>
                                      </p:cBhvr>
                                      <p:to>
                                        <p:strVal val="visible"/>
                                      </p:to>
                                    </p:set>
                                    <p:animEffect transition="in" filter="randombar(horizontal)">
                                      <p:cBhvr>
                                        <p:cTn id="17" dur="500"/>
                                        <p:tgtEl>
                                          <p:spTgt spid="45"/>
                                        </p:tgtEl>
                                      </p:cBhvr>
                                    </p:animEffect>
                                  </p:childTnLst>
                                </p:cTn>
                              </p:par>
                            </p:childTnLst>
                          </p:cTn>
                        </p:par>
                        <p:par>
                          <p:cTn id="18" fill="hold">
                            <p:stCondLst>
                              <p:cond delay="1799"/>
                            </p:stCondLst>
                            <p:childTnLst>
                              <p:par>
                                <p:cTn id="19" presetID="42"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1000"/>
                                        <p:tgtEl>
                                          <p:spTgt spid="46"/>
                                        </p:tgtEl>
                                      </p:cBhvr>
                                    </p:animEffect>
                                    <p:anim calcmode="lin" valueType="num">
                                      <p:cBhvr>
                                        <p:cTn id="22" dur="1000" fill="hold"/>
                                        <p:tgtEl>
                                          <p:spTgt spid="46"/>
                                        </p:tgtEl>
                                        <p:attrNameLst>
                                          <p:attrName>ppt_x</p:attrName>
                                        </p:attrNameLst>
                                      </p:cBhvr>
                                      <p:tavLst>
                                        <p:tav tm="0">
                                          <p:val>
                                            <p:strVal val="#ppt_x"/>
                                          </p:val>
                                        </p:tav>
                                        <p:tav tm="100000">
                                          <p:val>
                                            <p:strVal val="#ppt_x"/>
                                          </p:val>
                                        </p:tav>
                                      </p:tavLst>
                                    </p:anim>
                                    <p:anim calcmode="lin" valueType="num">
                                      <p:cBhvr>
                                        <p:cTn id="23" dur="1000" fill="hold"/>
                                        <p:tgtEl>
                                          <p:spTgt spid="46"/>
                                        </p:tgtEl>
                                        <p:attrNameLst>
                                          <p:attrName>ppt_y</p:attrName>
                                        </p:attrNameLst>
                                      </p:cBhvr>
                                      <p:tavLst>
                                        <p:tav tm="0">
                                          <p:val>
                                            <p:strVal val="#ppt_y+.1"/>
                                          </p:val>
                                        </p:tav>
                                        <p:tav tm="100000">
                                          <p:val>
                                            <p:strVal val="#ppt_y"/>
                                          </p:val>
                                        </p:tav>
                                      </p:tavLst>
                                    </p:anim>
                                  </p:childTnLst>
                                </p:cTn>
                              </p:par>
                            </p:childTnLst>
                          </p:cTn>
                        </p:par>
                        <p:par>
                          <p:cTn id="24" fill="hold">
                            <p:stCondLst>
                              <p:cond delay="2799"/>
                            </p:stCondLst>
                            <p:childTnLst>
                              <p:par>
                                <p:cTn id="25" presetID="42" presetClass="entr" presetSubtype="0"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5" grpId="0"/>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定居者&#10;&#10;已生成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45C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
          <p:cNvSpPr txBox="1"/>
          <p:nvPr/>
        </p:nvSpPr>
        <p:spPr>
          <a:xfrm>
            <a:off x="4856698" y="1812881"/>
            <a:ext cx="2262159" cy="923330"/>
          </a:xfrm>
          <a:prstGeom prst="rect">
            <a:avLst/>
          </a:prstGeom>
          <a:noFill/>
        </p:spPr>
        <p:txBody>
          <a:bodyPr wrap="none" rtlCol="0">
            <a:spAutoFit/>
          </a:bodyPr>
          <a:lstStyle/>
          <a:p>
            <a:pPr algn="ctr"/>
            <a:r>
              <a:rPr lang="zh-CN" altLang="en-US" sz="5400" dirty="0">
                <a:solidFill>
                  <a:srgbClr val="45C5A4"/>
                </a:solidFill>
                <a:latin typeface="华文新魏" panose="02010800040101010101" pitchFamily="2" charset="-122"/>
                <a:ea typeface="华文新魏" panose="02010800040101010101" pitchFamily="2" charset="-122"/>
              </a:rPr>
              <a:t>第一节</a:t>
            </a:r>
            <a:endParaRPr lang="en-US" altLang="zh-CN" sz="5400" dirty="0">
              <a:solidFill>
                <a:srgbClr val="45C5A4"/>
              </a:solidFill>
              <a:latin typeface="华文新魏" panose="02010800040101010101" pitchFamily="2" charset="-122"/>
              <a:ea typeface="华文新魏" panose="02010800040101010101" pitchFamily="2" charset="-122"/>
            </a:endParaRPr>
          </a:p>
        </p:txBody>
      </p:sp>
      <p:sp>
        <p:nvSpPr>
          <p:cNvPr id="14" name="文本框 13"/>
          <p:cNvSpPr txBox="1"/>
          <p:nvPr/>
        </p:nvSpPr>
        <p:spPr>
          <a:xfrm>
            <a:off x="4611759" y="1610151"/>
            <a:ext cx="2888972" cy="789968"/>
          </a:xfrm>
          <a:prstGeom prst="rect">
            <a:avLst/>
          </a:prstGeom>
          <a:noFill/>
        </p:spPr>
        <p:txBody>
          <a:bodyPr wrap="none" rtlCol="0">
            <a:prstTxWarp prst="textArchUp">
              <a:avLst/>
            </a:prstTxWarp>
            <a:spAutoFit/>
          </a:bodyPr>
          <a:lstStyle/>
          <a:p>
            <a:pPr algn="ctr"/>
            <a:r>
              <a:rPr lang="en-US" altLang="zh-CN" sz="9600" dirty="0">
                <a:solidFill>
                  <a:srgbClr val="45C5A4"/>
                </a:solidFill>
                <a:latin typeface="华文中宋" panose="02010600040101010101" pitchFamily="2" charset="-122"/>
                <a:ea typeface="华文中宋" panose="02010600040101010101" pitchFamily="2" charset="-122"/>
              </a:rPr>
              <a:t>THE FIRST SECTION</a:t>
            </a:r>
            <a:endParaRPr lang="zh-CN" altLang="en-US" sz="9600" dirty="0">
              <a:solidFill>
                <a:srgbClr val="45C5A4"/>
              </a:solidFill>
              <a:latin typeface="华文中宋" panose="02010600040101010101" pitchFamily="2" charset="-122"/>
              <a:ea typeface="华文中宋" panose="02010600040101010101" pitchFamily="2" charset="-122"/>
            </a:endParaRPr>
          </a:p>
        </p:txBody>
      </p:sp>
      <p:sp>
        <p:nvSpPr>
          <p:cNvPr id="15" name="矩形 14"/>
          <p:cNvSpPr/>
          <p:nvPr/>
        </p:nvSpPr>
        <p:spPr>
          <a:xfrm>
            <a:off x="4175727" y="2722343"/>
            <a:ext cx="3716890" cy="707886"/>
          </a:xfrm>
          <a:prstGeom prst="rect">
            <a:avLst/>
          </a:prstGeom>
        </p:spPr>
        <p:txBody>
          <a:bodyPr wrap="square" lIns="0" tIns="0" rIns="0" bIns="0">
            <a:spAutoFit/>
          </a:bodyPr>
          <a:lstStyle/>
          <a:p>
            <a:pPr algn="ctr" eaLnBrk="1" hangingPunct="1">
              <a:defRPr/>
            </a:pPr>
            <a:r>
              <a:rPr lang="zh-CN" altLang="en-US" sz="46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教学分析概述</a:t>
            </a:r>
          </a:p>
        </p:txBody>
      </p:sp>
      <p:sp>
        <p:nvSpPr>
          <p:cNvPr id="16" name="TextBox 11"/>
          <p:cNvSpPr txBox="1"/>
          <p:nvPr/>
        </p:nvSpPr>
        <p:spPr>
          <a:xfrm>
            <a:off x="3759444" y="3382293"/>
            <a:ext cx="4546149" cy="276999"/>
          </a:xfrm>
          <a:prstGeom prst="rect">
            <a:avLst/>
          </a:prstGeom>
          <a:noFill/>
        </p:spPr>
        <p:txBody>
          <a:bodyPr wrap="square">
            <a:spAutoFit/>
          </a:bodyPr>
          <a:lstStyle/>
          <a:p>
            <a:pPr marL="0" lvl="1" algn="ctr">
              <a:defRPr/>
            </a:pPr>
            <a:r>
              <a:rPr lang="zh-CN" altLang="en-US" sz="12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TextBox 11"/>
          <p:cNvSpPr txBox="1"/>
          <p:nvPr/>
        </p:nvSpPr>
        <p:spPr>
          <a:xfrm>
            <a:off x="3759444" y="3589123"/>
            <a:ext cx="4546149" cy="276999"/>
          </a:xfrm>
          <a:prstGeom prst="rect">
            <a:avLst/>
          </a:prstGeom>
          <a:noFill/>
        </p:spPr>
        <p:txBody>
          <a:bodyPr wrap="square">
            <a:spAutoFit/>
          </a:bodyPr>
          <a:lstStyle/>
          <a:p>
            <a:pPr marL="0" lvl="1" algn="ctr">
              <a:defRPr/>
            </a:pPr>
            <a:r>
              <a:rPr lang="zh-CN" altLang="en-US" sz="12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par>
                          <p:cTn id="18" fill="hold">
                            <p:stCondLst>
                              <p:cond delay="1799"/>
                            </p:stCondLst>
                            <p:childTnLst>
                              <p:par>
                                <p:cTn id="19" presetID="42"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799"/>
                            </p:stCondLst>
                            <p:childTnLst>
                              <p:par>
                                <p:cTn id="25" presetID="23" presetClass="entr" presetSubtype="3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3299"/>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3799"/>
                            </p:stCondLst>
                            <p:childTnLst>
                              <p:par>
                                <p:cTn id="35" presetID="1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p:tgtEl>
                                          <p:spTgt spid="18"/>
                                        </p:tgtEl>
                                        <p:attrNameLst>
                                          <p:attrName>ppt_x</p:attrName>
                                        </p:attrNameLst>
                                      </p:cBhvr>
                                      <p:tavLst>
                                        <p:tav tm="0">
                                          <p:val>
                                            <p:strVal val="#ppt_x-#ppt_w*1.125000"/>
                                          </p:val>
                                        </p:tav>
                                        <p:tav tm="100000">
                                          <p:val>
                                            <p:strVal val="#ppt_x"/>
                                          </p:val>
                                        </p:tav>
                                      </p:tavLst>
                                    </p:anim>
                                    <p:animEffect transition="in" filter="wipe(right)">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grpSp>
      <p:grpSp>
        <p:nvGrpSpPr>
          <p:cNvPr id="5" name="组合 4"/>
          <p:cNvGrpSpPr/>
          <p:nvPr/>
        </p:nvGrpSpPr>
        <p:grpSpPr>
          <a:xfrm>
            <a:off x="1339917" y="1896889"/>
            <a:ext cx="6222026" cy="4228613"/>
            <a:chOff x="4451635" y="2005772"/>
            <a:chExt cx="3370291" cy="4102650"/>
          </a:xfrm>
        </p:grpSpPr>
        <p:sp>
          <p:nvSpPr>
            <p:cNvPr id="6" name="矩形 5"/>
            <p:cNvSpPr/>
            <p:nvPr/>
          </p:nvSpPr>
          <p:spPr>
            <a:xfrm>
              <a:off x="4451635" y="2005772"/>
              <a:ext cx="3370291" cy="2285616"/>
            </a:xfrm>
            <a:prstGeom prst="rect">
              <a:avLst/>
            </a:prstGeom>
            <a:blipFill dpi="0" rotWithShape="1">
              <a:blip r:embed="rId3"/>
              <a:srcRect/>
              <a:tile tx="0" ty="0" sx="66000" sy="66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100" dirty="0">
                <a:solidFill>
                  <a:prstClr val="white"/>
                </a:solidFill>
                <a:latin typeface="Calibri" panose="020F0502020204030204"/>
                <a:ea typeface="宋体" panose="02010600030101010101" pitchFamily="2" charset="-122"/>
              </a:endParaRPr>
            </a:p>
          </p:txBody>
        </p:sp>
        <p:sp>
          <p:nvSpPr>
            <p:cNvPr id="13" name="矩形 12"/>
            <p:cNvSpPr/>
            <p:nvPr/>
          </p:nvSpPr>
          <p:spPr>
            <a:xfrm>
              <a:off x="4451636" y="4361798"/>
              <a:ext cx="3370290" cy="1746624"/>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sz="14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5" name="Group 12"/>
          <p:cNvGrpSpPr/>
          <p:nvPr/>
        </p:nvGrpSpPr>
        <p:grpSpPr bwMode="auto">
          <a:xfrm>
            <a:off x="8251701" y="2809603"/>
            <a:ext cx="2938462" cy="2963330"/>
            <a:chOff x="1023776" y="1853205"/>
            <a:chExt cx="2781691" cy="3236891"/>
          </a:xfrm>
        </p:grpSpPr>
        <p:sp>
          <p:nvSpPr>
            <p:cNvPr id="16" name="Text Placeholder 32"/>
            <p:cNvSpPr txBox="1"/>
            <p:nvPr/>
          </p:nvSpPr>
          <p:spPr>
            <a:xfrm>
              <a:off x="1023776" y="3879815"/>
              <a:ext cx="2781691" cy="121028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Text Placeholder 33"/>
            <p:cNvSpPr txBox="1"/>
            <p:nvPr/>
          </p:nvSpPr>
          <p:spPr>
            <a:xfrm>
              <a:off x="1023776" y="2329572"/>
              <a:ext cx="2781691" cy="121028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8" name="TextBox 15"/>
            <p:cNvSpPr txBox="1">
              <a:spLocks noChangeArrowheads="1"/>
            </p:cNvSpPr>
            <p:nvPr/>
          </p:nvSpPr>
          <p:spPr bwMode="auto">
            <a:xfrm>
              <a:off x="1023776" y="1853205"/>
              <a:ext cx="2420840" cy="331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lnSpc>
                  <a:spcPct val="120000"/>
                </a:lnSpc>
              </a:pPr>
              <a:r>
                <a:rPr lang="zh-CN" alt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教学分析概述</a:t>
              </a:r>
              <a:endPar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5" name="组合 4"/>
          <p:cNvGrpSpPr/>
          <p:nvPr/>
        </p:nvGrpSpPr>
        <p:grpSpPr>
          <a:xfrm>
            <a:off x="2170959" y="1983436"/>
            <a:ext cx="7792366" cy="4158162"/>
            <a:chOff x="1706515" y="1792288"/>
            <a:chExt cx="8661123" cy="4621748"/>
          </a:xfrm>
        </p:grpSpPr>
        <p:cxnSp>
          <p:nvCxnSpPr>
            <p:cNvPr id="6" name="直接连接符 5"/>
            <p:cNvCxnSpPr/>
            <p:nvPr/>
          </p:nvCxnSpPr>
          <p:spPr>
            <a:xfrm>
              <a:off x="4195715" y="2166938"/>
              <a:ext cx="0" cy="360045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5400000">
              <a:off x="3865269" y="3243262"/>
              <a:ext cx="0" cy="147637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4380743" y="5590562"/>
              <a:ext cx="0" cy="360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1706515" y="2863850"/>
              <a:ext cx="2193925" cy="2193925"/>
            </a:xfrm>
            <a:prstGeom prst="ellipse">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zh-CN" altLang="en-US" sz="2800" noProof="1"/>
                <a:t>加入</a:t>
              </a:r>
              <a:endParaRPr lang="en-US" altLang="zh-CN" sz="2800" noProof="1"/>
            </a:p>
            <a:p>
              <a:pPr algn="ctr" fontAlgn="auto"/>
              <a:r>
                <a:rPr lang="zh-CN" altLang="en-US" sz="2800" noProof="1"/>
                <a:t>标题</a:t>
              </a:r>
            </a:p>
          </p:txBody>
        </p:sp>
        <p:sp>
          <p:nvSpPr>
            <p:cNvPr id="13" name="圆角矩形 9"/>
            <p:cNvSpPr/>
            <p:nvPr/>
          </p:nvSpPr>
          <p:spPr>
            <a:xfrm>
              <a:off x="4589634" y="1792288"/>
              <a:ext cx="2855913" cy="773112"/>
            </a:xfrm>
            <a:prstGeom prst="round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4" name="圆角矩形 10"/>
            <p:cNvSpPr/>
            <p:nvPr/>
          </p:nvSpPr>
          <p:spPr>
            <a:xfrm>
              <a:off x="4589634" y="3573463"/>
              <a:ext cx="2855913" cy="774700"/>
            </a:xfrm>
            <a:prstGeom prst="round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5" name="圆角矩形 11"/>
            <p:cNvSpPr/>
            <p:nvPr/>
          </p:nvSpPr>
          <p:spPr>
            <a:xfrm>
              <a:off x="4589634" y="5354638"/>
              <a:ext cx="2855913" cy="774700"/>
            </a:xfrm>
            <a:prstGeom prst="round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6" name="矩形 15"/>
            <p:cNvSpPr/>
            <p:nvPr/>
          </p:nvSpPr>
          <p:spPr>
            <a:xfrm>
              <a:off x="5104519" y="1873251"/>
              <a:ext cx="1826142" cy="584775"/>
            </a:xfrm>
            <a:prstGeom prst="rect">
              <a:avLst/>
            </a:prstGeom>
          </p:spPr>
          <p:txBody>
            <a:bodyPr wrap="none">
              <a:spAutoFit/>
            </a:bodyPr>
            <a:lstStyle/>
            <a:p>
              <a:pPr lvl="0" algn="ctr"/>
              <a:r>
                <a:rPr lang="zh-CN" altLang="en-US" sz="2800" noProof="1">
                  <a:solidFill>
                    <a:srgbClr val="FFFFFF"/>
                  </a:solidFill>
                </a:rPr>
                <a:t>加入标题</a:t>
              </a:r>
            </a:p>
          </p:txBody>
        </p:sp>
        <p:sp>
          <p:nvSpPr>
            <p:cNvPr id="17" name="文本框 60"/>
            <p:cNvSpPr>
              <a:spLocks noChangeArrowheads="1"/>
            </p:cNvSpPr>
            <p:nvPr/>
          </p:nvSpPr>
          <p:spPr bwMode="auto">
            <a:xfrm>
              <a:off x="8563001" y="1792288"/>
              <a:ext cx="1784250" cy="105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8" name="文本框 60"/>
            <p:cNvSpPr>
              <a:spLocks noChangeArrowheads="1"/>
            </p:cNvSpPr>
            <p:nvPr/>
          </p:nvSpPr>
          <p:spPr bwMode="auto">
            <a:xfrm>
              <a:off x="8583388" y="3573463"/>
              <a:ext cx="1784250" cy="105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文本框 60"/>
            <p:cNvSpPr>
              <a:spLocks noChangeArrowheads="1"/>
            </p:cNvSpPr>
            <p:nvPr/>
          </p:nvSpPr>
          <p:spPr bwMode="auto">
            <a:xfrm>
              <a:off x="8563000" y="5354638"/>
              <a:ext cx="1784250" cy="105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矩形 19"/>
            <p:cNvSpPr/>
            <p:nvPr/>
          </p:nvSpPr>
          <p:spPr>
            <a:xfrm>
              <a:off x="5104518" y="3654395"/>
              <a:ext cx="1826141" cy="584775"/>
            </a:xfrm>
            <a:prstGeom prst="rect">
              <a:avLst/>
            </a:prstGeom>
          </p:spPr>
          <p:txBody>
            <a:bodyPr wrap="none">
              <a:spAutoFit/>
            </a:bodyPr>
            <a:lstStyle/>
            <a:p>
              <a:pPr lvl="0" algn="ctr"/>
              <a:r>
                <a:rPr lang="zh-CN" altLang="en-US" sz="2800" noProof="1">
                  <a:solidFill>
                    <a:srgbClr val="FFFFFF"/>
                  </a:solidFill>
                </a:rPr>
                <a:t>加入标题</a:t>
              </a:r>
            </a:p>
          </p:txBody>
        </p:sp>
        <p:sp>
          <p:nvSpPr>
            <p:cNvPr id="21" name="矩形 20"/>
            <p:cNvSpPr/>
            <p:nvPr/>
          </p:nvSpPr>
          <p:spPr>
            <a:xfrm>
              <a:off x="5104518" y="5440333"/>
              <a:ext cx="1826141" cy="584775"/>
            </a:xfrm>
            <a:prstGeom prst="rect">
              <a:avLst/>
            </a:prstGeom>
          </p:spPr>
          <p:txBody>
            <a:bodyPr wrap="none">
              <a:spAutoFit/>
            </a:bodyPr>
            <a:lstStyle/>
            <a:p>
              <a:pPr lvl="0" algn="ctr"/>
              <a:r>
                <a:rPr lang="zh-CN" altLang="en-US" sz="2800" noProof="1">
                  <a:solidFill>
                    <a:srgbClr val="FFFFFF"/>
                  </a:solidFill>
                </a:rPr>
                <a:t>加入标题</a:t>
              </a:r>
            </a:p>
          </p:txBody>
        </p:sp>
        <p:cxnSp>
          <p:nvCxnSpPr>
            <p:cNvPr id="22" name="直接连接符 21"/>
            <p:cNvCxnSpPr/>
            <p:nvPr/>
          </p:nvCxnSpPr>
          <p:spPr>
            <a:xfrm rot="5400000">
              <a:off x="4380743" y="1986938"/>
              <a:ext cx="0" cy="360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教学分析概述</a:t>
              </a:r>
              <a:endPar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5" name="TextBox 63"/>
          <p:cNvSpPr txBox="1"/>
          <p:nvPr/>
        </p:nvSpPr>
        <p:spPr>
          <a:xfrm>
            <a:off x="2125852" y="4567365"/>
            <a:ext cx="4493538" cy="838691"/>
          </a:xfrm>
          <a:prstGeom prst="rect">
            <a:avLst/>
          </a:prstGeom>
          <a:noFill/>
        </p:spPr>
        <p:txBody>
          <a:bodyPr wrap="none" rtlCol="0" anchor="ctr" anchorCtr="0">
            <a:spAutoFit/>
          </a:bodyPr>
          <a:lstStyle/>
          <a:p>
            <a:pPr lvl="0" algn="l">
              <a:lnSpc>
                <a:spcPts val="3330"/>
              </a:lnSpc>
            </a:pPr>
            <a:r>
              <a:rPr lang="zh-CN" altLang="en-US" sz="1000" b="1" spc="100" dirty="0">
                <a:solidFill>
                  <a:srgbClr val="FFFFFF">
                    <a:lumMod val="50000"/>
                  </a:srgbClr>
                </a:solidFill>
                <a:latin typeface="Montserrat" charset="0"/>
                <a:ea typeface="Montserrat" charset="0"/>
                <a:cs typeface="Montserrat" charset="0"/>
              </a:rPr>
              <a:t>加入标题描述</a:t>
            </a:r>
            <a:endParaRPr lang="en-US" altLang="zh-CN" sz="1000" b="1" spc="100" dirty="0">
              <a:solidFill>
                <a:srgbClr val="FFFFFF">
                  <a:lumMod val="50000"/>
                </a:srgbClr>
              </a:solidFill>
              <a:latin typeface="Montserrat" charset="0"/>
              <a:ea typeface="Montserrat" charset="0"/>
              <a:cs typeface="Montserrat" charset="0"/>
            </a:endParaRPr>
          </a:p>
          <a:p>
            <a:pPr lvl="0" algn="l"/>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5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6" name="TextBox 65"/>
          <p:cNvSpPr txBox="1"/>
          <p:nvPr/>
        </p:nvSpPr>
        <p:spPr>
          <a:xfrm>
            <a:off x="2125852" y="1931729"/>
            <a:ext cx="4493538" cy="838691"/>
          </a:xfrm>
          <a:prstGeom prst="rect">
            <a:avLst/>
          </a:prstGeom>
          <a:noFill/>
        </p:spPr>
        <p:txBody>
          <a:bodyPr wrap="none" rtlCol="0" anchor="ctr" anchorCtr="0">
            <a:spAutoFit/>
          </a:bodyPr>
          <a:lstStyle/>
          <a:p>
            <a:pPr lvl="0" algn="l">
              <a:lnSpc>
                <a:spcPts val="3330"/>
              </a:lnSpc>
            </a:pPr>
            <a:r>
              <a:rPr lang="zh-CN" altLang="en-US" sz="1000" b="1" spc="100" dirty="0">
                <a:solidFill>
                  <a:srgbClr val="FFFFFF">
                    <a:lumMod val="50000"/>
                  </a:srgbClr>
                </a:solidFill>
                <a:latin typeface="Montserrat" charset="0"/>
                <a:ea typeface="Montserrat" charset="0"/>
                <a:cs typeface="Montserrat" charset="0"/>
              </a:rPr>
              <a:t>加入标题描述</a:t>
            </a:r>
            <a:endParaRPr lang="en-US" altLang="zh-CN" sz="1000" b="1" spc="100" dirty="0">
              <a:solidFill>
                <a:srgbClr val="FFFFFF">
                  <a:lumMod val="50000"/>
                </a:srgbClr>
              </a:solidFill>
              <a:latin typeface="Montserrat" charset="0"/>
              <a:ea typeface="Montserrat" charset="0"/>
              <a:cs typeface="Montserrat" charset="0"/>
            </a:endParaRPr>
          </a:p>
          <a:p>
            <a:pPr lvl="0" algn="l"/>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5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7" name="Shape 2645"/>
          <p:cNvSpPr/>
          <p:nvPr/>
        </p:nvSpPr>
        <p:spPr>
          <a:xfrm>
            <a:off x="1717993" y="2246931"/>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579576"/>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200"/>
          </a:p>
        </p:txBody>
      </p:sp>
      <p:sp>
        <p:nvSpPr>
          <p:cNvPr id="9" name="TextBox 38"/>
          <p:cNvSpPr txBox="1"/>
          <p:nvPr/>
        </p:nvSpPr>
        <p:spPr>
          <a:xfrm>
            <a:off x="2125852" y="3336107"/>
            <a:ext cx="4493538" cy="838691"/>
          </a:xfrm>
          <a:prstGeom prst="rect">
            <a:avLst/>
          </a:prstGeom>
          <a:noFill/>
        </p:spPr>
        <p:txBody>
          <a:bodyPr wrap="none" rtlCol="0" anchor="ctr" anchorCtr="0">
            <a:spAutoFit/>
          </a:bodyPr>
          <a:lstStyle/>
          <a:p>
            <a:pPr lvl="0" algn="l">
              <a:lnSpc>
                <a:spcPts val="3330"/>
              </a:lnSpc>
            </a:pPr>
            <a:r>
              <a:rPr lang="zh-CN" altLang="en-US" sz="1000" b="1" spc="100" dirty="0">
                <a:solidFill>
                  <a:srgbClr val="FFFFFF">
                    <a:lumMod val="50000"/>
                  </a:srgbClr>
                </a:solidFill>
                <a:latin typeface="Montserrat" charset="0"/>
                <a:ea typeface="Montserrat" charset="0"/>
                <a:cs typeface="Montserrat" charset="0"/>
              </a:rPr>
              <a:t>加入标题描述</a:t>
            </a:r>
            <a:endParaRPr lang="en-US" altLang="zh-CN" sz="1000" b="1" spc="100" dirty="0">
              <a:solidFill>
                <a:srgbClr val="FFFFFF">
                  <a:lumMod val="50000"/>
                </a:srgbClr>
              </a:solidFill>
              <a:latin typeface="Montserrat" charset="0"/>
              <a:ea typeface="Montserrat" charset="0"/>
              <a:cs typeface="Montserrat" charset="0"/>
            </a:endParaRPr>
          </a:p>
          <a:p>
            <a:pPr lvl="0" algn="l"/>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5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0" name="Shape 2783"/>
          <p:cNvSpPr/>
          <p:nvPr/>
        </p:nvSpPr>
        <p:spPr>
          <a:xfrm>
            <a:off x="1717993" y="3634833"/>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F77C75"/>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200"/>
          </a:p>
        </p:txBody>
      </p:sp>
      <p:sp>
        <p:nvSpPr>
          <p:cNvPr id="13" name="Shape 2547"/>
          <p:cNvSpPr/>
          <p:nvPr/>
        </p:nvSpPr>
        <p:spPr>
          <a:xfrm>
            <a:off x="1717992" y="482037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579576"/>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200"/>
          </a:p>
        </p:txBody>
      </p:sp>
      <p:graphicFrame>
        <p:nvGraphicFramePr>
          <p:cNvPr id="14" name="Chart 6"/>
          <p:cNvGraphicFramePr/>
          <p:nvPr/>
        </p:nvGraphicFramePr>
        <p:xfrm>
          <a:off x="6409664" y="2052587"/>
          <a:ext cx="4486935" cy="3706067"/>
        </p:xfrm>
        <a:graphic>
          <a:graphicData uri="http://schemas.openxmlformats.org/drawingml/2006/chart">
            <c:chart xmlns:c="http://schemas.openxmlformats.org/drawingml/2006/chart" xmlns:r="http://schemas.openxmlformats.org/officeDocument/2006/relationships" r:id="rId3"/>
          </a:graphicData>
        </a:graphic>
      </p:graphicFrame>
      <p:sp>
        <p:nvSpPr>
          <p:cNvPr id="15" name="Oval 7"/>
          <p:cNvSpPr/>
          <p:nvPr/>
        </p:nvSpPr>
        <p:spPr>
          <a:xfrm>
            <a:off x="7131200" y="2468645"/>
            <a:ext cx="2924639" cy="292463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TextBox 25"/>
          <p:cNvSpPr txBox="1"/>
          <p:nvPr/>
        </p:nvSpPr>
        <p:spPr>
          <a:xfrm>
            <a:off x="7772881" y="3215126"/>
            <a:ext cx="1843826" cy="1169551"/>
          </a:xfrm>
          <a:prstGeom prst="rect">
            <a:avLst/>
          </a:prstGeom>
          <a:noFill/>
        </p:spPr>
        <p:txBody>
          <a:bodyPr wrap="square" rtlCol="0">
            <a:spAutoFit/>
          </a:bodyPr>
          <a:lstStyle/>
          <a:p>
            <a:pPr algn="ctr"/>
            <a:r>
              <a:rPr lang="en-US" sz="7000" dirty="0">
                <a:solidFill>
                  <a:schemeClr val="bg1">
                    <a:lumMod val="50000"/>
                  </a:schemeClr>
                </a:solidFill>
                <a:latin typeface="Montserrat Ultra Light" charset="0"/>
                <a:ea typeface="Montserrat Ultra Light" charset="0"/>
                <a:cs typeface="Montserrat Ultra Light" charset="0"/>
              </a:rPr>
              <a:t>57%</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50" fill="hold"/>
                                        <p:tgtEl>
                                          <p:spTgt spid="6"/>
                                        </p:tgtEl>
                                        <p:attrNameLst>
                                          <p:attrName>ppt_x</p:attrName>
                                        </p:attrNameLst>
                                      </p:cBhvr>
                                      <p:tavLst>
                                        <p:tav tm="0">
                                          <p:val>
                                            <p:strVal val="#ppt_x"/>
                                          </p:val>
                                        </p:tav>
                                        <p:tav tm="100000">
                                          <p:val>
                                            <p:strVal val="#ppt_x"/>
                                          </p:val>
                                        </p:tav>
                                      </p:tavLst>
                                    </p:anim>
                                    <p:anim calcmode="lin" valueType="num">
                                      <p:cBhvr additive="base">
                                        <p:cTn id="17" dur="25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250" fill="hold"/>
                                        <p:tgtEl>
                                          <p:spTgt spid="7"/>
                                        </p:tgtEl>
                                        <p:attrNameLst>
                                          <p:attrName>ppt_x</p:attrName>
                                        </p:attrNameLst>
                                      </p:cBhvr>
                                      <p:tavLst>
                                        <p:tav tm="0">
                                          <p:val>
                                            <p:strVal val="#ppt_x"/>
                                          </p:val>
                                        </p:tav>
                                        <p:tav tm="100000">
                                          <p:val>
                                            <p:strVal val="#ppt_x"/>
                                          </p:val>
                                        </p:tav>
                                      </p:tavLst>
                                    </p:anim>
                                    <p:anim calcmode="lin" valueType="num">
                                      <p:cBhvr additive="base">
                                        <p:cTn id="22" dur="25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250" fill="hold"/>
                                        <p:tgtEl>
                                          <p:spTgt spid="9"/>
                                        </p:tgtEl>
                                        <p:attrNameLst>
                                          <p:attrName>ppt_x</p:attrName>
                                        </p:attrNameLst>
                                      </p:cBhvr>
                                      <p:tavLst>
                                        <p:tav tm="0">
                                          <p:val>
                                            <p:strVal val="#ppt_x"/>
                                          </p:val>
                                        </p:tav>
                                        <p:tav tm="100000">
                                          <p:val>
                                            <p:strVal val="#ppt_x"/>
                                          </p:val>
                                        </p:tav>
                                      </p:tavLst>
                                    </p:anim>
                                    <p:anim calcmode="lin" valueType="num">
                                      <p:cBhvr additive="base">
                                        <p:cTn id="27" dur="25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50" fill="hold"/>
                                        <p:tgtEl>
                                          <p:spTgt spid="10"/>
                                        </p:tgtEl>
                                        <p:attrNameLst>
                                          <p:attrName>ppt_x</p:attrName>
                                        </p:attrNameLst>
                                      </p:cBhvr>
                                      <p:tavLst>
                                        <p:tav tm="0">
                                          <p:val>
                                            <p:strVal val="#ppt_x"/>
                                          </p:val>
                                        </p:tav>
                                        <p:tav tm="100000">
                                          <p:val>
                                            <p:strVal val="#ppt_x"/>
                                          </p:val>
                                        </p:tav>
                                      </p:tavLst>
                                    </p:anim>
                                    <p:anim calcmode="lin" valueType="num">
                                      <p:cBhvr additive="base">
                                        <p:cTn id="32" dur="25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250" fill="hold"/>
                                        <p:tgtEl>
                                          <p:spTgt spid="13"/>
                                        </p:tgtEl>
                                        <p:attrNameLst>
                                          <p:attrName>ppt_x</p:attrName>
                                        </p:attrNameLst>
                                      </p:cBhvr>
                                      <p:tavLst>
                                        <p:tav tm="0">
                                          <p:val>
                                            <p:strVal val="#ppt_x"/>
                                          </p:val>
                                        </p:tav>
                                        <p:tav tm="100000">
                                          <p:val>
                                            <p:strVal val="#ppt_x"/>
                                          </p:val>
                                        </p:tav>
                                      </p:tavLst>
                                    </p:anim>
                                    <p:anim calcmode="lin" valueType="num">
                                      <p:cBhvr additive="base">
                                        <p:cTn id="37" dur="250" fill="hold"/>
                                        <p:tgtEl>
                                          <p:spTgt spid="13"/>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50" fill="hold"/>
                                        <p:tgtEl>
                                          <p:spTgt spid="14"/>
                                        </p:tgtEl>
                                        <p:attrNameLst>
                                          <p:attrName>ppt_x</p:attrName>
                                        </p:attrNameLst>
                                      </p:cBhvr>
                                      <p:tavLst>
                                        <p:tav tm="0">
                                          <p:val>
                                            <p:strVal val="#ppt_x"/>
                                          </p:val>
                                        </p:tav>
                                        <p:tav tm="100000">
                                          <p:val>
                                            <p:strVal val="#ppt_x"/>
                                          </p:val>
                                        </p:tav>
                                      </p:tavLst>
                                    </p:anim>
                                    <p:anim calcmode="lin" valueType="num">
                                      <p:cBhvr additive="base">
                                        <p:cTn id="42" dur="25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250" fill="hold"/>
                                        <p:tgtEl>
                                          <p:spTgt spid="15"/>
                                        </p:tgtEl>
                                        <p:attrNameLst>
                                          <p:attrName>ppt_x</p:attrName>
                                        </p:attrNameLst>
                                      </p:cBhvr>
                                      <p:tavLst>
                                        <p:tav tm="0">
                                          <p:val>
                                            <p:strVal val="#ppt_x"/>
                                          </p:val>
                                        </p:tav>
                                        <p:tav tm="100000">
                                          <p:val>
                                            <p:strVal val="#ppt_x"/>
                                          </p:val>
                                        </p:tav>
                                      </p:tavLst>
                                    </p:anim>
                                    <p:anim calcmode="lin" valueType="num">
                                      <p:cBhvr additive="base">
                                        <p:cTn id="47" dur="250" fill="hold"/>
                                        <p:tgtEl>
                                          <p:spTgt spid="15"/>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250" fill="hold"/>
                                        <p:tgtEl>
                                          <p:spTgt spid="16"/>
                                        </p:tgtEl>
                                        <p:attrNameLst>
                                          <p:attrName>ppt_x</p:attrName>
                                        </p:attrNameLst>
                                      </p:cBhvr>
                                      <p:tavLst>
                                        <p:tav tm="0">
                                          <p:val>
                                            <p:strVal val="#ppt_x"/>
                                          </p:val>
                                        </p:tav>
                                        <p:tav tm="100000">
                                          <p:val>
                                            <p:strVal val="#ppt_x"/>
                                          </p:val>
                                        </p:tav>
                                      </p:tavLst>
                                    </p:anim>
                                    <p:anim calcmode="lin" valueType="num">
                                      <p:cBhvr additive="base">
                                        <p:cTn id="52"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9" grpId="0"/>
      <p:bldP spid="10" grpId="0" animBg="1"/>
      <p:bldP spid="13" grpId="0" animBg="1"/>
      <p:bldGraphic spid="14" grpId="0">
        <p:bldAsOne/>
      </p:bldGraphic>
      <p:bldP spid="15" grpId="0" animBg="1"/>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教学分析概述</a:t>
              </a:r>
              <a:endPar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5" name="组合 4"/>
          <p:cNvGrpSpPr/>
          <p:nvPr/>
        </p:nvGrpSpPr>
        <p:grpSpPr>
          <a:xfrm>
            <a:off x="6247000" y="2138483"/>
            <a:ext cx="2346579" cy="3447228"/>
            <a:chOff x="6281848" y="2177551"/>
            <a:chExt cx="2346579" cy="3447228"/>
          </a:xfrm>
        </p:grpSpPr>
        <p:cxnSp>
          <p:nvCxnSpPr>
            <p:cNvPr id="6" name="Straight Connector 294"/>
            <p:cNvCxnSpPr/>
            <p:nvPr/>
          </p:nvCxnSpPr>
          <p:spPr>
            <a:xfrm>
              <a:off x="6281848" y="2177551"/>
              <a:ext cx="0" cy="861807"/>
            </a:xfrm>
            <a:prstGeom prst="line">
              <a:avLst/>
            </a:prstGeom>
            <a:ln w="38100">
              <a:solidFill>
                <a:srgbClr val="45C5A4"/>
              </a:solidFill>
            </a:ln>
          </p:spPr>
          <p:style>
            <a:lnRef idx="1">
              <a:schemeClr val="accent1"/>
            </a:lnRef>
            <a:fillRef idx="0">
              <a:schemeClr val="accent1"/>
            </a:fillRef>
            <a:effectRef idx="0">
              <a:schemeClr val="accent1"/>
            </a:effectRef>
            <a:fontRef idx="minor">
              <a:schemeClr val="tx1"/>
            </a:fontRef>
          </p:style>
        </p:cxnSp>
        <p:cxnSp>
          <p:nvCxnSpPr>
            <p:cNvPr id="7" name="Straight Connector 296"/>
            <p:cNvCxnSpPr/>
            <p:nvPr/>
          </p:nvCxnSpPr>
          <p:spPr>
            <a:xfrm>
              <a:off x="6281848" y="3425623"/>
              <a:ext cx="0" cy="861807"/>
            </a:xfrm>
            <a:prstGeom prst="line">
              <a:avLst/>
            </a:prstGeom>
            <a:ln w="38100">
              <a:solidFill>
                <a:srgbClr val="45C5A4"/>
              </a:solidFill>
            </a:ln>
          </p:spPr>
          <p:style>
            <a:lnRef idx="1">
              <a:schemeClr val="accent1"/>
            </a:lnRef>
            <a:fillRef idx="0">
              <a:schemeClr val="accent1"/>
            </a:fillRef>
            <a:effectRef idx="0">
              <a:schemeClr val="accent1"/>
            </a:effectRef>
            <a:fontRef idx="minor">
              <a:schemeClr val="tx1"/>
            </a:fontRef>
          </p:style>
        </p:cxnSp>
        <p:cxnSp>
          <p:nvCxnSpPr>
            <p:cNvPr id="9" name="Straight Connector 298"/>
            <p:cNvCxnSpPr/>
            <p:nvPr/>
          </p:nvCxnSpPr>
          <p:spPr>
            <a:xfrm>
              <a:off x="6281848" y="4762972"/>
              <a:ext cx="0" cy="861807"/>
            </a:xfrm>
            <a:prstGeom prst="line">
              <a:avLst/>
            </a:prstGeom>
            <a:ln w="38100">
              <a:solidFill>
                <a:srgbClr val="45C5A4"/>
              </a:solidFill>
            </a:ln>
          </p:spPr>
          <p:style>
            <a:lnRef idx="1">
              <a:schemeClr val="accent1"/>
            </a:lnRef>
            <a:fillRef idx="0">
              <a:schemeClr val="accent1"/>
            </a:fillRef>
            <a:effectRef idx="0">
              <a:schemeClr val="accent1"/>
            </a:effectRef>
            <a:fontRef idx="minor">
              <a:schemeClr val="tx1"/>
            </a:fontRef>
          </p:style>
        </p:cxnSp>
        <p:sp>
          <p:nvSpPr>
            <p:cNvPr id="10" name="Rectángulo 26"/>
            <p:cNvSpPr/>
            <p:nvPr/>
          </p:nvSpPr>
          <p:spPr>
            <a:xfrm>
              <a:off x="6358236" y="3552728"/>
              <a:ext cx="2259329" cy="645160"/>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Rectángulo 27"/>
            <p:cNvSpPr/>
            <p:nvPr/>
          </p:nvSpPr>
          <p:spPr>
            <a:xfrm>
              <a:off x="6358236" y="4890192"/>
              <a:ext cx="2259329" cy="645160"/>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Rectángulo 28"/>
            <p:cNvSpPr/>
            <p:nvPr/>
          </p:nvSpPr>
          <p:spPr>
            <a:xfrm>
              <a:off x="6368028" y="2304524"/>
              <a:ext cx="2260399" cy="645160"/>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15" name="组合 14"/>
          <p:cNvGrpSpPr/>
          <p:nvPr/>
        </p:nvGrpSpPr>
        <p:grpSpPr>
          <a:xfrm flipH="1">
            <a:off x="8652567" y="2143099"/>
            <a:ext cx="2427290" cy="3447227"/>
            <a:chOff x="8314282" y="2012538"/>
            <a:chExt cx="2427290" cy="3447227"/>
          </a:xfrm>
        </p:grpSpPr>
        <p:cxnSp>
          <p:nvCxnSpPr>
            <p:cNvPr id="16" name="Straight Connector 13"/>
            <p:cNvCxnSpPr/>
            <p:nvPr/>
          </p:nvCxnSpPr>
          <p:spPr>
            <a:xfrm>
              <a:off x="10730710" y="2012538"/>
              <a:ext cx="0" cy="861807"/>
            </a:xfrm>
            <a:prstGeom prst="line">
              <a:avLst/>
            </a:prstGeom>
            <a:ln w="38100">
              <a:solidFill>
                <a:srgbClr val="45C5A4"/>
              </a:solidFill>
            </a:ln>
          </p:spPr>
          <p:style>
            <a:lnRef idx="1">
              <a:schemeClr val="accent1"/>
            </a:lnRef>
            <a:fillRef idx="0">
              <a:schemeClr val="accent1"/>
            </a:fillRef>
            <a:effectRef idx="0">
              <a:schemeClr val="accent1"/>
            </a:effectRef>
            <a:fontRef idx="minor">
              <a:schemeClr val="tx1"/>
            </a:fontRef>
          </p:style>
        </p:cxnSp>
        <p:cxnSp>
          <p:nvCxnSpPr>
            <p:cNvPr id="17" name="Straight Connector 290"/>
            <p:cNvCxnSpPr/>
            <p:nvPr/>
          </p:nvCxnSpPr>
          <p:spPr>
            <a:xfrm>
              <a:off x="10736141" y="3260610"/>
              <a:ext cx="0" cy="861807"/>
            </a:xfrm>
            <a:prstGeom prst="line">
              <a:avLst/>
            </a:prstGeom>
            <a:ln w="38100">
              <a:solidFill>
                <a:srgbClr val="45C5A4"/>
              </a:solidFill>
            </a:ln>
          </p:spPr>
          <p:style>
            <a:lnRef idx="1">
              <a:schemeClr val="accent1"/>
            </a:lnRef>
            <a:fillRef idx="0">
              <a:schemeClr val="accent1"/>
            </a:fillRef>
            <a:effectRef idx="0">
              <a:schemeClr val="accent1"/>
            </a:effectRef>
            <a:fontRef idx="minor">
              <a:schemeClr val="tx1"/>
            </a:fontRef>
          </p:style>
        </p:cxnSp>
        <p:cxnSp>
          <p:nvCxnSpPr>
            <p:cNvPr id="18" name="Straight Connector 292"/>
            <p:cNvCxnSpPr/>
            <p:nvPr/>
          </p:nvCxnSpPr>
          <p:spPr>
            <a:xfrm>
              <a:off x="10741572" y="4597958"/>
              <a:ext cx="0" cy="861807"/>
            </a:xfrm>
            <a:prstGeom prst="line">
              <a:avLst/>
            </a:prstGeom>
            <a:ln w="38100">
              <a:solidFill>
                <a:srgbClr val="45C5A4"/>
              </a:solidFill>
            </a:ln>
          </p:spPr>
          <p:style>
            <a:lnRef idx="1">
              <a:schemeClr val="accent1"/>
            </a:lnRef>
            <a:fillRef idx="0">
              <a:schemeClr val="accent1"/>
            </a:fillRef>
            <a:effectRef idx="0">
              <a:schemeClr val="accent1"/>
            </a:effectRef>
            <a:fontRef idx="minor">
              <a:schemeClr val="tx1"/>
            </a:fontRef>
          </p:style>
        </p:cxnSp>
        <p:sp>
          <p:nvSpPr>
            <p:cNvPr id="19" name="Rectángulo 25"/>
            <p:cNvSpPr/>
            <p:nvPr/>
          </p:nvSpPr>
          <p:spPr>
            <a:xfrm>
              <a:off x="8314282" y="2114753"/>
              <a:ext cx="2357441" cy="645160"/>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Rectángulo 29"/>
            <p:cNvSpPr/>
            <p:nvPr/>
          </p:nvSpPr>
          <p:spPr>
            <a:xfrm>
              <a:off x="8314282" y="3341496"/>
              <a:ext cx="2357441" cy="645160"/>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1" name="Rectángulo 30"/>
            <p:cNvSpPr/>
            <p:nvPr/>
          </p:nvSpPr>
          <p:spPr>
            <a:xfrm>
              <a:off x="8314282" y="4686755"/>
              <a:ext cx="2357441" cy="645160"/>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22" name="组合 21"/>
          <p:cNvGrpSpPr/>
          <p:nvPr/>
        </p:nvGrpSpPr>
        <p:grpSpPr>
          <a:xfrm>
            <a:off x="1693240" y="2066152"/>
            <a:ext cx="3921320" cy="3934598"/>
            <a:chOff x="2902025" y="1091917"/>
            <a:chExt cx="3404925" cy="3416456"/>
          </a:xfrm>
        </p:grpSpPr>
        <p:sp>
          <p:nvSpPr>
            <p:cNvPr id="23" name="Freeform 64"/>
            <p:cNvSpPr/>
            <p:nvPr/>
          </p:nvSpPr>
          <p:spPr bwMode="auto">
            <a:xfrm>
              <a:off x="3162700" y="1091917"/>
              <a:ext cx="1404878" cy="125723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solidFill>
              <a:srgbClr val="45C5A4"/>
            </a:solidFill>
            <a:ln>
              <a:noFill/>
            </a:ln>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24" name="Freeform 62"/>
            <p:cNvSpPr/>
            <p:nvPr/>
          </p:nvSpPr>
          <p:spPr bwMode="auto">
            <a:xfrm>
              <a:off x="2902025" y="1977750"/>
              <a:ext cx="1031167" cy="1619415"/>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solidFill>
              <a:srgbClr val="45C5A4"/>
            </a:solidFill>
            <a:ln>
              <a:noFill/>
            </a:ln>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25" name="Freeform 61"/>
            <p:cNvSpPr/>
            <p:nvPr/>
          </p:nvSpPr>
          <p:spPr bwMode="auto">
            <a:xfrm>
              <a:off x="3148860" y="3214228"/>
              <a:ext cx="1409492" cy="1268772"/>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solidFill>
              <a:srgbClr val="45C5A4"/>
            </a:solidFill>
            <a:ln>
              <a:noFill/>
            </a:ln>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26" name="Freeform 59"/>
            <p:cNvSpPr/>
            <p:nvPr/>
          </p:nvSpPr>
          <p:spPr bwMode="auto">
            <a:xfrm>
              <a:off x="4659850" y="1096529"/>
              <a:ext cx="1404878" cy="1278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solidFill>
              <a:srgbClr val="45C5A4"/>
            </a:solidFill>
            <a:ln>
              <a:noFill/>
            </a:ln>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27" name="Freeform 58"/>
            <p:cNvSpPr/>
            <p:nvPr/>
          </p:nvSpPr>
          <p:spPr bwMode="auto">
            <a:xfrm>
              <a:off x="5275783" y="1975443"/>
              <a:ext cx="1031167" cy="1617109"/>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solidFill>
              <a:srgbClr val="45C5A4"/>
            </a:solidFill>
            <a:ln>
              <a:noFill/>
            </a:ln>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28" name="Freeform 60"/>
            <p:cNvSpPr/>
            <p:nvPr/>
          </p:nvSpPr>
          <p:spPr bwMode="auto">
            <a:xfrm>
              <a:off x="4650624" y="3230373"/>
              <a:ext cx="1393343" cy="1278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solidFill>
              <a:srgbClr val="45C5A4"/>
            </a:solidFill>
            <a:ln>
              <a:noFill/>
            </a:ln>
          </p:spPr>
          <p:txBody>
            <a:bodyPr vert="horz" wrap="square" lIns="68580" tIns="34290" rIns="68580" bIns="34290" numCol="1" anchor="t" anchorCtr="0" compatLnSpc="1"/>
            <a:lstStyle/>
            <a:p>
              <a:endParaRPr lang="en-US">
                <a:solidFill>
                  <a:schemeClr val="tx1">
                    <a:lumMod val="50000"/>
                    <a:lumOff val="50000"/>
                  </a:schemeClr>
                </a:solidFill>
              </a:endParaRPr>
            </a:p>
          </p:txBody>
        </p:sp>
        <p:sp>
          <p:nvSpPr>
            <p:cNvPr id="29" name="AutoShape 112"/>
            <p:cNvSpPr/>
            <p:nvPr/>
          </p:nvSpPr>
          <p:spPr bwMode="auto">
            <a:xfrm>
              <a:off x="3746015" y="1504111"/>
              <a:ext cx="438120" cy="43887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30" name="Group 87"/>
            <p:cNvGrpSpPr/>
            <p:nvPr/>
          </p:nvGrpSpPr>
          <p:grpSpPr>
            <a:xfrm>
              <a:off x="5028026" y="3638366"/>
              <a:ext cx="328777" cy="438870"/>
              <a:chOff x="586386" y="4508909"/>
              <a:chExt cx="261342" cy="348854"/>
            </a:xfrm>
            <a:solidFill>
              <a:schemeClr val="bg1"/>
            </a:solidFill>
          </p:grpSpPr>
          <p:sp>
            <p:nvSpPr>
              <p:cNvPr id="44"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45"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grpSp>
          <p:nvGrpSpPr>
            <p:cNvPr id="31" name="Group 41"/>
            <p:cNvGrpSpPr/>
            <p:nvPr/>
          </p:nvGrpSpPr>
          <p:grpSpPr>
            <a:xfrm>
              <a:off x="5604285" y="2559135"/>
              <a:ext cx="383448" cy="438120"/>
              <a:chOff x="6880625" y="3111711"/>
              <a:chExt cx="304800" cy="348258"/>
            </a:xfrm>
            <a:solidFill>
              <a:schemeClr val="bg1"/>
            </a:solidFill>
          </p:grpSpPr>
          <p:sp>
            <p:nvSpPr>
              <p:cNvPr id="40"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41"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42"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43"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32" name="AutoShape 47"/>
            <p:cNvSpPr/>
            <p:nvPr/>
          </p:nvSpPr>
          <p:spPr bwMode="auto">
            <a:xfrm>
              <a:off x="3146363" y="2617748"/>
              <a:ext cx="438120" cy="43812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33" name="组合 32"/>
            <p:cNvGrpSpPr/>
            <p:nvPr/>
          </p:nvGrpSpPr>
          <p:grpSpPr>
            <a:xfrm>
              <a:off x="5008029" y="1531727"/>
              <a:ext cx="438869" cy="438120"/>
              <a:chOff x="2581673" y="3096418"/>
              <a:chExt cx="465137" cy="464344"/>
            </a:xfrm>
            <a:solidFill>
              <a:schemeClr val="bg1"/>
            </a:solidFill>
          </p:grpSpPr>
          <p:sp>
            <p:nvSpPr>
              <p:cNvPr id="38"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39"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34" name="AutoShape 46"/>
            <p:cNvSpPr/>
            <p:nvPr/>
          </p:nvSpPr>
          <p:spPr bwMode="auto">
            <a:xfrm>
              <a:off x="3746015" y="3629554"/>
              <a:ext cx="438120" cy="4381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4288" tIns="14288" rIns="14288" bIns="14288" anchor="ctr"/>
            <a:lstStyle/>
            <a:p>
              <a:pPr algn="ctr" defTabSz="170815" fontAlgn="base" hangingPunct="0">
                <a:spcBef>
                  <a:spcPct val="0"/>
                </a:spcBef>
                <a:spcAft>
                  <a:spcPct val="0"/>
                </a:spcAft>
              </a:pPr>
              <a:endParaRPr lang="en-US" sz="11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35" name="组合 34"/>
            <p:cNvGrpSpPr/>
            <p:nvPr/>
          </p:nvGrpSpPr>
          <p:grpSpPr>
            <a:xfrm>
              <a:off x="3967793" y="2159991"/>
              <a:ext cx="1266467" cy="1264159"/>
              <a:chOff x="3895785" y="1892385"/>
              <a:chExt cx="1266467" cy="1264159"/>
            </a:xfrm>
            <a:solidFill>
              <a:srgbClr val="4BAF32"/>
            </a:solidFill>
          </p:grpSpPr>
          <p:sp>
            <p:nvSpPr>
              <p:cNvPr id="36" name="Oval 63"/>
              <p:cNvSpPr>
                <a:spLocks noChangeArrowheads="1"/>
              </p:cNvSpPr>
              <p:nvPr/>
            </p:nvSpPr>
            <p:spPr bwMode="auto">
              <a:xfrm>
                <a:off x="3895785" y="1892385"/>
                <a:ext cx="1266467" cy="1264159"/>
              </a:xfrm>
              <a:prstGeom prst="ellipse">
                <a:avLst/>
              </a:prstGeom>
              <a:solidFill>
                <a:srgbClr val="45C5A4"/>
              </a:solidFill>
              <a:ln>
                <a:noFill/>
              </a:ln>
            </p:spPr>
            <p:txBody>
              <a:bodyPr vert="horz" wrap="square" lIns="68580" tIns="34290" rIns="68580" bIns="34290" numCol="1" anchor="t" anchorCtr="0" compatLnSpc="1"/>
              <a:lstStyle/>
              <a:p>
                <a:endParaRPr lang="en-US" dirty="0">
                  <a:solidFill>
                    <a:schemeClr val="tx1">
                      <a:lumMod val="50000"/>
                      <a:lumOff val="50000"/>
                    </a:schemeClr>
                  </a:solidFill>
                </a:endParaRPr>
              </a:p>
            </p:txBody>
          </p:sp>
          <p:sp>
            <p:nvSpPr>
              <p:cNvPr id="37" name="KSO_Shape"/>
              <p:cNvSpPr/>
              <p:nvPr/>
            </p:nvSpPr>
            <p:spPr bwMode="auto">
              <a:xfrm>
                <a:off x="4262513" y="2143086"/>
                <a:ext cx="568832" cy="77568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w="9525">
                <a:noFill/>
                <a:round/>
              </a:ln>
            </p:spPr>
            <p:txBody>
              <a:bodyPr vert="horz" wrap="square" lIns="91440" tIns="45720" rIns="91440" bIns="45720" numCol="1" anchor="t" anchorCtr="0" compatLnSpc="1"/>
              <a:lstStyle/>
              <a:p>
                <a:endParaRPr lang="zh-CN" altLang="en-US" sz="1800" dirty="0">
                  <a:solidFill>
                    <a:schemeClr val="bg1"/>
                  </a:solidFill>
                </a:endParaRPr>
              </a:p>
            </p:txBody>
          </p: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教学分析概述</a:t>
              </a:r>
              <a:endPar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5" name="椭圆 4"/>
          <p:cNvSpPr/>
          <p:nvPr/>
        </p:nvSpPr>
        <p:spPr>
          <a:xfrm>
            <a:off x="1288429" y="2515615"/>
            <a:ext cx="2164977" cy="2164977"/>
          </a:xfrm>
          <a:prstGeom prst="ellipse">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99935" y="2515614"/>
            <a:ext cx="2164977" cy="2164977"/>
          </a:xfrm>
          <a:prstGeom prst="ellipse">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111441" y="2515615"/>
            <a:ext cx="2164977" cy="2164977"/>
          </a:xfrm>
          <a:prstGeom prst="ellipse">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522947" y="2515614"/>
            <a:ext cx="2164977" cy="2164977"/>
          </a:xfrm>
          <a:prstGeom prst="ellipse">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969789" y="3164670"/>
            <a:ext cx="831952" cy="83195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01</a:t>
            </a:r>
            <a:endParaRPr lang="zh-CN" altLang="en-US" sz="2800" dirty="0"/>
          </a:p>
        </p:txBody>
      </p:sp>
      <p:sp>
        <p:nvSpPr>
          <p:cNvPr id="13" name="椭圆 12"/>
          <p:cNvSpPr/>
          <p:nvPr/>
        </p:nvSpPr>
        <p:spPr>
          <a:xfrm>
            <a:off x="5395699" y="3164670"/>
            <a:ext cx="831952" cy="83195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a:solidFill>
                  <a:srgbClr val="FFFFFF"/>
                </a:solidFill>
              </a:rPr>
              <a:t>02</a:t>
            </a:r>
            <a:endParaRPr lang="zh-CN" altLang="en-US" sz="2800" dirty="0">
              <a:solidFill>
                <a:srgbClr val="FFFFFF"/>
              </a:solidFill>
            </a:endParaRPr>
          </a:p>
        </p:txBody>
      </p:sp>
      <p:sp>
        <p:nvSpPr>
          <p:cNvPr id="14" name="椭圆 13"/>
          <p:cNvSpPr/>
          <p:nvPr/>
        </p:nvSpPr>
        <p:spPr>
          <a:xfrm>
            <a:off x="7807205" y="3164670"/>
            <a:ext cx="831952" cy="83195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a:solidFill>
                  <a:srgbClr val="FFFFFF"/>
                </a:solidFill>
              </a:rPr>
              <a:t>03</a:t>
            </a:r>
            <a:endParaRPr lang="zh-CN" altLang="en-US" sz="2800" dirty="0">
              <a:solidFill>
                <a:srgbClr val="FFFFFF"/>
              </a:solidFill>
            </a:endParaRPr>
          </a:p>
        </p:txBody>
      </p:sp>
      <p:sp>
        <p:nvSpPr>
          <p:cNvPr id="15" name="文本框 30"/>
          <p:cNvSpPr txBox="1"/>
          <p:nvPr/>
        </p:nvSpPr>
        <p:spPr>
          <a:xfrm>
            <a:off x="1677953" y="3024978"/>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78%</a:t>
            </a:r>
          </a:p>
        </p:txBody>
      </p:sp>
      <p:sp>
        <p:nvSpPr>
          <p:cNvPr id="16" name="文本框 31"/>
          <p:cNvSpPr txBox="1"/>
          <p:nvPr/>
        </p:nvSpPr>
        <p:spPr>
          <a:xfrm>
            <a:off x="4107029" y="3035446"/>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55%</a:t>
            </a:r>
          </a:p>
        </p:txBody>
      </p:sp>
      <p:sp>
        <p:nvSpPr>
          <p:cNvPr id="17" name="文本框 32"/>
          <p:cNvSpPr txBox="1"/>
          <p:nvPr/>
        </p:nvSpPr>
        <p:spPr>
          <a:xfrm>
            <a:off x="6538213" y="3031744"/>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97%</a:t>
            </a:r>
          </a:p>
        </p:txBody>
      </p:sp>
      <p:sp>
        <p:nvSpPr>
          <p:cNvPr id="18" name="文本框 33"/>
          <p:cNvSpPr txBox="1"/>
          <p:nvPr/>
        </p:nvSpPr>
        <p:spPr>
          <a:xfrm>
            <a:off x="8994530" y="3031744"/>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39%</a:t>
            </a:r>
          </a:p>
        </p:txBody>
      </p:sp>
      <p:sp>
        <p:nvSpPr>
          <p:cNvPr id="19" name="文本框 34"/>
          <p:cNvSpPr txBox="1"/>
          <p:nvPr/>
        </p:nvSpPr>
        <p:spPr>
          <a:xfrm>
            <a:off x="1775036" y="3983742"/>
            <a:ext cx="1114408" cy="369332"/>
          </a:xfrm>
          <a:prstGeom prst="rect">
            <a:avLst/>
          </a:prstGeom>
          <a:noFill/>
          <a:effectLst/>
        </p:spPr>
        <p:txBody>
          <a:bodyPr wrap="none" rtlCol="0">
            <a:spAutoFit/>
          </a:bodyPr>
          <a:lstStyle/>
          <a:p>
            <a:r>
              <a:rPr lang="zh-CN" altLang="en-US" b="1" dirty="0">
                <a:solidFill>
                  <a:srgbClr val="FEFEFE"/>
                </a:solidFill>
                <a:latin typeface="方正姚体" panose="02010601030101010101" pitchFamily="2" charset="-122"/>
              </a:rPr>
              <a:t>加入标题</a:t>
            </a:r>
            <a:endParaRPr lang="en-US" altLang="zh-CN" b="1" dirty="0">
              <a:solidFill>
                <a:srgbClr val="FEFEFE"/>
              </a:solidFill>
              <a:latin typeface="方正姚体" panose="02010601030101010101" pitchFamily="2" charset="-122"/>
            </a:endParaRPr>
          </a:p>
        </p:txBody>
      </p:sp>
      <p:sp>
        <p:nvSpPr>
          <p:cNvPr id="20" name="文本框 35"/>
          <p:cNvSpPr txBox="1"/>
          <p:nvPr/>
        </p:nvSpPr>
        <p:spPr>
          <a:xfrm>
            <a:off x="4227906" y="3983742"/>
            <a:ext cx="1217000" cy="400110"/>
          </a:xfrm>
          <a:prstGeom prst="rect">
            <a:avLst/>
          </a:prstGeom>
          <a:noFill/>
          <a:effectLst/>
        </p:spPr>
        <p:txBody>
          <a:bodyPr wrap="none" rtlCol="0">
            <a:spAutoFit/>
          </a:bodyPr>
          <a:lstStyle/>
          <a:p>
            <a:r>
              <a:rPr lang="zh-CN" altLang="en-US" sz="2000" b="1" dirty="0">
                <a:solidFill>
                  <a:srgbClr val="FEFEFE"/>
                </a:solidFill>
                <a:latin typeface="方正姚体" panose="02010601030101010101" pitchFamily="2" charset="-122"/>
              </a:rPr>
              <a:t>加入标题</a:t>
            </a:r>
            <a:endParaRPr lang="en-US" altLang="zh-CN" sz="2000" b="1" dirty="0">
              <a:solidFill>
                <a:srgbClr val="FEFEFE"/>
              </a:solidFill>
              <a:latin typeface="方正姚体" panose="02010601030101010101" pitchFamily="2" charset="-122"/>
            </a:endParaRPr>
          </a:p>
        </p:txBody>
      </p:sp>
      <p:sp>
        <p:nvSpPr>
          <p:cNvPr id="21" name="文本框 36"/>
          <p:cNvSpPr txBox="1"/>
          <p:nvPr/>
        </p:nvSpPr>
        <p:spPr>
          <a:xfrm>
            <a:off x="6590224" y="3983742"/>
            <a:ext cx="1217000" cy="400110"/>
          </a:xfrm>
          <a:prstGeom prst="rect">
            <a:avLst/>
          </a:prstGeom>
          <a:noFill/>
          <a:effectLst/>
        </p:spPr>
        <p:txBody>
          <a:bodyPr wrap="none" rtlCol="0">
            <a:spAutoFit/>
          </a:bodyPr>
          <a:lstStyle/>
          <a:p>
            <a:r>
              <a:rPr lang="zh-CN" altLang="en-US" sz="2000" b="1" dirty="0">
                <a:solidFill>
                  <a:srgbClr val="FEFEFE"/>
                </a:solidFill>
                <a:latin typeface="方正姚体" panose="02010601030101010101" pitchFamily="2" charset="-122"/>
              </a:rPr>
              <a:t>加入标题</a:t>
            </a:r>
            <a:endParaRPr lang="en-US" altLang="zh-CN" sz="2000" b="1" dirty="0">
              <a:solidFill>
                <a:srgbClr val="FEFEFE"/>
              </a:solidFill>
              <a:latin typeface="方正姚体" panose="02010601030101010101" pitchFamily="2" charset="-122"/>
            </a:endParaRPr>
          </a:p>
        </p:txBody>
      </p:sp>
      <p:sp>
        <p:nvSpPr>
          <p:cNvPr id="22" name="文本框 37"/>
          <p:cNvSpPr txBox="1"/>
          <p:nvPr/>
        </p:nvSpPr>
        <p:spPr>
          <a:xfrm>
            <a:off x="9043075" y="3983742"/>
            <a:ext cx="1217000" cy="400110"/>
          </a:xfrm>
          <a:prstGeom prst="rect">
            <a:avLst/>
          </a:prstGeom>
          <a:noFill/>
          <a:effectLst/>
        </p:spPr>
        <p:txBody>
          <a:bodyPr wrap="none" rtlCol="0">
            <a:spAutoFit/>
          </a:bodyPr>
          <a:lstStyle/>
          <a:p>
            <a:r>
              <a:rPr lang="zh-CN" altLang="en-US" sz="2000" b="1" dirty="0">
                <a:solidFill>
                  <a:srgbClr val="FEFEFE"/>
                </a:solidFill>
                <a:latin typeface="方正姚体" panose="02010601030101010101" pitchFamily="2" charset="-122"/>
              </a:rPr>
              <a:t>加入标题</a:t>
            </a:r>
            <a:endParaRPr lang="en-US" altLang="zh-CN" sz="2000" b="1" dirty="0">
              <a:solidFill>
                <a:srgbClr val="FEFEFE"/>
              </a:solidFill>
              <a:latin typeface="方正姚体" panose="02010601030101010101" pitchFamily="2" charset="-122"/>
            </a:endParaRPr>
          </a:p>
        </p:txBody>
      </p:sp>
      <p:sp>
        <p:nvSpPr>
          <p:cNvPr id="23" name="文本框 38"/>
          <p:cNvSpPr txBox="1"/>
          <p:nvPr/>
        </p:nvSpPr>
        <p:spPr>
          <a:xfrm>
            <a:off x="1395328" y="4964024"/>
            <a:ext cx="1402080" cy="645160"/>
          </a:xfrm>
          <a:prstGeom prst="rect">
            <a:avLst/>
          </a:prstGeom>
          <a:noFill/>
          <a:effectLst/>
        </p:spPr>
        <p:txBody>
          <a:bodyPr wrap="non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4" name="文本框 39"/>
          <p:cNvSpPr txBox="1"/>
          <p:nvPr/>
        </p:nvSpPr>
        <p:spPr>
          <a:xfrm>
            <a:off x="3848198" y="4964024"/>
            <a:ext cx="1402080" cy="645160"/>
          </a:xfrm>
          <a:prstGeom prst="rect">
            <a:avLst/>
          </a:prstGeom>
          <a:noFill/>
          <a:effectLst/>
        </p:spPr>
        <p:txBody>
          <a:bodyPr wrap="none" rtlCol="0">
            <a:spAutoFit/>
          </a:body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5" name="文本框 40"/>
          <p:cNvSpPr txBox="1"/>
          <p:nvPr/>
        </p:nvSpPr>
        <p:spPr>
          <a:xfrm>
            <a:off x="6301068" y="4964024"/>
            <a:ext cx="1402080" cy="645160"/>
          </a:xfrm>
          <a:prstGeom prst="rect">
            <a:avLst/>
          </a:prstGeom>
          <a:noFill/>
          <a:effectLst/>
        </p:spPr>
        <p:txBody>
          <a:bodyPr wrap="none" rtlCol="0">
            <a:spAutoFit/>
          </a:body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6" name="文本框 41"/>
          <p:cNvSpPr txBox="1"/>
          <p:nvPr/>
        </p:nvSpPr>
        <p:spPr>
          <a:xfrm>
            <a:off x="8699544" y="4964024"/>
            <a:ext cx="1402080" cy="645160"/>
          </a:xfrm>
          <a:prstGeom prst="rect">
            <a:avLst/>
          </a:prstGeom>
          <a:noFill/>
          <a:effectLst/>
        </p:spPr>
        <p:txBody>
          <a:bodyPr wrap="none" rtlCol="0">
            <a:spAutoFit/>
          </a:body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sym typeface="+mn-ea"/>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7" name="椭圆 26"/>
          <p:cNvSpPr/>
          <p:nvPr/>
        </p:nvSpPr>
        <p:spPr>
          <a:xfrm>
            <a:off x="10260075" y="3164670"/>
            <a:ext cx="831952" cy="83195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a:solidFill>
                  <a:srgbClr val="FFFFFF"/>
                </a:solidFill>
              </a:rPr>
              <a:t>04</a:t>
            </a:r>
            <a:endParaRPr lang="zh-CN" altLang="en-US" sz="2800" dirty="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50"/>
                                        <p:tgtEl>
                                          <p:spTgt spid="13"/>
                                        </p:tgtEl>
                                      </p:cBhvr>
                                    </p:animEffect>
                                    <p:anim calcmode="lin" valueType="num">
                                      <p:cBhvr>
                                        <p:cTn id="42" dur="250" fill="hold"/>
                                        <p:tgtEl>
                                          <p:spTgt spid="13"/>
                                        </p:tgtEl>
                                        <p:attrNameLst>
                                          <p:attrName>ppt_x</p:attrName>
                                        </p:attrNameLst>
                                      </p:cBhvr>
                                      <p:tavLst>
                                        <p:tav tm="0">
                                          <p:val>
                                            <p:strVal val="#ppt_x"/>
                                          </p:val>
                                        </p:tav>
                                        <p:tav tm="100000">
                                          <p:val>
                                            <p:strVal val="#ppt_x"/>
                                          </p:val>
                                        </p:tav>
                                      </p:tavLst>
                                    </p:anim>
                                    <p:anim calcmode="lin" valueType="num">
                                      <p:cBhvr>
                                        <p:cTn id="43" dur="25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250"/>
                                        <p:tgtEl>
                                          <p:spTgt spid="14"/>
                                        </p:tgtEl>
                                      </p:cBhvr>
                                    </p:animEffect>
                                    <p:anim calcmode="lin" valueType="num">
                                      <p:cBhvr>
                                        <p:cTn id="48" dur="250" fill="hold"/>
                                        <p:tgtEl>
                                          <p:spTgt spid="14"/>
                                        </p:tgtEl>
                                        <p:attrNameLst>
                                          <p:attrName>ppt_x</p:attrName>
                                        </p:attrNameLst>
                                      </p:cBhvr>
                                      <p:tavLst>
                                        <p:tav tm="0">
                                          <p:val>
                                            <p:strVal val="#ppt_x"/>
                                          </p:val>
                                        </p:tav>
                                        <p:tav tm="100000">
                                          <p:val>
                                            <p:strVal val="#ppt_x"/>
                                          </p:val>
                                        </p:tav>
                                      </p:tavLst>
                                    </p:anim>
                                    <p:anim calcmode="lin" valueType="num">
                                      <p:cBhvr>
                                        <p:cTn id="49" dur="25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anim calcmode="lin" valueType="num">
                                      <p:cBhvr>
                                        <p:cTn id="54" dur="250" fill="hold"/>
                                        <p:tgtEl>
                                          <p:spTgt spid="15"/>
                                        </p:tgtEl>
                                        <p:attrNameLst>
                                          <p:attrName>ppt_x</p:attrName>
                                        </p:attrNameLst>
                                      </p:cBhvr>
                                      <p:tavLst>
                                        <p:tav tm="0">
                                          <p:val>
                                            <p:strVal val="#ppt_x"/>
                                          </p:val>
                                        </p:tav>
                                        <p:tav tm="100000">
                                          <p:val>
                                            <p:strVal val="#ppt_x"/>
                                          </p:val>
                                        </p:tav>
                                      </p:tavLst>
                                    </p:anim>
                                    <p:anim calcmode="lin" valueType="num">
                                      <p:cBhvr>
                                        <p:cTn id="55" dur="25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250"/>
                                        <p:tgtEl>
                                          <p:spTgt spid="16"/>
                                        </p:tgtEl>
                                      </p:cBhvr>
                                    </p:animEffect>
                                    <p:anim calcmode="lin" valueType="num">
                                      <p:cBhvr>
                                        <p:cTn id="60" dur="250" fill="hold"/>
                                        <p:tgtEl>
                                          <p:spTgt spid="16"/>
                                        </p:tgtEl>
                                        <p:attrNameLst>
                                          <p:attrName>ppt_x</p:attrName>
                                        </p:attrNameLst>
                                      </p:cBhvr>
                                      <p:tavLst>
                                        <p:tav tm="0">
                                          <p:val>
                                            <p:strVal val="#ppt_x"/>
                                          </p:val>
                                        </p:tav>
                                        <p:tav tm="100000">
                                          <p:val>
                                            <p:strVal val="#ppt_x"/>
                                          </p:val>
                                        </p:tav>
                                      </p:tavLst>
                                    </p:anim>
                                    <p:anim calcmode="lin" valueType="num">
                                      <p:cBhvr>
                                        <p:cTn id="61" dur="25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250"/>
                                        <p:tgtEl>
                                          <p:spTgt spid="17"/>
                                        </p:tgtEl>
                                      </p:cBhvr>
                                    </p:animEffec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250"/>
                                        <p:tgtEl>
                                          <p:spTgt spid="18"/>
                                        </p:tgtEl>
                                      </p:cBhvr>
                                    </p:animEffect>
                                    <p:anim calcmode="lin" valueType="num">
                                      <p:cBhvr>
                                        <p:cTn id="72" dur="250" fill="hold"/>
                                        <p:tgtEl>
                                          <p:spTgt spid="18"/>
                                        </p:tgtEl>
                                        <p:attrNameLst>
                                          <p:attrName>ppt_x</p:attrName>
                                        </p:attrNameLst>
                                      </p:cBhvr>
                                      <p:tavLst>
                                        <p:tav tm="0">
                                          <p:val>
                                            <p:strVal val="#ppt_x"/>
                                          </p:val>
                                        </p:tav>
                                        <p:tav tm="100000">
                                          <p:val>
                                            <p:strVal val="#ppt_x"/>
                                          </p:val>
                                        </p:tav>
                                      </p:tavLst>
                                    </p:anim>
                                    <p:anim calcmode="lin" valueType="num">
                                      <p:cBhvr>
                                        <p:cTn id="73" dur="250" fill="hold"/>
                                        <p:tgtEl>
                                          <p:spTgt spid="18"/>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250"/>
                                        <p:tgtEl>
                                          <p:spTgt spid="19"/>
                                        </p:tgtEl>
                                      </p:cBhvr>
                                    </p:animEffect>
                                    <p:anim calcmode="lin" valueType="num">
                                      <p:cBhvr>
                                        <p:cTn id="78" dur="250" fill="hold"/>
                                        <p:tgtEl>
                                          <p:spTgt spid="19"/>
                                        </p:tgtEl>
                                        <p:attrNameLst>
                                          <p:attrName>ppt_x</p:attrName>
                                        </p:attrNameLst>
                                      </p:cBhvr>
                                      <p:tavLst>
                                        <p:tav tm="0">
                                          <p:val>
                                            <p:strVal val="#ppt_x"/>
                                          </p:val>
                                        </p:tav>
                                        <p:tav tm="100000">
                                          <p:val>
                                            <p:strVal val="#ppt_x"/>
                                          </p:val>
                                        </p:tav>
                                      </p:tavLst>
                                    </p:anim>
                                    <p:anim calcmode="lin" valueType="num">
                                      <p:cBhvr>
                                        <p:cTn id="79" dur="250" fill="hold"/>
                                        <p:tgtEl>
                                          <p:spTgt spid="19"/>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42"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childTnLst>
                          </p:cTn>
                        </p:par>
                        <p:par>
                          <p:cTn id="86" fill="hold">
                            <p:stCondLst>
                              <p:cond delay="7000"/>
                            </p:stCondLst>
                            <p:childTnLst>
                              <p:par>
                                <p:cTn id="87" presetID="42"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250"/>
                                        <p:tgtEl>
                                          <p:spTgt spid="21"/>
                                        </p:tgtEl>
                                      </p:cBhvr>
                                    </p:animEffect>
                                    <p:anim calcmode="lin" valueType="num">
                                      <p:cBhvr>
                                        <p:cTn id="90" dur="250" fill="hold"/>
                                        <p:tgtEl>
                                          <p:spTgt spid="21"/>
                                        </p:tgtEl>
                                        <p:attrNameLst>
                                          <p:attrName>ppt_x</p:attrName>
                                        </p:attrNameLst>
                                      </p:cBhvr>
                                      <p:tavLst>
                                        <p:tav tm="0">
                                          <p:val>
                                            <p:strVal val="#ppt_x"/>
                                          </p:val>
                                        </p:tav>
                                        <p:tav tm="100000">
                                          <p:val>
                                            <p:strVal val="#ppt_x"/>
                                          </p:val>
                                        </p:tav>
                                      </p:tavLst>
                                    </p:anim>
                                    <p:anim calcmode="lin" valueType="num">
                                      <p:cBhvr>
                                        <p:cTn id="91" dur="250" fill="hold"/>
                                        <p:tgtEl>
                                          <p:spTgt spid="21"/>
                                        </p:tgtEl>
                                        <p:attrNameLst>
                                          <p:attrName>ppt_y</p:attrName>
                                        </p:attrNameLst>
                                      </p:cBhvr>
                                      <p:tavLst>
                                        <p:tav tm="0">
                                          <p:val>
                                            <p:strVal val="#ppt_y+.1"/>
                                          </p:val>
                                        </p:tav>
                                        <p:tav tm="100000">
                                          <p:val>
                                            <p:strVal val="#ppt_y"/>
                                          </p:val>
                                        </p:tav>
                                      </p:tavLst>
                                    </p:anim>
                                  </p:childTnLst>
                                </p:cTn>
                              </p:par>
                            </p:childTnLst>
                          </p:cTn>
                        </p:par>
                        <p:par>
                          <p:cTn id="92" fill="hold">
                            <p:stCondLst>
                              <p:cond delay="7500"/>
                            </p:stCondLst>
                            <p:childTnLst>
                              <p:par>
                                <p:cTn id="93" presetID="42" presetClass="entr" presetSubtype="0"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250"/>
                                        <p:tgtEl>
                                          <p:spTgt spid="22"/>
                                        </p:tgtEl>
                                      </p:cBhvr>
                                    </p:animEffect>
                                    <p:anim calcmode="lin" valueType="num">
                                      <p:cBhvr>
                                        <p:cTn id="96" dur="250" fill="hold"/>
                                        <p:tgtEl>
                                          <p:spTgt spid="22"/>
                                        </p:tgtEl>
                                        <p:attrNameLst>
                                          <p:attrName>ppt_x</p:attrName>
                                        </p:attrNameLst>
                                      </p:cBhvr>
                                      <p:tavLst>
                                        <p:tav tm="0">
                                          <p:val>
                                            <p:strVal val="#ppt_x"/>
                                          </p:val>
                                        </p:tav>
                                        <p:tav tm="100000">
                                          <p:val>
                                            <p:strVal val="#ppt_x"/>
                                          </p:val>
                                        </p:tav>
                                      </p:tavLst>
                                    </p:anim>
                                    <p:anim calcmode="lin" valueType="num">
                                      <p:cBhvr>
                                        <p:cTn id="97" dur="250" fill="hold"/>
                                        <p:tgtEl>
                                          <p:spTgt spid="22"/>
                                        </p:tgtEl>
                                        <p:attrNameLst>
                                          <p:attrName>ppt_y</p:attrName>
                                        </p:attrNameLst>
                                      </p:cBhvr>
                                      <p:tavLst>
                                        <p:tav tm="0">
                                          <p:val>
                                            <p:strVal val="#ppt_y+.1"/>
                                          </p:val>
                                        </p:tav>
                                        <p:tav tm="100000">
                                          <p:val>
                                            <p:strVal val="#ppt_y"/>
                                          </p:val>
                                        </p:tav>
                                      </p:tavLst>
                                    </p:anim>
                                  </p:childTnLst>
                                </p:cTn>
                              </p:par>
                            </p:childTnLst>
                          </p:cTn>
                        </p:par>
                        <p:par>
                          <p:cTn id="98" fill="hold">
                            <p:stCondLst>
                              <p:cond delay="8000"/>
                            </p:stCondLst>
                            <p:childTnLst>
                              <p:par>
                                <p:cTn id="99" presetID="42" presetClass="entr" presetSubtype="0" fill="hold" grpId="0" nodeType="after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fade">
                                      <p:cBhvr>
                                        <p:cTn id="101" dur="250"/>
                                        <p:tgtEl>
                                          <p:spTgt spid="23"/>
                                        </p:tgtEl>
                                      </p:cBhvr>
                                    </p:animEffect>
                                    <p:anim calcmode="lin" valueType="num">
                                      <p:cBhvr>
                                        <p:cTn id="102" dur="250" fill="hold"/>
                                        <p:tgtEl>
                                          <p:spTgt spid="23"/>
                                        </p:tgtEl>
                                        <p:attrNameLst>
                                          <p:attrName>ppt_x</p:attrName>
                                        </p:attrNameLst>
                                      </p:cBhvr>
                                      <p:tavLst>
                                        <p:tav tm="0">
                                          <p:val>
                                            <p:strVal val="#ppt_x"/>
                                          </p:val>
                                        </p:tav>
                                        <p:tav tm="100000">
                                          <p:val>
                                            <p:strVal val="#ppt_x"/>
                                          </p:val>
                                        </p:tav>
                                      </p:tavLst>
                                    </p:anim>
                                    <p:anim calcmode="lin" valueType="num">
                                      <p:cBhvr>
                                        <p:cTn id="103" dur="250" fill="hold"/>
                                        <p:tgtEl>
                                          <p:spTgt spid="23"/>
                                        </p:tgtEl>
                                        <p:attrNameLst>
                                          <p:attrName>ppt_y</p:attrName>
                                        </p:attrNameLst>
                                      </p:cBhvr>
                                      <p:tavLst>
                                        <p:tav tm="0">
                                          <p:val>
                                            <p:strVal val="#ppt_y+.1"/>
                                          </p:val>
                                        </p:tav>
                                        <p:tav tm="100000">
                                          <p:val>
                                            <p:strVal val="#ppt_y"/>
                                          </p:val>
                                        </p:tav>
                                      </p:tavLst>
                                    </p:anim>
                                  </p:childTnLst>
                                </p:cTn>
                              </p:par>
                            </p:childTnLst>
                          </p:cTn>
                        </p:par>
                        <p:par>
                          <p:cTn id="104" fill="hold">
                            <p:stCondLst>
                              <p:cond delay="8500"/>
                            </p:stCondLst>
                            <p:childTnLst>
                              <p:par>
                                <p:cTn id="105" presetID="42" presetClass="entr" presetSubtype="0" fill="hold" grpId="0"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250"/>
                                        <p:tgtEl>
                                          <p:spTgt spid="24"/>
                                        </p:tgtEl>
                                      </p:cBhvr>
                                    </p:animEffect>
                                    <p:anim calcmode="lin" valueType="num">
                                      <p:cBhvr>
                                        <p:cTn id="108" dur="250" fill="hold"/>
                                        <p:tgtEl>
                                          <p:spTgt spid="24"/>
                                        </p:tgtEl>
                                        <p:attrNameLst>
                                          <p:attrName>ppt_x</p:attrName>
                                        </p:attrNameLst>
                                      </p:cBhvr>
                                      <p:tavLst>
                                        <p:tav tm="0">
                                          <p:val>
                                            <p:strVal val="#ppt_x"/>
                                          </p:val>
                                        </p:tav>
                                        <p:tav tm="100000">
                                          <p:val>
                                            <p:strVal val="#ppt_x"/>
                                          </p:val>
                                        </p:tav>
                                      </p:tavLst>
                                    </p:anim>
                                    <p:anim calcmode="lin" valueType="num">
                                      <p:cBhvr>
                                        <p:cTn id="109" dur="250" fill="hold"/>
                                        <p:tgtEl>
                                          <p:spTgt spid="24"/>
                                        </p:tgtEl>
                                        <p:attrNameLst>
                                          <p:attrName>ppt_y</p:attrName>
                                        </p:attrNameLst>
                                      </p:cBhvr>
                                      <p:tavLst>
                                        <p:tav tm="0">
                                          <p:val>
                                            <p:strVal val="#ppt_y+.1"/>
                                          </p:val>
                                        </p:tav>
                                        <p:tav tm="100000">
                                          <p:val>
                                            <p:strVal val="#ppt_y"/>
                                          </p:val>
                                        </p:tav>
                                      </p:tavLst>
                                    </p:anim>
                                  </p:childTnLst>
                                </p:cTn>
                              </p:par>
                            </p:childTnLst>
                          </p:cTn>
                        </p:par>
                        <p:par>
                          <p:cTn id="110" fill="hold">
                            <p:stCondLst>
                              <p:cond delay="9000"/>
                            </p:stCondLst>
                            <p:childTnLst>
                              <p:par>
                                <p:cTn id="111" presetID="42" presetClass="entr" presetSubtype="0" fill="hold" grpId="0"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fade">
                                      <p:cBhvr>
                                        <p:cTn id="113" dur="250"/>
                                        <p:tgtEl>
                                          <p:spTgt spid="25"/>
                                        </p:tgtEl>
                                      </p:cBhvr>
                                    </p:animEffect>
                                    <p:anim calcmode="lin" valueType="num">
                                      <p:cBhvr>
                                        <p:cTn id="114" dur="250" fill="hold"/>
                                        <p:tgtEl>
                                          <p:spTgt spid="25"/>
                                        </p:tgtEl>
                                        <p:attrNameLst>
                                          <p:attrName>ppt_x</p:attrName>
                                        </p:attrNameLst>
                                      </p:cBhvr>
                                      <p:tavLst>
                                        <p:tav tm="0">
                                          <p:val>
                                            <p:strVal val="#ppt_x"/>
                                          </p:val>
                                        </p:tav>
                                        <p:tav tm="100000">
                                          <p:val>
                                            <p:strVal val="#ppt_x"/>
                                          </p:val>
                                        </p:tav>
                                      </p:tavLst>
                                    </p:anim>
                                    <p:anim calcmode="lin" valueType="num">
                                      <p:cBhvr>
                                        <p:cTn id="115" dur="250" fill="hold"/>
                                        <p:tgtEl>
                                          <p:spTgt spid="25"/>
                                        </p:tgtEl>
                                        <p:attrNameLst>
                                          <p:attrName>ppt_y</p:attrName>
                                        </p:attrNameLst>
                                      </p:cBhvr>
                                      <p:tavLst>
                                        <p:tav tm="0">
                                          <p:val>
                                            <p:strVal val="#ppt_y+.1"/>
                                          </p:val>
                                        </p:tav>
                                        <p:tav tm="100000">
                                          <p:val>
                                            <p:strVal val="#ppt_y"/>
                                          </p:val>
                                        </p:tav>
                                      </p:tavLst>
                                    </p:anim>
                                  </p:childTnLst>
                                </p:cTn>
                              </p:par>
                            </p:childTnLst>
                          </p:cTn>
                        </p:par>
                        <p:par>
                          <p:cTn id="116" fill="hold">
                            <p:stCondLst>
                              <p:cond delay="9500"/>
                            </p:stCondLst>
                            <p:childTnLst>
                              <p:par>
                                <p:cTn id="117" presetID="42" presetClass="entr" presetSubtype="0"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Effect transition="in" filter="fade">
                                      <p:cBhvr>
                                        <p:cTn id="119" dur="250"/>
                                        <p:tgtEl>
                                          <p:spTgt spid="26"/>
                                        </p:tgtEl>
                                      </p:cBhvr>
                                    </p:animEffect>
                                    <p:anim calcmode="lin" valueType="num">
                                      <p:cBhvr>
                                        <p:cTn id="120" dur="250" fill="hold"/>
                                        <p:tgtEl>
                                          <p:spTgt spid="26"/>
                                        </p:tgtEl>
                                        <p:attrNameLst>
                                          <p:attrName>ppt_x</p:attrName>
                                        </p:attrNameLst>
                                      </p:cBhvr>
                                      <p:tavLst>
                                        <p:tav tm="0">
                                          <p:val>
                                            <p:strVal val="#ppt_x"/>
                                          </p:val>
                                        </p:tav>
                                        <p:tav tm="100000">
                                          <p:val>
                                            <p:strVal val="#ppt_x"/>
                                          </p:val>
                                        </p:tav>
                                      </p:tavLst>
                                    </p:anim>
                                    <p:anim calcmode="lin" valueType="num">
                                      <p:cBhvr>
                                        <p:cTn id="121" dur="250" fill="hold"/>
                                        <p:tgtEl>
                                          <p:spTgt spid="26"/>
                                        </p:tgtEl>
                                        <p:attrNameLst>
                                          <p:attrName>ppt_y</p:attrName>
                                        </p:attrNameLst>
                                      </p:cBhvr>
                                      <p:tavLst>
                                        <p:tav tm="0">
                                          <p:val>
                                            <p:strVal val="#ppt_y+.1"/>
                                          </p:val>
                                        </p:tav>
                                        <p:tav tm="100000">
                                          <p:val>
                                            <p:strVal val="#ppt_y"/>
                                          </p:val>
                                        </p:tav>
                                      </p:tavLst>
                                    </p:anim>
                                  </p:childTnLst>
                                </p:cTn>
                              </p:par>
                            </p:childTnLst>
                          </p:cTn>
                        </p:par>
                        <p:par>
                          <p:cTn id="122" fill="hold">
                            <p:stCondLst>
                              <p:cond delay="10000"/>
                            </p:stCondLst>
                            <p:childTnLst>
                              <p:par>
                                <p:cTn id="123" presetID="42" presetClass="entr" presetSubtype="0"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250"/>
                                        <p:tgtEl>
                                          <p:spTgt spid="27"/>
                                        </p:tgtEl>
                                      </p:cBhvr>
                                    </p:animEffect>
                                    <p:anim calcmode="lin" valueType="num">
                                      <p:cBhvr>
                                        <p:cTn id="126" dur="250" fill="hold"/>
                                        <p:tgtEl>
                                          <p:spTgt spid="27"/>
                                        </p:tgtEl>
                                        <p:attrNameLst>
                                          <p:attrName>ppt_x</p:attrName>
                                        </p:attrNameLst>
                                      </p:cBhvr>
                                      <p:tavLst>
                                        <p:tav tm="0">
                                          <p:val>
                                            <p:strVal val="#ppt_x"/>
                                          </p:val>
                                        </p:tav>
                                        <p:tav tm="100000">
                                          <p:val>
                                            <p:strVal val="#ppt_x"/>
                                          </p:val>
                                        </p:tav>
                                      </p:tavLst>
                                    </p:anim>
                                    <p:anim calcmode="lin" valueType="num">
                                      <p:cBhvr>
                                        <p:cTn id="127"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animBg="1"/>
      <p:bldP spid="15" grpId="0"/>
      <p:bldP spid="16" grpId="0"/>
      <p:bldP spid="17" grpId="0"/>
      <p:bldP spid="18" grpId="0"/>
      <p:bldP spid="19" grpId="0"/>
      <p:bldP spid="20" grpId="0"/>
      <p:bldP spid="21" grpId="0"/>
      <p:bldP spid="22" grpId="0"/>
      <p:bldP spid="23" grpId="0" bldLvl="0" animBg="1"/>
      <p:bldP spid="24" grpId="0" bldLvl="0" animBg="1"/>
      <p:bldP spid="25" grpId="0" bldLvl="0" animBg="1"/>
      <p:bldP spid="26" grpId="0" bldLvl="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定居者&#10;&#10;已生成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45C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
          <p:cNvSpPr txBox="1"/>
          <p:nvPr/>
        </p:nvSpPr>
        <p:spPr>
          <a:xfrm>
            <a:off x="4856698" y="1812881"/>
            <a:ext cx="2262159" cy="923330"/>
          </a:xfrm>
          <a:prstGeom prst="rect">
            <a:avLst/>
          </a:prstGeom>
          <a:noFill/>
        </p:spPr>
        <p:txBody>
          <a:bodyPr wrap="none" rtlCol="0">
            <a:spAutoFit/>
          </a:bodyPr>
          <a:lstStyle/>
          <a:p>
            <a:pPr algn="ctr"/>
            <a:r>
              <a:rPr lang="zh-CN" altLang="en-US" sz="5400" dirty="0">
                <a:solidFill>
                  <a:srgbClr val="45C5A4"/>
                </a:solidFill>
                <a:latin typeface="华文新魏" panose="02010800040101010101" pitchFamily="2" charset="-122"/>
                <a:ea typeface="华文新魏" panose="02010800040101010101" pitchFamily="2" charset="-122"/>
              </a:rPr>
              <a:t>第二节</a:t>
            </a:r>
            <a:endParaRPr lang="en-US" altLang="zh-CN" sz="5400" dirty="0">
              <a:solidFill>
                <a:srgbClr val="45C5A4"/>
              </a:solidFill>
              <a:latin typeface="华文新魏" panose="02010800040101010101" pitchFamily="2" charset="-122"/>
              <a:ea typeface="华文新魏" panose="02010800040101010101" pitchFamily="2" charset="-122"/>
            </a:endParaRPr>
          </a:p>
        </p:txBody>
      </p:sp>
      <p:sp>
        <p:nvSpPr>
          <p:cNvPr id="14" name="文本框 13"/>
          <p:cNvSpPr txBox="1"/>
          <p:nvPr/>
        </p:nvSpPr>
        <p:spPr>
          <a:xfrm>
            <a:off x="4611759" y="1610151"/>
            <a:ext cx="2888972" cy="789968"/>
          </a:xfrm>
          <a:prstGeom prst="rect">
            <a:avLst/>
          </a:prstGeom>
          <a:noFill/>
        </p:spPr>
        <p:txBody>
          <a:bodyPr wrap="none" rtlCol="0">
            <a:prstTxWarp prst="textArchUp">
              <a:avLst/>
            </a:prstTxWarp>
            <a:spAutoFit/>
          </a:bodyPr>
          <a:lstStyle/>
          <a:p>
            <a:pPr algn="ctr"/>
            <a:r>
              <a:rPr lang="en-US" altLang="zh-CN" sz="9600" dirty="0">
                <a:solidFill>
                  <a:srgbClr val="45C5A4"/>
                </a:solidFill>
                <a:latin typeface="华文中宋" panose="02010600040101010101" pitchFamily="2" charset="-122"/>
                <a:ea typeface="华文中宋" panose="02010600040101010101" pitchFamily="2" charset="-122"/>
              </a:rPr>
              <a:t>THE FIRST SECTION</a:t>
            </a:r>
            <a:endParaRPr lang="zh-CN" altLang="en-US" sz="9600" dirty="0">
              <a:solidFill>
                <a:srgbClr val="45C5A4"/>
              </a:solidFill>
              <a:latin typeface="华文中宋" panose="02010600040101010101" pitchFamily="2" charset="-122"/>
              <a:ea typeface="华文中宋" panose="02010600040101010101" pitchFamily="2" charset="-122"/>
            </a:endParaRPr>
          </a:p>
        </p:txBody>
      </p:sp>
      <p:sp>
        <p:nvSpPr>
          <p:cNvPr id="15" name="矩形 14"/>
          <p:cNvSpPr/>
          <p:nvPr/>
        </p:nvSpPr>
        <p:spPr>
          <a:xfrm>
            <a:off x="4175727" y="2722343"/>
            <a:ext cx="3716890" cy="707886"/>
          </a:xfrm>
          <a:prstGeom prst="rect">
            <a:avLst/>
          </a:prstGeom>
        </p:spPr>
        <p:txBody>
          <a:bodyPr wrap="square" lIns="0" tIns="0" rIns="0" bIns="0">
            <a:spAutoFit/>
          </a:bodyPr>
          <a:lstStyle/>
          <a:p>
            <a:pPr algn="ctr" eaLnBrk="1" hangingPunct="1">
              <a:defRPr/>
            </a:pPr>
            <a:r>
              <a:rPr lang="zh-CN" altLang="en-US" sz="46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教学方案介绍</a:t>
            </a:r>
          </a:p>
        </p:txBody>
      </p:sp>
      <p:sp>
        <p:nvSpPr>
          <p:cNvPr id="16" name="TextBox 11"/>
          <p:cNvSpPr txBox="1"/>
          <p:nvPr/>
        </p:nvSpPr>
        <p:spPr>
          <a:xfrm>
            <a:off x="3759444" y="3382293"/>
            <a:ext cx="4546149" cy="276999"/>
          </a:xfrm>
          <a:prstGeom prst="rect">
            <a:avLst/>
          </a:prstGeom>
          <a:noFill/>
        </p:spPr>
        <p:txBody>
          <a:bodyPr wrap="square">
            <a:spAutoFit/>
          </a:bodyPr>
          <a:lstStyle/>
          <a:p>
            <a:pPr marL="0" lvl="1" algn="ctr">
              <a:defRPr/>
            </a:pPr>
            <a:r>
              <a:rPr lang="zh-CN" altLang="en-US" sz="12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TextBox 11"/>
          <p:cNvSpPr txBox="1"/>
          <p:nvPr/>
        </p:nvSpPr>
        <p:spPr>
          <a:xfrm>
            <a:off x="3759444" y="3589123"/>
            <a:ext cx="4546149" cy="276999"/>
          </a:xfrm>
          <a:prstGeom prst="rect">
            <a:avLst/>
          </a:prstGeom>
          <a:noFill/>
        </p:spPr>
        <p:txBody>
          <a:bodyPr wrap="square">
            <a:spAutoFit/>
          </a:bodyPr>
          <a:lstStyle/>
          <a:p>
            <a:pPr marL="0" lvl="1" algn="ctr">
              <a:defRPr/>
            </a:pPr>
            <a:r>
              <a:rPr lang="zh-CN" altLang="en-US" sz="12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par>
                          <p:cTn id="18" fill="hold">
                            <p:stCondLst>
                              <p:cond delay="1799"/>
                            </p:stCondLst>
                            <p:childTnLst>
                              <p:par>
                                <p:cTn id="19" presetID="42"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799"/>
                            </p:stCondLst>
                            <p:childTnLst>
                              <p:par>
                                <p:cTn id="25" presetID="23" presetClass="entr" presetSubtype="3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3299"/>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3799"/>
                            </p:stCondLst>
                            <p:childTnLst>
                              <p:par>
                                <p:cTn id="35" presetID="1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p:tgtEl>
                                          <p:spTgt spid="18"/>
                                        </p:tgtEl>
                                        <p:attrNameLst>
                                          <p:attrName>ppt_x</p:attrName>
                                        </p:attrNameLst>
                                      </p:cBhvr>
                                      <p:tavLst>
                                        <p:tav tm="0">
                                          <p:val>
                                            <p:strVal val="#ppt_x-#ppt_w*1.125000"/>
                                          </p:val>
                                        </p:tav>
                                        <p:tav tm="100000">
                                          <p:val>
                                            <p:strVal val="#ppt_x"/>
                                          </p:val>
                                        </p:tav>
                                      </p:tavLst>
                                    </p:anim>
                                    <p:animEffect transition="in" filter="wipe(right)">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grpSp>
      <p:grpSp>
        <p:nvGrpSpPr>
          <p:cNvPr id="5" name="组合 4"/>
          <p:cNvGrpSpPr/>
          <p:nvPr/>
        </p:nvGrpSpPr>
        <p:grpSpPr>
          <a:xfrm>
            <a:off x="1548872" y="1781575"/>
            <a:ext cx="5548612" cy="4312558"/>
            <a:chOff x="847" y="1833955"/>
            <a:chExt cx="6095153" cy="4684209"/>
          </a:xfrm>
        </p:grpSpPr>
        <p:sp>
          <p:nvSpPr>
            <p:cNvPr id="6" name="矩形 16"/>
            <p:cNvSpPr>
              <a:spLocks noChangeArrowheads="1"/>
            </p:cNvSpPr>
            <p:nvPr/>
          </p:nvSpPr>
          <p:spPr bwMode="auto">
            <a:xfrm>
              <a:off x="847" y="5183868"/>
              <a:ext cx="6095153" cy="1334296"/>
            </a:xfrm>
            <a:prstGeom prst="rect">
              <a:avLst/>
            </a:prstGeom>
            <a:solidFill>
              <a:srgbClr val="45C5A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7" name="文本框 28"/>
            <p:cNvSpPr txBox="1">
              <a:spLocks noChangeArrowheads="1"/>
            </p:cNvSpPr>
            <p:nvPr/>
          </p:nvSpPr>
          <p:spPr bwMode="auto">
            <a:xfrm>
              <a:off x="598820" y="5395718"/>
              <a:ext cx="1255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800" dirty="0">
                  <a:solidFill>
                    <a:schemeClr val="bg1"/>
                  </a:solidFill>
                  <a:latin typeface="方正正黑简体" panose="02000000000000000000" pitchFamily="2" charset="-122"/>
                  <a:ea typeface="方正正黑简体" panose="02000000000000000000" pitchFamily="2" charset="-122"/>
                </a:rPr>
                <a:t>标题内容</a:t>
              </a:r>
            </a:p>
          </p:txBody>
        </p:sp>
        <p:sp>
          <p:nvSpPr>
            <p:cNvPr id="9" name="文本框 34"/>
            <p:cNvSpPr txBox="1">
              <a:spLocks noChangeArrowheads="1"/>
            </p:cNvSpPr>
            <p:nvPr/>
          </p:nvSpPr>
          <p:spPr bwMode="auto">
            <a:xfrm>
              <a:off x="594058" y="5819579"/>
              <a:ext cx="33269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eaLnBrk="0" fontAlgn="base" hangingPunct="0">
                <a:spcAft>
                  <a:spcPct val="0"/>
                </a:spcAft>
                <a:defRPr>
                  <a:solidFill>
                    <a:schemeClr val="tx1"/>
                  </a:solidFill>
                  <a:latin typeface="Calibri" panose="020F0502020204030204" pitchFamily="34" charset="0"/>
                  <a:ea typeface="宋体" panose="02010600030101010101" pitchFamily="2" charset="-122"/>
                </a:defRPr>
              </a:lvl6pPr>
              <a:lvl7pPr eaLnBrk="0" fontAlgn="base" hangingPunct="0">
                <a:spcAft>
                  <a:spcPct val="0"/>
                </a:spcAft>
                <a:defRPr>
                  <a:solidFill>
                    <a:schemeClr val="tx1"/>
                  </a:solidFill>
                  <a:latin typeface="Calibri" panose="020F0502020204030204" pitchFamily="34" charset="0"/>
                  <a:ea typeface="宋体" panose="02010600030101010101" pitchFamily="2" charset="-122"/>
                </a:defRPr>
              </a:lvl7pPr>
              <a:lvl8pPr eaLnBrk="0" fontAlgn="base" hangingPunct="0">
                <a:spcAft>
                  <a:spcPct val="0"/>
                </a:spcAft>
                <a:defRPr>
                  <a:solidFill>
                    <a:schemeClr val="tx1"/>
                  </a:solidFill>
                  <a:latin typeface="Calibri" panose="020F0502020204030204" pitchFamily="34" charset="0"/>
                  <a:ea typeface="宋体" panose="02010600030101010101" pitchFamily="2" charset="-122"/>
                </a:defRPr>
              </a:lvl8pPr>
              <a:lvl9pPr eaLnBrk="0" fontAlgn="base" hangingPunct="0">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400" dirty="0">
                  <a:solidFill>
                    <a:schemeClr val="bg1"/>
                  </a:solidFill>
                  <a:latin typeface="方正正黑简体" panose="02000000000000000000" pitchFamily="2" charset="-122"/>
                  <a:ea typeface="方正正黑简体" panose="02000000000000000000" pitchFamily="2" charset="-122"/>
                </a:rPr>
                <a:t>内容描述内容描述内容描述内容描述内容描述内容描述内容</a:t>
              </a:r>
            </a:p>
          </p:txBody>
        </p:sp>
        <p:sp>
          <p:nvSpPr>
            <p:cNvPr id="10" name="Rectangle 30"/>
            <p:cNvSpPr/>
            <p:nvPr/>
          </p:nvSpPr>
          <p:spPr>
            <a:xfrm>
              <a:off x="847" y="1833955"/>
              <a:ext cx="6095153" cy="330285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grpSp>
        <p:nvGrpSpPr>
          <p:cNvPr id="13" name="组合 12"/>
          <p:cNvGrpSpPr/>
          <p:nvPr/>
        </p:nvGrpSpPr>
        <p:grpSpPr>
          <a:xfrm>
            <a:off x="7294393" y="1781577"/>
            <a:ext cx="3467325" cy="4312556"/>
            <a:chOff x="604155" y="1876768"/>
            <a:chExt cx="3195293" cy="4615719"/>
          </a:xfrm>
        </p:grpSpPr>
        <p:grpSp>
          <p:nvGrpSpPr>
            <p:cNvPr id="14" name="组合 13"/>
            <p:cNvGrpSpPr/>
            <p:nvPr/>
          </p:nvGrpSpPr>
          <p:grpSpPr>
            <a:xfrm>
              <a:off x="604155" y="1876768"/>
              <a:ext cx="3195293" cy="4615719"/>
              <a:chOff x="812801" y="1410749"/>
              <a:chExt cx="3499694" cy="5055438"/>
            </a:xfrm>
          </p:grpSpPr>
          <p:sp>
            <p:nvSpPr>
              <p:cNvPr id="16" name="矩形 15"/>
              <p:cNvSpPr/>
              <p:nvPr/>
            </p:nvSpPr>
            <p:spPr>
              <a:xfrm>
                <a:off x="812801" y="4555655"/>
                <a:ext cx="3384328" cy="1910532"/>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812801" y="1410749"/>
                <a:ext cx="3384327" cy="498721"/>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p:nvPr/>
            </p:nvSpPr>
            <p:spPr>
              <a:xfrm>
                <a:off x="812801" y="2114760"/>
                <a:ext cx="3384328" cy="133493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Content Placeholder 2"/>
              <p:cNvSpPr txBox="1"/>
              <p:nvPr/>
            </p:nvSpPr>
            <p:spPr>
              <a:xfrm>
                <a:off x="938133" y="5026149"/>
                <a:ext cx="3374362" cy="97414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lvl="0" algn="l" defTabSz="914400">
                  <a:spcBef>
                    <a:spcPts val="0"/>
                  </a:spcBef>
                  <a:spcAft>
                    <a:spcPts val="0"/>
                  </a:spcAft>
                  <a:buClrTx/>
                  <a:buSzTx/>
                </a:pPr>
                <a:r>
                  <a:rPr lang="zh-CN" altLang="en-US" sz="9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solidFill>
                  <a:latin typeface="微软雅黑" panose="020B0503020204020204" pitchFamily="34" charset="-122"/>
                  <a:ea typeface="微软雅黑" panose="020B0503020204020204" pitchFamily="34" charset="-122"/>
                  <a:cs typeface="Lato Regular"/>
                </a:endParaRPr>
              </a:p>
              <a:p>
                <a:pPr lvl="0" algn="l" defTabSz="914400">
                  <a:spcBef>
                    <a:spcPts val="0"/>
                  </a:spcBef>
                  <a:spcAft>
                    <a:spcPts val="0"/>
                  </a:spcAft>
                  <a:buClrTx/>
                  <a:buSzTx/>
                </a:pPr>
                <a:r>
                  <a:rPr lang="zh-CN" altLang="en-US" sz="9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solidFill>
                  <a:latin typeface="微软雅黑" panose="020B0503020204020204" pitchFamily="34" charset="-122"/>
                  <a:ea typeface="微软雅黑" panose="020B0503020204020204" pitchFamily="34" charset="-122"/>
                  <a:cs typeface="Lato Regular"/>
                </a:endParaRPr>
              </a:p>
              <a:p>
                <a:pPr lvl="0" algn="l" defTabSz="914400">
                  <a:spcBef>
                    <a:spcPts val="0"/>
                  </a:spcBef>
                  <a:spcAft>
                    <a:spcPts val="0"/>
                  </a:spcAft>
                  <a:buClrTx/>
                  <a:buSzTx/>
                </a:pPr>
                <a:r>
                  <a:rPr lang="zh-CN" altLang="en-US" sz="9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15" name="矩形 14"/>
            <p:cNvSpPr/>
            <p:nvPr/>
          </p:nvSpPr>
          <p:spPr>
            <a:xfrm>
              <a:off x="604156" y="4125595"/>
              <a:ext cx="3089960" cy="455343"/>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教学方案介绍</a:t>
              </a:r>
              <a:endPar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5" name="Shape 1135"/>
          <p:cNvSpPr/>
          <p:nvPr/>
        </p:nvSpPr>
        <p:spPr bwMode="auto">
          <a:xfrm rot="10800000">
            <a:off x="4546147" y="2259277"/>
            <a:ext cx="3270250" cy="3268662"/>
          </a:xfrm>
          <a:custGeom>
            <a:avLst/>
            <a:gdLst>
              <a:gd name="T0" fmla="*/ 1634893 w 21600"/>
              <a:gd name="T1" fmla="*/ 1634212 h 21600"/>
              <a:gd name="T2" fmla="*/ 1634893 w 21600"/>
              <a:gd name="T3" fmla="*/ 1634212 h 21600"/>
              <a:gd name="T4" fmla="*/ 1634893 w 21600"/>
              <a:gd name="T5" fmla="*/ 1634212 h 21600"/>
              <a:gd name="T6" fmla="*/ 1634893 w 21600"/>
              <a:gd name="T7" fmla="*/ 163421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path>
            </a:pathLst>
          </a:custGeom>
          <a:noFill/>
          <a:ln w="25400">
            <a:solidFill>
              <a:srgbClr val="45C5A4"/>
            </a:solidFill>
            <a:miter lim="400000"/>
          </a:ln>
          <a:extLst>
            <a:ext uri="{909E8E84-426E-40DD-AFC4-6F175D3DCCD1}">
              <a14:hiddenFill xmlns:a14="http://schemas.microsoft.com/office/drawing/2010/main">
                <a:solidFill>
                  <a:srgbClr val="FFFFFF"/>
                </a:solidFill>
              </a14:hiddenFill>
            </a:ext>
          </a:extLst>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chemeClr val="bg1">
                  <a:lumMod val="65000"/>
                </a:schemeClr>
              </a:solidFill>
            </a:endParaRPr>
          </a:p>
        </p:txBody>
      </p:sp>
      <p:sp>
        <p:nvSpPr>
          <p:cNvPr id="6" name="Shape 1142"/>
          <p:cNvSpPr/>
          <p:nvPr/>
        </p:nvSpPr>
        <p:spPr bwMode="auto">
          <a:xfrm rot="1790900">
            <a:off x="6214609" y="2037027"/>
            <a:ext cx="1382713" cy="1196975"/>
          </a:xfrm>
          <a:custGeom>
            <a:avLst/>
            <a:gdLst>
              <a:gd name="T0" fmla="*/ 690909 w 21600"/>
              <a:gd name="T1" fmla="*/ 598344 h 21600"/>
              <a:gd name="T2" fmla="*/ 690909 w 21600"/>
              <a:gd name="T3" fmla="*/ 598344 h 21600"/>
              <a:gd name="T4" fmla="*/ 690909 w 21600"/>
              <a:gd name="T5" fmla="*/ 598344 h 21600"/>
              <a:gd name="T6" fmla="*/ 690909 w 21600"/>
              <a:gd name="T7" fmla="*/ 59834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rgbClr val="45C5A4"/>
          </a:solidFill>
          <a:ln>
            <a:noFill/>
          </a:ln>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chemeClr val="bg1">
                  <a:lumMod val="65000"/>
                </a:schemeClr>
              </a:solidFill>
            </a:endParaRPr>
          </a:p>
        </p:txBody>
      </p:sp>
      <p:sp>
        <p:nvSpPr>
          <p:cNvPr id="7" name="Shape 1145"/>
          <p:cNvSpPr/>
          <p:nvPr/>
        </p:nvSpPr>
        <p:spPr bwMode="auto">
          <a:xfrm rot="1790900">
            <a:off x="6952797" y="3289564"/>
            <a:ext cx="1381125" cy="1196975"/>
          </a:xfrm>
          <a:custGeom>
            <a:avLst/>
            <a:gdLst>
              <a:gd name="T0" fmla="*/ 690914 w 21600"/>
              <a:gd name="T1" fmla="*/ 598351 h 21600"/>
              <a:gd name="T2" fmla="*/ 690914 w 21600"/>
              <a:gd name="T3" fmla="*/ 598351 h 21600"/>
              <a:gd name="T4" fmla="*/ 690914 w 21600"/>
              <a:gd name="T5" fmla="*/ 598351 h 21600"/>
              <a:gd name="T6" fmla="*/ 690914 w 21600"/>
              <a:gd name="T7" fmla="*/ 59835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rgbClr val="45C5A4"/>
          </a:solidFill>
          <a:ln>
            <a:noFill/>
          </a:ln>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chemeClr val="bg1">
                  <a:lumMod val="65000"/>
                </a:schemeClr>
              </a:solidFill>
            </a:endParaRPr>
          </a:p>
        </p:txBody>
      </p:sp>
      <p:sp>
        <p:nvSpPr>
          <p:cNvPr id="9" name="Shape 1148"/>
          <p:cNvSpPr/>
          <p:nvPr/>
        </p:nvSpPr>
        <p:spPr bwMode="auto">
          <a:xfrm rot="1790900">
            <a:off x="6216197" y="4572264"/>
            <a:ext cx="1382712" cy="1196975"/>
          </a:xfrm>
          <a:custGeom>
            <a:avLst/>
            <a:gdLst>
              <a:gd name="T0" fmla="*/ 690914 w 21600"/>
              <a:gd name="T1" fmla="*/ 598343 h 21600"/>
              <a:gd name="T2" fmla="*/ 690914 w 21600"/>
              <a:gd name="T3" fmla="*/ 598343 h 21600"/>
              <a:gd name="T4" fmla="*/ 690914 w 21600"/>
              <a:gd name="T5" fmla="*/ 598343 h 21600"/>
              <a:gd name="T6" fmla="*/ 690914 w 21600"/>
              <a:gd name="T7" fmla="*/ 59834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rgbClr val="45C5A4"/>
          </a:solidFill>
          <a:ln>
            <a:noFill/>
          </a:ln>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chemeClr val="bg1">
                  <a:lumMod val="65000"/>
                </a:schemeClr>
              </a:solidFill>
            </a:endParaRPr>
          </a:p>
        </p:txBody>
      </p:sp>
      <p:sp>
        <p:nvSpPr>
          <p:cNvPr id="10" name="Shape 1151"/>
          <p:cNvSpPr/>
          <p:nvPr/>
        </p:nvSpPr>
        <p:spPr bwMode="auto">
          <a:xfrm rot="1790900">
            <a:off x="4768397" y="4557977"/>
            <a:ext cx="1381125" cy="1196975"/>
          </a:xfrm>
          <a:custGeom>
            <a:avLst/>
            <a:gdLst>
              <a:gd name="T0" fmla="*/ 690910 w 21600"/>
              <a:gd name="T1" fmla="*/ 598348 h 21600"/>
              <a:gd name="T2" fmla="*/ 690910 w 21600"/>
              <a:gd name="T3" fmla="*/ 598348 h 21600"/>
              <a:gd name="T4" fmla="*/ 690910 w 21600"/>
              <a:gd name="T5" fmla="*/ 598348 h 21600"/>
              <a:gd name="T6" fmla="*/ 690910 w 21600"/>
              <a:gd name="T7" fmla="*/ 59834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rgbClr val="45C5A4"/>
          </a:solidFill>
          <a:ln>
            <a:noFill/>
          </a:ln>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chemeClr val="bg1">
                  <a:lumMod val="65000"/>
                </a:schemeClr>
              </a:solidFill>
            </a:endParaRPr>
          </a:p>
        </p:txBody>
      </p:sp>
      <p:sp>
        <p:nvSpPr>
          <p:cNvPr id="13" name="Shape 1154"/>
          <p:cNvSpPr/>
          <p:nvPr/>
        </p:nvSpPr>
        <p:spPr bwMode="auto">
          <a:xfrm rot="1790900">
            <a:off x="4025447" y="3314964"/>
            <a:ext cx="1381125" cy="1196975"/>
          </a:xfrm>
          <a:custGeom>
            <a:avLst/>
            <a:gdLst>
              <a:gd name="T0" fmla="*/ 690912 w 21600"/>
              <a:gd name="T1" fmla="*/ 598343 h 21600"/>
              <a:gd name="T2" fmla="*/ 690912 w 21600"/>
              <a:gd name="T3" fmla="*/ 598343 h 21600"/>
              <a:gd name="T4" fmla="*/ 690912 w 21600"/>
              <a:gd name="T5" fmla="*/ 598343 h 21600"/>
              <a:gd name="T6" fmla="*/ 690912 w 21600"/>
              <a:gd name="T7" fmla="*/ 59834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rgbClr val="45C5A4"/>
          </a:solidFill>
          <a:ln>
            <a:noFill/>
          </a:ln>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chemeClr val="bg1">
                  <a:lumMod val="65000"/>
                </a:schemeClr>
              </a:solidFill>
            </a:endParaRPr>
          </a:p>
        </p:txBody>
      </p:sp>
      <p:sp>
        <p:nvSpPr>
          <p:cNvPr id="14" name="Shape 1157"/>
          <p:cNvSpPr/>
          <p:nvPr/>
        </p:nvSpPr>
        <p:spPr bwMode="auto">
          <a:xfrm rot="1790900">
            <a:off x="4760459" y="2032264"/>
            <a:ext cx="1382713" cy="1196975"/>
          </a:xfrm>
          <a:custGeom>
            <a:avLst/>
            <a:gdLst>
              <a:gd name="T0" fmla="*/ 690912 w 21600"/>
              <a:gd name="T1" fmla="*/ 598351 h 21600"/>
              <a:gd name="T2" fmla="*/ 690912 w 21600"/>
              <a:gd name="T3" fmla="*/ 598351 h 21600"/>
              <a:gd name="T4" fmla="*/ 690912 w 21600"/>
              <a:gd name="T5" fmla="*/ 598351 h 21600"/>
              <a:gd name="T6" fmla="*/ 690912 w 21600"/>
              <a:gd name="T7" fmla="*/ 59835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rgbClr val="45C5A4"/>
          </a:solidFill>
          <a:ln>
            <a:noFill/>
          </a:ln>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chemeClr val="bg1">
                  <a:lumMod val="65000"/>
                </a:schemeClr>
              </a:solidFill>
            </a:endParaRPr>
          </a:p>
        </p:txBody>
      </p:sp>
      <p:sp>
        <p:nvSpPr>
          <p:cNvPr id="15" name="Text Placeholder 2"/>
          <p:cNvSpPr>
            <a:spLocks noGrp="1"/>
          </p:cNvSpPr>
          <p:nvPr/>
        </p:nvSpPr>
        <p:spPr bwMode="auto">
          <a:xfrm>
            <a:off x="4858884" y="1965589"/>
            <a:ext cx="11906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norm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600"/>
              </a:lnSpc>
            </a:pPr>
            <a:endParaRPr lang="en-GB" altLang="es-ES" sz="1300" dirty="0">
              <a:solidFill>
                <a:schemeClr val="bg1">
                  <a:lumMod val="65000"/>
                </a:schemeClr>
              </a:solidFill>
            </a:endParaRPr>
          </a:p>
        </p:txBody>
      </p:sp>
      <p:sp>
        <p:nvSpPr>
          <p:cNvPr id="16" name="Text Placeholder 2"/>
          <p:cNvSpPr>
            <a:spLocks noGrp="1"/>
          </p:cNvSpPr>
          <p:nvPr/>
        </p:nvSpPr>
        <p:spPr bwMode="auto">
          <a:xfrm>
            <a:off x="6314622" y="1978289"/>
            <a:ext cx="1190625" cy="1381125"/>
          </a:xfrm>
          <a:prstGeom prst="rect">
            <a:avLst/>
          </a:prstGeom>
          <a:noFill/>
          <a:ln>
            <a:noFill/>
          </a:ln>
        </p:spPr>
        <p:txBody>
          <a:bodyPr vert="horz" wrap="square" lIns="0" tIns="45720" rIns="0" bIns="45720" numCol="1" anchor="ctr" anchorCtr="0" compatLnSpc="1">
            <a:norm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600"/>
              </a:lnSpc>
            </a:pPr>
            <a:endParaRPr lang="en-GB" altLang="es-ES" sz="1300" dirty="0">
              <a:solidFill>
                <a:schemeClr val="bg1">
                  <a:lumMod val="65000"/>
                </a:schemeClr>
              </a:solidFill>
            </a:endParaRPr>
          </a:p>
        </p:txBody>
      </p:sp>
      <p:sp>
        <p:nvSpPr>
          <p:cNvPr id="17" name="Text Placeholder 2"/>
          <p:cNvSpPr>
            <a:spLocks noGrp="1"/>
          </p:cNvSpPr>
          <p:nvPr/>
        </p:nvSpPr>
        <p:spPr bwMode="auto">
          <a:xfrm>
            <a:off x="7048047" y="3234002"/>
            <a:ext cx="11906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norm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600"/>
              </a:lnSpc>
            </a:pPr>
            <a:endParaRPr lang="en-GB" altLang="es-ES" sz="1300" dirty="0">
              <a:solidFill>
                <a:schemeClr val="bg1">
                  <a:lumMod val="65000"/>
                </a:schemeClr>
              </a:solidFill>
            </a:endParaRPr>
          </a:p>
        </p:txBody>
      </p:sp>
      <p:sp>
        <p:nvSpPr>
          <p:cNvPr id="18" name="Text Placeholder 2"/>
          <p:cNvSpPr>
            <a:spLocks noGrp="1"/>
          </p:cNvSpPr>
          <p:nvPr/>
        </p:nvSpPr>
        <p:spPr bwMode="auto">
          <a:xfrm>
            <a:off x="6314622" y="4515114"/>
            <a:ext cx="11906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norm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600"/>
              </a:lnSpc>
            </a:pPr>
            <a:endParaRPr lang="en-GB" altLang="es-ES" sz="1300" dirty="0">
              <a:solidFill>
                <a:schemeClr val="bg1">
                  <a:lumMod val="65000"/>
                </a:schemeClr>
              </a:solidFill>
            </a:endParaRPr>
          </a:p>
        </p:txBody>
      </p:sp>
      <p:sp>
        <p:nvSpPr>
          <p:cNvPr id="19" name="Text Placeholder 2"/>
          <p:cNvSpPr>
            <a:spLocks noGrp="1"/>
          </p:cNvSpPr>
          <p:nvPr/>
        </p:nvSpPr>
        <p:spPr bwMode="auto">
          <a:xfrm>
            <a:off x="4862059" y="4508764"/>
            <a:ext cx="11906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norm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600"/>
              </a:lnSpc>
            </a:pPr>
            <a:endParaRPr lang="en-GB" altLang="es-ES" sz="1300" dirty="0">
              <a:solidFill>
                <a:schemeClr val="bg1">
                  <a:lumMod val="65000"/>
                </a:schemeClr>
              </a:solidFill>
            </a:endParaRPr>
          </a:p>
        </p:txBody>
      </p:sp>
      <p:sp>
        <p:nvSpPr>
          <p:cNvPr id="20" name="Text Placeholder 2"/>
          <p:cNvSpPr>
            <a:spLocks noGrp="1"/>
          </p:cNvSpPr>
          <p:nvPr/>
        </p:nvSpPr>
        <p:spPr bwMode="auto">
          <a:xfrm>
            <a:off x="4114347" y="3259402"/>
            <a:ext cx="11906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norm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600"/>
              </a:lnSpc>
            </a:pPr>
            <a:endParaRPr lang="en-GB" altLang="es-ES" sz="1300" dirty="0">
              <a:solidFill>
                <a:schemeClr val="bg1">
                  <a:lumMod val="65000"/>
                </a:schemeClr>
              </a:solidFill>
            </a:endParaRPr>
          </a:p>
        </p:txBody>
      </p:sp>
      <p:sp>
        <p:nvSpPr>
          <p:cNvPr id="21" name="Shape 1139"/>
          <p:cNvSpPr/>
          <p:nvPr/>
        </p:nvSpPr>
        <p:spPr bwMode="auto">
          <a:xfrm rot="1790900">
            <a:off x="5455784" y="3260989"/>
            <a:ext cx="1484313" cy="1285875"/>
          </a:xfrm>
          <a:custGeom>
            <a:avLst/>
            <a:gdLst>
              <a:gd name="T0" fmla="*/ 742249 w 21600"/>
              <a:gd name="T1" fmla="*/ 642811 h 21600"/>
              <a:gd name="T2" fmla="*/ 742249 w 21600"/>
              <a:gd name="T3" fmla="*/ 642811 h 21600"/>
              <a:gd name="T4" fmla="*/ 742249 w 21600"/>
              <a:gd name="T5" fmla="*/ 642811 h 21600"/>
              <a:gd name="T6" fmla="*/ 742249 w 21600"/>
              <a:gd name="T7" fmla="*/ 64281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400" y="21600"/>
                </a:moveTo>
                <a:lnTo>
                  <a:pt x="0" y="10800"/>
                </a:lnTo>
                <a:lnTo>
                  <a:pt x="5400" y="0"/>
                </a:lnTo>
                <a:lnTo>
                  <a:pt x="16200" y="0"/>
                </a:lnTo>
                <a:lnTo>
                  <a:pt x="21600" y="10800"/>
                </a:lnTo>
                <a:lnTo>
                  <a:pt x="16200" y="21600"/>
                </a:lnTo>
                <a:cubicBezTo>
                  <a:pt x="16200" y="21600"/>
                  <a:pt x="5400" y="21600"/>
                  <a:pt x="5400" y="21600"/>
                </a:cubicBezTo>
                <a:close/>
              </a:path>
            </a:pathLst>
          </a:custGeom>
          <a:solidFill>
            <a:srgbClr val="45C5A4"/>
          </a:solidFill>
          <a:ln>
            <a:noFill/>
          </a:ln>
        </p:spPr>
        <p:txBody>
          <a:bodyPr lIns="38100" tIns="38100" rIns="38100" bIns="38100" anchor="ct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s-ES">
              <a:solidFill>
                <a:schemeClr val="bg1">
                  <a:lumMod val="65000"/>
                </a:schemeClr>
              </a:solidFill>
            </a:endParaRPr>
          </a:p>
        </p:txBody>
      </p:sp>
      <p:sp>
        <p:nvSpPr>
          <p:cNvPr id="22" name="Text Placeholder 2"/>
          <p:cNvSpPr>
            <a:spLocks noGrp="1"/>
          </p:cNvSpPr>
          <p:nvPr/>
        </p:nvSpPr>
        <p:spPr bwMode="auto">
          <a:xfrm>
            <a:off x="5566909" y="3167327"/>
            <a:ext cx="1271588"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ctr" anchorCtr="0" compatLnSpc="1">
            <a:normAutofit/>
          </a:bodyPr>
          <a:lstStyle>
            <a:lvl1pPr marL="0" indent="0" algn="l" rtl="0" fontAlgn="base">
              <a:lnSpc>
                <a:spcPct val="90000"/>
              </a:lnSpc>
              <a:spcBef>
                <a:spcPts val="1000"/>
              </a:spcBef>
              <a:spcAft>
                <a:spcPct val="0"/>
              </a:spcAft>
              <a:buFont typeface="Arial" panose="020B0604020202020204" pitchFamily="34" charset="0"/>
              <a:buNone/>
              <a:defRPr sz="1600" b="0" kern="1200" baseline="0">
                <a:solidFill>
                  <a:schemeClr val="accent1"/>
                </a:solidFill>
                <a:latin typeface="Kontrapunkt Bob" panose="02000000000000000000" pitchFamily="50" charset="0"/>
                <a:ea typeface="+mn-ea"/>
                <a:cs typeface="+mn-cs"/>
              </a:defRPr>
            </a:lvl1pPr>
            <a:lvl2pPr marL="457200" indent="0" algn="l" rtl="0" fontAlgn="base">
              <a:lnSpc>
                <a:spcPct val="90000"/>
              </a:lnSpc>
              <a:spcBef>
                <a:spcPts val="500"/>
              </a:spcBef>
              <a:spcAft>
                <a:spcPct val="0"/>
              </a:spcAft>
              <a:buFont typeface="Arial" panose="020B0604020202020204" pitchFamily="34" charset="0"/>
              <a:buNone/>
              <a:defRPr sz="2400" kern="1200">
                <a:solidFill>
                  <a:schemeClr val="tx1"/>
                </a:solidFill>
                <a:latin typeface="+mn-lt"/>
                <a:ea typeface="+mn-ea"/>
                <a:cs typeface="+mn-cs"/>
              </a:defRPr>
            </a:lvl2pPr>
            <a:lvl3pPr marL="914400" indent="0" algn="l" rtl="0" fontAlgn="base">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3pPr>
            <a:lvl4pPr marL="13716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4pPr>
            <a:lvl5pPr marL="1828800" indent="0" algn="l" rtl="0" fontAlgn="base">
              <a:lnSpc>
                <a:spcPct val="90000"/>
              </a:lnSpc>
              <a:spcBef>
                <a:spcPts val="500"/>
              </a:spcBef>
              <a:spcAft>
                <a:spcPct val="0"/>
              </a:spcAft>
              <a:buFont typeface="Arial" panose="020B0604020202020204" pitchFamily="34" charset="0"/>
              <a:buNone/>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600"/>
              </a:lnSpc>
            </a:pPr>
            <a:endParaRPr lang="en-GB" altLang="es-ES" sz="1300" dirty="0">
              <a:solidFill>
                <a:schemeClr val="bg1">
                  <a:lumMod val="65000"/>
                </a:schemeClr>
              </a:solidFill>
            </a:endParaRPr>
          </a:p>
        </p:txBody>
      </p:sp>
      <p:sp>
        <p:nvSpPr>
          <p:cNvPr id="23" name="TextBox 29"/>
          <p:cNvSpPr txBox="1"/>
          <p:nvPr/>
        </p:nvSpPr>
        <p:spPr>
          <a:xfrm>
            <a:off x="8036744" y="2155082"/>
            <a:ext cx="2957938" cy="645795"/>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lvl="0" eaLnBrk="1" fontAlgn="auto" hangingPunct="1">
              <a:spcBef>
                <a:spcPts val="0"/>
              </a:spcBef>
              <a:spcAft>
                <a:spcPts val="0"/>
              </a:spcAft>
            </a:pPr>
            <a:r>
              <a:rPr lang="zh-CN" altLang="en-US"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eaLnBrk="1" fontAlgn="auto" hangingPunct="1">
              <a:spcBef>
                <a:spcPts val="0"/>
              </a:spcBef>
              <a:spcAft>
                <a:spcPts val="0"/>
              </a:spcAft>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4" name="TextBox 30"/>
          <p:cNvSpPr txBox="1"/>
          <p:nvPr/>
        </p:nvSpPr>
        <p:spPr>
          <a:xfrm>
            <a:off x="8784457" y="3423495"/>
            <a:ext cx="2978670" cy="645795"/>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lvl="0" eaLnBrk="1" fontAlgn="auto" hangingPunct="1">
              <a:spcBef>
                <a:spcPts val="0"/>
              </a:spcBef>
              <a:spcAft>
                <a:spcPts val="0"/>
              </a:spcAft>
            </a:pPr>
            <a:r>
              <a:rPr lang="zh-CN" altLang="en-US"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eaLnBrk="1" fontAlgn="auto" hangingPunct="1">
              <a:spcBef>
                <a:spcPts val="0"/>
              </a:spcBef>
              <a:spcAft>
                <a:spcPts val="0"/>
              </a:spcAft>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5" name="TextBox 31"/>
          <p:cNvSpPr txBox="1"/>
          <p:nvPr/>
        </p:nvSpPr>
        <p:spPr>
          <a:xfrm>
            <a:off x="8033568" y="4704607"/>
            <a:ext cx="3070143" cy="645795"/>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lvl="0" eaLnBrk="1" fontAlgn="auto" hangingPunct="1">
              <a:spcBef>
                <a:spcPts val="0"/>
              </a:spcBef>
              <a:spcAft>
                <a:spcPts val="0"/>
              </a:spcAft>
            </a:pPr>
            <a:r>
              <a:rPr lang="zh-CN" altLang="en-US"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eaLnBrk="1" fontAlgn="auto" hangingPunct="1">
              <a:spcBef>
                <a:spcPts val="0"/>
              </a:spcBef>
              <a:spcAft>
                <a:spcPts val="0"/>
              </a:spcAft>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6" name="TextBox 32"/>
          <p:cNvSpPr txBox="1"/>
          <p:nvPr/>
        </p:nvSpPr>
        <p:spPr>
          <a:xfrm>
            <a:off x="1360598" y="2155082"/>
            <a:ext cx="2942976" cy="645795"/>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a:r>
              <a:rPr lang="zh-CN" alt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7" name="TextBox 33"/>
          <p:cNvSpPr txBox="1"/>
          <p:nvPr/>
        </p:nvSpPr>
        <p:spPr>
          <a:xfrm>
            <a:off x="593682" y="3423495"/>
            <a:ext cx="2959005" cy="645795"/>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lvl="0" algn="r" eaLnBrk="1" fontAlgn="auto" hangingPunct="1">
              <a:spcBef>
                <a:spcPts val="0"/>
              </a:spcBef>
              <a:spcAft>
                <a:spcPts val="0"/>
              </a:spcAft>
            </a:pPr>
            <a:r>
              <a:rPr lang="zh-CN" altLang="en-US"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algn="r" eaLnBrk="1" fontAlgn="auto" hangingPunct="1">
              <a:spcBef>
                <a:spcPts val="0"/>
              </a:spcBef>
              <a:spcAft>
                <a:spcPts val="0"/>
              </a:spcAft>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8" name="TextBox 35"/>
          <p:cNvSpPr txBox="1"/>
          <p:nvPr/>
        </p:nvSpPr>
        <p:spPr>
          <a:xfrm>
            <a:off x="1360598" y="4704607"/>
            <a:ext cx="2939801" cy="645795"/>
          </a:xfrm>
          <a:prstGeom prst="rect">
            <a:avLst/>
          </a:prstGeom>
          <a:noFill/>
        </p:spPr>
        <p:txBody>
          <a:bodyPr wrap="square" lIns="0" tIns="0" rIns="0" bIns="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lvl="0" algn="r" eaLnBrk="1" fontAlgn="auto" hangingPunct="1">
              <a:spcBef>
                <a:spcPts val="0"/>
              </a:spcBef>
              <a:spcAft>
                <a:spcPts val="0"/>
              </a:spcAft>
            </a:pPr>
            <a:r>
              <a:rPr lang="zh-CN" altLang="en-US"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algn="r" eaLnBrk="1" fontAlgn="auto" hangingPunct="1">
              <a:spcBef>
                <a:spcPts val="0"/>
              </a:spcBef>
              <a:spcAft>
                <a:spcPts val="0"/>
              </a:spcAft>
            </a:pP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9" name="Freeform 250"/>
          <p:cNvSpPr/>
          <p:nvPr/>
        </p:nvSpPr>
        <p:spPr bwMode="auto">
          <a:xfrm>
            <a:off x="7533822" y="3687232"/>
            <a:ext cx="217488" cy="401638"/>
          </a:xfrm>
          <a:custGeom>
            <a:avLst/>
            <a:gdLst>
              <a:gd name="T0" fmla="*/ 57 w 137"/>
              <a:gd name="T1" fmla="*/ 0 h 253"/>
              <a:gd name="T2" fmla="*/ 124 w 137"/>
              <a:gd name="T3" fmla="*/ 0 h 253"/>
              <a:gd name="T4" fmla="*/ 124 w 137"/>
              <a:gd name="T5" fmla="*/ 39 h 253"/>
              <a:gd name="T6" fmla="*/ 111 w 137"/>
              <a:gd name="T7" fmla="*/ 39 h 253"/>
              <a:gd name="T8" fmla="*/ 137 w 137"/>
              <a:gd name="T9" fmla="*/ 208 h 253"/>
              <a:gd name="T10" fmla="*/ 93 w 137"/>
              <a:gd name="T11" fmla="*/ 253 h 253"/>
              <a:gd name="T12" fmla="*/ 44 w 137"/>
              <a:gd name="T13" fmla="*/ 210 h 253"/>
              <a:gd name="T14" fmla="*/ 60 w 137"/>
              <a:gd name="T15" fmla="*/ 117 h 253"/>
              <a:gd name="T16" fmla="*/ 11 w 137"/>
              <a:gd name="T17" fmla="*/ 159 h 253"/>
              <a:gd name="T18" fmla="*/ 0 w 137"/>
              <a:gd name="T19" fmla="*/ 142 h 253"/>
              <a:gd name="T20" fmla="*/ 66 w 137"/>
              <a:gd name="T21" fmla="*/ 71 h 253"/>
              <a:gd name="T22" fmla="*/ 71 w 137"/>
              <a:gd name="T23" fmla="*/ 39 h 253"/>
              <a:gd name="T24" fmla="*/ 57 w 137"/>
              <a:gd name="T25" fmla="*/ 39 h 253"/>
              <a:gd name="T26" fmla="*/ 57 w 137"/>
              <a:gd name="T2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7" h="253">
                <a:moveTo>
                  <a:pt x="57" y="0"/>
                </a:moveTo>
                <a:lnTo>
                  <a:pt x="124" y="0"/>
                </a:lnTo>
                <a:lnTo>
                  <a:pt x="124" y="39"/>
                </a:lnTo>
                <a:lnTo>
                  <a:pt x="111" y="39"/>
                </a:lnTo>
                <a:lnTo>
                  <a:pt x="137" y="208"/>
                </a:lnTo>
                <a:lnTo>
                  <a:pt x="93" y="253"/>
                </a:lnTo>
                <a:lnTo>
                  <a:pt x="44" y="210"/>
                </a:lnTo>
                <a:lnTo>
                  <a:pt x="60" y="117"/>
                </a:lnTo>
                <a:lnTo>
                  <a:pt x="11" y="159"/>
                </a:lnTo>
                <a:lnTo>
                  <a:pt x="0" y="142"/>
                </a:lnTo>
                <a:lnTo>
                  <a:pt x="66" y="71"/>
                </a:lnTo>
                <a:lnTo>
                  <a:pt x="71" y="39"/>
                </a:lnTo>
                <a:lnTo>
                  <a:pt x="57" y="39"/>
                </a:lnTo>
                <a:lnTo>
                  <a:pt x="57" y="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30" name="Freeform 277"/>
          <p:cNvSpPr>
            <a:spLocks noEditPoints="1"/>
          </p:cNvSpPr>
          <p:nvPr/>
        </p:nvSpPr>
        <p:spPr bwMode="auto">
          <a:xfrm>
            <a:off x="4509939" y="3680885"/>
            <a:ext cx="271463" cy="373063"/>
          </a:xfrm>
          <a:custGeom>
            <a:avLst/>
            <a:gdLst>
              <a:gd name="T0" fmla="*/ 8 w 77"/>
              <a:gd name="T1" fmla="*/ 0 h 106"/>
              <a:gd name="T2" fmla="*/ 64 w 77"/>
              <a:gd name="T3" fmla="*/ 0 h 106"/>
              <a:gd name="T4" fmla="*/ 73 w 77"/>
              <a:gd name="T5" fmla="*/ 9 h 106"/>
              <a:gd name="T6" fmla="*/ 73 w 77"/>
              <a:gd name="T7" fmla="*/ 62 h 106"/>
              <a:gd name="T8" fmla="*/ 63 w 77"/>
              <a:gd name="T9" fmla="*/ 60 h 106"/>
              <a:gd name="T10" fmla="*/ 63 w 77"/>
              <a:gd name="T11" fmla="*/ 56 h 106"/>
              <a:gd name="T12" fmla="*/ 63 w 77"/>
              <a:gd name="T13" fmla="*/ 11 h 106"/>
              <a:gd name="T14" fmla="*/ 9 w 77"/>
              <a:gd name="T15" fmla="*/ 11 h 106"/>
              <a:gd name="T16" fmla="*/ 9 w 77"/>
              <a:gd name="T17" fmla="*/ 87 h 106"/>
              <a:gd name="T18" fmla="*/ 36 w 77"/>
              <a:gd name="T19" fmla="*/ 87 h 106"/>
              <a:gd name="T20" fmla="*/ 40 w 77"/>
              <a:gd name="T21" fmla="*/ 96 h 106"/>
              <a:gd name="T22" fmla="*/ 8 w 77"/>
              <a:gd name="T23" fmla="*/ 96 h 106"/>
              <a:gd name="T24" fmla="*/ 0 w 77"/>
              <a:gd name="T25" fmla="*/ 88 h 106"/>
              <a:gd name="T26" fmla="*/ 0 w 77"/>
              <a:gd name="T27" fmla="*/ 9 h 106"/>
              <a:gd name="T28" fmla="*/ 8 w 77"/>
              <a:gd name="T29" fmla="*/ 0 h 106"/>
              <a:gd name="T30" fmla="*/ 16 w 77"/>
              <a:gd name="T31" fmla="*/ 47 h 106"/>
              <a:gd name="T32" fmla="*/ 16 w 77"/>
              <a:gd name="T33" fmla="*/ 54 h 106"/>
              <a:gd name="T34" fmla="*/ 36 w 77"/>
              <a:gd name="T35" fmla="*/ 54 h 106"/>
              <a:gd name="T36" fmla="*/ 36 w 77"/>
              <a:gd name="T37" fmla="*/ 47 h 106"/>
              <a:gd name="T38" fmla="*/ 16 w 77"/>
              <a:gd name="T39" fmla="*/ 47 h 106"/>
              <a:gd name="T40" fmla="*/ 16 w 77"/>
              <a:gd name="T41" fmla="*/ 34 h 106"/>
              <a:gd name="T42" fmla="*/ 16 w 77"/>
              <a:gd name="T43" fmla="*/ 41 h 106"/>
              <a:gd name="T44" fmla="*/ 36 w 77"/>
              <a:gd name="T45" fmla="*/ 41 h 106"/>
              <a:gd name="T46" fmla="*/ 36 w 77"/>
              <a:gd name="T47" fmla="*/ 34 h 106"/>
              <a:gd name="T48" fmla="*/ 16 w 77"/>
              <a:gd name="T49" fmla="*/ 34 h 106"/>
              <a:gd name="T50" fmla="*/ 16 w 77"/>
              <a:gd name="T51" fmla="*/ 21 h 106"/>
              <a:gd name="T52" fmla="*/ 16 w 77"/>
              <a:gd name="T53" fmla="*/ 28 h 106"/>
              <a:gd name="T54" fmla="*/ 55 w 77"/>
              <a:gd name="T55" fmla="*/ 28 h 106"/>
              <a:gd name="T56" fmla="*/ 55 w 77"/>
              <a:gd name="T57" fmla="*/ 21 h 106"/>
              <a:gd name="T58" fmla="*/ 16 w 77"/>
              <a:gd name="T59" fmla="*/ 21 h 106"/>
              <a:gd name="T60" fmla="*/ 47 w 77"/>
              <a:gd name="T61" fmla="*/ 42 h 106"/>
              <a:gd name="T62" fmla="*/ 45 w 77"/>
              <a:gd name="T63" fmla="*/ 70 h 106"/>
              <a:gd name="T64" fmla="*/ 43 w 77"/>
              <a:gd name="T65" fmla="*/ 69 h 106"/>
              <a:gd name="T66" fmla="*/ 39 w 77"/>
              <a:gd name="T67" fmla="*/ 71 h 106"/>
              <a:gd name="T68" fmla="*/ 38 w 77"/>
              <a:gd name="T69" fmla="*/ 74 h 106"/>
              <a:gd name="T70" fmla="*/ 48 w 77"/>
              <a:gd name="T71" fmla="*/ 98 h 106"/>
              <a:gd name="T72" fmla="*/ 48 w 77"/>
              <a:gd name="T73" fmla="*/ 106 h 106"/>
              <a:gd name="T74" fmla="*/ 71 w 77"/>
              <a:gd name="T75" fmla="*/ 106 h 106"/>
              <a:gd name="T76" fmla="*/ 71 w 77"/>
              <a:gd name="T77" fmla="*/ 97 h 106"/>
              <a:gd name="T78" fmla="*/ 77 w 77"/>
              <a:gd name="T79" fmla="*/ 73 h 106"/>
              <a:gd name="T80" fmla="*/ 76 w 77"/>
              <a:gd name="T81" fmla="*/ 69 h 106"/>
              <a:gd name="T82" fmla="*/ 71 w 77"/>
              <a:gd name="T83" fmla="*/ 68 h 106"/>
              <a:gd name="T84" fmla="*/ 69 w 77"/>
              <a:gd name="T85" fmla="*/ 70 h 106"/>
              <a:gd name="T86" fmla="*/ 68 w 77"/>
              <a:gd name="T87" fmla="*/ 68 h 106"/>
              <a:gd name="T88" fmla="*/ 64 w 77"/>
              <a:gd name="T89" fmla="*/ 67 h 106"/>
              <a:gd name="T90" fmla="*/ 62 w 77"/>
              <a:gd name="T91" fmla="*/ 68 h 106"/>
              <a:gd name="T92" fmla="*/ 61 w 77"/>
              <a:gd name="T93" fmla="*/ 66 h 106"/>
              <a:gd name="T94" fmla="*/ 57 w 77"/>
              <a:gd name="T95" fmla="*/ 66 h 106"/>
              <a:gd name="T96" fmla="*/ 55 w 77"/>
              <a:gd name="T97" fmla="*/ 41 h 106"/>
              <a:gd name="T98" fmla="*/ 47 w 77"/>
              <a:gd name="T99" fmla="*/ 42 h 106"/>
              <a:gd name="T100" fmla="*/ 25 w 77"/>
              <a:gd name="T101" fmla="*/ 4 h 106"/>
              <a:gd name="T102" fmla="*/ 25 w 77"/>
              <a:gd name="T103" fmla="*/ 7 h 106"/>
              <a:gd name="T104" fmla="*/ 47 w 77"/>
              <a:gd name="T105" fmla="*/ 7 h 106"/>
              <a:gd name="T106" fmla="*/ 47 w 77"/>
              <a:gd name="T107" fmla="*/ 4 h 106"/>
              <a:gd name="T108" fmla="*/ 25 w 77"/>
              <a:gd name="T109" fmla="*/ 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7" h="106">
                <a:moveTo>
                  <a:pt x="8" y="0"/>
                </a:moveTo>
                <a:cubicBezTo>
                  <a:pt x="64" y="0"/>
                  <a:pt x="64" y="0"/>
                  <a:pt x="64" y="0"/>
                </a:cubicBezTo>
                <a:cubicBezTo>
                  <a:pt x="69" y="0"/>
                  <a:pt x="73" y="4"/>
                  <a:pt x="73" y="9"/>
                </a:cubicBezTo>
                <a:cubicBezTo>
                  <a:pt x="73" y="62"/>
                  <a:pt x="73" y="62"/>
                  <a:pt x="73" y="62"/>
                </a:cubicBezTo>
                <a:cubicBezTo>
                  <a:pt x="63" y="60"/>
                  <a:pt x="63" y="60"/>
                  <a:pt x="63" y="60"/>
                </a:cubicBezTo>
                <a:cubicBezTo>
                  <a:pt x="63" y="56"/>
                  <a:pt x="63" y="56"/>
                  <a:pt x="63" y="56"/>
                </a:cubicBezTo>
                <a:cubicBezTo>
                  <a:pt x="63" y="11"/>
                  <a:pt x="63" y="11"/>
                  <a:pt x="63" y="11"/>
                </a:cubicBezTo>
                <a:cubicBezTo>
                  <a:pt x="9" y="11"/>
                  <a:pt x="9" y="11"/>
                  <a:pt x="9" y="11"/>
                </a:cubicBezTo>
                <a:cubicBezTo>
                  <a:pt x="9" y="87"/>
                  <a:pt x="9" y="87"/>
                  <a:pt x="9" y="87"/>
                </a:cubicBezTo>
                <a:cubicBezTo>
                  <a:pt x="36" y="87"/>
                  <a:pt x="36" y="87"/>
                  <a:pt x="36" y="87"/>
                </a:cubicBezTo>
                <a:cubicBezTo>
                  <a:pt x="40" y="96"/>
                  <a:pt x="40" y="96"/>
                  <a:pt x="40" y="96"/>
                </a:cubicBezTo>
                <a:cubicBezTo>
                  <a:pt x="8" y="96"/>
                  <a:pt x="8" y="96"/>
                  <a:pt x="8" y="96"/>
                </a:cubicBezTo>
                <a:cubicBezTo>
                  <a:pt x="4" y="96"/>
                  <a:pt x="0" y="93"/>
                  <a:pt x="0" y="88"/>
                </a:cubicBezTo>
                <a:cubicBezTo>
                  <a:pt x="0" y="9"/>
                  <a:pt x="0" y="9"/>
                  <a:pt x="0" y="9"/>
                </a:cubicBezTo>
                <a:cubicBezTo>
                  <a:pt x="0" y="4"/>
                  <a:pt x="4" y="0"/>
                  <a:pt x="8" y="0"/>
                </a:cubicBezTo>
                <a:close/>
                <a:moveTo>
                  <a:pt x="16" y="47"/>
                </a:moveTo>
                <a:cubicBezTo>
                  <a:pt x="16" y="54"/>
                  <a:pt x="16" y="54"/>
                  <a:pt x="16" y="54"/>
                </a:cubicBezTo>
                <a:cubicBezTo>
                  <a:pt x="36" y="54"/>
                  <a:pt x="36" y="54"/>
                  <a:pt x="36" y="54"/>
                </a:cubicBezTo>
                <a:cubicBezTo>
                  <a:pt x="36" y="47"/>
                  <a:pt x="36" y="47"/>
                  <a:pt x="36" y="47"/>
                </a:cubicBezTo>
                <a:cubicBezTo>
                  <a:pt x="16" y="47"/>
                  <a:pt x="16" y="47"/>
                  <a:pt x="16" y="47"/>
                </a:cubicBezTo>
                <a:close/>
                <a:moveTo>
                  <a:pt x="16" y="34"/>
                </a:moveTo>
                <a:cubicBezTo>
                  <a:pt x="16" y="41"/>
                  <a:pt x="16" y="41"/>
                  <a:pt x="16" y="41"/>
                </a:cubicBezTo>
                <a:cubicBezTo>
                  <a:pt x="36" y="41"/>
                  <a:pt x="36" y="41"/>
                  <a:pt x="36" y="41"/>
                </a:cubicBezTo>
                <a:cubicBezTo>
                  <a:pt x="36" y="34"/>
                  <a:pt x="36" y="34"/>
                  <a:pt x="36" y="34"/>
                </a:cubicBezTo>
                <a:cubicBezTo>
                  <a:pt x="16" y="34"/>
                  <a:pt x="16" y="34"/>
                  <a:pt x="16" y="34"/>
                </a:cubicBezTo>
                <a:close/>
                <a:moveTo>
                  <a:pt x="16" y="21"/>
                </a:moveTo>
                <a:cubicBezTo>
                  <a:pt x="16" y="28"/>
                  <a:pt x="16" y="28"/>
                  <a:pt x="16" y="28"/>
                </a:cubicBezTo>
                <a:cubicBezTo>
                  <a:pt x="55" y="28"/>
                  <a:pt x="55" y="28"/>
                  <a:pt x="55" y="28"/>
                </a:cubicBezTo>
                <a:cubicBezTo>
                  <a:pt x="55" y="21"/>
                  <a:pt x="55" y="21"/>
                  <a:pt x="55" y="21"/>
                </a:cubicBezTo>
                <a:cubicBezTo>
                  <a:pt x="16" y="21"/>
                  <a:pt x="16" y="21"/>
                  <a:pt x="16" y="21"/>
                </a:cubicBezTo>
                <a:close/>
                <a:moveTo>
                  <a:pt x="47" y="42"/>
                </a:moveTo>
                <a:cubicBezTo>
                  <a:pt x="45" y="70"/>
                  <a:pt x="45" y="70"/>
                  <a:pt x="45" y="70"/>
                </a:cubicBezTo>
                <a:cubicBezTo>
                  <a:pt x="43" y="69"/>
                  <a:pt x="43" y="69"/>
                  <a:pt x="43" y="69"/>
                </a:cubicBezTo>
                <a:cubicBezTo>
                  <a:pt x="39" y="71"/>
                  <a:pt x="39" y="71"/>
                  <a:pt x="39" y="71"/>
                </a:cubicBezTo>
                <a:cubicBezTo>
                  <a:pt x="38" y="74"/>
                  <a:pt x="38" y="74"/>
                  <a:pt x="38" y="74"/>
                </a:cubicBezTo>
                <a:cubicBezTo>
                  <a:pt x="48" y="98"/>
                  <a:pt x="48" y="98"/>
                  <a:pt x="48" y="98"/>
                </a:cubicBezTo>
                <a:cubicBezTo>
                  <a:pt x="48" y="106"/>
                  <a:pt x="48" y="106"/>
                  <a:pt x="48" y="106"/>
                </a:cubicBezTo>
                <a:cubicBezTo>
                  <a:pt x="71" y="106"/>
                  <a:pt x="71" y="106"/>
                  <a:pt x="71" y="106"/>
                </a:cubicBezTo>
                <a:cubicBezTo>
                  <a:pt x="71" y="97"/>
                  <a:pt x="71" y="97"/>
                  <a:pt x="71" y="97"/>
                </a:cubicBezTo>
                <a:cubicBezTo>
                  <a:pt x="77" y="73"/>
                  <a:pt x="77" y="73"/>
                  <a:pt x="77" y="73"/>
                </a:cubicBezTo>
                <a:cubicBezTo>
                  <a:pt x="76" y="69"/>
                  <a:pt x="76" y="69"/>
                  <a:pt x="76" y="69"/>
                </a:cubicBezTo>
                <a:cubicBezTo>
                  <a:pt x="71" y="68"/>
                  <a:pt x="71" y="68"/>
                  <a:pt x="71" y="68"/>
                </a:cubicBezTo>
                <a:cubicBezTo>
                  <a:pt x="69" y="70"/>
                  <a:pt x="69" y="70"/>
                  <a:pt x="69" y="70"/>
                </a:cubicBezTo>
                <a:cubicBezTo>
                  <a:pt x="68" y="68"/>
                  <a:pt x="68" y="68"/>
                  <a:pt x="68" y="68"/>
                </a:cubicBezTo>
                <a:cubicBezTo>
                  <a:pt x="64" y="67"/>
                  <a:pt x="64" y="67"/>
                  <a:pt x="64" y="67"/>
                </a:cubicBezTo>
                <a:cubicBezTo>
                  <a:pt x="62" y="68"/>
                  <a:pt x="62" y="68"/>
                  <a:pt x="62" y="68"/>
                </a:cubicBezTo>
                <a:cubicBezTo>
                  <a:pt x="61" y="66"/>
                  <a:pt x="61" y="66"/>
                  <a:pt x="61" y="66"/>
                </a:cubicBezTo>
                <a:cubicBezTo>
                  <a:pt x="57" y="66"/>
                  <a:pt x="57" y="66"/>
                  <a:pt x="57" y="66"/>
                </a:cubicBezTo>
                <a:cubicBezTo>
                  <a:pt x="55" y="41"/>
                  <a:pt x="55" y="41"/>
                  <a:pt x="55" y="41"/>
                </a:cubicBezTo>
                <a:cubicBezTo>
                  <a:pt x="47" y="42"/>
                  <a:pt x="47" y="42"/>
                  <a:pt x="47" y="42"/>
                </a:cubicBezTo>
                <a:close/>
                <a:moveTo>
                  <a:pt x="25" y="4"/>
                </a:moveTo>
                <a:cubicBezTo>
                  <a:pt x="25" y="7"/>
                  <a:pt x="25" y="7"/>
                  <a:pt x="25" y="7"/>
                </a:cubicBezTo>
                <a:cubicBezTo>
                  <a:pt x="47" y="7"/>
                  <a:pt x="47" y="7"/>
                  <a:pt x="47" y="7"/>
                </a:cubicBezTo>
                <a:cubicBezTo>
                  <a:pt x="47" y="4"/>
                  <a:pt x="47" y="4"/>
                  <a:pt x="47" y="4"/>
                </a:cubicBezTo>
                <a:lnTo>
                  <a:pt x="25" y="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31" name="Freeform 283"/>
          <p:cNvSpPr>
            <a:spLocks noEditPoints="1"/>
          </p:cNvSpPr>
          <p:nvPr/>
        </p:nvSpPr>
        <p:spPr bwMode="auto">
          <a:xfrm>
            <a:off x="5934972" y="3670215"/>
            <a:ext cx="333375" cy="422275"/>
          </a:xfrm>
          <a:custGeom>
            <a:avLst/>
            <a:gdLst>
              <a:gd name="T0" fmla="*/ 41 w 95"/>
              <a:gd name="T1" fmla="*/ 0 h 120"/>
              <a:gd name="T2" fmla="*/ 29 w 95"/>
              <a:gd name="T3" fmla="*/ 7 h 120"/>
              <a:gd name="T4" fmla="*/ 29 w 95"/>
              <a:gd name="T5" fmla="*/ 7 h 120"/>
              <a:gd name="T6" fmla="*/ 14 w 95"/>
              <a:gd name="T7" fmla="*/ 1 h 120"/>
              <a:gd name="T8" fmla="*/ 3 w 95"/>
              <a:gd name="T9" fmla="*/ 8 h 120"/>
              <a:gd name="T10" fmla="*/ 0 w 95"/>
              <a:gd name="T11" fmla="*/ 21 h 120"/>
              <a:gd name="T12" fmla="*/ 3 w 95"/>
              <a:gd name="T13" fmla="*/ 34 h 120"/>
              <a:gd name="T14" fmla="*/ 14 w 95"/>
              <a:gd name="T15" fmla="*/ 40 h 120"/>
              <a:gd name="T16" fmla="*/ 31 w 95"/>
              <a:gd name="T17" fmla="*/ 37 h 120"/>
              <a:gd name="T18" fmla="*/ 41 w 95"/>
              <a:gd name="T19" fmla="*/ 41 h 120"/>
              <a:gd name="T20" fmla="*/ 43 w 95"/>
              <a:gd name="T21" fmla="*/ 41 h 120"/>
              <a:gd name="T22" fmla="*/ 57 w 95"/>
              <a:gd name="T23" fmla="*/ 56 h 120"/>
              <a:gd name="T24" fmla="*/ 68 w 95"/>
              <a:gd name="T25" fmla="*/ 58 h 120"/>
              <a:gd name="T26" fmla="*/ 66 w 95"/>
              <a:gd name="T27" fmla="*/ 78 h 120"/>
              <a:gd name="T28" fmla="*/ 65 w 95"/>
              <a:gd name="T29" fmla="*/ 120 h 120"/>
              <a:gd name="T30" fmla="*/ 75 w 95"/>
              <a:gd name="T31" fmla="*/ 120 h 120"/>
              <a:gd name="T32" fmla="*/ 77 w 95"/>
              <a:gd name="T33" fmla="*/ 84 h 120"/>
              <a:gd name="T34" fmla="*/ 82 w 95"/>
              <a:gd name="T35" fmla="*/ 84 h 120"/>
              <a:gd name="T36" fmla="*/ 84 w 95"/>
              <a:gd name="T37" fmla="*/ 120 h 120"/>
              <a:gd name="T38" fmla="*/ 95 w 95"/>
              <a:gd name="T39" fmla="*/ 120 h 120"/>
              <a:gd name="T40" fmla="*/ 92 w 95"/>
              <a:gd name="T41" fmla="*/ 78 h 120"/>
              <a:gd name="T42" fmla="*/ 94 w 95"/>
              <a:gd name="T43" fmla="*/ 41 h 120"/>
              <a:gd name="T44" fmla="*/ 74 w 95"/>
              <a:gd name="T45" fmla="*/ 41 h 120"/>
              <a:gd name="T46" fmla="*/ 70 w 95"/>
              <a:gd name="T47" fmla="*/ 35 h 120"/>
              <a:gd name="T48" fmla="*/ 71 w 95"/>
              <a:gd name="T49" fmla="*/ 35 h 120"/>
              <a:gd name="T50" fmla="*/ 79 w 95"/>
              <a:gd name="T51" fmla="*/ 38 h 120"/>
              <a:gd name="T52" fmla="*/ 91 w 95"/>
              <a:gd name="T53" fmla="*/ 26 h 120"/>
              <a:gd name="T54" fmla="*/ 79 w 95"/>
              <a:gd name="T55" fmla="*/ 14 h 120"/>
              <a:gd name="T56" fmla="*/ 71 w 95"/>
              <a:gd name="T57" fmla="*/ 18 h 120"/>
              <a:gd name="T58" fmla="*/ 48 w 95"/>
              <a:gd name="T59" fmla="*/ 2 h 120"/>
              <a:gd name="T60" fmla="*/ 41 w 95"/>
              <a:gd name="T61" fmla="*/ 0 h 120"/>
              <a:gd name="T62" fmla="*/ 65 w 95"/>
              <a:gd name="T63" fmla="*/ 43 h 120"/>
              <a:gd name="T64" fmla="*/ 58 w 95"/>
              <a:gd name="T65" fmla="*/ 46 h 120"/>
              <a:gd name="T66" fmla="*/ 51 w 95"/>
              <a:gd name="T67" fmla="*/ 39 h 120"/>
              <a:gd name="T68" fmla="*/ 62 w 95"/>
              <a:gd name="T69" fmla="*/ 37 h 120"/>
              <a:gd name="T70" fmla="*/ 65 w 95"/>
              <a:gd name="T71" fmla="*/ 43 h 120"/>
              <a:gd name="T72" fmla="*/ 10 w 95"/>
              <a:gd name="T73" fmla="*/ 12 h 120"/>
              <a:gd name="T74" fmla="*/ 14 w 95"/>
              <a:gd name="T75" fmla="*/ 9 h 120"/>
              <a:gd name="T76" fmla="*/ 18 w 95"/>
              <a:gd name="T77" fmla="*/ 12 h 120"/>
              <a:gd name="T78" fmla="*/ 21 w 95"/>
              <a:gd name="T79" fmla="*/ 21 h 120"/>
              <a:gd name="T80" fmla="*/ 18 w 95"/>
              <a:gd name="T81" fmla="*/ 30 h 120"/>
              <a:gd name="T82" fmla="*/ 14 w 95"/>
              <a:gd name="T83" fmla="*/ 32 h 120"/>
              <a:gd name="T84" fmla="*/ 10 w 95"/>
              <a:gd name="T85" fmla="*/ 30 h 120"/>
              <a:gd name="T86" fmla="*/ 7 w 95"/>
              <a:gd name="T87" fmla="*/ 21 h 120"/>
              <a:gd name="T88" fmla="*/ 10 w 95"/>
              <a:gd name="T89" fmla="*/ 12 h 120"/>
              <a:gd name="T90" fmla="*/ 35 w 95"/>
              <a:gd name="T91" fmla="*/ 11 h 120"/>
              <a:gd name="T92" fmla="*/ 41 w 95"/>
              <a:gd name="T93" fmla="*/ 8 h 120"/>
              <a:gd name="T94" fmla="*/ 47 w 95"/>
              <a:gd name="T95" fmla="*/ 11 h 120"/>
              <a:gd name="T96" fmla="*/ 50 w 95"/>
              <a:gd name="T97" fmla="*/ 21 h 120"/>
              <a:gd name="T98" fmla="*/ 47 w 95"/>
              <a:gd name="T99" fmla="*/ 30 h 120"/>
              <a:gd name="T100" fmla="*/ 41 w 95"/>
              <a:gd name="T101" fmla="*/ 34 h 120"/>
              <a:gd name="T102" fmla="*/ 35 w 95"/>
              <a:gd name="T103" fmla="*/ 30 h 120"/>
              <a:gd name="T104" fmla="*/ 33 w 95"/>
              <a:gd name="T105" fmla="*/ 21 h 120"/>
              <a:gd name="T106" fmla="*/ 35 w 95"/>
              <a:gd name="T107" fmla="*/ 1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32" name="Freeform 288"/>
          <p:cNvSpPr>
            <a:spLocks noEditPoints="1"/>
          </p:cNvSpPr>
          <p:nvPr/>
        </p:nvSpPr>
        <p:spPr bwMode="auto">
          <a:xfrm>
            <a:off x="6772866" y="2337735"/>
            <a:ext cx="384175" cy="366713"/>
          </a:xfrm>
          <a:custGeom>
            <a:avLst/>
            <a:gdLst>
              <a:gd name="T0" fmla="*/ 86 w 109"/>
              <a:gd name="T1" fmla="*/ 10 h 104"/>
              <a:gd name="T2" fmla="*/ 94 w 109"/>
              <a:gd name="T3" fmla="*/ 46 h 104"/>
              <a:gd name="T4" fmla="*/ 83 w 109"/>
              <a:gd name="T5" fmla="*/ 58 h 104"/>
              <a:gd name="T6" fmla="*/ 82 w 109"/>
              <a:gd name="T7" fmla="*/ 53 h 104"/>
              <a:gd name="T8" fmla="*/ 85 w 109"/>
              <a:gd name="T9" fmla="*/ 47 h 104"/>
              <a:gd name="T10" fmla="*/ 77 w 109"/>
              <a:gd name="T11" fmla="*/ 51 h 104"/>
              <a:gd name="T12" fmla="*/ 38 w 109"/>
              <a:gd name="T13" fmla="*/ 47 h 104"/>
              <a:gd name="T14" fmla="*/ 39 w 109"/>
              <a:gd name="T15" fmla="*/ 51 h 104"/>
              <a:gd name="T16" fmla="*/ 28 w 109"/>
              <a:gd name="T17" fmla="*/ 34 h 104"/>
              <a:gd name="T18" fmla="*/ 62 w 109"/>
              <a:gd name="T19" fmla="*/ 0 h 104"/>
              <a:gd name="T20" fmla="*/ 37 w 109"/>
              <a:gd name="T21" fmla="*/ 103 h 104"/>
              <a:gd name="T22" fmla="*/ 88 w 109"/>
              <a:gd name="T23" fmla="*/ 84 h 104"/>
              <a:gd name="T24" fmla="*/ 98 w 109"/>
              <a:gd name="T25" fmla="*/ 51 h 104"/>
              <a:gd name="T26" fmla="*/ 49 w 109"/>
              <a:gd name="T27" fmla="*/ 67 h 104"/>
              <a:gd name="T28" fmla="*/ 77 w 109"/>
              <a:gd name="T29" fmla="*/ 58 h 104"/>
              <a:gd name="T30" fmla="*/ 90 w 109"/>
              <a:gd name="T31" fmla="*/ 35 h 104"/>
              <a:gd name="T32" fmla="*/ 79 w 109"/>
              <a:gd name="T33" fmla="*/ 43 h 104"/>
              <a:gd name="T34" fmla="*/ 90 w 109"/>
              <a:gd name="T35" fmla="*/ 35 h 104"/>
              <a:gd name="T36" fmla="*/ 64 w 109"/>
              <a:gd name="T37" fmla="*/ 35 h 104"/>
              <a:gd name="T38" fmla="*/ 73 w 109"/>
              <a:gd name="T39" fmla="*/ 45 h 104"/>
              <a:gd name="T40" fmla="*/ 59 w 109"/>
              <a:gd name="T41" fmla="*/ 35 h 104"/>
              <a:gd name="T42" fmla="*/ 51 w 109"/>
              <a:gd name="T43" fmla="*/ 45 h 104"/>
              <a:gd name="T44" fmla="*/ 59 w 109"/>
              <a:gd name="T45" fmla="*/ 35 h 104"/>
              <a:gd name="T46" fmla="*/ 34 w 109"/>
              <a:gd name="T47" fmla="*/ 35 h 104"/>
              <a:gd name="T48" fmla="*/ 44 w 109"/>
              <a:gd name="T49" fmla="*/ 43 h 104"/>
              <a:gd name="T50" fmla="*/ 35 w 109"/>
              <a:gd name="T51" fmla="*/ 30 h 104"/>
              <a:gd name="T52" fmla="*/ 44 w 109"/>
              <a:gd name="T53" fmla="*/ 24 h 104"/>
              <a:gd name="T54" fmla="*/ 35 w 109"/>
              <a:gd name="T55" fmla="*/ 30 h 104"/>
              <a:gd name="T56" fmla="*/ 59 w 109"/>
              <a:gd name="T57" fmla="*/ 30 h 104"/>
              <a:gd name="T58" fmla="*/ 51 w 109"/>
              <a:gd name="T59" fmla="*/ 22 h 104"/>
              <a:gd name="T60" fmla="*/ 64 w 109"/>
              <a:gd name="T61" fmla="*/ 30 h 104"/>
              <a:gd name="T62" fmla="*/ 73 w 109"/>
              <a:gd name="T63" fmla="*/ 22 h 104"/>
              <a:gd name="T64" fmla="*/ 64 w 109"/>
              <a:gd name="T65" fmla="*/ 30 h 104"/>
              <a:gd name="T66" fmla="*/ 89 w 109"/>
              <a:gd name="T67" fmla="*/ 30 h 104"/>
              <a:gd name="T68" fmla="*/ 79 w 109"/>
              <a:gd name="T69" fmla="*/ 24 h 104"/>
              <a:gd name="T70" fmla="*/ 64 w 109"/>
              <a:gd name="T71" fmla="*/ 6 h 104"/>
              <a:gd name="T72" fmla="*/ 71 w 109"/>
              <a:gd name="T73" fmla="*/ 16 h 104"/>
              <a:gd name="T74" fmla="*/ 64 w 109"/>
              <a:gd name="T75" fmla="*/ 6 h 104"/>
              <a:gd name="T76" fmla="*/ 59 w 109"/>
              <a:gd name="T77" fmla="*/ 6 h 104"/>
              <a:gd name="T78" fmla="*/ 52 w 109"/>
              <a:gd name="T79" fmla="*/ 16 h 104"/>
              <a:gd name="T80" fmla="*/ 46 w 109"/>
              <a:gd name="T81" fmla="*/ 17 h 104"/>
              <a:gd name="T82" fmla="*/ 50 w 109"/>
              <a:gd name="T83" fmla="*/ 8 h 104"/>
              <a:gd name="T84" fmla="*/ 36 w 109"/>
              <a:gd name="T85" fmla="*/ 21 h 104"/>
              <a:gd name="T86" fmla="*/ 46 w 109"/>
              <a:gd name="T87" fmla="*/ 17 h 104"/>
              <a:gd name="T88" fmla="*/ 75 w 109"/>
              <a:gd name="T89" fmla="*/ 10 h 104"/>
              <a:gd name="T90" fmla="*/ 85 w 109"/>
              <a:gd name="T91" fmla="*/ 20 h 104"/>
              <a:gd name="T92" fmla="*/ 82 w 109"/>
              <a:gd name="T93" fmla="*/ 1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04">
                <a:moveTo>
                  <a:pt x="62" y="0"/>
                </a:moveTo>
                <a:cubicBezTo>
                  <a:pt x="71" y="0"/>
                  <a:pt x="80" y="3"/>
                  <a:pt x="86" y="10"/>
                </a:cubicBezTo>
                <a:cubicBezTo>
                  <a:pt x="92" y="16"/>
                  <a:pt x="96" y="24"/>
                  <a:pt x="96" y="34"/>
                </a:cubicBezTo>
                <a:cubicBezTo>
                  <a:pt x="96" y="38"/>
                  <a:pt x="95" y="42"/>
                  <a:pt x="94" y="46"/>
                </a:cubicBezTo>
                <a:cubicBezTo>
                  <a:pt x="92" y="48"/>
                  <a:pt x="92" y="48"/>
                  <a:pt x="92" y="48"/>
                </a:cubicBezTo>
                <a:cubicBezTo>
                  <a:pt x="89" y="52"/>
                  <a:pt x="86" y="56"/>
                  <a:pt x="83" y="58"/>
                </a:cubicBezTo>
                <a:cubicBezTo>
                  <a:pt x="83" y="53"/>
                  <a:pt x="83" y="53"/>
                  <a:pt x="83" y="53"/>
                </a:cubicBezTo>
                <a:cubicBezTo>
                  <a:pt x="82" y="53"/>
                  <a:pt x="82" y="53"/>
                  <a:pt x="82" y="53"/>
                </a:cubicBezTo>
                <a:cubicBezTo>
                  <a:pt x="84" y="51"/>
                  <a:pt x="86" y="49"/>
                  <a:pt x="87" y="46"/>
                </a:cubicBezTo>
                <a:cubicBezTo>
                  <a:pt x="86" y="46"/>
                  <a:pt x="86" y="47"/>
                  <a:pt x="85" y="47"/>
                </a:cubicBezTo>
                <a:cubicBezTo>
                  <a:pt x="83" y="48"/>
                  <a:pt x="80" y="49"/>
                  <a:pt x="78" y="50"/>
                </a:cubicBezTo>
                <a:cubicBezTo>
                  <a:pt x="78" y="50"/>
                  <a:pt x="77" y="51"/>
                  <a:pt x="77" y="51"/>
                </a:cubicBezTo>
                <a:cubicBezTo>
                  <a:pt x="65" y="47"/>
                  <a:pt x="54" y="47"/>
                  <a:pt x="44" y="49"/>
                </a:cubicBezTo>
                <a:cubicBezTo>
                  <a:pt x="42" y="49"/>
                  <a:pt x="40" y="48"/>
                  <a:pt x="38" y="47"/>
                </a:cubicBezTo>
                <a:cubicBezTo>
                  <a:pt x="38" y="47"/>
                  <a:pt x="37" y="46"/>
                  <a:pt x="36" y="46"/>
                </a:cubicBezTo>
                <a:cubicBezTo>
                  <a:pt x="37" y="48"/>
                  <a:pt x="38" y="49"/>
                  <a:pt x="39" y="51"/>
                </a:cubicBezTo>
                <a:cubicBezTo>
                  <a:pt x="38" y="52"/>
                  <a:pt x="36" y="52"/>
                  <a:pt x="34" y="53"/>
                </a:cubicBezTo>
                <a:cubicBezTo>
                  <a:pt x="30" y="48"/>
                  <a:pt x="28" y="41"/>
                  <a:pt x="28" y="34"/>
                </a:cubicBezTo>
                <a:cubicBezTo>
                  <a:pt x="28" y="24"/>
                  <a:pt x="31" y="16"/>
                  <a:pt x="38" y="10"/>
                </a:cubicBezTo>
                <a:cubicBezTo>
                  <a:pt x="44" y="3"/>
                  <a:pt x="52" y="0"/>
                  <a:pt x="62" y="0"/>
                </a:cubicBezTo>
                <a:close/>
                <a:moveTo>
                  <a:pt x="0" y="104"/>
                </a:moveTo>
                <a:cubicBezTo>
                  <a:pt x="37" y="103"/>
                  <a:pt x="37" y="103"/>
                  <a:pt x="37" y="103"/>
                </a:cubicBezTo>
                <a:cubicBezTo>
                  <a:pt x="42" y="86"/>
                  <a:pt x="42" y="86"/>
                  <a:pt x="42" y="86"/>
                </a:cubicBezTo>
                <a:cubicBezTo>
                  <a:pt x="88" y="84"/>
                  <a:pt x="88" y="84"/>
                  <a:pt x="88" y="84"/>
                </a:cubicBezTo>
                <a:cubicBezTo>
                  <a:pt x="109" y="52"/>
                  <a:pt x="109" y="52"/>
                  <a:pt x="109" y="52"/>
                </a:cubicBezTo>
                <a:cubicBezTo>
                  <a:pt x="98" y="51"/>
                  <a:pt x="98" y="51"/>
                  <a:pt x="98" y="51"/>
                </a:cubicBezTo>
                <a:cubicBezTo>
                  <a:pt x="83" y="72"/>
                  <a:pt x="70" y="74"/>
                  <a:pt x="49" y="68"/>
                </a:cubicBezTo>
                <a:cubicBezTo>
                  <a:pt x="49" y="67"/>
                  <a:pt x="49" y="67"/>
                  <a:pt x="49" y="67"/>
                </a:cubicBezTo>
                <a:cubicBezTo>
                  <a:pt x="66" y="70"/>
                  <a:pt x="73" y="68"/>
                  <a:pt x="77" y="64"/>
                </a:cubicBezTo>
                <a:cubicBezTo>
                  <a:pt x="77" y="58"/>
                  <a:pt x="77" y="58"/>
                  <a:pt x="77" y="58"/>
                </a:cubicBezTo>
                <a:cubicBezTo>
                  <a:pt x="38" y="44"/>
                  <a:pt x="15" y="73"/>
                  <a:pt x="0" y="104"/>
                </a:cubicBezTo>
                <a:close/>
                <a:moveTo>
                  <a:pt x="90" y="35"/>
                </a:moveTo>
                <a:cubicBezTo>
                  <a:pt x="80" y="35"/>
                  <a:pt x="80" y="35"/>
                  <a:pt x="80" y="35"/>
                </a:cubicBezTo>
                <a:cubicBezTo>
                  <a:pt x="80" y="38"/>
                  <a:pt x="80" y="41"/>
                  <a:pt x="79" y="43"/>
                </a:cubicBezTo>
                <a:cubicBezTo>
                  <a:pt x="80" y="43"/>
                  <a:pt x="81" y="42"/>
                  <a:pt x="83" y="42"/>
                </a:cubicBezTo>
                <a:cubicBezTo>
                  <a:pt x="86" y="40"/>
                  <a:pt x="89" y="38"/>
                  <a:pt x="90" y="35"/>
                </a:cubicBezTo>
                <a:close/>
                <a:moveTo>
                  <a:pt x="74" y="35"/>
                </a:moveTo>
                <a:cubicBezTo>
                  <a:pt x="64" y="35"/>
                  <a:pt x="64" y="35"/>
                  <a:pt x="64" y="35"/>
                </a:cubicBezTo>
                <a:cubicBezTo>
                  <a:pt x="64" y="46"/>
                  <a:pt x="64" y="46"/>
                  <a:pt x="64" y="46"/>
                </a:cubicBezTo>
                <a:cubicBezTo>
                  <a:pt x="67" y="46"/>
                  <a:pt x="70" y="46"/>
                  <a:pt x="73" y="45"/>
                </a:cubicBezTo>
                <a:cubicBezTo>
                  <a:pt x="74" y="42"/>
                  <a:pt x="74" y="39"/>
                  <a:pt x="74" y="35"/>
                </a:cubicBezTo>
                <a:close/>
                <a:moveTo>
                  <a:pt x="59" y="35"/>
                </a:moveTo>
                <a:cubicBezTo>
                  <a:pt x="50" y="35"/>
                  <a:pt x="50" y="35"/>
                  <a:pt x="50" y="35"/>
                </a:cubicBezTo>
                <a:cubicBezTo>
                  <a:pt x="50" y="39"/>
                  <a:pt x="50" y="42"/>
                  <a:pt x="51" y="45"/>
                </a:cubicBezTo>
                <a:cubicBezTo>
                  <a:pt x="53" y="46"/>
                  <a:pt x="56" y="46"/>
                  <a:pt x="59" y="46"/>
                </a:cubicBezTo>
                <a:cubicBezTo>
                  <a:pt x="59" y="35"/>
                  <a:pt x="59" y="35"/>
                  <a:pt x="59" y="35"/>
                </a:cubicBezTo>
                <a:close/>
                <a:moveTo>
                  <a:pt x="44" y="35"/>
                </a:moveTo>
                <a:cubicBezTo>
                  <a:pt x="34" y="35"/>
                  <a:pt x="34" y="35"/>
                  <a:pt x="34" y="35"/>
                </a:cubicBezTo>
                <a:cubicBezTo>
                  <a:pt x="35" y="38"/>
                  <a:pt x="37" y="40"/>
                  <a:pt x="41" y="42"/>
                </a:cubicBezTo>
                <a:cubicBezTo>
                  <a:pt x="42" y="42"/>
                  <a:pt x="43" y="43"/>
                  <a:pt x="44" y="43"/>
                </a:cubicBezTo>
                <a:cubicBezTo>
                  <a:pt x="44" y="41"/>
                  <a:pt x="44" y="38"/>
                  <a:pt x="44" y="35"/>
                </a:cubicBezTo>
                <a:close/>
                <a:moveTo>
                  <a:pt x="35" y="30"/>
                </a:moveTo>
                <a:cubicBezTo>
                  <a:pt x="44" y="30"/>
                  <a:pt x="44" y="30"/>
                  <a:pt x="44" y="30"/>
                </a:cubicBezTo>
                <a:cubicBezTo>
                  <a:pt x="44" y="28"/>
                  <a:pt x="44" y="26"/>
                  <a:pt x="44" y="24"/>
                </a:cubicBezTo>
                <a:cubicBezTo>
                  <a:pt x="43" y="24"/>
                  <a:pt x="42" y="25"/>
                  <a:pt x="41" y="25"/>
                </a:cubicBezTo>
                <a:cubicBezTo>
                  <a:pt x="38" y="27"/>
                  <a:pt x="36" y="28"/>
                  <a:pt x="35" y="30"/>
                </a:cubicBezTo>
                <a:close/>
                <a:moveTo>
                  <a:pt x="50" y="30"/>
                </a:moveTo>
                <a:cubicBezTo>
                  <a:pt x="59" y="30"/>
                  <a:pt x="59" y="30"/>
                  <a:pt x="59" y="30"/>
                </a:cubicBezTo>
                <a:cubicBezTo>
                  <a:pt x="59" y="21"/>
                  <a:pt x="59" y="21"/>
                  <a:pt x="59" y="21"/>
                </a:cubicBezTo>
                <a:cubicBezTo>
                  <a:pt x="56" y="21"/>
                  <a:pt x="53" y="22"/>
                  <a:pt x="51" y="22"/>
                </a:cubicBezTo>
                <a:cubicBezTo>
                  <a:pt x="50" y="25"/>
                  <a:pt x="50" y="27"/>
                  <a:pt x="50" y="30"/>
                </a:cubicBezTo>
                <a:close/>
                <a:moveTo>
                  <a:pt x="64" y="30"/>
                </a:moveTo>
                <a:cubicBezTo>
                  <a:pt x="74" y="30"/>
                  <a:pt x="74" y="30"/>
                  <a:pt x="74" y="30"/>
                </a:cubicBezTo>
                <a:cubicBezTo>
                  <a:pt x="74" y="27"/>
                  <a:pt x="73" y="25"/>
                  <a:pt x="73" y="22"/>
                </a:cubicBezTo>
                <a:cubicBezTo>
                  <a:pt x="70" y="22"/>
                  <a:pt x="67" y="21"/>
                  <a:pt x="64" y="21"/>
                </a:cubicBezTo>
                <a:cubicBezTo>
                  <a:pt x="64" y="30"/>
                  <a:pt x="64" y="30"/>
                  <a:pt x="64" y="30"/>
                </a:cubicBezTo>
                <a:close/>
                <a:moveTo>
                  <a:pt x="80" y="30"/>
                </a:moveTo>
                <a:cubicBezTo>
                  <a:pt x="89" y="30"/>
                  <a:pt x="89" y="30"/>
                  <a:pt x="89" y="30"/>
                </a:cubicBezTo>
                <a:cubicBezTo>
                  <a:pt x="87" y="28"/>
                  <a:pt x="85" y="27"/>
                  <a:pt x="83" y="25"/>
                </a:cubicBezTo>
                <a:cubicBezTo>
                  <a:pt x="81" y="25"/>
                  <a:pt x="80" y="24"/>
                  <a:pt x="79" y="24"/>
                </a:cubicBezTo>
                <a:cubicBezTo>
                  <a:pt x="79" y="26"/>
                  <a:pt x="80" y="28"/>
                  <a:pt x="80" y="30"/>
                </a:cubicBezTo>
                <a:close/>
                <a:moveTo>
                  <a:pt x="64" y="6"/>
                </a:moveTo>
                <a:cubicBezTo>
                  <a:pt x="64" y="15"/>
                  <a:pt x="64" y="15"/>
                  <a:pt x="64" y="15"/>
                </a:cubicBezTo>
                <a:cubicBezTo>
                  <a:pt x="67" y="15"/>
                  <a:pt x="69" y="16"/>
                  <a:pt x="71" y="16"/>
                </a:cubicBezTo>
                <a:cubicBezTo>
                  <a:pt x="71" y="15"/>
                  <a:pt x="70" y="14"/>
                  <a:pt x="70" y="13"/>
                </a:cubicBezTo>
                <a:cubicBezTo>
                  <a:pt x="68" y="10"/>
                  <a:pt x="66" y="7"/>
                  <a:pt x="64" y="6"/>
                </a:cubicBezTo>
                <a:close/>
                <a:moveTo>
                  <a:pt x="59" y="15"/>
                </a:moveTo>
                <a:cubicBezTo>
                  <a:pt x="59" y="6"/>
                  <a:pt x="59" y="6"/>
                  <a:pt x="59" y="6"/>
                </a:cubicBezTo>
                <a:cubicBezTo>
                  <a:pt x="57" y="7"/>
                  <a:pt x="55" y="10"/>
                  <a:pt x="54" y="13"/>
                </a:cubicBezTo>
                <a:cubicBezTo>
                  <a:pt x="53" y="14"/>
                  <a:pt x="53" y="15"/>
                  <a:pt x="52" y="16"/>
                </a:cubicBezTo>
                <a:cubicBezTo>
                  <a:pt x="55" y="16"/>
                  <a:pt x="57" y="15"/>
                  <a:pt x="59" y="15"/>
                </a:cubicBezTo>
                <a:close/>
                <a:moveTo>
                  <a:pt x="46" y="17"/>
                </a:moveTo>
                <a:cubicBezTo>
                  <a:pt x="46" y="15"/>
                  <a:pt x="47" y="12"/>
                  <a:pt x="48" y="10"/>
                </a:cubicBezTo>
                <a:cubicBezTo>
                  <a:pt x="49" y="10"/>
                  <a:pt x="49" y="9"/>
                  <a:pt x="50" y="8"/>
                </a:cubicBezTo>
                <a:cubicBezTo>
                  <a:pt x="47" y="10"/>
                  <a:pt x="44" y="11"/>
                  <a:pt x="42" y="14"/>
                </a:cubicBezTo>
                <a:cubicBezTo>
                  <a:pt x="40" y="16"/>
                  <a:pt x="38" y="18"/>
                  <a:pt x="36" y="21"/>
                </a:cubicBezTo>
                <a:cubicBezTo>
                  <a:pt x="37" y="21"/>
                  <a:pt x="38" y="20"/>
                  <a:pt x="38" y="20"/>
                </a:cubicBezTo>
                <a:cubicBezTo>
                  <a:pt x="41" y="19"/>
                  <a:pt x="43" y="18"/>
                  <a:pt x="46" y="17"/>
                </a:cubicBezTo>
                <a:close/>
                <a:moveTo>
                  <a:pt x="74" y="8"/>
                </a:moveTo>
                <a:cubicBezTo>
                  <a:pt x="74" y="9"/>
                  <a:pt x="75" y="10"/>
                  <a:pt x="75" y="10"/>
                </a:cubicBezTo>
                <a:cubicBezTo>
                  <a:pt x="76" y="12"/>
                  <a:pt x="77" y="15"/>
                  <a:pt x="78" y="17"/>
                </a:cubicBezTo>
                <a:cubicBezTo>
                  <a:pt x="80" y="18"/>
                  <a:pt x="83" y="19"/>
                  <a:pt x="85" y="20"/>
                </a:cubicBezTo>
                <a:cubicBezTo>
                  <a:pt x="86" y="20"/>
                  <a:pt x="86" y="21"/>
                  <a:pt x="87" y="21"/>
                </a:cubicBezTo>
                <a:cubicBezTo>
                  <a:pt x="86" y="18"/>
                  <a:pt x="84" y="16"/>
                  <a:pt x="82" y="14"/>
                </a:cubicBezTo>
                <a:cubicBezTo>
                  <a:pt x="79" y="11"/>
                  <a:pt x="77" y="10"/>
                  <a:pt x="74" y="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33" name="Freeform 82"/>
          <p:cNvSpPr>
            <a:spLocks noEditPoints="1"/>
          </p:cNvSpPr>
          <p:nvPr/>
        </p:nvSpPr>
        <p:spPr bwMode="auto">
          <a:xfrm>
            <a:off x="5270190" y="2414408"/>
            <a:ext cx="347796" cy="341850"/>
          </a:xfrm>
          <a:custGeom>
            <a:avLst/>
            <a:gdLst>
              <a:gd name="T0" fmla="*/ 31 w 99"/>
              <a:gd name="T1" fmla="*/ 1 h 97"/>
              <a:gd name="T2" fmla="*/ 50 w 99"/>
              <a:gd name="T3" fmla="*/ 21 h 97"/>
              <a:gd name="T4" fmla="*/ 50 w 99"/>
              <a:gd name="T5" fmla="*/ 23 h 97"/>
              <a:gd name="T6" fmla="*/ 44 w 99"/>
              <a:gd name="T7" fmla="*/ 37 h 97"/>
              <a:gd name="T8" fmla="*/ 37 w 99"/>
              <a:gd name="T9" fmla="*/ 30 h 97"/>
              <a:gd name="T10" fmla="*/ 34 w 99"/>
              <a:gd name="T11" fmla="*/ 20 h 97"/>
              <a:gd name="T12" fmla="*/ 24 w 99"/>
              <a:gd name="T13" fmla="*/ 16 h 97"/>
              <a:gd name="T14" fmla="*/ 17 w 99"/>
              <a:gd name="T15" fmla="*/ 9 h 97"/>
              <a:gd name="T16" fmla="*/ 31 w 99"/>
              <a:gd name="T17" fmla="*/ 1 h 97"/>
              <a:gd name="T18" fmla="*/ 23 w 99"/>
              <a:gd name="T19" fmla="*/ 21 h 97"/>
              <a:gd name="T20" fmla="*/ 24 w 99"/>
              <a:gd name="T21" fmla="*/ 30 h 97"/>
              <a:gd name="T22" fmla="*/ 33 w 99"/>
              <a:gd name="T23" fmla="*/ 31 h 97"/>
              <a:gd name="T24" fmla="*/ 32 w 99"/>
              <a:gd name="T25" fmla="*/ 22 h 97"/>
              <a:gd name="T26" fmla="*/ 23 w 99"/>
              <a:gd name="T27" fmla="*/ 21 h 97"/>
              <a:gd name="T28" fmla="*/ 2 w 99"/>
              <a:gd name="T29" fmla="*/ 35 h 97"/>
              <a:gd name="T30" fmla="*/ 0 w 99"/>
              <a:gd name="T31" fmla="*/ 40 h 97"/>
              <a:gd name="T32" fmla="*/ 48 w 99"/>
              <a:gd name="T33" fmla="*/ 88 h 97"/>
              <a:gd name="T34" fmla="*/ 89 w 99"/>
              <a:gd name="T35" fmla="*/ 47 h 97"/>
              <a:gd name="T36" fmla="*/ 42 w 99"/>
              <a:gd name="T37" fmla="*/ 0 h 97"/>
              <a:gd name="T38" fmla="*/ 37 w 99"/>
              <a:gd name="T39" fmla="*/ 1 h 97"/>
              <a:gd name="T40" fmla="*/ 53 w 99"/>
              <a:gd name="T41" fmla="*/ 18 h 97"/>
              <a:gd name="T42" fmla="*/ 54 w 99"/>
              <a:gd name="T43" fmla="*/ 19 h 97"/>
              <a:gd name="T44" fmla="*/ 54 w 99"/>
              <a:gd name="T45" fmla="*/ 20 h 97"/>
              <a:gd name="T46" fmla="*/ 54 w 99"/>
              <a:gd name="T47" fmla="*/ 24 h 97"/>
              <a:gd name="T48" fmla="*/ 44 w 99"/>
              <a:gd name="T49" fmla="*/ 44 h 97"/>
              <a:gd name="T50" fmla="*/ 25 w 99"/>
              <a:gd name="T51" fmla="*/ 53 h 97"/>
              <a:gd name="T52" fmla="*/ 21 w 99"/>
              <a:gd name="T53" fmla="*/ 53 h 97"/>
              <a:gd name="T54" fmla="*/ 20 w 99"/>
              <a:gd name="T55" fmla="*/ 53 h 97"/>
              <a:gd name="T56" fmla="*/ 19 w 99"/>
              <a:gd name="T57" fmla="*/ 52 h 97"/>
              <a:gd name="T58" fmla="*/ 2 w 99"/>
              <a:gd name="T59" fmla="*/ 35 h 97"/>
              <a:gd name="T60" fmla="*/ 12 w 99"/>
              <a:gd name="T61" fmla="*/ 14 h 97"/>
              <a:gd name="T62" fmla="*/ 3 w 99"/>
              <a:gd name="T63" fmla="*/ 28 h 97"/>
              <a:gd name="T64" fmla="*/ 23 w 99"/>
              <a:gd name="T65" fmla="*/ 48 h 97"/>
              <a:gd name="T66" fmla="*/ 24 w 99"/>
              <a:gd name="T67" fmla="*/ 48 h 97"/>
              <a:gd name="T68" fmla="*/ 39 w 99"/>
              <a:gd name="T69" fmla="*/ 42 h 97"/>
              <a:gd name="T70" fmla="*/ 32 w 99"/>
              <a:gd name="T71" fmla="*/ 35 h 97"/>
              <a:gd name="T72" fmla="*/ 22 w 99"/>
              <a:gd name="T73" fmla="*/ 31 h 97"/>
              <a:gd name="T74" fmla="*/ 18 w 99"/>
              <a:gd name="T75" fmla="*/ 21 h 97"/>
              <a:gd name="T76" fmla="*/ 12 w 99"/>
              <a:gd name="T77"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9" h="97">
                <a:moveTo>
                  <a:pt x="31" y="1"/>
                </a:moveTo>
                <a:cubicBezTo>
                  <a:pt x="50" y="21"/>
                  <a:pt x="50" y="21"/>
                  <a:pt x="50" y="21"/>
                </a:cubicBezTo>
                <a:cubicBezTo>
                  <a:pt x="50" y="21"/>
                  <a:pt x="50" y="22"/>
                  <a:pt x="50" y="23"/>
                </a:cubicBezTo>
                <a:cubicBezTo>
                  <a:pt x="50" y="28"/>
                  <a:pt x="48" y="33"/>
                  <a:pt x="44" y="37"/>
                </a:cubicBezTo>
                <a:cubicBezTo>
                  <a:pt x="37" y="30"/>
                  <a:pt x="37" y="30"/>
                  <a:pt x="37" y="30"/>
                </a:cubicBezTo>
                <a:cubicBezTo>
                  <a:pt x="38" y="27"/>
                  <a:pt x="36" y="23"/>
                  <a:pt x="34" y="20"/>
                </a:cubicBezTo>
                <a:cubicBezTo>
                  <a:pt x="31" y="17"/>
                  <a:pt x="27" y="16"/>
                  <a:pt x="24" y="16"/>
                </a:cubicBezTo>
                <a:cubicBezTo>
                  <a:pt x="17" y="9"/>
                  <a:pt x="17" y="9"/>
                  <a:pt x="17" y="9"/>
                </a:cubicBezTo>
                <a:cubicBezTo>
                  <a:pt x="21" y="6"/>
                  <a:pt x="25" y="3"/>
                  <a:pt x="31" y="1"/>
                </a:cubicBezTo>
                <a:close/>
                <a:moveTo>
                  <a:pt x="23" y="21"/>
                </a:moveTo>
                <a:cubicBezTo>
                  <a:pt x="21" y="23"/>
                  <a:pt x="21" y="27"/>
                  <a:pt x="24" y="30"/>
                </a:cubicBezTo>
                <a:cubicBezTo>
                  <a:pt x="27" y="32"/>
                  <a:pt x="31" y="33"/>
                  <a:pt x="33" y="31"/>
                </a:cubicBezTo>
                <a:cubicBezTo>
                  <a:pt x="35" y="29"/>
                  <a:pt x="34" y="25"/>
                  <a:pt x="32" y="22"/>
                </a:cubicBezTo>
                <a:cubicBezTo>
                  <a:pt x="29" y="19"/>
                  <a:pt x="25" y="18"/>
                  <a:pt x="23" y="21"/>
                </a:cubicBezTo>
                <a:close/>
                <a:moveTo>
                  <a:pt x="2" y="35"/>
                </a:moveTo>
                <a:cubicBezTo>
                  <a:pt x="1" y="36"/>
                  <a:pt x="1" y="38"/>
                  <a:pt x="0" y="40"/>
                </a:cubicBezTo>
                <a:cubicBezTo>
                  <a:pt x="48" y="88"/>
                  <a:pt x="48" y="88"/>
                  <a:pt x="48" y="88"/>
                </a:cubicBezTo>
                <a:cubicBezTo>
                  <a:pt x="70" y="97"/>
                  <a:pt x="99" y="72"/>
                  <a:pt x="89" y="47"/>
                </a:cubicBezTo>
                <a:cubicBezTo>
                  <a:pt x="42" y="0"/>
                  <a:pt x="42" y="0"/>
                  <a:pt x="42" y="0"/>
                </a:cubicBezTo>
                <a:cubicBezTo>
                  <a:pt x="40" y="0"/>
                  <a:pt x="38" y="0"/>
                  <a:pt x="37" y="1"/>
                </a:cubicBezTo>
                <a:cubicBezTo>
                  <a:pt x="53" y="18"/>
                  <a:pt x="53" y="18"/>
                  <a:pt x="53" y="18"/>
                </a:cubicBezTo>
                <a:cubicBezTo>
                  <a:pt x="54" y="19"/>
                  <a:pt x="54" y="19"/>
                  <a:pt x="54" y="19"/>
                </a:cubicBezTo>
                <a:cubicBezTo>
                  <a:pt x="54" y="20"/>
                  <a:pt x="54" y="20"/>
                  <a:pt x="54" y="20"/>
                </a:cubicBezTo>
                <a:cubicBezTo>
                  <a:pt x="54" y="21"/>
                  <a:pt x="54" y="22"/>
                  <a:pt x="54" y="24"/>
                </a:cubicBezTo>
                <a:cubicBezTo>
                  <a:pt x="54" y="31"/>
                  <a:pt x="50" y="38"/>
                  <a:pt x="44" y="44"/>
                </a:cubicBezTo>
                <a:cubicBezTo>
                  <a:pt x="39" y="49"/>
                  <a:pt x="32" y="52"/>
                  <a:pt x="25" y="53"/>
                </a:cubicBezTo>
                <a:cubicBezTo>
                  <a:pt x="24" y="53"/>
                  <a:pt x="22" y="53"/>
                  <a:pt x="21" y="53"/>
                </a:cubicBezTo>
                <a:cubicBezTo>
                  <a:pt x="20" y="53"/>
                  <a:pt x="20" y="53"/>
                  <a:pt x="20" y="53"/>
                </a:cubicBezTo>
                <a:cubicBezTo>
                  <a:pt x="19" y="52"/>
                  <a:pt x="19" y="52"/>
                  <a:pt x="19" y="52"/>
                </a:cubicBezTo>
                <a:cubicBezTo>
                  <a:pt x="2" y="35"/>
                  <a:pt x="2" y="35"/>
                  <a:pt x="2" y="35"/>
                </a:cubicBezTo>
                <a:close/>
                <a:moveTo>
                  <a:pt x="12" y="14"/>
                </a:moveTo>
                <a:cubicBezTo>
                  <a:pt x="8" y="18"/>
                  <a:pt x="5" y="23"/>
                  <a:pt x="3" y="28"/>
                </a:cubicBezTo>
                <a:cubicBezTo>
                  <a:pt x="23" y="48"/>
                  <a:pt x="23" y="48"/>
                  <a:pt x="23" y="48"/>
                </a:cubicBezTo>
                <a:cubicBezTo>
                  <a:pt x="23" y="48"/>
                  <a:pt x="24" y="48"/>
                  <a:pt x="24" y="48"/>
                </a:cubicBezTo>
                <a:cubicBezTo>
                  <a:pt x="29" y="48"/>
                  <a:pt x="35" y="46"/>
                  <a:pt x="39" y="42"/>
                </a:cubicBezTo>
                <a:cubicBezTo>
                  <a:pt x="32" y="35"/>
                  <a:pt x="32" y="35"/>
                  <a:pt x="32" y="35"/>
                </a:cubicBezTo>
                <a:cubicBezTo>
                  <a:pt x="29" y="36"/>
                  <a:pt x="25" y="34"/>
                  <a:pt x="22" y="31"/>
                </a:cubicBezTo>
                <a:cubicBezTo>
                  <a:pt x="19" y="28"/>
                  <a:pt x="18" y="24"/>
                  <a:pt x="18" y="21"/>
                </a:cubicBezTo>
                <a:lnTo>
                  <a:pt x="12" y="1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34" name="Freeform 280"/>
          <p:cNvSpPr>
            <a:spLocks noEditPoints="1"/>
          </p:cNvSpPr>
          <p:nvPr/>
        </p:nvSpPr>
        <p:spPr bwMode="auto">
          <a:xfrm>
            <a:off x="6814934" y="4937464"/>
            <a:ext cx="300038" cy="334963"/>
          </a:xfrm>
          <a:custGeom>
            <a:avLst/>
            <a:gdLst>
              <a:gd name="T0" fmla="*/ 18 w 85"/>
              <a:gd name="T1" fmla="*/ 18 h 95"/>
              <a:gd name="T2" fmla="*/ 7 w 85"/>
              <a:gd name="T3" fmla="*/ 26 h 95"/>
              <a:gd name="T4" fmla="*/ 39 w 85"/>
              <a:gd name="T5" fmla="*/ 57 h 95"/>
              <a:gd name="T6" fmla="*/ 37 w 85"/>
              <a:gd name="T7" fmla="*/ 40 h 95"/>
              <a:gd name="T8" fmla="*/ 27 w 85"/>
              <a:gd name="T9" fmla="*/ 40 h 95"/>
              <a:gd name="T10" fmla="*/ 22 w 85"/>
              <a:gd name="T11" fmla="*/ 30 h 95"/>
              <a:gd name="T12" fmla="*/ 22 w 85"/>
              <a:gd name="T13" fmla="*/ 18 h 95"/>
              <a:gd name="T14" fmla="*/ 22 w 85"/>
              <a:gd name="T15" fmla="*/ 0 h 95"/>
              <a:gd name="T16" fmla="*/ 85 w 85"/>
              <a:gd name="T17" fmla="*/ 40 h 95"/>
              <a:gd name="T18" fmla="*/ 46 w 85"/>
              <a:gd name="T19" fmla="*/ 95 h 95"/>
              <a:gd name="T20" fmla="*/ 0 w 85"/>
              <a:gd name="T21" fmla="*/ 18 h 95"/>
              <a:gd name="T22" fmla="*/ 31 w 85"/>
              <a:gd name="T23" fmla="*/ 28 h 95"/>
              <a:gd name="T24" fmla="*/ 43 w 85"/>
              <a:gd name="T25" fmla="*/ 27 h 95"/>
              <a:gd name="T26" fmla="*/ 42 w 85"/>
              <a:gd name="T27" fmla="*/ 21 h 95"/>
              <a:gd name="T28" fmla="*/ 36 w 85"/>
              <a:gd name="T29" fmla="*/ 13 h 95"/>
              <a:gd name="T30" fmla="*/ 37 w 85"/>
              <a:gd name="T31" fmla="*/ 10 h 95"/>
              <a:gd name="T32" fmla="*/ 38 w 85"/>
              <a:gd name="T33" fmla="*/ 16 h 95"/>
              <a:gd name="T34" fmla="*/ 43 w 85"/>
              <a:gd name="T35" fmla="*/ 11 h 95"/>
              <a:gd name="T36" fmla="*/ 31 w 85"/>
              <a:gd name="T37" fmla="*/ 12 h 95"/>
              <a:gd name="T38" fmla="*/ 32 w 85"/>
              <a:gd name="T39" fmla="*/ 17 h 95"/>
              <a:gd name="T40" fmla="*/ 38 w 85"/>
              <a:gd name="T41" fmla="*/ 25 h 95"/>
              <a:gd name="T42" fmla="*/ 37 w 85"/>
              <a:gd name="T43" fmla="*/ 29 h 95"/>
              <a:gd name="T44" fmla="*/ 36 w 85"/>
              <a:gd name="T45" fmla="*/ 22 h 95"/>
              <a:gd name="T46" fmla="*/ 64 w 85"/>
              <a:gd name="T47" fmla="*/ 32 h 95"/>
              <a:gd name="T48" fmla="*/ 56 w 85"/>
              <a:gd name="T49" fmla="*/ 7 h 95"/>
              <a:gd name="T50" fmla="*/ 52 w 85"/>
              <a:gd name="T51" fmla="*/ 7 h 95"/>
              <a:gd name="T52" fmla="*/ 45 w 85"/>
              <a:gd name="T53" fmla="*/ 32 h 95"/>
              <a:gd name="T54" fmla="*/ 49 w 85"/>
              <a:gd name="T55" fmla="*/ 18 h 95"/>
              <a:gd name="T56" fmla="*/ 56 w 85"/>
              <a:gd name="T57" fmla="*/ 32 h 95"/>
              <a:gd name="T58" fmla="*/ 59 w 85"/>
              <a:gd name="T59" fmla="*/ 32 h 95"/>
              <a:gd name="T60" fmla="*/ 65 w 85"/>
              <a:gd name="T61" fmla="*/ 22 h 95"/>
              <a:gd name="T62" fmla="*/ 71 w 85"/>
              <a:gd name="T63" fmla="*/ 32 h 95"/>
              <a:gd name="T64" fmla="*/ 77 w 85"/>
              <a:gd name="T65" fmla="*/ 24 h 95"/>
              <a:gd name="T66" fmla="*/ 72 w 85"/>
              <a:gd name="T67" fmla="*/ 17 h 95"/>
              <a:gd name="T68" fmla="*/ 70 w 85"/>
              <a:gd name="T69" fmla="*/ 12 h 95"/>
              <a:gd name="T70" fmla="*/ 72 w 85"/>
              <a:gd name="T71" fmla="*/ 11 h 95"/>
              <a:gd name="T72" fmla="*/ 77 w 85"/>
              <a:gd name="T73" fmla="*/ 16 h 95"/>
              <a:gd name="T74" fmla="*/ 71 w 85"/>
              <a:gd name="T75" fmla="*/ 7 h 95"/>
              <a:gd name="T76" fmla="*/ 65 w 85"/>
              <a:gd name="T77" fmla="*/ 15 h 95"/>
              <a:gd name="T78" fmla="*/ 70 w 85"/>
              <a:gd name="T79" fmla="*/ 22 h 95"/>
              <a:gd name="T80" fmla="*/ 72 w 85"/>
              <a:gd name="T81" fmla="*/ 28 h 95"/>
              <a:gd name="T82" fmla="*/ 70 w 85"/>
              <a:gd name="T83" fmla="*/ 28 h 95"/>
              <a:gd name="T84" fmla="*/ 65 w 85"/>
              <a:gd name="T85" fmla="*/ 22 h 95"/>
              <a:gd name="T86" fmla="*/ 7 w 85"/>
              <a:gd name="T87" fmla="*/ 68 h 95"/>
              <a:gd name="T88" fmla="*/ 20 w 85"/>
              <a:gd name="T89" fmla="*/ 62 h 95"/>
              <a:gd name="T90" fmla="*/ 26 w 85"/>
              <a:gd name="T91" fmla="*/ 62 h 95"/>
              <a:gd name="T92" fmla="*/ 39 w 85"/>
              <a:gd name="T93" fmla="*/ 68 h 95"/>
              <a:gd name="T94" fmla="*/ 26 w 85"/>
              <a:gd name="T95" fmla="*/ 62 h 95"/>
              <a:gd name="T96" fmla="*/ 7 w 85"/>
              <a:gd name="T97" fmla="*/ 79 h 95"/>
              <a:gd name="T98" fmla="*/ 20 w 85"/>
              <a:gd name="T99" fmla="*/ 73 h 95"/>
              <a:gd name="T100" fmla="*/ 26 w 85"/>
              <a:gd name="T101" fmla="*/ 73 h 95"/>
              <a:gd name="T102" fmla="*/ 39 w 85"/>
              <a:gd name="T103" fmla="*/ 79 h 95"/>
              <a:gd name="T104" fmla="*/ 26 w 85"/>
              <a:gd name="T105" fmla="*/ 73 h 95"/>
              <a:gd name="T106" fmla="*/ 7 w 85"/>
              <a:gd name="T107" fmla="*/ 89 h 95"/>
              <a:gd name="T108" fmla="*/ 20 w 85"/>
              <a:gd name="T109" fmla="*/ 83 h 95"/>
              <a:gd name="T110" fmla="*/ 26 w 85"/>
              <a:gd name="T111" fmla="*/ 83 h 95"/>
              <a:gd name="T112" fmla="*/ 39 w 85"/>
              <a:gd name="T113" fmla="*/ 89 h 95"/>
              <a:gd name="T114" fmla="*/ 26 w 85"/>
              <a:gd name="T115"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 h="95">
                <a:moveTo>
                  <a:pt x="0" y="18"/>
                </a:moveTo>
                <a:cubicBezTo>
                  <a:pt x="18" y="18"/>
                  <a:pt x="18" y="18"/>
                  <a:pt x="18" y="18"/>
                </a:cubicBezTo>
                <a:cubicBezTo>
                  <a:pt x="18" y="26"/>
                  <a:pt x="18" y="26"/>
                  <a:pt x="18" y="26"/>
                </a:cubicBezTo>
                <a:cubicBezTo>
                  <a:pt x="7" y="26"/>
                  <a:pt x="7" y="26"/>
                  <a:pt x="7" y="26"/>
                </a:cubicBezTo>
                <a:cubicBezTo>
                  <a:pt x="7" y="57"/>
                  <a:pt x="7" y="57"/>
                  <a:pt x="7" y="57"/>
                </a:cubicBezTo>
                <a:cubicBezTo>
                  <a:pt x="39" y="57"/>
                  <a:pt x="39" y="57"/>
                  <a:pt x="39" y="57"/>
                </a:cubicBezTo>
                <a:cubicBezTo>
                  <a:pt x="39" y="40"/>
                  <a:pt x="39" y="40"/>
                  <a:pt x="39" y="40"/>
                </a:cubicBezTo>
                <a:cubicBezTo>
                  <a:pt x="37" y="40"/>
                  <a:pt x="37" y="40"/>
                  <a:pt x="37" y="40"/>
                </a:cubicBezTo>
                <a:cubicBezTo>
                  <a:pt x="22" y="51"/>
                  <a:pt x="22" y="51"/>
                  <a:pt x="22" y="51"/>
                </a:cubicBezTo>
                <a:cubicBezTo>
                  <a:pt x="27" y="40"/>
                  <a:pt x="27" y="40"/>
                  <a:pt x="27" y="40"/>
                </a:cubicBezTo>
                <a:cubicBezTo>
                  <a:pt x="22" y="40"/>
                  <a:pt x="22" y="40"/>
                  <a:pt x="22" y="40"/>
                </a:cubicBezTo>
                <a:cubicBezTo>
                  <a:pt x="22" y="30"/>
                  <a:pt x="22" y="30"/>
                  <a:pt x="22" y="30"/>
                </a:cubicBezTo>
                <a:cubicBezTo>
                  <a:pt x="22" y="26"/>
                  <a:pt x="22" y="26"/>
                  <a:pt x="22" y="26"/>
                </a:cubicBezTo>
                <a:cubicBezTo>
                  <a:pt x="22" y="18"/>
                  <a:pt x="22" y="18"/>
                  <a:pt x="22" y="18"/>
                </a:cubicBezTo>
                <a:cubicBezTo>
                  <a:pt x="22" y="16"/>
                  <a:pt x="22" y="16"/>
                  <a:pt x="22" y="16"/>
                </a:cubicBezTo>
                <a:cubicBezTo>
                  <a:pt x="22" y="0"/>
                  <a:pt x="22" y="0"/>
                  <a:pt x="22" y="0"/>
                </a:cubicBezTo>
                <a:cubicBezTo>
                  <a:pt x="85" y="0"/>
                  <a:pt x="85" y="0"/>
                  <a:pt x="85" y="0"/>
                </a:cubicBezTo>
                <a:cubicBezTo>
                  <a:pt x="85" y="40"/>
                  <a:pt x="85" y="40"/>
                  <a:pt x="85" y="40"/>
                </a:cubicBezTo>
                <a:cubicBezTo>
                  <a:pt x="46" y="40"/>
                  <a:pt x="46" y="40"/>
                  <a:pt x="46" y="40"/>
                </a:cubicBezTo>
                <a:cubicBezTo>
                  <a:pt x="46" y="95"/>
                  <a:pt x="46" y="95"/>
                  <a:pt x="46" y="95"/>
                </a:cubicBezTo>
                <a:cubicBezTo>
                  <a:pt x="0" y="95"/>
                  <a:pt x="0" y="95"/>
                  <a:pt x="0" y="95"/>
                </a:cubicBezTo>
                <a:cubicBezTo>
                  <a:pt x="0" y="18"/>
                  <a:pt x="0" y="18"/>
                  <a:pt x="0" y="18"/>
                </a:cubicBezTo>
                <a:close/>
                <a:moveTo>
                  <a:pt x="31" y="22"/>
                </a:moveTo>
                <a:cubicBezTo>
                  <a:pt x="31" y="28"/>
                  <a:pt x="31" y="28"/>
                  <a:pt x="31" y="28"/>
                </a:cubicBezTo>
                <a:cubicBezTo>
                  <a:pt x="31" y="31"/>
                  <a:pt x="33" y="32"/>
                  <a:pt x="37" y="32"/>
                </a:cubicBezTo>
                <a:cubicBezTo>
                  <a:pt x="41" y="32"/>
                  <a:pt x="43" y="31"/>
                  <a:pt x="43" y="27"/>
                </a:cubicBezTo>
                <a:cubicBezTo>
                  <a:pt x="43" y="24"/>
                  <a:pt x="43" y="24"/>
                  <a:pt x="43" y="24"/>
                </a:cubicBezTo>
                <a:cubicBezTo>
                  <a:pt x="43" y="23"/>
                  <a:pt x="43" y="22"/>
                  <a:pt x="42" y="21"/>
                </a:cubicBezTo>
                <a:cubicBezTo>
                  <a:pt x="42" y="20"/>
                  <a:pt x="40" y="19"/>
                  <a:pt x="38" y="17"/>
                </a:cubicBezTo>
                <a:cubicBezTo>
                  <a:pt x="37" y="15"/>
                  <a:pt x="36" y="14"/>
                  <a:pt x="36" y="13"/>
                </a:cubicBezTo>
                <a:cubicBezTo>
                  <a:pt x="36" y="12"/>
                  <a:pt x="36" y="12"/>
                  <a:pt x="36" y="12"/>
                </a:cubicBezTo>
                <a:cubicBezTo>
                  <a:pt x="36" y="11"/>
                  <a:pt x="36" y="10"/>
                  <a:pt x="37" y="10"/>
                </a:cubicBezTo>
                <a:cubicBezTo>
                  <a:pt x="38" y="10"/>
                  <a:pt x="38" y="11"/>
                  <a:pt x="38" y="11"/>
                </a:cubicBezTo>
                <a:cubicBezTo>
                  <a:pt x="38" y="16"/>
                  <a:pt x="38" y="16"/>
                  <a:pt x="38" y="16"/>
                </a:cubicBezTo>
                <a:cubicBezTo>
                  <a:pt x="43" y="16"/>
                  <a:pt x="43" y="16"/>
                  <a:pt x="43" y="16"/>
                </a:cubicBezTo>
                <a:cubicBezTo>
                  <a:pt x="43" y="11"/>
                  <a:pt x="43" y="11"/>
                  <a:pt x="43" y="11"/>
                </a:cubicBezTo>
                <a:cubicBezTo>
                  <a:pt x="43" y="8"/>
                  <a:pt x="41" y="7"/>
                  <a:pt x="37" y="7"/>
                </a:cubicBezTo>
                <a:cubicBezTo>
                  <a:pt x="33" y="7"/>
                  <a:pt x="31" y="9"/>
                  <a:pt x="31" y="12"/>
                </a:cubicBezTo>
                <a:cubicBezTo>
                  <a:pt x="31" y="15"/>
                  <a:pt x="31" y="15"/>
                  <a:pt x="31" y="15"/>
                </a:cubicBezTo>
                <a:cubicBezTo>
                  <a:pt x="31" y="16"/>
                  <a:pt x="31" y="16"/>
                  <a:pt x="32" y="17"/>
                </a:cubicBezTo>
                <a:cubicBezTo>
                  <a:pt x="32" y="18"/>
                  <a:pt x="34" y="19"/>
                  <a:pt x="36" y="22"/>
                </a:cubicBezTo>
                <a:cubicBezTo>
                  <a:pt x="37" y="23"/>
                  <a:pt x="38" y="24"/>
                  <a:pt x="38" y="25"/>
                </a:cubicBezTo>
                <a:cubicBezTo>
                  <a:pt x="38" y="28"/>
                  <a:pt x="38" y="28"/>
                  <a:pt x="38" y="28"/>
                </a:cubicBezTo>
                <a:cubicBezTo>
                  <a:pt x="38" y="28"/>
                  <a:pt x="37" y="29"/>
                  <a:pt x="37" y="29"/>
                </a:cubicBezTo>
                <a:cubicBezTo>
                  <a:pt x="36" y="29"/>
                  <a:pt x="36" y="28"/>
                  <a:pt x="36" y="28"/>
                </a:cubicBezTo>
                <a:cubicBezTo>
                  <a:pt x="36" y="22"/>
                  <a:pt x="36" y="22"/>
                  <a:pt x="36" y="22"/>
                </a:cubicBezTo>
                <a:cubicBezTo>
                  <a:pt x="31" y="22"/>
                  <a:pt x="31" y="22"/>
                  <a:pt x="31" y="22"/>
                </a:cubicBezTo>
                <a:close/>
                <a:moveTo>
                  <a:pt x="64" y="32"/>
                </a:moveTo>
                <a:cubicBezTo>
                  <a:pt x="64" y="7"/>
                  <a:pt x="64" y="7"/>
                  <a:pt x="64" y="7"/>
                </a:cubicBezTo>
                <a:cubicBezTo>
                  <a:pt x="56" y="7"/>
                  <a:pt x="56" y="7"/>
                  <a:pt x="56" y="7"/>
                </a:cubicBezTo>
                <a:cubicBezTo>
                  <a:pt x="54" y="20"/>
                  <a:pt x="54" y="20"/>
                  <a:pt x="54" y="20"/>
                </a:cubicBezTo>
                <a:cubicBezTo>
                  <a:pt x="52" y="7"/>
                  <a:pt x="52" y="7"/>
                  <a:pt x="52" y="7"/>
                </a:cubicBezTo>
                <a:cubicBezTo>
                  <a:pt x="45" y="7"/>
                  <a:pt x="45" y="7"/>
                  <a:pt x="45" y="7"/>
                </a:cubicBezTo>
                <a:cubicBezTo>
                  <a:pt x="45" y="32"/>
                  <a:pt x="45" y="32"/>
                  <a:pt x="45" y="32"/>
                </a:cubicBezTo>
                <a:cubicBezTo>
                  <a:pt x="49" y="32"/>
                  <a:pt x="49" y="32"/>
                  <a:pt x="49" y="32"/>
                </a:cubicBezTo>
                <a:cubicBezTo>
                  <a:pt x="49" y="18"/>
                  <a:pt x="49" y="18"/>
                  <a:pt x="49" y="18"/>
                </a:cubicBezTo>
                <a:cubicBezTo>
                  <a:pt x="52" y="32"/>
                  <a:pt x="52" y="32"/>
                  <a:pt x="52" y="32"/>
                </a:cubicBezTo>
                <a:cubicBezTo>
                  <a:pt x="56" y="32"/>
                  <a:pt x="56" y="32"/>
                  <a:pt x="56" y="32"/>
                </a:cubicBezTo>
                <a:cubicBezTo>
                  <a:pt x="59" y="18"/>
                  <a:pt x="59" y="18"/>
                  <a:pt x="59" y="18"/>
                </a:cubicBezTo>
                <a:cubicBezTo>
                  <a:pt x="59" y="32"/>
                  <a:pt x="59" y="32"/>
                  <a:pt x="59" y="32"/>
                </a:cubicBezTo>
                <a:cubicBezTo>
                  <a:pt x="64" y="32"/>
                  <a:pt x="64" y="32"/>
                  <a:pt x="64" y="32"/>
                </a:cubicBezTo>
                <a:close/>
                <a:moveTo>
                  <a:pt x="65" y="22"/>
                </a:moveTo>
                <a:cubicBezTo>
                  <a:pt x="65" y="28"/>
                  <a:pt x="65" y="28"/>
                  <a:pt x="65" y="28"/>
                </a:cubicBezTo>
                <a:cubicBezTo>
                  <a:pt x="65" y="31"/>
                  <a:pt x="67" y="32"/>
                  <a:pt x="71" y="32"/>
                </a:cubicBezTo>
                <a:cubicBezTo>
                  <a:pt x="75" y="32"/>
                  <a:pt x="77" y="31"/>
                  <a:pt x="77" y="27"/>
                </a:cubicBezTo>
                <a:cubicBezTo>
                  <a:pt x="77" y="24"/>
                  <a:pt x="77" y="24"/>
                  <a:pt x="77" y="24"/>
                </a:cubicBezTo>
                <a:cubicBezTo>
                  <a:pt x="77" y="23"/>
                  <a:pt x="77" y="22"/>
                  <a:pt x="76" y="21"/>
                </a:cubicBezTo>
                <a:cubicBezTo>
                  <a:pt x="76" y="20"/>
                  <a:pt x="74" y="19"/>
                  <a:pt x="72" y="17"/>
                </a:cubicBezTo>
                <a:cubicBezTo>
                  <a:pt x="71" y="15"/>
                  <a:pt x="70" y="14"/>
                  <a:pt x="70" y="13"/>
                </a:cubicBezTo>
                <a:cubicBezTo>
                  <a:pt x="70" y="12"/>
                  <a:pt x="70" y="12"/>
                  <a:pt x="70" y="12"/>
                </a:cubicBezTo>
                <a:cubicBezTo>
                  <a:pt x="70" y="11"/>
                  <a:pt x="70" y="10"/>
                  <a:pt x="71" y="10"/>
                </a:cubicBezTo>
                <a:cubicBezTo>
                  <a:pt x="72" y="10"/>
                  <a:pt x="72" y="11"/>
                  <a:pt x="72" y="11"/>
                </a:cubicBezTo>
                <a:cubicBezTo>
                  <a:pt x="72" y="16"/>
                  <a:pt x="72" y="16"/>
                  <a:pt x="72" y="16"/>
                </a:cubicBezTo>
                <a:cubicBezTo>
                  <a:pt x="77" y="16"/>
                  <a:pt x="77" y="16"/>
                  <a:pt x="77" y="16"/>
                </a:cubicBezTo>
                <a:cubicBezTo>
                  <a:pt x="77" y="11"/>
                  <a:pt x="77" y="11"/>
                  <a:pt x="77" y="11"/>
                </a:cubicBezTo>
                <a:cubicBezTo>
                  <a:pt x="77" y="8"/>
                  <a:pt x="75" y="7"/>
                  <a:pt x="71" y="7"/>
                </a:cubicBezTo>
                <a:cubicBezTo>
                  <a:pt x="67" y="7"/>
                  <a:pt x="65" y="9"/>
                  <a:pt x="65" y="12"/>
                </a:cubicBezTo>
                <a:cubicBezTo>
                  <a:pt x="65" y="15"/>
                  <a:pt x="65" y="15"/>
                  <a:pt x="65" y="15"/>
                </a:cubicBezTo>
                <a:cubicBezTo>
                  <a:pt x="65" y="16"/>
                  <a:pt x="65" y="16"/>
                  <a:pt x="66" y="17"/>
                </a:cubicBezTo>
                <a:cubicBezTo>
                  <a:pt x="66" y="18"/>
                  <a:pt x="68" y="19"/>
                  <a:pt x="70" y="22"/>
                </a:cubicBezTo>
                <a:cubicBezTo>
                  <a:pt x="71" y="23"/>
                  <a:pt x="72" y="24"/>
                  <a:pt x="72" y="25"/>
                </a:cubicBezTo>
                <a:cubicBezTo>
                  <a:pt x="72" y="28"/>
                  <a:pt x="72" y="28"/>
                  <a:pt x="72" y="28"/>
                </a:cubicBezTo>
                <a:cubicBezTo>
                  <a:pt x="72" y="28"/>
                  <a:pt x="71" y="29"/>
                  <a:pt x="71" y="29"/>
                </a:cubicBezTo>
                <a:cubicBezTo>
                  <a:pt x="70" y="29"/>
                  <a:pt x="70" y="28"/>
                  <a:pt x="70" y="28"/>
                </a:cubicBezTo>
                <a:cubicBezTo>
                  <a:pt x="70" y="22"/>
                  <a:pt x="70" y="22"/>
                  <a:pt x="70" y="22"/>
                </a:cubicBezTo>
                <a:cubicBezTo>
                  <a:pt x="65" y="22"/>
                  <a:pt x="65" y="22"/>
                  <a:pt x="65" y="22"/>
                </a:cubicBezTo>
                <a:close/>
                <a:moveTo>
                  <a:pt x="7" y="62"/>
                </a:moveTo>
                <a:cubicBezTo>
                  <a:pt x="7" y="68"/>
                  <a:pt x="7" y="68"/>
                  <a:pt x="7" y="68"/>
                </a:cubicBezTo>
                <a:cubicBezTo>
                  <a:pt x="20" y="68"/>
                  <a:pt x="20" y="68"/>
                  <a:pt x="20" y="68"/>
                </a:cubicBezTo>
                <a:cubicBezTo>
                  <a:pt x="20" y="62"/>
                  <a:pt x="20" y="62"/>
                  <a:pt x="20" y="62"/>
                </a:cubicBezTo>
                <a:cubicBezTo>
                  <a:pt x="7" y="62"/>
                  <a:pt x="7" y="62"/>
                  <a:pt x="7" y="62"/>
                </a:cubicBezTo>
                <a:close/>
                <a:moveTo>
                  <a:pt x="26" y="62"/>
                </a:moveTo>
                <a:cubicBezTo>
                  <a:pt x="26" y="68"/>
                  <a:pt x="26" y="68"/>
                  <a:pt x="26" y="68"/>
                </a:cubicBezTo>
                <a:cubicBezTo>
                  <a:pt x="39" y="68"/>
                  <a:pt x="39" y="68"/>
                  <a:pt x="39" y="68"/>
                </a:cubicBezTo>
                <a:cubicBezTo>
                  <a:pt x="39" y="62"/>
                  <a:pt x="39" y="62"/>
                  <a:pt x="39" y="62"/>
                </a:cubicBezTo>
                <a:cubicBezTo>
                  <a:pt x="26" y="62"/>
                  <a:pt x="26" y="62"/>
                  <a:pt x="26" y="62"/>
                </a:cubicBezTo>
                <a:close/>
                <a:moveTo>
                  <a:pt x="7" y="73"/>
                </a:moveTo>
                <a:cubicBezTo>
                  <a:pt x="7" y="79"/>
                  <a:pt x="7" y="79"/>
                  <a:pt x="7" y="79"/>
                </a:cubicBezTo>
                <a:cubicBezTo>
                  <a:pt x="20" y="79"/>
                  <a:pt x="20" y="79"/>
                  <a:pt x="20" y="79"/>
                </a:cubicBezTo>
                <a:cubicBezTo>
                  <a:pt x="20" y="73"/>
                  <a:pt x="20" y="73"/>
                  <a:pt x="20" y="73"/>
                </a:cubicBezTo>
                <a:cubicBezTo>
                  <a:pt x="7" y="73"/>
                  <a:pt x="7" y="73"/>
                  <a:pt x="7" y="73"/>
                </a:cubicBezTo>
                <a:close/>
                <a:moveTo>
                  <a:pt x="26" y="73"/>
                </a:moveTo>
                <a:cubicBezTo>
                  <a:pt x="26" y="79"/>
                  <a:pt x="26" y="79"/>
                  <a:pt x="26" y="79"/>
                </a:cubicBezTo>
                <a:cubicBezTo>
                  <a:pt x="39" y="79"/>
                  <a:pt x="39" y="79"/>
                  <a:pt x="39" y="79"/>
                </a:cubicBezTo>
                <a:cubicBezTo>
                  <a:pt x="39" y="73"/>
                  <a:pt x="39" y="73"/>
                  <a:pt x="39" y="73"/>
                </a:cubicBezTo>
                <a:cubicBezTo>
                  <a:pt x="26" y="73"/>
                  <a:pt x="26" y="73"/>
                  <a:pt x="26" y="73"/>
                </a:cubicBezTo>
                <a:close/>
                <a:moveTo>
                  <a:pt x="7" y="83"/>
                </a:moveTo>
                <a:cubicBezTo>
                  <a:pt x="7" y="89"/>
                  <a:pt x="7" y="89"/>
                  <a:pt x="7" y="89"/>
                </a:cubicBezTo>
                <a:cubicBezTo>
                  <a:pt x="20" y="89"/>
                  <a:pt x="20" y="89"/>
                  <a:pt x="20" y="89"/>
                </a:cubicBezTo>
                <a:cubicBezTo>
                  <a:pt x="20" y="83"/>
                  <a:pt x="20" y="83"/>
                  <a:pt x="20" y="83"/>
                </a:cubicBezTo>
                <a:cubicBezTo>
                  <a:pt x="7" y="83"/>
                  <a:pt x="7" y="83"/>
                  <a:pt x="7" y="83"/>
                </a:cubicBezTo>
                <a:close/>
                <a:moveTo>
                  <a:pt x="26" y="83"/>
                </a:moveTo>
                <a:cubicBezTo>
                  <a:pt x="26" y="89"/>
                  <a:pt x="26" y="89"/>
                  <a:pt x="26" y="89"/>
                </a:cubicBezTo>
                <a:cubicBezTo>
                  <a:pt x="39" y="89"/>
                  <a:pt x="39" y="89"/>
                  <a:pt x="39" y="89"/>
                </a:cubicBezTo>
                <a:cubicBezTo>
                  <a:pt x="39" y="83"/>
                  <a:pt x="39" y="83"/>
                  <a:pt x="39" y="83"/>
                </a:cubicBezTo>
                <a:lnTo>
                  <a:pt x="26" y="83"/>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65000"/>
                </a:schemeClr>
              </a:solidFill>
            </a:endParaRPr>
          </a:p>
        </p:txBody>
      </p:sp>
      <p:sp>
        <p:nvSpPr>
          <p:cNvPr id="35" name="Freeform 13"/>
          <p:cNvSpPr>
            <a:spLocks noEditPoints="1"/>
          </p:cNvSpPr>
          <p:nvPr/>
        </p:nvSpPr>
        <p:spPr bwMode="auto">
          <a:xfrm>
            <a:off x="5316273" y="4910402"/>
            <a:ext cx="285371" cy="393872"/>
          </a:xfrm>
          <a:custGeom>
            <a:avLst/>
            <a:gdLst>
              <a:gd name="T0" fmla="*/ 62 w 81"/>
              <a:gd name="T1" fmla="*/ 37 h 112"/>
              <a:gd name="T2" fmla="*/ 74 w 81"/>
              <a:gd name="T3" fmla="*/ 36 h 112"/>
              <a:gd name="T4" fmla="*/ 69 w 81"/>
              <a:gd name="T5" fmla="*/ 43 h 112"/>
              <a:gd name="T6" fmla="*/ 69 w 81"/>
              <a:gd name="T7" fmla="*/ 100 h 112"/>
              <a:gd name="T8" fmla="*/ 12 w 81"/>
              <a:gd name="T9" fmla="*/ 100 h 112"/>
              <a:gd name="T10" fmla="*/ 12 w 81"/>
              <a:gd name="T11" fmla="*/ 43 h 112"/>
              <a:gd name="T12" fmla="*/ 36 w 81"/>
              <a:gd name="T13" fmla="*/ 27 h 112"/>
              <a:gd name="T14" fmla="*/ 29 w 81"/>
              <a:gd name="T15" fmla="*/ 21 h 112"/>
              <a:gd name="T16" fmla="*/ 22 w 81"/>
              <a:gd name="T17" fmla="*/ 12 h 112"/>
              <a:gd name="T18" fmla="*/ 41 w 81"/>
              <a:gd name="T19" fmla="*/ 0 h 112"/>
              <a:gd name="T20" fmla="*/ 59 w 81"/>
              <a:gd name="T21" fmla="*/ 12 h 112"/>
              <a:gd name="T22" fmla="*/ 52 w 81"/>
              <a:gd name="T23" fmla="*/ 21 h 112"/>
              <a:gd name="T24" fmla="*/ 45 w 81"/>
              <a:gd name="T25" fmla="*/ 27 h 112"/>
              <a:gd name="T26" fmla="*/ 29 w 81"/>
              <a:gd name="T27" fmla="*/ 15 h 112"/>
              <a:gd name="T28" fmla="*/ 52 w 81"/>
              <a:gd name="T29" fmla="*/ 14 h 112"/>
              <a:gd name="T30" fmla="*/ 53 w 81"/>
              <a:gd name="T31" fmla="*/ 12 h 112"/>
              <a:gd name="T32" fmla="*/ 41 w 81"/>
              <a:gd name="T33" fmla="*/ 5 h 112"/>
              <a:gd name="T34" fmla="*/ 28 w 81"/>
              <a:gd name="T35" fmla="*/ 12 h 112"/>
              <a:gd name="T36" fmla="*/ 20 w 81"/>
              <a:gd name="T37" fmla="*/ 53 h 112"/>
              <a:gd name="T38" fmla="*/ 27 w 81"/>
              <a:gd name="T39" fmla="*/ 56 h 112"/>
              <a:gd name="T40" fmla="*/ 20 w 81"/>
              <a:gd name="T41" fmla="*/ 53 h 112"/>
              <a:gd name="T42" fmla="*/ 27 w 81"/>
              <a:gd name="T43" fmla="*/ 87 h 112"/>
              <a:gd name="T44" fmla="*/ 20 w 81"/>
              <a:gd name="T45" fmla="*/ 90 h 112"/>
              <a:gd name="T46" fmla="*/ 61 w 81"/>
              <a:gd name="T47" fmla="*/ 90 h 112"/>
              <a:gd name="T48" fmla="*/ 54 w 81"/>
              <a:gd name="T49" fmla="*/ 87 h 112"/>
              <a:gd name="T50" fmla="*/ 61 w 81"/>
              <a:gd name="T51" fmla="*/ 90 h 112"/>
              <a:gd name="T52" fmla="*/ 61 w 81"/>
              <a:gd name="T53" fmla="*/ 70 h 112"/>
              <a:gd name="T54" fmla="*/ 68 w 81"/>
              <a:gd name="T55" fmla="*/ 73 h 112"/>
              <a:gd name="T56" fmla="*/ 42 w 81"/>
              <a:gd name="T57" fmla="*/ 99 h 112"/>
              <a:gd name="T58" fmla="*/ 39 w 81"/>
              <a:gd name="T59" fmla="*/ 92 h 112"/>
              <a:gd name="T60" fmla="*/ 42 w 81"/>
              <a:gd name="T61" fmla="*/ 99 h 112"/>
              <a:gd name="T62" fmla="*/ 20 w 81"/>
              <a:gd name="T63" fmla="*/ 73 h 112"/>
              <a:gd name="T64" fmla="*/ 13 w 81"/>
              <a:gd name="T65" fmla="*/ 70 h 112"/>
              <a:gd name="T66" fmla="*/ 39 w 81"/>
              <a:gd name="T67" fmla="*/ 44 h 112"/>
              <a:gd name="T68" fmla="*/ 42 w 81"/>
              <a:gd name="T69" fmla="*/ 51 h 112"/>
              <a:gd name="T70" fmla="*/ 39 w 81"/>
              <a:gd name="T71" fmla="*/ 44 h 112"/>
              <a:gd name="T72" fmla="*/ 45 w 81"/>
              <a:gd name="T73" fmla="*/ 68 h 112"/>
              <a:gd name="T74" fmla="*/ 54 w 81"/>
              <a:gd name="T75" fmla="*/ 49 h 112"/>
              <a:gd name="T76" fmla="*/ 38 w 81"/>
              <a:gd name="T77" fmla="*/ 67 h 112"/>
              <a:gd name="T78" fmla="*/ 43 w 81"/>
              <a:gd name="T79" fmla="*/ 78 h 112"/>
              <a:gd name="T80" fmla="*/ 58 w 81"/>
              <a:gd name="T81" fmla="*/ 82 h 112"/>
              <a:gd name="T82" fmla="*/ 46 w 81"/>
              <a:gd name="T83" fmla="*/ 73 h 112"/>
              <a:gd name="T84" fmla="*/ 61 w 81"/>
              <a:gd name="T85" fmla="*/ 51 h 112"/>
              <a:gd name="T86" fmla="*/ 20 w 81"/>
              <a:gd name="T87" fmla="*/ 51 h 112"/>
              <a:gd name="T88" fmla="*/ 20 w 81"/>
              <a:gd name="T89" fmla="*/ 92 h 112"/>
              <a:gd name="T90" fmla="*/ 61 w 81"/>
              <a:gd name="T91" fmla="*/ 92 h 112"/>
              <a:gd name="T92" fmla="*/ 61 w 81"/>
              <a:gd name="T93" fmla="*/ 5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112">
                <a:moveTo>
                  <a:pt x="45" y="31"/>
                </a:moveTo>
                <a:cubicBezTo>
                  <a:pt x="51" y="32"/>
                  <a:pt x="57" y="34"/>
                  <a:pt x="62" y="37"/>
                </a:cubicBezTo>
                <a:cubicBezTo>
                  <a:pt x="68" y="31"/>
                  <a:pt x="68" y="31"/>
                  <a:pt x="68" y="31"/>
                </a:cubicBezTo>
                <a:cubicBezTo>
                  <a:pt x="74" y="36"/>
                  <a:pt x="74" y="36"/>
                  <a:pt x="74" y="36"/>
                </a:cubicBezTo>
                <a:cubicBezTo>
                  <a:pt x="69" y="42"/>
                  <a:pt x="69" y="42"/>
                  <a:pt x="69" y="42"/>
                </a:cubicBezTo>
                <a:cubicBezTo>
                  <a:pt x="69" y="43"/>
                  <a:pt x="69" y="43"/>
                  <a:pt x="69" y="43"/>
                </a:cubicBezTo>
                <a:cubicBezTo>
                  <a:pt x="77" y="50"/>
                  <a:pt x="81" y="60"/>
                  <a:pt x="81" y="72"/>
                </a:cubicBezTo>
                <a:cubicBezTo>
                  <a:pt x="81" y="83"/>
                  <a:pt x="77" y="93"/>
                  <a:pt x="69" y="100"/>
                </a:cubicBezTo>
                <a:cubicBezTo>
                  <a:pt x="62" y="108"/>
                  <a:pt x="52" y="112"/>
                  <a:pt x="41" y="112"/>
                </a:cubicBezTo>
                <a:cubicBezTo>
                  <a:pt x="29" y="112"/>
                  <a:pt x="19" y="108"/>
                  <a:pt x="12" y="100"/>
                </a:cubicBezTo>
                <a:cubicBezTo>
                  <a:pt x="5" y="93"/>
                  <a:pt x="0" y="83"/>
                  <a:pt x="0" y="72"/>
                </a:cubicBezTo>
                <a:cubicBezTo>
                  <a:pt x="0" y="60"/>
                  <a:pt x="5" y="50"/>
                  <a:pt x="12" y="43"/>
                </a:cubicBezTo>
                <a:cubicBezTo>
                  <a:pt x="18" y="37"/>
                  <a:pt x="27" y="32"/>
                  <a:pt x="36" y="31"/>
                </a:cubicBezTo>
                <a:cubicBezTo>
                  <a:pt x="36" y="27"/>
                  <a:pt x="36" y="27"/>
                  <a:pt x="36" y="27"/>
                </a:cubicBezTo>
                <a:cubicBezTo>
                  <a:pt x="29" y="27"/>
                  <a:pt x="29" y="27"/>
                  <a:pt x="29" y="27"/>
                </a:cubicBezTo>
                <a:cubicBezTo>
                  <a:pt x="29" y="21"/>
                  <a:pt x="29" y="21"/>
                  <a:pt x="29" y="21"/>
                </a:cubicBezTo>
                <a:cubicBezTo>
                  <a:pt x="29" y="21"/>
                  <a:pt x="29" y="21"/>
                  <a:pt x="28" y="21"/>
                </a:cubicBezTo>
                <a:cubicBezTo>
                  <a:pt x="25" y="19"/>
                  <a:pt x="22" y="15"/>
                  <a:pt x="22" y="12"/>
                </a:cubicBezTo>
                <a:cubicBezTo>
                  <a:pt x="22" y="8"/>
                  <a:pt x="25" y="5"/>
                  <a:pt x="28" y="3"/>
                </a:cubicBezTo>
                <a:cubicBezTo>
                  <a:pt x="32" y="1"/>
                  <a:pt x="36" y="0"/>
                  <a:pt x="41" y="0"/>
                </a:cubicBezTo>
                <a:cubicBezTo>
                  <a:pt x="45" y="0"/>
                  <a:pt x="50" y="1"/>
                  <a:pt x="53" y="3"/>
                </a:cubicBezTo>
                <a:cubicBezTo>
                  <a:pt x="57" y="5"/>
                  <a:pt x="59" y="8"/>
                  <a:pt x="59" y="12"/>
                </a:cubicBezTo>
                <a:cubicBezTo>
                  <a:pt x="59" y="15"/>
                  <a:pt x="57" y="19"/>
                  <a:pt x="53" y="21"/>
                </a:cubicBezTo>
                <a:cubicBezTo>
                  <a:pt x="53" y="21"/>
                  <a:pt x="52" y="21"/>
                  <a:pt x="52" y="21"/>
                </a:cubicBezTo>
                <a:cubicBezTo>
                  <a:pt x="52" y="27"/>
                  <a:pt x="52" y="27"/>
                  <a:pt x="52" y="27"/>
                </a:cubicBezTo>
                <a:cubicBezTo>
                  <a:pt x="45" y="27"/>
                  <a:pt x="45" y="27"/>
                  <a:pt x="45" y="27"/>
                </a:cubicBezTo>
                <a:cubicBezTo>
                  <a:pt x="45" y="31"/>
                  <a:pt x="45" y="31"/>
                  <a:pt x="45" y="31"/>
                </a:cubicBezTo>
                <a:close/>
                <a:moveTo>
                  <a:pt x="29" y="15"/>
                </a:moveTo>
                <a:cubicBezTo>
                  <a:pt x="29" y="14"/>
                  <a:pt x="29" y="14"/>
                  <a:pt x="29" y="14"/>
                </a:cubicBezTo>
                <a:cubicBezTo>
                  <a:pt x="52" y="14"/>
                  <a:pt x="52" y="14"/>
                  <a:pt x="52" y="14"/>
                </a:cubicBezTo>
                <a:cubicBezTo>
                  <a:pt x="52" y="15"/>
                  <a:pt x="52" y="15"/>
                  <a:pt x="52" y="15"/>
                </a:cubicBezTo>
                <a:cubicBezTo>
                  <a:pt x="53" y="14"/>
                  <a:pt x="53" y="13"/>
                  <a:pt x="53" y="12"/>
                </a:cubicBezTo>
                <a:cubicBezTo>
                  <a:pt x="53" y="10"/>
                  <a:pt x="52" y="9"/>
                  <a:pt x="50" y="8"/>
                </a:cubicBezTo>
                <a:cubicBezTo>
                  <a:pt x="48" y="6"/>
                  <a:pt x="44" y="5"/>
                  <a:pt x="41" y="5"/>
                </a:cubicBezTo>
                <a:cubicBezTo>
                  <a:pt x="37" y="5"/>
                  <a:pt x="33" y="6"/>
                  <a:pt x="31" y="8"/>
                </a:cubicBezTo>
                <a:cubicBezTo>
                  <a:pt x="29" y="9"/>
                  <a:pt x="28" y="10"/>
                  <a:pt x="28" y="12"/>
                </a:cubicBezTo>
                <a:cubicBezTo>
                  <a:pt x="28" y="13"/>
                  <a:pt x="28" y="14"/>
                  <a:pt x="29" y="15"/>
                </a:cubicBezTo>
                <a:close/>
                <a:moveTo>
                  <a:pt x="20" y="53"/>
                </a:moveTo>
                <a:cubicBezTo>
                  <a:pt x="25" y="58"/>
                  <a:pt x="25" y="58"/>
                  <a:pt x="25" y="58"/>
                </a:cubicBezTo>
                <a:cubicBezTo>
                  <a:pt x="27" y="56"/>
                  <a:pt x="27" y="56"/>
                  <a:pt x="27" y="56"/>
                </a:cubicBezTo>
                <a:cubicBezTo>
                  <a:pt x="22" y="51"/>
                  <a:pt x="22" y="51"/>
                  <a:pt x="22" y="51"/>
                </a:cubicBezTo>
                <a:cubicBezTo>
                  <a:pt x="20" y="53"/>
                  <a:pt x="20" y="53"/>
                  <a:pt x="20" y="53"/>
                </a:cubicBezTo>
                <a:close/>
                <a:moveTo>
                  <a:pt x="22" y="92"/>
                </a:moveTo>
                <a:cubicBezTo>
                  <a:pt x="27" y="87"/>
                  <a:pt x="27" y="87"/>
                  <a:pt x="27" y="87"/>
                </a:cubicBezTo>
                <a:cubicBezTo>
                  <a:pt x="25" y="85"/>
                  <a:pt x="25" y="85"/>
                  <a:pt x="25" y="85"/>
                </a:cubicBezTo>
                <a:cubicBezTo>
                  <a:pt x="20" y="90"/>
                  <a:pt x="20" y="90"/>
                  <a:pt x="20" y="90"/>
                </a:cubicBezTo>
                <a:cubicBezTo>
                  <a:pt x="22" y="92"/>
                  <a:pt x="22" y="92"/>
                  <a:pt x="22" y="92"/>
                </a:cubicBezTo>
                <a:close/>
                <a:moveTo>
                  <a:pt x="61" y="90"/>
                </a:moveTo>
                <a:cubicBezTo>
                  <a:pt x="56" y="85"/>
                  <a:pt x="56" y="85"/>
                  <a:pt x="56" y="85"/>
                </a:cubicBezTo>
                <a:cubicBezTo>
                  <a:pt x="54" y="87"/>
                  <a:pt x="54" y="87"/>
                  <a:pt x="54" y="87"/>
                </a:cubicBezTo>
                <a:cubicBezTo>
                  <a:pt x="59" y="92"/>
                  <a:pt x="59" y="92"/>
                  <a:pt x="59" y="92"/>
                </a:cubicBezTo>
                <a:cubicBezTo>
                  <a:pt x="61" y="90"/>
                  <a:pt x="61" y="90"/>
                  <a:pt x="61" y="90"/>
                </a:cubicBezTo>
                <a:close/>
                <a:moveTo>
                  <a:pt x="68" y="70"/>
                </a:moveTo>
                <a:cubicBezTo>
                  <a:pt x="61" y="70"/>
                  <a:pt x="61" y="70"/>
                  <a:pt x="61" y="70"/>
                </a:cubicBezTo>
                <a:cubicBezTo>
                  <a:pt x="61" y="73"/>
                  <a:pt x="61" y="73"/>
                  <a:pt x="61" y="73"/>
                </a:cubicBezTo>
                <a:cubicBezTo>
                  <a:pt x="68" y="73"/>
                  <a:pt x="68" y="73"/>
                  <a:pt x="68" y="73"/>
                </a:cubicBezTo>
                <a:cubicBezTo>
                  <a:pt x="68" y="70"/>
                  <a:pt x="68" y="70"/>
                  <a:pt x="68" y="70"/>
                </a:cubicBezTo>
                <a:close/>
                <a:moveTo>
                  <a:pt x="42" y="99"/>
                </a:moveTo>
                <a:cubicBezTo>
                  <a:pt x="42" y="92"/>
                  <a:pt x="42" y="92"/>
                  <a:pt x="42" y="92"/>
                </a:cubicBezTo>
                <a:cubicBezTo>
                  <a:pt x="39" y="92"/>
                  <a:pt x="39" y="92"/>
                  <a:pt x="39" y="92"/>
                </a:cubicBezTo>
                <a:cubicBezTo>
                  <a:pt x="39" y="99"/>
                  <a:pt x="39" y="99"/>
                  <a:pt x="39" y="99"/>
                </a:cubicBezTo>
                <a:cubicBezTo>
                  <a:pt x="42" y="99"/>
                  <a:pt x="42" y="99"/>
                  <a:pt x="42" y="99"/>
                </a:cubicBezTo>
                <a:close/>
                <a:moveTo>
                  <a:pt x="13" y="73"/>
                </a:moveTo>
                <a:cubicBezTo>
                  <a:pt x="20" y="73"/>
                  <a:pt x="20" y="73"/>
                  <a:pt x="20" y="73"/>
                </a:cubicBezTo>
                <a:cubicBezTo>
                  <a:pt x="20" y="70"/>
                  <a:pt x="20" y="70"/>
                  <a:pt x="20" y="70"/>
                </a:cubicBezTo>
                <a:cubicBezTo>
                  <a:pt x="13" y="70"/>
                  <a:pt x="13" y="70"/>
                  <a:pt x="13" y="70"/>
                </a:cubicBezTo>
                <a:cubicBezTo>
                  <a:pt x="13" y="73"/>
                  <a:pt x="13" y="73"/>
                  <a:pt x="13" y="73"/>
                </a:cubicBezTo>
                <a:close/>
                <a:moveTo>
                  <a:pt x="39" y="44"/>
                </a:moveTo>
                <a:cubicBezTo>
                  <a:pt x="39" y="51"/>
                  <a:pt x="39" y="51"/>
                  <a:pt x="39" y="51"/>
                </a:cubicBezTo>
                <a:cubicBezTo>
                  <a:pt x="42" y="51"/>
                  <a:pt x="42" y="51"/>
                  <a:pt x="42" y="51"/>
                </a:cubicBezTo>
                <a:cubicBezTo>
                  <a:pt x="42" y="44"/>
                  <a:pt x="42" y="44"/>
                  <a:pt x="42" y="44"/>
                </a:cubicBezTo>
                <a:cubicBezTo>
                  <a:pt x="39" y="44"/>
                  <a:pt x="39" y="44"/>
                  <a:pt x="39" y="44"/>
                </a:cubicBezTo>
                <a:close/>
                <a:moveTo>
                  <a:pt x="46" y="70"/>
                </a:moveTo>
                <a:cubicBezTo>
                  <a:pt x="45" y="69"/>
                  <a:pt x="45" y="69"/>
                  <a:pt x="45" y="68"/>
                </a:cubicBezTo>
                <a:cubicBezTo>
                  <a:pt x="49" y="63"/>
                  <a:pt x="53" y="57"/>
                  <a:pt x="57" y="51"/>
                </a:cubicBezTo>
                <a:cubicBezTo>
                  <a:pt x="56" y="50"/>
                  <a:pt x="55" y="49"/>
                  <a:pt x="54" y="49"/>
                </a:cubicBezTo>
                <a:cubicBezTo>
                  <a:pt x="49" y="54"/>
                  <a:pt x="45" y="60"/>
                  <a:pt x="41" y="67"/>
                </a:cubicBezTo>
                <a:cubicBezTo>
                  <a:pt x="40" y="66"/>
                  <a:pt x="39" y="66"/>
                  <a:pt x="38" y="67"/>
                </a:cubicBezTo>
                <a:cubicBezTo>
                  <a:pt x="35" y="68"/>
                  <a:pt x="33" y="72"/>
                  <a:pt x="35" y="75"/>
                </a:cubicBezTo>
                <a:cubicBezTo>
                  <a:pt x="36" y="78"/>
                  <a:pt x="40" y="79"/>
                  <a:pt x="43" y="78"/>
                </a:cubicBezTo>
                <a:cubicBezTo>
                  <a:pt x="43" y="78"/>
                  <a:pt x="43" y="77"/>
                  <a:pt x="44" y="77"/>
                </a:cubicBezTo>
                <a:cubicBezTo>
                  <a:pt x="48" y="79"/>
                  <a:pt x="53" y="81"/>
                  <a:pt x="58" y="82"/>
                </a:cubicBezTo>
                <a:cubicBezTo>
                  <a:pt x="58" y="80"/>
                  <a:pt x="59" y="79"/>
                  <a:pt x="59" y="78"/>
                </a:cubicBezTo>
                <a:cubicBezTo>
                  <a:pt x="55" y="76"/>
                  <a:pt x="51" y="74"/>
                  <a:pt x="46" y="73"/>
                </a:cubicBezTo>
                <a:cubicBezTo>
                  <a:pt x="46" y="72"/>
                  <a:pt x="46" y="71"/>
                  <a:pt x="46" y="70"/>
                </a:cubicBezTo>
                <a:close/>
                <a:moveTo>
                  <a:pt x="61" y="51"/>
                </a:moveTo>
                <a:cubicBezTo>
                  <a:pt x="56" y="45"/>
                  <a:pt x="49" y="42"/>
                  <a:pt x="41" y="42"/>
                </a:cubicBezTo>
                <a:cubicBezTo>
                  <a:pt x="32" y="42"/>
                  <a:pt x="25" y="45"/>
                  <a:pt x="20" y="51"/>
                </a:cubicBezTo>
                <a:cubicBezTo>
                  <a:pt x="14" y="56"/>
                  <a:pt x="11" y="63"/>
                  <a:pt x="11" y="72"/>
                </a:cubicBezTo>
                <a:cubicBezTo>
                  <a:pt x="11" y="80"/>
                  <a:pt x="14" y="87"/>
                  <a:pt x="20" y="92"/>
                </a:cubicBezTo>
                <a:cubicBezTo>
                  <a:pt x="25" y="98"/>
                  <a:pt x="32" y="101"/>
                  <a:pt x="41" y="101"/>
                </a:cubicBezTo>
                <a:cubicBezTo>
                  <a:pt x="49" y="101"/>
                  <a:pt x="56" y="98"/>
                  <a:pt x="61" y="92"/>
                </a:cubicBezTo>
                <a:cubicBezTo>
                  <a:pt x="67" y="87"/>
                  <a:pt x="70" y="80"/>
                  <a:pt x="70" y="72"/>
                </a:cubicBezTo>
                <a:cubicBezTo>
                  <a:pt x="70" y="63"/>
                  <a:pt x="67" y="56"/>
                  <a:pt x="61" y="51"/>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lumMod val="6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50"/>
                                        <p:tgtEl>
                                          <p:spTgt spid="13"/>
                                        </p:tgtEl>
                                      </p:cBhvr>
                                    </p:animEffect>
                                    <p:anim calcmode="lin" valueType="num">
                                      <p:cBhvr>
                                        <p:cTn id="42" dur="250" fill="hold"/>
                                        <p:tgtEl>
                                          <p:spTgt spid="13"/>
                                        </p:tgtEl>
                                        <p:attrNameLst>
                                          <p:attrName>ppt_x</p:attrName>
                                        </p:attrNameLst>
                                      </p:cBhvr>
                                      <p:tavLst>
                                        <p:tav tm="0">
                                          <p:val>
                                            <p:strVal val="#ppt_x"/>
                                          </p:val>
                                        </p:tav>
                                        <p:tav tm="100000">
                                          <p:val>
                                            <p:strVal val="#ppt_x"/>
                                          </p:val>
                                        </p:tav>
                                      </p:tavLst>
                                    </p:anim>
                                    <p:anim calcmode="lin" valueType="num">
                                      <p:cBhvr>
                                        <p:cTn id="43" dur="25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250"/>
                                        <p:tgtEl>
                                          <p:spTgt spid="14"/>
                                        </p:tgtEl>
                                      </p:cBhvr>
                                    </p:animEffect>
                                    <p:anim calcmode="lin" valueType="num">
                                      <p:cBhvr>
                                        <p:cTn id="48" dur="250" fill="hold"/>
                                        <p:tgtEl>
                                          <p:spTgt spid="14"/>
                                        </p:tgtEl>
                                        <p:attrNameLst>
                                          <p:attrName>ppt_x</p:attrName>
                                        </p:attrNameLst>
                                      </p:cBhvr>
                                      <p:tavLst>
                                        <p:tav tm="0">
                                          <p:val>
                                            <p:strVal val="#ppt_x"/>
                                          </p:val>
                                        </p:tav>
                                        <p:tav tm="100000">
                                          <p:val>
                                            <p:strVal val="#ppt_x"/>
                                          </p:val>
                                        </p:tav>
                                      </p:tavLst>
                                    </p:anim>
                                    <p:anim calcmode="lin" valueType="num">
                                      <p:cBhvr>
                                        <p:cTn id="49" dur="25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nodePh="1">
                                  <p:stCondLst>
                                    <p:cond delay="0"/>
                                  </p:stCondLst>
                                  <p:endCondLst>
                                    <p:cond evt="begin" delay="0">
                                      <p:tn val="51"/>
                                    </p:cond>
                                  </p:end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anim calcmode="lin" valueType="num">
                                      <p:cBhvr>
                                        <p:cTn id="54" dur="250" fill="hold"/>
                                        <p:tgtEl>
                                          <p:spTgt spid="15"/>
                                        </p:tgtEl>
                                        <p:attrNameLst>
                                          <p:attrName>ppt_x</p:attrName>
                                        </p:attrNameLst>
                                      </p:cBhvr>
                                      <p:tavLst>
                                        <p:tav tm="0">
                                          <p:val>
                                            <p:strVal val="#ppt_x"/>
                                          </p:val>
                                        </p:tav>
                                        <p:tav tm="100000">
                                          <p:val>
                                            <p:strVal val="#ppt_x"/>
                                          </p:val>
                                        </p:tav>
                                      </p:tavLst>
                                    </p:anim>
                                    <p:anim calcmode="lin" valueType="num">
                                      <p:cBhvr>
                                        <p:cTn id="55" dur="25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2" presetClass="entr" presetSubtype="0" fill="hold" grpId="0" nodeType="afterEffect" nodePh="1">
                                  <p:stCondLst>
                                    <p:cond delay="0"/>
                                  </p:stCondLst>
                                  <p:endCondLst>
                                    <p:cond evt="begin" delay="0">
                                      <p:tn val="57"/>
                                    </p:cond>
                                  </p:endCondLst>
                                  <p:childTnLst>
                                    <p:set>
                                      <p:cBhvr>
                                        <p:cTn id="58" dur="1" fill="hold">
                                          <p:stCondLst>
                                            <p:cond delay="0"/>
                                          </p:stCondLst>
                                        </p:cTn>
                                        <p:tgtEl>
                                          <p:spTgt spid="16"/>
                                        </p:tgtEl>
                                        <p:attrNameLst>
                                          <p:attrName>style.visibility</p:attrName>
                                        </p:attrNameLst>
                                      </p:cBhvr>
                                      <p:to>
                                        <p:strVal val="visible"/>
                                      </p:to>
                                    </p:set>
                                    <p:animEffect transition="in" filter="fade">
                                      <p:cBhvr>
                                        <p:cTn id="59" dur="250"/>
                                        <p:tgtEl>
                                          <p:spTgt spid="16"/>
                                        </p:tgtEl>
                                      </p:cBhvr>
                                    </p:animEffect>
                                    <p:anim calcmode="lin" valueType="num">
                                      <p:cBhvr>
                                        <p:cTn id="60" dur="250" fill="hold"/>
                                        <p:tgtEl>
                                          <p:spTgt spid="16"/>
                                        </p:tgtEl>
                                        <p:attrNameLst>
                                          <p:attrName>ppt_x</p:attrName>
                                        </p:attrNameLst>
                                      </p:cBhvr>
                                      <p:tavLst>
                                        <p:tav tm="0">
                                          <p:val>
                                            <p:strVal val="#ppt_x"/>
                                          </p:val>
                                        </p:tav>
                                        <p:tav tm="100000">
                                          <p:val>
                                            <p:strVal val="#ppt_x"/>
                                          </p:val>
                                        </p:tav>
                                      </p:tavLst>
                                    </p:anim>
                                    <p:anim calcmode="lin" valueType="num">
                                      <p:cBhvr>
                                        <p:cTn id="61" dur="25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nodePh="1">
                                  <p:stCondLst>
                                    <p:cond delay="0"/>
                                  </p:stCondLst>
                                  <p:endCondLst>
                                    <p:cond evt="begin" delay="0">
                                      <p:tn val="63"/>
                                    </p:cond>
                                  </p:endCondLst>
                                  <p:childTnLst>
                                    <p:set>
                                      <p:cBhvr>
                                        <p:cTn id="64" dur="1" fill="hold">
                                          <p:stCondLst>
                                            <p:cond delay="0"/>
                                          </p:stCondLst>
                                        </p:cTn>
                                        <p:tgtEl>
                                          <p:spTgt spid="17"/>
                                        </p:tgtEl>
                                        <p:attrNameLst>
                                          <p:attrName>style.visibility</p:attrName>
                                        </p:attrNameLst>
                                      </p:cBhvr>
                                      <p:to>
                                        <p:strVal val="visible"/>
                                      </p:to>
                                    </p:set>
                                    <p:animEffect transition="in" filter="fade">
                                      <p:cBhvr>
                                        <p:cTn id="65" dur="250"/>
                                        <p:tgtEl>
                                          <p:spTgt spid="17"/>
                                        </p:tgtEl>
                                      </p:cBhvr>
                                    </p:animEffec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nodePh="1">
                                  <p:stCondLst>
                                    <p:cond delay="0"/>
                                  </p:stCondLst>
                                  <p:endCondLst>
                                    <p:cond evt="begin" delay="0">
                                      <p:tn val="69"/>
                                    </p:cond>
                                  </p:endCondLst>
                                  <p:childTnLst>
                                    <p:set>
                                      <p:cBhvr>
                                        <p:cTn id="70" dur="1" fill="hold">
                                          <p:stCondLst>
                                            <p:cond delay="0"/>
                                          </p:stCondLst>
                                        </p:cTn>
                                        <p:tgtEl>
                                          <p:spTgt spid="18"/>
                                        </p:tgtEl>
                                        <p:attrNameLst>
                                          <p:attrName>style.visibility</p:attrName>
                                        </p:attrNameLst>
                                      </p:cBhvr>
                                      <p:to>
                                        <p:strVal val="visible"/>
                                      </p:to>
                                    </p:set>
                                    <p:animEffect transition="in" filter="fade">
                                      <p:cBhvr>
                                        <p:cTn id="71" dur="250"/>
                                        <p:tgtEl>
                                          <p:spTgt spid="18"/>
                                        </p:tgtEl>
                                      </p:cBhvr>
                                    </p:animEffect>
                                    <p:anim calcmode="lin" valueType="num">
                                      <p:cBhvr>
                                        <p:cTn id="72" dur="250" fill="hold"/>
                                        <p:tgtEl>
                                          <p:spTgt spid="18"/>
                                        </p:tgtEl>
                                        <p:attrNameLst>
                                          <p:attrName>ppt_x</p:attrName>
                                        </p:attrNameLst>
                                      </p:cBhvr>
                                      <p:tavLst>
                                        <p:tav tm="0">
                                          <p:val>
                                            <p:strVal val="#ppt_x"/>
                                          </p:val>
                                        </p:tav>
                                        <p:tav tm="100000">
                                          <p:val>
                                            <p:strVal val="#ppt_x"/>
                                          </p:val>
                                        </p:tav>
                                      </p:tavLst>
                                    </p:anim>
                                    <p:anim calcmode="lin" valueType="num">
                                      <p:cBhvr>
                                        <p:cTn id="73" dur="250" fill="hold"/>
                                        <p:tgtEl>
                                          <p:spTgt spid="18"/>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grpId="0" nodeType="afterEffect" nodePh="1">
                                  <p:stCondLst>
                                    <p:cond delay="0"/>
                                  </p:stCondLst>
                                  <p:endCondLst>
                                    <p:cond evt="begin" delay="0">
                                      <p:tn val="75"/>
                                    </p:cond>
                                  </p:endCondLst>
                                  <p:childTnLst>
                                    <p:set>
                                      <p:cBhvr>
                                        <p:cTn id="76" dur="1" fill="hold">
                                          <p:stCondLst>
                                            <p:cond delay="0"/>
                                          </p:stCondLst>
                                        </p:cTn>
                                        <p:tgtEl>
                                          <p:spTgt spid="19"/>
                                        </p:tgtEl>
                                        <p:attrNameLst>
                                          <p:attrName>style.visibility</p:attrName>
                                        </p:attrNameLst>
                                      </p:cBhvr>
                                      <p:to>
                                        <p:strVal val="visible"/>
                                      </p:to>
                                    </p:set>
                                    <p:animEffect transition="in" filter="fade">
                                      <p:cBhvr>
                                        <p:cTn id="77" dur="250"/>
                                        <p:tgtEl>
                                          <p:spTgt spid="19"/>
                                        </p:tgtEl>
                                      </p:cBhvr>
                                    </p:animEffect>
                                    <p:anim calcmode="lin" valueType="num">
                                      <p:cBhvr>
                                        <p:cTn id="78" dur="250" fill="hold"/>
                                        <p:tgtEl>
                                          <p:spTgt spid="19"/>
                                        </p:tgtEl>
                                        <p:attrNameLst>
                                          <p:attrName>ppt_x</p:attrName>
                                        </p:attrNameLst>
                                      </p:cBhvr>
                                      <p:tavLst>
                                        <p:tav tm="0">
                                          <p:val>
                                            <p:strVal val="#ppt_x"/>
                                          </p:val>
                                        </p:tav>
                                        <p:tav tm="100000">
                                          <p:val>
                                            <p:strVal val="#ppt_x"/>
                                          </p:val>
                                        </p:tav>
                                      </p:tavLst>
                                    </p:anim>
                                    <p:anim calcmode="lin" valueType="num">
                                      <p:cBhvr>
                                        <p:cTn id="79" dur="250" fill="hold"/>
                                        <p:tgtEl>
                                          <p:spTgt spid="19"/>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42" presetClass="entr" presetSubtype="0" fill="hold" grpId="0" nodeType="afterEffect" nodePh="1">
                                  <p:stCondLst>
                                    <p:cond delay="0"/>
                                  </p:stCondLst>
                                  <p:endCondLst>
                                    <p:cond evt="begin" delay="0">
                                      <p:tn val="81"/>
                                    </p:cond>
                                  </p:end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anim calcmode="lin" valueType="num">
                                      <p:cBhvr>
                                        <p:cTn id="84" dur="250" fill="hold"/>
                                        <p:tgtEl>
                                          <p:spTgt spid="20"/>
                                        </p:tgtEl>
                                        <p:attrNameLst>
                                          <p:attrName>ppt_x</p:attrName>
                                        </p:attrNameLst>
                                      </p:cBhvr>
                                      <p:tavLst>
                                        <p:tav tm="0">
                                          <p:val>
                                            <p:strVal val="#ppt_x"/>
                                          </p:val>
                                        </p:tav>
                                        <p:tav tm="100000">
                                          <p:val>
                                            <p:strVal val="#ppt_x"/>
                                          </p:val>
                                        </p:tav>
                                      </p:tavLst>
                                    </p:anim>
                                    <p:anim calcmode="lin" valueType="num">
                                      <p:cBhvr>
                                        <p:cTn id="85" dur="250" fill="hold"/>
                                        <p:tgtEl>
                                          <p:spTgt spid="20"/>
                                        </p:tgtEl>
                                        <p:attrNameLst>
                                          <p:attrName>ppt_y</p:attrName>
                                        </p:attrNameLst>
                                      </p:cBhvr>
                                      <p:tavLst>
                                        <p:tav tm="0">
                                          <p:val>
                                            <p:strVal val="#ppt_y+.1"/>
                                          </p:val>
                                        </p:tav>
                                        <p:tav tm="100000">
                                          <p:val>
                                            <p:strVal val="#ppt_y"/>
                                          </p:val>
                                        </p:tav>
                                      </p:tavLst>
                                    </p:anim>
                                  </p:childTnLst>
                                </p:cTn>
                              </p:par>
                            </p:childTnLst>
                          </p:cTn>
                        </p:par>
                        <p:par>
                          <p:cTn id="86" fill="hold">
                            <p:stCondLst>
                              <p:cond delay="7000"/>
                            </p:stCondLst>
                            <p:childTnLst>
                              <p:par>
                                <p:cTn id="87" presetID="42"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250"/>
                                        <p:tgtEl>
                                          <p:spTgt spid="21"/>
                                        </p:tgtEl>
                                      </p:cBhvr>
                                    </p:animEffect>
                                    <p:anim calcmode="lin" valueType="num">
                                      <p:cBhvr>
                                        <p:cTn id="90" dur="250" fill="hold"/>
                                        <p:tgtEl>
                                          <p:spTgt spid="21"/>
                                        </p:tgtEl>
                                        <p:attrNameLst>
                                          <p:attrName>ppt_x</p:attrName>
                                        </p:attrNameLst>
                                      </p:cBhvr>
                                      <p:tavLst>
                                        <p:tav tm="0">
                                          <p:val>
                                            <p:strVal val="#ppt_x"/>
                                          </p:val>
                                        </p:tav>
                                        <p:tav tm="100000">
                                          <p:val>
                                            <p:strVal val="#ppt_x"/>
                                          </p:val>
                                        </p:tav>
                                      </p:tavLst>
                                    </p:anim>
                                    <p:anim calcmode="lin" valueType="num">
                                      <p:cBhvr>
                                        <p:cTn id="91" dur="250" fill="hold"/>
                                        <p:tgtEl>
                                          <p:spTgt spid="21"/>
                                        </p:tgtEl>
                                        <p:attrNameLst>
                                          <p:attrName>ppt_y</p:attrName>
                                        </p:attrNameLst>
                                      </p:cBhvr>
                                      <p:tavLst>
                                        <p:tav tm="0">
                                          <p:val>
                                            <p:strVal val="#ppt_y+.1"/>
                                          </p:val>
                                        </p:tav>
                                        <p:tav tm="100000">
                                          <p:val>
                                            <p:strVal val="#ppt_y"/>
                                          </p:val>
                                        </p:tav>
                                      </p:tavLst>
                                    </p:anim>
                                  </p:childTnLst>
                                </p:cTn>
                              </p:par>
                            </p:childTnLst>
                          </p:cTn>
                        </p:par>
                        <p:par>
                          <p:cTn id="92" fill="hold">
                            <p:stCondLst>
                              <p:cond delay="7500"/>
                            </p:stCondLst>
                            <p:childTnLst>
                              <p:par>
                                <p:cTn id="93" presetID="42" presetClass="entr" presetSubtype="0" fill="hold" grpId="0" nodeType="afterEffect" nodePh="1">
                                  <p:stCondLst>
                                    <p:cond delay="0"/>
                                  </p:stCondLst>
                                  <p:endCondLst>
                                    <p:cond evt="begin" delay="0">
                                      <p:tn val="93"/>
                                    </p:cond>
                                  </p:endCondLst>
                                  <p:childTnLst>
                                    <p:set>
                                      <p:cBhvr>
                                        <p:cTn id="94" dur="1" fill="hold">
                                          <p:stCondLst>
                                            <p:cond delay="0"/>
                                          </p:stCondLst>
                                        </p:cTn>
                                        <p:tgtEl>
                                          <p:spTgt spid="22"/>
                                        </p:tgtEl>
                                        <p:attrNameLst>
                                          <p:attrName>style.visibility</p:attrName>
                                        </p:attrNameLst>
                                      </p:cBhvr>
                                      <p:to>
                                        <p:strVal val="visible"/>
                                      </p:to>
                                    </p:set>
                                    <p:animEffect transition="in" filter="fade">
                                      <p:cBhvr>
                                        <p:cTn id="95" dur="250"/>
                                        <p:tgtEl>
                                          <p:spTgt spid="22"/>
                                        </p:tgtEl>
                                      </p:cBhvr>
                                    </p:animEffect>
                                    <p:anim calcmode="lin" valueType="num">
                                      <p:cBhvr>
                                        <p:cTn id="96" dur="250" fill="hold"/>
                                        <p:tgtEl>
                                          <p:spTgt spid="22"/>
                                        </p:tgtEl>
                                        <p:attrNameLst>
                                          <p:attrName>ppt_x</p:attrName>
                                        </p:attrNameLst>
                                      </p:cBhvr>
                                      <p:tavLst>
                                        <p:tav tm="0">
                                          <p:val>
                                            <p:strVal val="#ppt_x"/>
                                          </p:val>
                                        </p:tav>
                                        <p:tav tm="100000">
                                          <p:val>
                                            <p:strVal val="#ppt_x"/>
                                          </p:val>
                                        </p:tav>
                                      </p:tavLst>
                                    </p:anim>
                                    <p:anim calcmode="lin" valueType="num">
                                      <p:cBhvr>
                                        <p:cTn id="97" dur="250" fill="hold"/>
                                        <p:tgtEl>
                                          <p:spTgt spid="22"/>
                                        </p:tgtEl>
                                        <p:attrNameLst>
                                          <p:attrName>ppt_y</p:attrName>
                                        </p:attrNameLst>
                                      </p:cBhvr>
                                      <p:tavLst>
                                        <p:tav tm="0">
                                          <p:val>
                                            <p:strVal val="#ppt_y+.1"/>
                                          </p:val>
                                        </p:tav>
                                        <p:tav tm="100000">
                                          <p:val>
                                            <p:strVal val="#ppt_y"/>
                                          </p:val>
                                        </p:tav>
                                      </p:tavLst>
                                    </p:anim>
                                  </p:childTnLst>
                                </p:cTn>
                              </p:par>
                            </p:childTnLst>
                          </p:cTn>
                        </p:par>
                        <p:par>
                          <p:cTn id="98" fill="hold">
                            <p:stCondLst>
                              <p:cond delay="8000"/>
                            </p:stCondLst>
                            <p:childTnLst>
                              <p:par>
                                <p:cTn id="99" presetID="42" presetClass="entr" presetSubtype="0" fill="hold" grpId="0" nodeType="after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fade">
                                      <p:cBhvr>
                                        <p:cTn id="101" dur="250"/>
                                        <p:tgtEl>
                                          <p:spTgt spid="23"/>
                                        </p:tgtEl>
                                      </p:cBhvr>
                                    </p:animEffect>
                                    <p:anim calcmode="lin" valueType="num">
                                      <p:cBhvr>
                                        <p:cTn id="102" dur="250" fill="hold"/>
                                        <p:tgtEl>
                                          <p:spTgt spid="23"/>
                                        </p:tgtEl>
                                        <p:attrNameLst>
                                          <p:attrName>ppt_x</p:attrName>
                                        </p:attrNameLst>
                                      </p:cBhvr>
                                      <p:tavLst>
                                        <p:tav tm="0">
                                          <p:val>
                                            <p:strVal val="#ppt_x"/>
                                          </p:val>
                                        </p:tav>
                                        <p:tav tm="100000">
                                          <p:val>
                                            <p:strVal val="#ppt_x"/>
                                          </p:val>
                                        </p:tav>
                                      </p:tavLst>
                                    </p:anim>
                                    <p:anim calcmode="lin" valueType="num">
                                      <p:cBhvr>
                                        <p:cTn id="103" dur="250" fill="hold"/>
                                        <p:tgtEl>
                                          <p:spTgt spid="23"/>
                                        </p:tgtEl>
                                        <p:attrNameLst>
                                          <p:attrName>ppt_y</p:attrName>
                                        </p:attrNameLst>
                                      </p:cBhvr>
                                      <p:tavLst>
                                        <p:tav tm="0">
                                          <p:val>
                                            <p:strVal val="#ppt_y+.1"/>
                                          </p:val>
                                        </p:tav>
                                        <p:tav tm="100000">
                                          <p:val>
                                            <p:strVal val="#ppt_y"/>
                                          </p:val>
                                        </p:tav>
                                      </p:tavLst>
                                    </p:anim>
                                  </p:childTnLst>
                                </p:cTn>
                              </p:par>
                            </p:childTnLst>
                          </p:cTn>
                        </p:par>
                        <p:par>
                          <p:cTn id="104" fill="hold">
                            <p:stCondLst>
                              <p:cond delay="8500"/>
                            </p:stCondLst>
                            <p:childTnLst>
                              <p:par>
                                <p:cTn id="105" presetID="42" presetClass="entr" presetSubtype="0" fill="hold" grpId="0"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250"/>
                                        <p:tgtEl>
                                          <p:spTgt spid="24"/>
                                        </p:tgtEl>
                                      </p:cBhvr>
                                    </p:animEffect>
                                    <p:anim calcmode="lin" valueType="num">
                                      <p:cBhvr>
                                        <p:cTn id="108" dur="250" fill="hold"/>
                                        <p:tgtEl>
                                          <p:spTgt spid="24"/>
                                        </p:tgtEl>
                                        <p:attrNameLst>
                                          <p:attrName>ppt_x</p:attrName>
                                        </p:attrNameLst>
                                      </p:cBhvr>
                                      <p:tavLst>
                                        <p:tav tm="0">
                                          <p:val>
                                            <p:strVal val="#ppt_x"/>
                                          </p:val>
                                        </p:tav>
                                        <p:tav tm="100000">
                                          <p:val>
                                            <p:strVal val="#ppt_x"/>
                                          </p:val>
                                        </p:tav>
                                      </p:tavLst>
                                    </p:anim>
                                    <p:anim calcmode="lin" valueType="num">
                                      <p:cBhvr>
                                        <p:cTn id="109" dur="250" fill="hold"/>
                                        <p:tgtEl>
                                          <p:spTgt spid="24"/>
                                        </p:tgtEl>
                                        <p:attrNameLst>
                                          <p:attrName>ppt_y</p:attrName>
                                        </p:attrNameLst>
                                      </p:cBhvr>
                                      <p:tavLst>
                                        <p:tav tm="0">
                                          <p:val>
                                            <p:strVal val="#ppt_y+.1"/>
                                          </p:val>
                                        </p:tav>
                                        <p:tav tm="100000">
                                          <p:val>
                                            <p:strVal val="#ppt_y"/>
                                          </p:val>
                                        </p:tav>
                                      </p:tavLst>
                                    </p:anim>
                                  </p:childTnLst>
                                </p:cTn>
                              </p:par>
                            </p:childTnLst>
                          </p:cTn>
                        </p:par>
                        <p:par>
                          <p:cTn id="110" fill="hold">
                            <p:stCondLst>
                              <p:cond delay="9000"/>
                            </p:stCondLst>
                            <p:childTnLst>
                              <p:par>
                                <p:cTn id="111" presetID="42" presetClass="entr" presetSubtype="0" fill="hold" grpId="0"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fade">
                                      <p:cBhvr>
                                        <p:cTn id="113" dur="250"/>
                                        <p:tgtEl>
                                          <p:spTgt spid="25"/>
                                        </p:tgtEl>
                                      </p:cBhvr>
                                    </p:animEffect>
                                    <p:anim calcmode="lin" valueType="num">
                                      <p:cBhvr>
                                        <p:cTn id="114" dur="250" fill="hold"/>
                                        <p:tgtEl>
                                          <p:spTgt spid="25"/>
                                        </p:tgtEl>
                                        <p:attrNameLst>
                                          <p:attrName>ppt_x</p:attrName>
                                        </p:attrNameLst>
                                      </p:cBhvr>
                                      <p:tavLst>
                                        <p:tav tm="0">
                                          <p:val>
                                            <p:strVal val="#ppt_x"/>
                                          </p:val>
                                        </p:tav>
                                        <p:tav tm="100000">
                                          <p:val>
                                            <p:strVal val="#ppt_x"/>
                                          </p:val>
                                        </p:tav>
                                      </p:tavLst>
                                    </p:anim>
                                    <p:anim calcmode="lin" valueType="num">
                                      <p:cBhvr>
                                        <p:cTn id="115" dur="250" fill="hold"/>
                                        <p:tgtEl>
                                          <p:spTgt spid="25"/>
                                        </p:tgtEl>
                                        <p:attrNameLst>
                                          <p:attrName>ppt_y</p:attrName>
                                        </p:attrNameLst>
                                      </p:cBhvr>
                                      <p:tavLst>
                                        <p:tav tm="0">
                                          <p:val>
                                            <p:strVal val="#ppt_y+.1"/>
                                          </p:val>
                                        </p:tav>
                                        <p:tav tm="100000">
                                          <p:val>
                                            <p:strVal val="#ppt_y"/>
                                          </p:val>
                                        </p:tav>
                                      </p:tavLst>
                                    </p:anim>
                                  </p:childTnLst>
                                </p:cTn>
                              </p:par>
                            </p:childTnLst>
                          </p:cTn>
                        </p:par>
                        <p:par>
                          <p:cTn id="116" fill="hold">
                            <p:stCondLst>
                              <p:cond delay="9500"/>
                            </p:stCondLst>
                            <p:childTnLst>
                              <p:par>
                                <p:cTn id="117" presetID="42" presetClass="entr" presetSubtype="0"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Effect transition="in" filter="fade">
                                      <p:cBhvr>
                                        <p:cTn id="119" dur="250"/>
                                        <p:tgtEl>
                                          <p:spTgt spid="26"/>
                                        </p:tgtEl>
                                      </p:cBhvr>
                                    </p:animEffect>
                                    <p:anim calcmode="lin" valueType="num">
                                      <p:cBhvr>
                                        <p:cTn id="120" dur="250" fill="hold"/>
                                        <p:tgtEl>
                                          <p:spTgt spid="26"/>
                                        </p:tgtEl>
                                        <p:attrNameLst>
                                          <p:attrName>ppt_x</p:attrName>
                                        </p:attrNameLst>
                                      </p:cBhvr>
                                      <p:tavLst>
                                        <p:tav tm="0">
                                          <p:val>
                                            <p:strVal val="#ppt_x"/>
                                          </p:val>
                                        </p:tav>
                                        <p:tav tm="100000">
                                          <p:val>
                                            <p:strVal val="#ppt_x"/>
                                          </p:val>
                                        </p:tav>
                                      </p:tavLst>
                                    </p:anim>
                                    <p:anim calcmode="lin" valueType="num">
                                      <p:cBhvr>
                                        <p:cTn id="121" dur="250" fill="hold"/>
                                        <p:tgtEl>
                                          <p:spTgt spid="26"/>
                                        </p:tgtEl>
                                        <p:attrNameLst>
                                          <p:attrName>ppt_y</p:attrName>
                                        </p:attrNameLst>
                                      </p:cBhvr>
                                      <p:tavLst>
                                        <p:tav tm="0">
                                          <p:val>
                                            <p:strVal val="#ppt_y+.1"/>
                                          </p:val>
                                        </p:tav>
                                        <p:tav tm="100000">
                                          <p:val>
                                            <p:strVal val="#ppt_y"/>
                                          </p:val>
                                        </p:tav>
                                      </p:tavLst>
                                    </p:anim>
                                  </p:childTnLst>
                                </p:cTn>
                              </p:par>
                            </p:childTnLst>
                          </p:cTn>
                        </p:par>
                        <p:par>
                          <p:cTn id="122" fill="hold">
                            <p:stCondLst>
                              <p:cond delay="10000"/>
                            </p:stCondLst>
                            <p:childTnLst>
                              <p:par>
                                <p:cTn id="123" presetID="42" presetClass="entr" presetSubtype="0"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250"/>
                                        <p:tgtEl>
                                          <p:spTgt spid="27"/>
                                        </p:tgtEl>
                                      </p:cBhvr>
                                    </p:animEffect>
                                    <p:anim calcmode="lin" valueType="num">
                                      <p:cBhvr>
                                        <p:cTn id="126" dur="250" fill="hold"/>
                                        <p:tgtEl>
                                          <p:spTgt spid="27"/>
                                        </p:tgtEl>
                                        <p:attrNameLst>
                                          <p:attrName>ppt_x</p:attrName>
                                        </p:attrNameLst>
                                      </p:cBhvr>
                                      <p:tavLst>
                                        <p:tav tm="0">
                                          <p:val>
                                            <p:strVal val="#ppt_x"/>
                                          </p:val>
                                        </p:tav>
                                        <p:tav tm="100000">
                                          <p:val>
                                            <p:strVal val="#ppt_x"/>
                                          </p:val>
                                        </p:tav>
                                      </p:tavLst>
                                    </p:anim>
                                    <p:anim calcmode="lin" valueType="num">
                                      <p:cBhvr>
                                        <p:cTn id="127" dur="250" fill="hold"/>
                                        <p:tgtEl>
                                          <p:spTgt spid="27"/>
                                        </p:tgtEl>
                                        <p:attrNameLst>
                                          <p:attrName>ppt_y</p:attrName>
                                        </p:attrNameLst>
                                      </p:cBhvr>
                                      <p:tavLst>
                                        <p:tav tm="0">
                                          <p:val>
                                            <p:strVal val="#ppt_y+.1"/>
                                          </p:val>
                                        </p:tav>
                                        <p:tav tm="100000">
                                          <p:val>
                                            <p:strVal val="#ppt_y"/>
                                          </p:val>
                                        </p:tav>
                                      </p:tavLst>
                                    </p:anim>
                                  </p:childTnLst>
                                </p:cTn>
                              </p:par>
                            </p:childTnLst>
                          </p:cTn>
                        </p:par>
                        <p:par>
                          <p:cTn id="128" fill="hold">
                            <p:stCondLst>
                              <p:cond delay="10500"/>
                            </p:stCondLst>
                            <p:childTnLst>
                              <p:par>
                                <p:cTn id="129" presetID="42" presetClass="entr" presetSubtype="0" fill="hold" grpId="0" nodeType="after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250"/>
                                        <p:tgtEl>
                                          <p:spTgt spid="28"/>
                                        </p:tgtEl>
                                      </p:cBhvr>
                                    </p:animEffect>
                                    <p:anim calcmode="lin" valueType="num">
                                      <p:cBhvr>
                                        <p:cTn id="132" dur="250" fill="hold"/>
                                        <p:tgtEl>
                                          <p:spTgt spid="28"/>
                                        </p:tgtEl>
                                        <p:attrNameLst>
                                          <p:attrName>ppt_x</p:attrName>
                                        </p:attrNameLst>
                                      </p:cBhvr>
                                      <p:tavLst>
                                        <p:tav tm="0">
                                          <p:val>
                                            <p:strVal val="#ppt_x"/>
                                          </p:val>
                                        </p:tav>
                                        <p:tav tm="100000">
                                          <p:val>
                                            <p:strVal val="#ppt_x"/>
                                          </p:val>
                                        </p:tav>
                                      </p:tavLst>
                                    </p:anim>
                                    <p:anim calcmode="lin" valueType="num">
                                      <p:cBhvr>
                                        <p:cTn id="133" dur="250" fill="hold"/>
                                        <p:tgtEl>
                                          <p:spTgt spid="28"/>
                                        </p:tgtEl>
                                        <p:attrNameLst>
                                          <p:attrName>ppt_y</p:attrName>
                                        </p:attrNameLst>
                                      </p:cBhvr>
                                      <p:tavLst>
                                        <p:tav tm="0">
                                          <p:val>
                                            <p:strVal val="#ppt_y+.1"/>
                                          </p:val>
                                        </p:tav>
                                        <p:tav tm="100000">
                                          <p:val>
                                            <p:strVal val="#ppt_y"/>
                                          </p:val>
                                        </p:tav>
                                      </p:tavLst>
                                    </p:anim>
                                  </p:childTnLst>
                                </p:cTn>
                              </p:par>
                            </p:childTnLst>
                          </p:cTn>
                        </p:par>
                        <p:par>
                          <p:cTn id="134" fill="hold">
                            <p:stCondLst>
                              <p:cond delay="11000"/>
                            </p:stCondLst>
                            <p:childTnLst>
                              <p:par>
                                <p:cTn id="135" presetID="42" presetClass="entr" presetSubtype="0" fill="hold" grpId="0" nodeType="after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fade">
                                      <p:cBhvr>
                                        <p:cTn id="137" dur="250"/>
                                        <p:tgtEl>
                                          <p:spTgt spid="29"/>
                                        </p:tgtEl>
                                      </p:cBhvr>
                                    </p:animEffect>
                                    <p:anim calcmode="lin" valueType="num">
                                      <p:cBhvr>
                                        <p:cTn id="138" dur="250" fill="hold"/>
                                        <p:tgtEl>
                                          <p:spTgt spid="29"/>
                                        </p:tgtEl>
                                        <p:attrNameLst>
                                          <p:attrName>ppt_x</p:attrName>
                                        </p:attrNameLst>
                                      </p:cBhvr>
                                      <p:tavLst>
                                        <p:tav tm="0">
                                          <p:val>
                                            <p:strVal val="#ppt_x"/>
                                          </p:val>
                                        </p:tav>
                                        <p:tav tm="100000">
                                          <p:val>
                                            <p:strVal val="#ppt_x"/>
                                          </p:val>
                                        </p:tav>
                                      </p:tavLst>
                                    </p:anim>
                                    <p:anim calcmode="lin" valueType="num">
                                      <p:cBhvr>
                                        <p:cTn id="139" dur="250" fill="hold"/>
                                        <p:tgtEl>
                                          <p:spTgt spid="29"/>
                                        </p:tgtEl>
                                        <p:attrNameLst>
                                          <p:attrName>ppt_y</p:attrName>
                                        </p:attrNameLst>
                                      </p:cBhvr>
                                      <p:tavLst>
                                        <p:tav tm="0">
                                          <p:val>
                                            <p:strVal val="#ppt_y+.1"/>
                                          </p:val>
                                        </p:tav>
                                        <p:tav tm="100000">
                                          <p:val>
                                            <p:strVal val="#ppt_y"/>
                                          </p:val>
                                        </p:tav>
                                      </p:tavLst>
                                    </p:anim>
                                  </p:childTnLst>
                                </p:cTn>
                              </p:par>
                            </p:childTnLst>
                          </p:cTn>
                        </p:par>
                        <p:par>
                          <p:cTn id="140" fill="hold">
                            <p:stCondLst>
                              <p:cond delay="11500"/>
                            </p:stCondLst>
                            <p:childTnLst>
                              <p:par>
                                <p:cTn id="141" presetID="42" presetClass="entr" presetSubtype="0" fill="hold" grpId="0" nodeType="afterEffect">
                                  <p:stCondLst>
                                    <p:cond delay="0"/>
                                  </p:stCondLst>
                                  <p:childTnLst>
                                    <p:set>
                                      <p:cBhvr>
                                        <p:cTn id="142" dur="1" fill="hold">
                                          <p:stCondLst>
                                            <p:cond delay="0"/>
                                          </p:stCondLst>
                                        </p:cTn>
                                        <p:tgtEl>
                                          <p:spTgt spid="30"/>
                                        </p:tgtEl>
                                        <p:attrNameLst>
                                          <p:attrName>style.visibility</p:attrName>
                                        </p:attrNameLst>
                                      </p:cBhvr>
                                      <p:to>
                                        <p:strVal val="visible"/>
                                      </p:to>
                                    </p:set>
                                    <p:animEffect transition="in" filter="fade">
                                      <p:cBhvr>
                                        <p:cTn id="143" dur="250"/>
                                        <p:tgtEl>
                                          <p:spTgt spid="30"/>
                                        </p:tgtEl>
                                      </p:cBhvr>
                                    </p:animEffect>
                                    <p:anim calcmode="lin" valueType="num">
                                      <p:cBhvr>
                                        <p:cTn id="144" dur="250" fill="hold"/>
                                        <p:tgtEl>
                                          <p:spTgt spid="30"/>
                                        </p:tgtEl>
                                        <p:attrNameLst>
                                          <p:attrName>ppt_x</p:attrName>
                                        </p:attrNameLst>
                                      </p:cBhvr>
                                      <p:tavLst>
                                        <p:tav tm="0">
                                          <p:val>
                                            <p:strVal val="#ppt_x"/>
                                          </p:val>
                                        </p:tav>
                                        <p:tav tm="100000">
                                          <p:val>
                                            <p:strVal val="#ppt_x"/>
                                          </p:val>
                                        </p:tav>
                                      </p:tavLst>
                                    </p:anim>
                                    <p:anim calcmode="lin" valueType="num">
                                      <p:cBhvr>
                                        <p:cTn id="145" dur="250" fill="hold"/>
                                        <p:tgtEl>
                                          <p:spTgt spid="30"/>
                                        </p:tgtEl>
                                        <p:attrNameLst>
                                          <p:attrName>ppt_y</p:attrName>
                                        </p:attrNameLst>
                                      </p:cBhvr>
                                      <p:tavLst>
                                        <p:tav tm="0">
                                          <p:val>
                                            <p:strVal val="#ppt_y+.1"/>
                                          </p:val>
                                        </p:tav>
                                        <p:tav tm="100000">
                                          <p:val>
                                            <p:strVal val="#ppt_y"/>
                                          </p:val>
                                        </p:tav>
                                      </p:tavLst>
                                    </p:anim>
                                  </p:childTnLst>
                                </p:cTn>
                              </p:par>
                            </p:childTnLst>
                          </p:cTn>
                        </p:par>
                        <p:par>
                          <p:cTn id="146" fill="hold">
                            <p:stCondLst>
                              <p:cond delay="12000"/>
                            </p:stCondLst>
                            <p:childTnLst>
                              <p:par>
                                <p:cTn id="147" presetID="42" presetClass="entr" presetSubtype="0" fill="hold" grpId="0" nodeType="afterEffect">
                                  <p:stCondLst>
                                    <p:cond delay="0"/>
                                  </p:stCondLst>
                                  <p:childTnLst>
                                    <p:set>
                                      <p:cBhvr>
                                        <p:cTn id="148" dur="1" fill="hold">
                                          <p:stCondLst>
                                            <p:cond delay="0"/>
                                          </p:stCondLst>
                                        </p:cTn>
                                        <p:tgtEl>
                                          <p:spTgt spid="31"/>
                                        </p:tgtEl>
                                        <p:attrNameLst>
                                          <p:attrName>style.visibility</p:attrName>
                                        </p:attrNameLst>
                                      </p:cBhvr>
                                      <p:to>
                                        <p:strVal val="visible"/>
                                      </p:to>
                                    </p:set>
                                    <p:animEffect transition="in" filter="fade">
                                      <p:cBhvr>
                                        <p:cTn id="149" dur="250"/>
                                        <p:tgtEl>
                                          <p:spTgt spid="31"/>
                                        </p:tgtEl>
                                      </p:cBhvr>
                                    </p:animEffect>
                                    <p:anim calcmode="lin" valueType="num">
                                      <p:cBhvr>
                                        <p:cTn id="150" dur="250" fill="hold"/>
                                        <p:tgtEl>
                                          <p:spTgt spid="31"/>
                                        </p:tgtEl>
                                        <p:attrNameLst>
                                          <p:attrName>ppt_x</p:attrName>
                                        </p:attrNameLst>
                                      </p:cBhvr>
                                      <p:tavLst>
                                        <p:tav tm="0">
                                          <p:val>
                                            <p:strVal val="#ppt_x"/>
                                          </p:val>
                                        </p:tav>
                                        <p:tav tm="100000">
                                          <p:val>
                                            <p:strVal val="#ppt_x"/>
                                          </p:val>
                                        </p:tav>
                                      </p:tavLst>
                                    </p:anim>
                                    <p:anim calcmode="lin" valueType="num">
                                      <p:cBhvr>
                                        <p:cTn id="151" dur="250" fill="hold"/>
                                        <p:tgtEl>
                                          <p:spTgt spid="31"/>
                                        </p:tgtEl>
                                        <p:attrNameLst>
                                          <p:attrName>ppt_y</p:attrName>
                                        </p:attrNameLst>
                                      </p:cBhvr>
                                      <p:tavLst>
                                        <p:tav tm="0">
                                          <p:val>
                                            <p:strVal val="#ppt_y+.1"/>
                                          </p:val>
                                        </p:tav>
                                        <p:tav tm="100000">
                                          <p:val>
                                            <p:strVal val="#ppt_y"/>
                                          </p:val>
                                        </p:tav>
                                      </p:tavLst>
                                    </p:anim>
                                  </p:childTnLst>
                                </p:cTn>
                              </p:par>
                            </p:childTnLst>
                          </p:cTn>
                        </p:par>
                        <p:par>
                          <p:cTn id="152" fill="hold">
                            <p:stCondLst>
                              <p:cond delay="12500"/>
                            </p:stCondLst>
                            <p:childTnLst>
                              <p:par>
                                <p:cTn id="153" presetID="42" presetClass="entr" presetSubtype="0" fill="hold" grpId="0" nodeType="afterEffect">
                                  <p:stCondLst>
                                    <p:cond delay="0"/>
                                  </p:stCondLst>
                                  <p:childTnLst>
                                    <p:set>
                                      <p:cBhvr>
                                        <p:cTn id="154" dur="1" fill="hold">
                                          <p:stCondLst>
                                            <p:cond delay="0"/>
                                          </p:stCondLst>
                                        </p:cTn>
                                        <p:tgtEl>
                                          <p:spTgt spid="32"/>
                                        </p:tgtEl>
                                        <p:attrNameLst>
                                          <p:attrName>style.visibility</p:attrName>
                                        </p:attrNameLst>
                                      </p:cBhvr>
                                      <p:to>
                                        <p:strVal val="visible"/>
                                      </p:to>
                                    </p:set>
                                    <p:animEffect transition="in" filter="fade">
                                      <p:cBhvr>
                                        <p:cTn id="155" dur="250"/>
                                        <p:tgtEl>
                                          <p:spTgt spid="32"/>
                                        </p:tgtEl>
                                      </p:cBhvr>
                                    </p:animEffect>
                                    <p:anim calcmode="lin" valueType="num">
                                      <p:cBhvr>
                                        <p:cTn id="156" dur="250" fill="hold"/>
                                        <p:tgtEl>
                                          <p:spTgt spid="32"/>
                                        </p:tgtEl>
                                        <p:attrNameLst>
                                          <p:attrName>ppt_x</p:attrName>
                                        </p:attrNameLst>
                                      </p:cBhvr>
                                      <p:tavLst>
                                        <p:tav tm="0">
                                          <p:val>
                                            <p:strVal val="#ppt_x"/>
                                          </p:val>
                                        </p:tav>
                                        <p:tav tm="100000">
                                          <p:val>
                                            <p:strVal val="#ppt_x"/>
                                          </p:val>
                                        </p:tav>
                                      </p:tavLst>
                                    </p:anim>
                                    <p:anim calcmode="lin" valueType="num">
                                      <p:cBhvr>
                                        <p:cTn id="157" dur="250" fill="hold"/>
                                        <p:tgtEl>
                                          <p:spTgt spid="32"/>
                                        </p:tgtEl>
                                        <p:attrNameLst>
                                          <p:attrName>ppt_y</p:attrName>
                                        </p:attrNameLst>
                                      </p:cBhvr>
                                      <p:tavLst>
                                        <p:tav tm="0">
                                          <p:val>
                                            <p:strVal val="#ppt_y+.1"/>
                                          </p:val>
                                        </p:tav>
                                        <p:tav tm="100000">
                                          <p:val>
                                            <p:strVal val="#ppt_y"/>
                                          </p:val>
                                        </p:tav>
                                      </p:tavLst>
                                    </p:anim>
                                  </p:childTnLst>
                                </p:cTn>
                              </p:par>
                            </p:childTnLst>
                          </p:cTn>
                        </p:par>
                        <p:par>
                          <p:cTn id="158" fill="hold">
                            <p:stCondLst>
                              <p:cond delay="13000"/>
                            </p:stCondLst>
                            <p:childTnLst>
                              <p:par>
                                <p:cTn id="159" presetID="42" presetClass="entr" presetSubtype="0" fill="hold" grpId="0" nodeType="afterEffect">
                                  <p:stCondLst>
                                    <p:cond delay="0"/>
                                  </p:stCondLst>
                                  <p:childTnLst>
                                    <p:set>
                                      <p:cBhvr>
                                        <p:cTn id="160" dur="1" fill="hold">
                                          <p:stCondLst>
                                            <p:cond delay="0"/>
                                          </p:stCondLst>
                                        </p:cTn>
                                        <p:tgtEl>
                                          <p:spTgt spid="33"/>
                                        </p:tgtEl>
                                        <p:attrNameLst>
                                          <p:attrName>style.visibility</p:attrName>
                                        </p:attrNameLst>
                                      </p:cBhvr>
                                      <p:to>
                                        <p:strVal val="visible"/>
                                      </p:to>
                                    </p:set>
                                    <p:animEffect transition="in" filter="fade">
                                      <p:cBhvr>
                                        <p:cTn id="161" dur="250"/>
                                        <p:tgtEl>
                                          <p:spTgt spid="33"/>
                                        </p:tgtEl>
                                      </p:cBhvr>
                                    </p:animEffect>
                                    <p:anim calcmode="lin" valueType="num">
                                      <p:cBhvr>
                                        <p:cTn id="162" dur="250" fill="hold"/>
                                        <p:tgtEl>
                                          <p:spTgt spid="33"/>
                                        </p:tgtEl>
                                        <p:attrNameLst>
                                          <p:attrName>ppt_x</p:attrName>
                                        </p:attrNameLst>
                                      </p:cBhvr>
                                      <p:tavLst>
                                        <p:tav tm="0">
                                          <p:val>
                                            <p:strVal val="#ppt_x"/>
                                          </p:val>
                                        </p:tav>
                                        <p:tav tm="100000">
                                          <p:val>
                                            <p:strVal val="#ppt_x"/>
                                          </p:val>
                                        </p:tav>
                                      </p:tavLst>
                                    </p:anim>
                                    <p:anim calcmode="lin" valueType="num">
                                      <p:cBhvr>
                                        <p:cTn id="163" dur="250" fill="hold"/>
                                        <p:tgtEl>
                                          <p:spTgt spid="33"/>
                                        </p:tgtEl>
                                        <p:attrNameLst>
                                          <p:attrName>ppt_y</p:attrName>
                                        </p:attrNameLst>
                                      </p:cBhvr>
                                      <p:tavLst>
                                        <p:tav tm="0">
                                          <p:val>
                                            <p:strVal val="#ppt_y+.1"/>
                                          </p:val>
                                        </p:tav>
                                        <p:tav tm="100000">
                                          <p:val>
                                            <p:strVal val="#ppt_y"/>
                                          </p:val>
                                        </p:tav>
                                      </p:tavLst>
                                    </p:anim>
                                  </p:childTnLst>
                                </p:cTn>
                              </p:par>
                            </p:childTnLst>
                          </p:cTn>
                        </p:par>
                        <p:par>
                          <p:cTn id="164" fill="hold">
                            <p:stCondLst>
                              <p:cond delay="13500"/>
                            </p:stCondLst>
                            <p:childTnLst>
                              <p:par>
                                <p:cTn id="165" presetID="42" presetClass="entr" presetSubtype="0" fill="hold" grpId="0" nodeType="afterEffect">
                                  <p:stCondLst>
                                    <p:cond delay="0"/>
                                  </p:stCondLst>
                                  <p:childTnLst>
                                    <p:set>
                                      <p:cBhvr>
                                        <p:cTn id="166" dur="1" fill="hold">
                                          <p:stCondLst>
                                            <p:cond delay="0"/>
                                          </p:stCondLst>
                                        </p:cTn>
                                        <p:tgtEl>
                                          <p:spTgt spid="34"/>
                                        </p:tgtEl>
                                        <p:attrNameLst>
                                          <p:attrName>style.visibility</p:attrName>
                                        </p:attrNameLst>
                                      </p:cBhvr>
                                      <p:to>
                                        <p:strVal val="visible"/>
                                      </p:to>
                                    </p:set>
                                    <p:animEffect transition="in" filter="fade">
                                      <p:cBhvr>
                                        <p:cTn id="167" dur="250"/>
                                        <p:tgtEl>
                                          <p:spTgt spid="34"/>
                                        </p:tgtEl>
                                      </p:cBhvr>
                                    </p:animEffect>
                                    <p:anim calcmode="lin" valueType="num">
                                      <p:cBhvr>
                                        <p:cTn id="168" dur="250" fill="hold"/>
                                        <p:tgtEl>
                                          <p:spTgt spid="34"/>
                                        </p:tgtEl>
                                        <p:attrNameLst>
                                          <p:attrName>ppt_x</p:attrName>
                                        </p:attrNameLst>
                                      </p:cBhvr>
                                      <p:tavLst>
                                        <p:tav tm="0">
                                          <p:val>
                                            <p:strVal val="#ppt_x"/>
                                          </p:val>
                                        </p:tav>
                                        <p:tav tm="100000">
                                          <p:val>
                                            <p:strVal val="#ppt_x"/>
                                          </p:val>
                                        </p:tav>
                                      </p:tavLst>
                                    </p:anim>
                                    <p:anim calcmode="lin" valueType="num">
                                      <p:cBhvr>
                                        <p:cTn id="169" dur="250" fill="hold"/>
                                        <p:tgtEl>
                                          <p:spTgt spid="34"/>
                                        </p:tgtEl>
                                        <p:attrNameLst>
                                          <p:attrName>ppt_y</p:attrName>
                                        </p:attrNameLst>
                                      </p:cBhvr>
                                      <p:tavLst>
                                        <p:tav tm="0">
                                          <p:val>
                                            <p:strVal val="#ppt_y+.1"/>
                                          </p:val>
                                        </p:tav>
                                        <p:tav tm="100000">
                                          <p:val>
                                            <p:strVal val="#ppt_y"/>
                                          </p:val>
                                        </p:tav>
                                      </p:tavLst>
                                    </p:anim>
                                  </p:childTnLst>
                                </p:cTn>
                              </p:par>
                            </p:childTnLst>
                          </p:cTn>
                        </p:par>
                        <p:par>
                          <p:cTn id="170" fill="hold">
                            <p:stCondLst>
                              <p:cond delay="14000"/>
                            </p:stCondLst>
                            <p:childTnLst>
                              <p:par>
                                <p:cTn id="171" presetID="42" presetClass="entr" presetSubtype="0" fill="hold" grpId="0" nodeType="afterEffect">
                                  <p:stCondLst>
                                    <p:cond delay="0"/>
                                  </p:stCondLst>
                                  <p:childTnLst>
                                    <p:set>
                                      <p:cBhvr>
                                        <p:cTn id="172" dur="1" fill="hold">
                                          <p:stCondLst>
                                            <p:cond delay="0"/>
                                          </p:stCondLst>
                                        </p:cTn>
                                        <p:tgtEl>
                                          <p:spTgt spid="35"/>
                                        </p:tgtEl>
                                        <p:attrNameLst>
                                          <p:attrName>style.visibility</p:attrName>
                                        </p:attrNameLst>
                                      </p:cBhvr>
                                      <p:to>
                                        <p:strVal val="visible"/>
                                      </p:to>
                                    </p:set>
                                    <p:animEffect transition="in" filter="fade">
                                      <p:cBhvr>
                                        <p:cTn id="173" dur="250"/>
                                        <p:tgtEl>
                                          <p:spTgt spid="35"/>
                                        </p:tgtEl>
                                      </p:cBhvr>
                                    </p:animEffect>
                                    <p:anim calcmode="lin" valueType="num">
                                      <p:cBhvr>
                                        <p:cTn id="174" dur="250" fill="hold"/>
                                        <p:tgtEl>
                                          <p:spTgt spid="35"/>
                                        </p:tgtEl>
                                        <p:attrNameLst>
                                          <p:attrName>ppt_x</p:attrName>
                                        </p:attrNameLst>
                                      </p:cBhvr>
                                      <p:tavLst>
                                        <p:tav tm="0">
                                          <p:val>
                                            <p:strVal val="#ppt_x"/>
                                          </p:val>
                                        </p:tav>
                                        <p:tav tm="100000">
                                          <p:val>
                                            <p:strVal val="#ppt_x"/>
                                          </p:val>
                                        </p:tav>
                                      </p:tavLst>
                                    </p:anim>
                                    <p:anim calcmode="lin" valueType="num">
                                      <p:cBhvr>
                                        <p:cTn id="175"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animBg="1"/>
      <p:bldP spid="15" grpId="0"/>
      <p:bldP spid="16" grpId="0"/>
      <p:bldP spid="17" grpId="0"/>
      <p:bldP spid="18" grpId="0"/>
      <p:bldP spid="19" grpId="0"/>
      <p:bldP spid="20" grpId="0"/>
      <p:bldP spid="21" grpId="0" animBg="1"/>
      <p:bldP spid="22" grpId="0"/>
      <p:bldP spid="23" grpId="0"/>
      <p:bldP spid="24" grpId="0"/>
      <p:bldP spid="25" grpId="0"/>
      <p:bldP spid="26" grpId="0"/>
      <p:bldP spid="27" grpId="0"/>
      <p:bldP spid="28" grpId="0"/>
      <p:bldP spid="29" grpId="0" animBg="1"/>
      <p:bldP spid="30" grpId="0" animBg="1"/>
      <p:bldP spid="31" grpId="0" animBg="1"/>
      <p:bldP spid="32" grpId="0" animBg="1"/>
      <p:bldP spid="33" grpId="0" animBg="1"/>
      <p:bldP spid="34"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教学方案介绍</a:t>
              </a:r>
              <a:endPar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5" name="组合 4"/>
          <p:cNvGrpSpPr/>
          <p:nvPr/>
        </p:nvGrpSpPr>
        <p:grpSpPr>
          <a:xfrm>
            <a:off x="785400" y="2167964"/>
            <a:ext cx="10418989" cy="3207865"/>
            <a:chOff x="420176" y="1588121"/>
            <a:chExt cx="8097332" cy="2493059"/>
          </a:xfrm>
        </p:grpSpPr>
        <p:grpSp>
          <p:nvGrpSpPr>
            <p:cNvPr id="6" name="组合 5"/>
            <p:cNvGrpSpPr/>
            <p:nvPr/>
          </p:nvGrpSpPr>
          <p:grpSpPr>
            <a:xfrm>
              <a:off x="917346" y="1656378"/>
              <a:ext cx="1038036" cy="1207902"/>
              <a:chOff x="661988" y="1631950"/>
              <a:chExt cx="1798638" cy="2092325"/>
            </a:xfrm>
          </p:grpSpPr>
          <p:sp>
            <p:nvSpPr>
              <p:cNvPr id="110"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rgbClr val="45C5A4"/>
              </a:solidFill>
              <a:ln>
                <a:noFill/>
              </a:ln>
            </p:spPr>
            <p:txBody>
              <a:bodyPr vert="horz" wrap="square" lIns="91440" tIns="45720" rIns="91440" bIns="45720" numCol="1" anchor="t" anchorCtr="0" compatLnSpc="1"/>
              <a:lstStyle/>
              <a:p>
                <a:endParaRPr lang="zh-CN" altLang="en-US" sz="2400"/>
              </a:p>
            </p:txBody>
          </p:sp>
          <p:grpSp>
            <p:nvGrpSpPr>
              <p:cNvPr id="111" name="组合 110"/>
              <p:cNvGrpSpPr/>
              <p:nvPr/>
            </p:nvGrpSpPr>
            <p:grpSpPr>
              <a:xfrm>
                <a:off x="1090613" y="2070100"/>
                <a:ext cx="941388" cy="647700"/>
                <a:chOff x="1090613" y="2070100"/>
                <a:chExt cx="941388" cy="647700"/>
              </a:xfrm>
            </p:grpSpPr>
            <p:sp>
              <p:nvSpPr>
                <p:cNvPr id="112"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3"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4"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5"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6"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7"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8"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19"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0"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1"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2"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3"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4"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5"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6"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7"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8"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29"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0"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1"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2"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3"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4"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5"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36"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grpSp>
        <p:grpSp>
          <p:nvGrpSpPr>
            <p:cNvPr id="7" name="组合 6"/>
            <p:cNvGrpSpPr/>
            <p:nvPr/>
          </p:nvGrpSpPr>
          <p:grpSpPr>
            <a:xfrm>
              <a:off x="3008077" y="1656378"/>
              <a:ext cx="1038036" cy="1207902"/>
              <a:chOff x="4284663" y="1631950"/>
              <a:chExt cx="1798638" cy="2092325"/>
            </a:xfrm>
          </p:grpSpPr>
          <p:sp>
            <p:nvSpPr>
              <p:cNvPr id="83" name="Freeform 3767"/>
              <p:cNvSpPr>
                <a:spLocks noEditPoints="1"/>
              </p:cNvSpPr>
              <p:nvPr/>
            </p:nvSpPr>
            <p:spPr bwMode="auto">
              <a:xfrm>
                <a:off x="4284663"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rgbClr val="45C5A4"/>
              </a:solidFill>
              <a:ln>
                <a:noFill/>
              </a:ln>
            </p:spPr>
            <p:txBody>
              <a:bodyPr vert="horz" wrap="square" lIns="91440" tIns="45720" rIns="91440" bIns="45720" numCol="1" anchor="t" anchorCtr="0" compatLnSpc="1"/>
              <a:lstStyle/>
              <a:p>
                <a:endParaRPr lang="zh-CN" altLang="en-US" sz="2400"/>
              </a:p>
            </p:txBody>
          </p:sp>
          <p:grpSp>
            <p:nvGrpSpPr>
              <p:cNvPr id="84" name="组合 83"/>
              <p:cNvGrpSpPr/>
              <p:nvPr/>
            </p:nvGrpSpPr>
            <p:grpSpPr>
              <a:xfrm>
                <a:off x="4713288" y="2070100"/>
                <a:ext cx="939800" cy="647700"/>
                <a:chOff x="4713288" y="2070100"/>
                <a:chExt cx="939800" cy="647700"/>
              </a:xfrm>
            </p:grpSpPr>
            <p:sp>
              <p:nvSpPr>
                <p:cNvPr id="85" name="Freeform 3768"/>
                <p:cNvSpPr/>
                <p:nvPr/>
              </p:nvSpPr>
              <p:spPr bwMode="auto">
                <a:xfrm>
                  <a:off x="5456238"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6" name="Freeform 3769"/>
                <p:cNvSpPr/>
                <p:nvPr/>
              </p:nvSpPr>
              <p:spPr bwMode="auto">
                <a:xfrm>
                  <a:off x="5446713" y="2190750"/>
                  <a:ext cx="92075" cy="88900"/>
                </a:xfrm>
                <a:custGeom>
                  <a:avLst/>
                  <a:gdLst>
                    <a:gd name="T0" fmla="*/ 23 w 29"/>
                    <a:gd name="T1" fmla="*/ 28 h 28"/>
                    <a:gd name="T2" fmla="*/ 9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0" y="23"/>
                        <a:pt x="16" y="16"/>
                        <a:pt x="9" y="9"/>
                      </a:cubicBezTo>
                      <a:cubicBezTo>
                        <a:pt x="9"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7" name="Freeform 3770"/>
                <p:cNvSpPr/>
                <p:nvPr/>
              </p:nvSpPr>
              <p:spPr bwMode="auto">
                <a:xfrm>
                  <a:off x="5424488"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8" name="Freeform 3771"/>
                <p:cNvSpPr/>
                <p:nvPr/>
              </p:nvSpPr>
              <p:spPr bwMode="auto">
                <a:xfrm>
                  <a:off x="5376863"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1"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9" name="Freeform 3772"/>
                <p:cNvSpPr/>
                <p:nvPr/>
              </p:nvSpPr>
              <p:spPr bwMode="auto">
                <a:xfrm>
                  <a:off x="5307013"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0" name="Freeform 3773"/>
                <p:cNvSpPr/>
                <p:nvPr/>
              </p:nvSpPr>
              <p:spPr bwMode="auto">
                <a:xfrm>
                  <a:off x="5221288"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1" name="Freeform 3774"/>
                <p:cNvSpPr/>
                <p:nvPr/>
              </p:nvSpPr>
              <p:spPr bwMode="auto">
                <a:xfrm>
                  <a:off x="5303838"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2" name="Freeform 3775"/>
                <p:cNvSpPr/>
                <p:nvPr/>
              </p:nvSpPr>
              <p:spPr bwMode="auto">
                <a:xfrm>
                  <a:off x="5408613"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2"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3" name="Freeform 3776"/>
                <p:cNvSpPr/>
                <p:nvPr/>
              </p:nvSpPr>
              <p:spPr bwMode="auto">
                <a:xfrm>
                  <a:off x="5487988"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4" name="Freeform 3777"/>
                <p:cNvSpPr/>
                <p:nvPr/>
              </p:nvSpPr>
              <p:spPr bwMode="auto">
                <a:xfrm>
                  <a:off x="5541963"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5" name="Freeform 3778"/>
                <p:cNvSpPr/>
                <p:nvPr/>
              </p:nvSpPr>
              <p:spPr bwMode="auto">
                <a:xfrm>
                  <a:off x="5561013" y="2181225"/>
                  <a:ext cx="92075" cy="88900"/>
                </a:xfrm>
                <a:custGeom>
                  <a:avLst/>
                  <a:gdLst>
                    <a:gd name="T0" fmla="*/ 3 w 29"/>
                    <a:gd name="T1" fmla="*/ 27 h 28"/>
                    <a:gd name="T2" fmla="*/ 18 w 29"/>
                    <a:gd name="T3" fmla="*/ 9 h 28"/>
                    <a:gd name="T4" fmla="*/ 4 w 29"/>
                    <a:gd name="T5" fmla="*/ 28 h 28"/>
                    <a:gd name="T6" fmla="*/ 25 w 29"/>
                    <a:gd name="T7" fmla="*/ 0 h 28"/>
                    <a:gd name="T8" fmla="*/ 3 w 29"/>
                    <a:gd name="T9" fmla="*/ 27 h 28"/>
                  </a:gdLst>
                  <a:ahLst/>
                  <a:cxnLst>
                    <a:cxn ang="0">
                      <a:pos x="T0" y="T1"/>
                    </a:cxn>
                    <a:cxn ang="0">
                      <a:pos x="T2" y="T3"/>
                    </a:cxn>
                    <a:cxn ang="0">
                      <a:pos x="T4" y="T5"/>
                    </a:cxn>
                    <a:cxn ang="0">
                      <a:pos x="T6" y="T7"/>
                    </a:cxn>
                    <a:cxn ang="0">
                      <a:pos x="T8" y="T9"/>
                    </a:cxn>
                  </a:cxnLst>
                  <a:rect l="0" t="0" r="r" b="b"/>
                  <a:pathLst>
                    <a:path w="29" h="28">
                      <a:moveTo>
                        <a:pt x="3" y="27"/>
                      </a:moveTo>
                      <a:cubicBezTo>
                        <a:pt x="7" y="24"/>
                        <a:pt x="13" y="18"/>
                        <a:pt x="18" y="9"/>
                      </a:cubicBezTo>
                      <a:cubicBezTo>
                        <a:pt x="18" y="9"/>
                        <a:pt x="12" y="20"/>
                        <a:pt x="4" y="28"/>
                      </a:cubicBezTo>
                      <a:cubicBezTo>
                        <a:pt x="7" y="28"/>
                        <a:pt x="29" y="27"/>
                        <a:pt x="25" y="0"/>
                      </a:cubicBezTo>
                      <a:cubicBezTo>
                        <a:pt x="25"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6" name="Freeform 3779"/>
                <p:cNvSpPr/>
                <p:nvPr/>
              </p:nvSpPr>
              <p:spPr bwMode="auto">
                <a:xfrm>
                  <a:off x="5541963"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7" name="Freeform 3780"/>
                <p:cNvSpPr>
                  <a:spLocks noEditPoints="1"/>
                </p:cNvSpPr>
                <p:nvPr/>
              </p:nvSpPr>
              <p:spPr bwMode="auto">
                <a:xfrm>
                  <a:off x="4805363"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8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7" y="2"/>
                        <a:pt x="6" y="1"/>
                        <a:pt x="5" y="1"/>
                      </a:cubicBezTo>
                      <a:cubicBezTo>
                        <a:pt x="3" y="0"/>
                        <a:pt x="3" y="1"/>
                        <a:pt x="2"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3" y="179"/>
                        <a:pt x="102"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1" y="140"/>
                        <a:pt x="104" y="136"/>
                        <a:pt x="113" y="135"/>
                      </a:cubicBezTo>
                      <a:cubicBezTo>
                        <a:pt x="113" y="135"/>
                        <a:pt x="114" y="135"/>
                        <a:pt x="115" y="135"/>
                      </a:cubicBezTo>
                      <a:cubicBezTo>
                        <a:pt x="115" y="136"/>
                        <a:pt x="115" y="136"/>
                        <a:pt x="115" y="136"/>
                      </a:cubicBezTo>
                      <a:cubicBezTo>
                        <a:pt x="110" y="142"/>
                        <a:pt x="101" y="151"/>
                        <a:pt x="95" y="151"/>
                      </a:cubicBezTo>
                      <a:close/>
                      <a:moveTo>
                        <a:pt x="148"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8" name="Freeform 3781"/>
                <p:cNvSpPr/>
                <p:nvPr/>
              </p:nvSpPr>
              <p:spPr bwMode="auto">
                <a:xfrm>
                  <a:off x="4818063"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99" name="Freeform 3782"/>
                <p:cNvSpPr/>
                <p:nvPr/>
              </p:nvSpPr>
              <p:spPr bwMode="auto">
                <a:xfrm>
                  <a:off x="4827588"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0" name="Freeform 3783"/>
                <p:cNvSpPr/>
                <p:nvPr/>
              </p:nvSpPr>
              <p:spPr bwMode="auto">
                <a:xfrm>
                  <a:off x="4849813" y="2270125"/>
                  <a:ext cx="92075"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1" name="Freeform 3784"/>
                <p:cNvSpPr/>
                <p:nvPr/>
              </p:nvSpPr>
              <p:spPr bwMode="auto">
                <a:xfrm>
                  <a:off x="4881563"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2" name="Freeform 3785"/>
                <p:cNvSpPr/>
                <p:nvPr/>
              </p:nvSpPr>
              <p:spPr bwMode="auto">
                <a:xfrm>
                  <a:off x="4941888"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3" name="Freeform 3786"/>
                <p:cNvSpPr/>
                <p:nvPr/>
              </p:nvSpPr>
              <p:spPr bwMode="auto">
                <a:xfrm>
                  <a:off x="5027613"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4" name="Freeform 3787"/>
                <p:cNvSpPr/>
                <p:nvPr/>
              </p:nvSpPr>
              <p:spPr bwMode="auto">
                <a:xfrm>
                  <a:off x="4951413"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4" y="18"/>
                        <a:pt x="12" y="19"/>
                        <a:pt x="12" y="19"/>
                      </a:cubicBezTo>
                      <a:cubicBezTo>
                        <a:pt x="21"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5" name="Freeform 3788"/>
                <p:cNvSpPr/>
                <p:nvPr/>
              </p:nvSpPr>
              <p:spPr bwMode="auto">
                <a:xfrm>
                  <a:off x="4846638"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6" name="Freeform 3789"/>
                <p:cNvSpPr/>
                <p:nvPr/>
              </p:nvSpPr>
              <p:spPr bwMode="auto">
                <a:xfrm>
                  <a:off x="4779963" y="2390775"/>
                  <a:ext cx="98425" cy="104775"/>
                </a:xfrm>
                <a:custGeom>
                  <a:avLst/>
                  <a:gdLst>
                    <a:gd name="T0" fmla="*/ 31 w 31"/>
                    <a:gd name="T1" fmla="*/ 24 h 33"/>
                    <a:gd name="T2" fmla="*/ 11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1" y="13"/>
                        <a:pt x="11"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7" name="Freeform 3790"/>
                <p:cNvSpPr/>
                <p:nvPr/>
              </p:nvSpPr>
              <p:spPr bwMode="auto">
                <a:xfrm>
                  <a:off x="4735513" y="2286000"/>
                  <a:ext cx="92075" cy="95250"/>
                </a:xfrm>
                <a:custGeom>
                  <a:avLst/>
                  <a:gdLst>
                    <a:gd name="T0" fmla="*/ 28 w 29"/>
                    <a:gd name="T1" fmla="*/ 24 h 30"/>
                    <a:gd name="T2" fmla="*/ 10 w 29"/>
                    <a:gd name="T3" fmla="*/ 10 h 30"/>
                    <a:gd name="T4" fmla="*/ 29 w 29"/>
                    <a:gd name="T5" fmla="*/ 23 h 30"/>
                    <a:gd name="T6" fmla="*/ 0 w 29"/>
                    <a:gd name="T7" fmla="*/ 3 h 30"/>
                    <a:gd name="T8" fmla="*/ 28 w 29"/>
                    <a:gd name="T9" fmla="*/ 24 h 30"/>
                  </a:gdLst>
                  <a:ahLst/>
                  <a:cxnLst>
                    <a:cxn ang="0">
                      <a:pos x="T0" y="T1"/>
                    </a:cxn>
                    <a:cxn ang="0">
                      <a:pos x="T2" y="T3"/>
                    </a:cxn>
                    <a:cxn ang="0">
                      <a:pos x="T4" y="T5"/>
                    </a:cxn>
                    <a:cxn ang="0">
                      <a:pos x="T6" y="T7"/>
                    </a:cxn>
                    <a:cxn ang="0">
                      <a:pos x="T8" y="T9"/>
                    </a:cxn>
                  </a:cxnLst>
                  <a:rect l="0" t="0" r="r" b="b"/>
                  <a:pathLst>
                    <a:path w="29" h="30">
                      <a:moveTo>
                        <a:pt x="28" y="24"/>
                      </a:moveTo>
                      <a:cubicBezTo>
                        <a:pt x="18" y="19"/>
                        <a:pt x="10" y="10"/>
                        <a:pt x="10" y="10"/>
                      </a:cubicBezTo>
                      <a:cubicBezTo>
                        <a:pt x="17" y="17"/>
                        <a:pt x="24" y="21"/>
                        <a:pt x="29" y="23"/>
                      </a:cubicBezTo>
                      <a:cubicBezTo>
                        <a:pt x="26" y="0"/>
                        <a:pt x="0" y="3"/>
                        <a:pt x="0" y="3"/>
                      </a:cubicBezTo>
                      <a:cubicBezTo>
                        <a:pt x="3" y="30"/>
                        <a:pt x="26"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8" name="Freeform 3791"/>
                <p:cNvSpPr/>
                <p:nvPr/>
              </p:nvSpPr>
              <p:spPr bwMode="auto">
                <a:xfrm>
                  <a:off x="4713288"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109" name="Freeform 3792"/>
                <p:cNvSpPr/>
                <p:nvPr/>
              </p:nvSpPr>
              <p:spPr bwMode="auto">
                <a:xfrm>
                  <a:off x="4719638"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7"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grpSp>
        <p:grpSp>
          <p:nvGrpSpPr>
            <p:cNvPr id="9" name="组合 8"/>
            <p:cNvGrpSpPr/>
            <p:nvPr/>
          </p:nvGrpSpPr>
          <p:grpSpPr>
            <a:xfrm>
              <a:off x="5097891" y="1656378"/>
              <a:ext cx="1038036" cy="1207902"/>
              <a:chOff x="7905751" y="1631950"/>
              <a:chExt cx="1798638" cy="2092325"/>
            </a:xfrm>
          </p:grpSpPr>
          <p:sp>
            <p:nvSpPr>
              <p:cNvPr id="56" name="Freeform 3796"/>
              <p:cNvSpPr>
                <a:spLocks noEditPoints="1"/>
              </p:cNvSpPr>
              <p:nvPr/>
            </p:nvSpPr>
            <p:spPr bwMode="auto">
              <a:xfrm>
                <a:off x="7905751"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90" y="220"/>
                      <a:pt x="454" y="238"/>
                      <a:pt x="431"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rgbClr val="45C5A4"/>
              </a:solidFill>
              <a:ln>
                <a:noFill/>
              </a:ln>
            </p:spPr>
            <p:txBody>
              <a:bodyPr vert="horz" wrap="square" lIns="91440" tIns="45720" rIns="91440" bIns="45720" numCol="1" anchor="t" anchorCtr="0" compatLnSpc="1"/>
              <a:lstStyle/>
              <a:p>
                <a:endParaRPr lang="zh-CN" altLang="en-US" sz="2400"/>
              </a:p>
            </p:txBody>
          </p:sp>
          <p:grpSp>
            <p:nvGrpSpPr>
              <p:cNvPr id="57" name="组合 56"/>
              <p:cNvGrpSpPr/>
              <p:nvPr/>
            </p:nvGrpSpPr>
            <p:grpSpPr>
              <a:xfrm>
                <a:off x="8335963" y="2070100"/>
                <a:ext cx="942975" cy="647700"/>
                <a:chOff x="8335963" y="2070100"/>
                <a:chExt cx="942975" cy="647700"/>
              </a:xfrm>
            </p:grpSpPr>
            <p:sp>
              <p:nvSpPr>
                <p:cNvPr id="58" name="Freeform 3797"/>
                <p:cNvSpPr/>
                <p:nvPr/>
              </p:nvSpPr>
              <p:spPr bwMode="auto">
                <a:xfrm>
                  <a:off x="9078913"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9" name="Freeform 3798"/>
                <p:cNvSpPr/>
                <p:nvPr/>
              </p:nvSpPr>
              <p:spPr bwMode="auto">
                <a:xfrm>
                  <a:off x="9069388"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0" name="Freeform 3799"/>
                <p:cNvSpPr/>
                <p:nvPr/>
              </p:nvSpPr>
              <p:spPr bwMode="auto">
                <a:xfrm>
                  <a:off x="9047163"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1" name="Freeform 3800"/>
                <p:cNvSpPr/>
                <p:nvPr/>
              </p:nvSpPr>
              <p:spPr bwMode="auto">
                <a:xfrm>
                  <a:off x="8999538"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8" y="19"/>
                        <a:pt x="14" y="11"/>
                      </a:cubicBezTo>
                      <a:cubicBezTo>
                        <a:pt x="14" y="11"/>
                        <a:pt x="20"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2" name="Freeform 3801"/>
                <p:cNvSpPr/>
                <p:nvPr/>
              </p:nvSpPr>
              <p:spPr bwMode="auto">
                <a:xfrm>
                  <a:off x="8929688"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3" name="Freeform 3802"/>
                <p:cNvSpPr/>
                <p:nvPr/>
              </p:nvSpPr>
              <p:spPr bwMode="auto">
                <a:xfrm>
                  <a:off x="8843963"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4" name="Freeform 3803"/>
                <p:cNvSpPr/>
                <p:nvPr/>
              </p:nvSpPr>
              <p:spPr bwMode="auto">
                <a:xfrm>
                  <a:off x="8926513"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5" name="Freeform 3804"/>
                <p:cNvSpPr/>
                <p:nvPr/>
              </p:nvSpPr>
              <p:spPr bwMode="auto">
                <a:xfrm>
                  <a:off x="9031288"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2"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6" name="Freeform 3805"/>
                <p:cNvSpPr/>
                <p:nvPr/>
              </p:nvSpPr>
              <p:spPr bwMode="auto">
                <a:xfrm>
                  <a:off x="9110663"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7" name="Freeform 3806"/>
                <p:cNvSpPr/>
                <p:nvPr/>
              </p:nvSpPr>
              <p:spPr bwMode="auto">
                <a:xfrm>
                  <a:off x="9164638"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8" name="Freeform 3807"/>
                <p:cNvSpPr/>
                <p:nvPr/>
              </p:nvSpPr>
              <p:spPr bwMode="auto">
                <a:xfrm>
                  <a:off x="9183688" y="2181225"/>
                  <a:ext cx="95250"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69" name="Freeform 3808"/>
                <p:cNvSpPr/>
                <p:nvPr/>
              </p:nvSpPr>
              <p:spPr bwMode="auto">
                <a:xfrm>
                  <a:off x="9164638"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1"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0" name="Freeform 3809"/>
                <p:cNvSpPr>
                  <a:spLocks noEditPoints="1"/>
                </p:cNvSpPr>
                <p:nvPr/>
              </p:nvSpPr>
              <p:spPr bwMode="auto">
                <a:xfrm>
                  <a:off x="8428038"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7 w 238"/>
                    <a:gd name="T25" fmla="*/ 3 h 183"/>
                    <a:gd name="T26" fmla="*/ 5 w 238"/>
                    <a:gd name="T27" fmla="*/ 1 h 183"/>
                    <a:gd name="T28" fmla="*/ 3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2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9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9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8" y="131"/>
                        <a:pt x="185"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7"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3"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1" name="Freeform 3810"/>
                <p:cNvSpPr/>
                <p:nvPr/>
              </p:nvSpPr>
              <p:spPr bwMode="auto">
                <a:xfrm>
                  <a:off x="8440738" y="2092325"/>
                  <a:ext cx="92075" cy="88900"/>
                </a:xfrm>
                <a:custGeom>
                  <a:avLst/>
                  <a:gdLst>
                    <a:gd name="T0" fmla="*/ 20 w 29"/>
                    <a:gd name="T1" fmla="*/ 9 h 28"/>
                    <a:gd name="T2" fmla="*/ 6 w 29"/>
                    <a:gd name="T3" fmla="*/ 28 h 28"/>
                    <a:gd name="T4" fmla="*/ 27 w 29"/>
                    <a:gd name="T5" fmla="*/ 0 h 28"/>
                    <a:gd name="T6" fmla="*/ 5 w 29"/>
                    <a:gd name="T7" fmla="*/ 28 h 28"/>
                    <a:gd name="T8" fmla="*/ 20 w 29"/>
                    <a:gd name="T9" fmla="*/ 9 h 28"/>
                  </a:gdLst>
                  <a:ahLst/>
                  <a:cxnLst>
                    <a:cxn ang="0">
                      <a:pos x="T0" y="T1"/>
                    </a:cxn>
                    <a:cxn ang="0">
                      <a:pos x="T2" y="T3"/>
                    </a:cxn>
                    <a:cxn ang="0">
                      <a:pos x="T4" y="T5"/>
                    </a:cxn>
                    <a:cxn ang="0">
                      <a:pos x="T6" y="T7"/>
                    </a:cxn>
                    <a:cxn ang="0">
                      <a:pos x="T8" y="T9"/>
                    </a:cxn>
                  </a:cxnLst>
                  <a:rect l="0" t="0" r="r" b="b"/>
                  <a:pathLst>
                    <a:path w="29" h="28">
                      <a:moveTo>
                        <a:pt x="20" y="9"/>
                      </a:moveTo>
                      <a:cubicBezTo>
                        <a:pt x="13" y="16"/>
                        <a:pt x="9" y="24"/>
                        <a:pt x="6" y="28"/>
                      </a:cubicBezTo>
                      <a:cubicBezTo>
                        <a:pt x="29" y="26"/>
                        <a:pt x="27" y="0"/>
                        <a:pt x="27" y="0"/>
                      </a:cubicBezTo>
                      <a:cubicBezTo>
                        <a:pt x="0" y="3"/>
                        <a:pt x="4"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2" name="Freeform 3811"/>
                <p:cNvSpPr/>
                <p:nvPr/>
              </p:nvSpPr>
              <p:spPr bwMode="auto">
                <a:xfrm>
                  <a:off x="8450263" y="2190750"/>
                  <a:ext cx="95250" cy="88900"/>
                </a:xfrm>
                <a:custGeom>
                  <a:avLst/>
                  <a:gdLst>
                    <a:gd name="T0" fmla="*/ 6 w 30"/>
                    <a:gd name="T1" fmla="*/ 28 h 28"/>
                    <a:gd name="T2" fmla="*/ 20 w 30"/>
                    <a:gd name="T3" fmla="*/ 9 h 28"/>
                    <a:gd name="T4" fmla="*/ 7 w 30"/>
                    <a:gd name="T5" fmla="*/ 28 h 28"/>
                    <a:gd name="T6" fmla="*/ 27 w 30"/>
                    <a:gd name="T7" fmla="*/ 0 h 28"/>
                    <a:gd name="T8" fmla="*/ 6 w 30"/>
                    <a:gd name="T9" fmla="*/ 28 h 28"/>
                  </a:gdLst>
                  <a:ahLst/>
                  <a:cxnLst>
                    <a:cxn ang="0">
                      <a:pos x="T0" y="T1"/>
                    </a:cxn>
                    <a:cxn ang="0">
                      <a:pos x="T2" y="T3"/>
                    </a:cxn>
                    <a:cxn ang="0">
                      <a:pos x="T4" y="T5"/>
                    </a:cxn>
                    <a:cxn ang="0">
                      <a:pos x="T6" y="T7"/>
                    </a:cxn>
                    <a:cxn ang="0">
                      <a:pos x="T8" y="T9"/>
                    </a:cxn>
                  </a:cxnLst>
                  <a:rect l="0" t="0" r="r" b="b"/>
                  <a:pathLst>
                    <a:path w="30" h="28">
                      <a:moveTo>
                        <a:pt x="6" y="28"/>
                      </a:moveTo>
                      <a:cubicBezTo>
                        <a:pt x="11" y="18"/>
                        <a:pt x="20" y="9"/>
                        <a:pt x="20" y="9"/>
                      </a:cubicBezTo>
                      <a:cubicBezTo>
                        <a:pt x="13" y="16"/>
                        <a:pt x="9" y="23"/>
                        <a:pt x="7" y="28"/>
                      </a:cubicBezTo>
                      <a:cubicBezTo>
                        <a:pt x="30" y="26"/>
                        <a:pt x="27" y="0"/>
                        <a:pt x="27" y="0"/>
                      </a:cubicBezTo>
                      <a:cubicBezTo>
                        <a:pt x="0" y="2"/>
                        <a:pt x="5" y="25"/>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3" name="Freeform 3812"/>
                <p:cNvSpPr/>
                <p:nvPr/>
              </p:nvSpPr>
              <p:spPr bwMode="auto">
                <a:xfrm>
                  <a:off x="8472488"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4" name="Freeform 3813"/>
                <p:cNvSpPr/>
                <p:nvPr/>
              </p:nvSpPr>
              <p:spPr bwMode="auto">
                <a:xfrm>
                  <a:off x="8504238"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5" name="Freeform 3814"/>
                <p:cNvSpPr/>
                <p:nvPr/>
              </p:nvSpPr>
              <p:spPr bwMode="auto">
                <a:xfrm>
                  <a:off x="8564563"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6" name="Freeform 3815"/>
                <p:cNvSpPr/>
                <p:nvPr/>
              </p:nvSpPr>
              <p:spPr bwMode="auto">
                <a:xfrm>
                  <a:off x="8650288"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7" name="Freeform 3816"/>
                <p:cNvSpPr/>
                <p:nvPr/>
              </p:nvSpPr>
              <p:spPr bwMode="auto">
                <a:xfrm>
                  <a:off x="8574088"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8" name="Freeform 3817"/>
                <p:cNvSpPr/>
                <p:nvPr/>
              </p:nvSpPr>
              <p:spPr bwMode="auto">
                <a:xfrm>
                  <a:off x="8469313"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79" name="Freeform 3818"/>
                <p:cNvSpPr/>
                <p:nvPr/>
              </p:nvSpPr>
              <p:spPr bwMode="auto">
                <a:xfrm>
                  <a:off x="8405813"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0" name="Freeform 3819"/>
                <p:cNvSpPr/>
                <p:nvPr/>
              </p:nvSpPr>
              <p:spPr bwMode="auto">
                <a:xfrm>
                  <a:off x="8358188"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1" name="Freeform 3820"/>
                <p:cNvSpPr/>
                <p:nvPr/>
              </p:nvSpPr>
              <p:spPr bwMode="auto">
                <a:xfrm>
                  <a:off x="8335963"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82" name="Freeform 3821"/>
                <p:cNvSpPr/>
                <p:nvPr/>
              </p:nvSpPr>
              <p:spPr bwMode="auto">
                <a:xfrm>
                  <a:off x="8342313"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grpSp>
        <p:grpSp>
          <p:nvGrpSpPr>
            <p:cNvPr id="10" name="组合 9"/>
            <p:cNvGrpSpPr/>
            <p:nvPr/>
          </p:nvGrpSpPr>
          <p:grpSpPr>
            <a:xfrm>
              <a:off x="7188620" y="1656378"/>
              <a:ext cx="1038036" cy="1207902"/>
              <a:chOff x="11528426" y="1631950"/>
              <a:chExt cx="1798638" cy="2092325"/>
            </a:xfrm>
          </p:grpSpPr>
          <p:sp>
            <p:nvSpPr>
              <p:cNvPr id="29" name="Freeform 3825"/>
              <p:cNvSpPr>
                <a:spLocks noEditPoints="1"/>
              </p:cNvSpPr>
              <p:nvPr/>
            </p:nvSpPr>
            <p:spPr bwMode="auto">
              <a:xfrm>
                <a:off x="11528426"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6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4 w 566"/>
                  <a:gd name="T99" fmla="*/ 243 h 659"/>
                  <a:gd name="T100" fmla="*/ 50 w 566"/>
                  <a:gd name="T101" fmla="*/ 173 h 659"/>
                  <a:gd name="T102" fmla="*/ 516 w 566"/>
                  <a:gd name="T103" fmla="*/ 173 h 659"/>
                  <a:gd name="T104" fmla="*/ 432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6" y="266"/>
                      <a:pt x="135"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6" y="621"/>
                      <a:pt x="166"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4" y="243"/>
                    </a:cubicBezTo>
                    <a:cubicBezTo>
                      <a:pt x="111" y="237"/>
                      <a:pt x="76" y="219"/>
                      <a:pt x="50" y="173"/>
                    </a:cubicBezTo>
                    <a:close/>
                    <a:moveTo>
                      <a:pt x="516" y="173"/>
                    </a:moveTo>
                    <a:cubicBezTo>
                      <a:pt x="490" y="220"/>
                      <a:pt x="454" y="238"/>
                      <a:pt x="432"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rgbClr val="45C5A4"/>
              </a:solidFill>
              <a:ln>
                <a:noFill/>
              </a:ln>
            </p:spPr>
            <p:txBody>
              <a:bodyPr vert="horz" wrap="square" lIns="91440" tIns="45720" rIns="91440" bIns="45720" numCol="1" anchor="t" anchorCtr="0" compatLnSpc="1"/>
              <a:lstStyle/>
              <a:p>
                <a:endParaRPr lang="zh-CN" altLang="en-US" sz="2400"/>
              </a:p>
            </p:txBody>
          </p:sp>
          <p:grpSp>
            <p:nvGrpSpPr>
              <p:cNvPr id="30" name="组合 29"/>
              <p:cNvGrpSpPr/>
              <p:nvPr/>
            </p:nvGrpSpPr>
            <p:grpSpPr>
              <a:xfrm>
                <a:off x="11957051" y="2070100"/>
                <a:ext cx="944563" cy="647700"/>
                <a:chOff x="11957051" y="2070100"/>
                <a:chExt cx="944563" cy="647700"/>
              </a:xfrm>
            </p:grpSpPr>
            <p:sp>
              <p:nvSpPr>
                <p:cNvPr id="31" name="Freeform 3826"/>
                <p:cNvSpPr/>
                <p:nvPr/>
              </p:nvSpPr>
              <p:spPr bwMode="auto">
                <a:xfrm>
                  <a:off x="12700001"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2" name="Freeform 3827"/>
                <p:cNvSpPr/>
                <p:nvPr/>
              </p:nvSpPr>
              <p:spPr bwMode="auto">
                <a:xfrm>
                  <a:off x="12690476"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3" name="Freeform 3828"/>
                <p:cNvSpPr/>
                <p:nvPr/>
              </p:nvSpPr>
              <p:spPr bwMode="auto">
                <a:xfrm>
                  <a:off x="12668251"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4" name="Freeform 3829"/>
                <p:cNvSpPr/>
                <p:nvPr/>
              </p:nvSpPr>
              <p:spPr bwMode="auto">
                <a:xfrm>
                  <a:off x="12620626"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9" y="19"/>
                        <a:pt x="14" y="11"/>
                      </a:cubicBezTo>
                      <a:cubicBezTo>
                        <a:pt x="14" y="11"/>
                        <a:pt x="21"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5" name="Freeform 3830"/>
                <p:cNvSpPr/>
                <p:nvPr/>
              </p:nvSpPr>
              <p:spPr bwMode="auto">
                <a:xfrm>
                  <a:off x="12553951" y="2387600"/>
                  <a:ext cx="117475" cy="111125"/>
                </a:xfrm>
                <a:custGeom>
                  <a:avLst/>
                  <a:gdLst>
                    <a:gd name="T0" fmla="*/ 19 w 37"/>
                    <a:gd name="T1" fmla="*/ 34 h 35"/>
                    <a:gd name="T2" fmla="*/ 17 w 37"/>
                    <a:gd name="T3" fmla="*/ 12 h 35"/>
                    <a:gd name="T4" fmla="*/ 20 w 37"/>
                    <a:gd name="T5" fmla="*/ 35 h 35"/>
                    <a:gd name="T6" fmla="*/ 15 w 37"/>
                    <a:gd name="T7" fmla="*/ 0 h 35"/>
                    <a:gd name="T8" fmla="*/ 19 w 37"/>
                    <a:gd name="T9" fmla="*/ 34 h 35"/>
                  </a:gdLst>
                  <a:ahLst/>
                  <a:cxnLst>
                    <a:cxn ang="0">
                      <a:pos x="T0" y="T1"/>
                    </a:cxn>
                    <a:cxn ang="0">
                      <a:pos x="T2" y="T3"/>
                    </a:cxn>
                    <a:cxn ang="0">
                      <a:pos x="T4" y="T5"/>
                    </a:cxn>
                    <a:cxn ang="0">
                      <a:pos x="T6" y="T7"/>
                    </a:cxn>
                    <a:cxn ang="0">
                      <a:pos x="T8" y="T9"/>
                    </a:cxn>
                  </a:cxnLst>
                  <a:rect l="0" t="0" r="r" b="b"/>
                  <a:pathLst>
                    <a:path w="37" h="35">
                      <a:moveTo>
                        <a:pt x="19" y="34"/>
                      </a:moveTo>
                      <a:cubicBezTo>
                        <a:pt x="19" y="30"/>
                        <a:pt x="19" y="21"/>
                        <a:pt x="17" y="12"/>
                      </a:cubicBezTo>
                      <a:cubicBezTo>
                        <a:pt x="17" y="12"/>
                        <a:pt x="20" y="24"/>
                        <a:pt x="20" y="35"/>
                      </a:cubicBezTo>
                      <a:cubicBezTo>
                        <a:pt x="22" y="33"/>
                        <a:pt x="37"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6" name="Freeform 3831"/>
                <p:cNvSpPr/>
                <p:nvPr/>
              </p:nvSpPr>
              <p:spPr bwMode="auto">
                <a:xfrm>
                  <a:off x="1246505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7" name="Freeform 3832"/>
                <p:cNvSpPr/>
                <p:nvPr/>
              </p:nvSpPr>
              <p:spPr bwMode="auto">
                <a:xfrm>
                  <a:off x="12550776" y="2530475"/>
                  <a:ext cx="107950" cy="117475"/>
                </a:xfrm>
                <a:custGeom>
                  <a:avLst/>
                  <a:gdLst>
                    <a:gd name="T0" fmla="*/ 0 w 34"/>
                    <a:gd name="T1" fmla="*/ 13 h 37"/>
                    <a:gd name="T2" fmla="*/ 23 w 34"/>
                    <a:gd name="T3" fmla="*/ 19 h 37"/>
                    <a:gd name="T4" fmla="*/ 0 w 34"/>
                    <a:gd name="T5" fmla="*/ 14 h 37"/>
                    <a:gd name="T6" fmla="*/ 34 w 34"/>
                    <a:gd name="T7" fmla="*/ 21 h 37"/>
                    <a:gd name="T8" fmla="*/ 0 w 34"/>
                    <a:gd name="T9" fmla="*/ 13 h 37"/>
                  </a:gdLst>
                  <a:ahLst/>
                  <a:cxnLst>
                    <a:cxn ang="0">
                      <a:pos x="T0" y="T1"/>
                    </a:cxn>
                    <a:cxn ang="0">
                      <a:pos x="T2" y="T3"/>
                    </a:cxn>
                    <a:cxn ang="0">
                      <a:pos x="T4" y="T5"/>
                    </a:cxn>
                    <a:cxn ang="0">
                      <a:pos x="T6" y="T7"/>
                    </a:cxn>
                    <a:cxn ang="0">
                      <a:pos x="T8" y="T9"/>
                    </a:cxn>
                  </a:cxnLst>
                  <a:rect l="0" t="0" r="r" b="b"/>
                  <a:pathLst>
                    <a:path w="34" h="37">
                      <a:moveTo>
                        <a:pt x="0" y="13"/>
                      </a:moveTo>
                      <a:cubicBezTo>
                        <a:pt x="5" y="15"/>
                        <a:pt x="13" y="18"/>
                        <a:pt x="23" y="19"/>
                      </a:cubicBezTo>
                      <a:cubicBezTo>
                        <a:pt x="23" y="19"/>
                        <a:pt x="10" y="18"/>
                        <a:pt x="0" y="14"/>
                      </a:cubicBezTo>
                      <a:cubicBezTo>
                        <a:pt x="1" y="17"/>
                        <a:pt x="12" y="37"/>
                        <a:pt x="34" y="21"/>
                      </a:cubicBezTo>
                      <a:cubicBezTo>
                        <a:pt x="34" y="21"/>
                        <a:pt x="19" y="0"/>
                        <a:pt x="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8" name="Freeform 3833"/>
                <p:cNvSpPr/>
                <p:nvPr/>
              </p:nvSpPr>
              <p:spPr bwMode="auto">
                <a:xfrm>
                  <a:off x="12652376"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3"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39" name="Freeform 3834"/>
                <p:cNvSpPr/>
                <p:nvPr/>
              </p:nvSpPr>
              <p:spPr bwMode="auto">
                <a:xfrm>
                  <a:off x="1273175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6"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0" name="Freeform 3835"/>
                <p:cNvSpPr/>
                <p:nvPr/>
              </p:nvSpPr>
              <p:spPr bwMode="auto">
                <a:xfrm>
                  <a:off x="12785726" y="2286000"/>
                  <a:ext cx="90488"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1" name="Freeform 3836"/>
                <p:cNvSpPr/>
                <p:nvPr/>
              </p:nvSpPr>
              <p:spPr bwMode="auto">
                <a:xfrm>
                  <a:off x="12804776" y="2181225"/>
                  <a:ext cx="96838"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2" name="Freeform 3837"/>
                <p:cNvSpPr/>
                <p:nvPr/>
              </p:nvSpPr>
              <p:spPr bwMode="auto">
                <a:xfrm>
                  <a:off x="12788901" y="2070100"/>
                  <a:ext cx="103188" cy="95250"/>
                </a:xfrm>
                <a:custGeom>
                  <a:avLst/>
                  <a:gdLst>
                    <a:gd name="T0" fmla="*/ 19 w 32"/>
                    <a:gd name="T1" fmla="*/ 10 h 30"/>
                    <a:gd name="T2" fmla="*/ 7 w 32"/>
                    <a:gd name="T3" fmla="*/ 30 h 30"/>
                    <a:gd name="T4" fmla="*/ 25 w 32"/>
                    <a:gd name="T5" fmla="*/ 0 h 30"/>
                    <a:gd name="T6" fmla="*/ 6 w 32"/>
                    <a:gd name="T7" fmla="*/ 29 h 30"/>
                    <a:gd name="T8" fmla="*/ 19 w 32"/>
                    <a:gd name="T9" fmla="*/ 10 h 30"/>
                  </a:gdLst>
                  <a:ahLst/>
                  <a:cxnLst>
                    <a:cxn ang="0">
                      <a:pos x="T0" y="T1"/>
                    </a:cxn>
                    <a:cxn ang="0">
                      <a:pos x="T2" y="T3"/>
                    </a:cxn>
                    <a:cxn ang="0">
                      <a:pos x="T4" y="T5"/>
                    </a:cxn>
                    <a:cxn ang="0">
                      <a:pos x="T6" y="T7"/>
                    </a:cxn>
                    <a:cxn ang="0">
                      <a:pos x="T8" y="T9"/>
                    </a:cxn>
                  </a:cxnLst>
                  <a:rect l="0" t="0" r="r" b="b"/>
                  <a:pathLst>
                    <a:path w="32" h="30">
                      <a:moveTo>
                        <a:pt x="19" y="10"/>
                      </a:moveTo>
                      <a:cubicBezTo>
                        <a:pt x="19" y="10"/>
                        <a:pt x="14" y="22"/>
                        <a:pt x="7" y="30"/>
                      </a:cubicBezTo>
                      <a:cubicBezTo>
                        <a:pt x="10" y="30"/>
                        <a:pt x="32" y="26"/>
                        <a:pt x="25" y="0"/>
                      </a:cubicBezTo>
                      <a:cubicBezTo>
                        <a:pt x="25" y="0"/>
                        <a:pt x="0" y="7"/>
                        <a:pt x="6" y="29"/>
                      </a:cubicBezTo>
                      <a:cubicBezTo>
                        <a:pt x="10" y="26"/>
                        <a:pt x="15" y="19"/>
                        <a:pt x="1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3" name="Freeform 3838"/>
                <p:cNvSpPr>
                  <a:spLocks noEditPoints="1"/>
                </p:cNvSpPr>
                <p:nvPr/>
              </p:nvSpPr>
              <p:spPr bwMode="auto">
                <a:xfrm>
                  <a:off x="12049126" y="2136775"/>
                  <a:ext cx="758825" cy="581025"/>
                </a:xfrm>
                <a:custGeom>
                  <a:avLst/>
                  <a:gdLst>
                    <a:gd name="T0" fmla="*/ 139 w 239"/>
                    <a:gd name="T1" fmla="*/ 134 h 183"/>
                    <a:gd name="T2" fmla="*/ 205 w 239"/>
                    <a:gd name="T3" fmla="*/ 103 h 183"/>
                    <a:gd name="T4" fmla="*/ 236 w 239"/>
                    <a:gd name="T5" fmla="*/ 2 h 183"/>
                    <a:gd name="T6" fmla="*/ 234 w 239"/>
                    <a:gd name="T7" fmla="*/ 1 h 183"/>
                    <a:gd name="T8" fmla="*/ 232 w 239"/>
                    <a:gd name="T9" fmla="*/ 3 h 183"/>
                    <a:gd name="T10" fmla="*/ 203 w 239"/>
                    <a:gd name="T11" fmla="*/ 100 h 183"/>
                    <a:gd name="T12" fmla="*/ 126 w 239"/>
                    <a:gd name="T13" fmla="*/ 131 h 183"/>
                    <a:gd name="T14" fmla="*/ 122 w 239"/>
                    <a:gd name="T15" fmla="*/ 131 h 183"/>
                    <a:gd name="T16" fmla="*/ 119 w 239"/>
                    <a:gd name="T17" fmla="*/ 131 h 183"/>
                    <a:gd name="T18" fmla="*/ 116 w 239"/>
                    <a:gd name="T19" fmla="*/ 131 h 183"/>
                    <a:gd name="T20" fmla="*/ 113 w 239"/>
                    <a:gd name="T21" fmla="*/ 131 h 183"/>
                    <a:gd name="T22" fmla="*/ 36 w 239"/>
                    <a:gd name="T23" fmla="*/ 100 h 183"/>
                    <a:gd name="T24" fmla="*/ 7 w 239"/>
                    <a:gd name="T25" fmla="*/ 3 h 183"/>
                    <a:gd name="T26" fmla="*/ 5 w 239"/>
                    <a:gd name="T27" fmla="*/ 1 h 183"/>
                    <a:gd name="T28" fmla="*/ 3 w 239"/>
                    <a:gd name="T29" fmla="*/ 2 h 183"/>
                    <a:gd name="T30" fmla="*/ 33 w 239"/>
                    <a:gd name="T31" fmla="*/ 103 h 183"/>
                    <a:gd name="T32" fmla="*/ 99 w 239"/>
                    <a:gd name="T33" fmla="*/ 134 h 183"/>
                    <a:gd name="T34" fmla="*/ 86 w 239"/>
                    <a:gd name="T35" fmla="*/ 142 h 183"/>
                    <a:gd name="T36" fmla="*/ 87 w 239"/>
                    <a:gd name="T37" fmla="*/ 151 h 183"/>
                    <a:gd name="T38" fmla="*/ 95 w 239"/>
                    <a:gd name="T39" fmla="*/ 155 h 183"/>
                    <a:gd name="T40" fmla="*/ 115 w 239"/>
                    <a:gd name="T41" fmla="*/ 142 h 183"/>
                    <a:gd name="T42" fmla="*/ 115 w 239"/>
                    <a:gd name="T43" fmla="*/ 171 h 183"/>
                    <a:gd name="T44" fmla="*/ 113 w 239"/>
                    <a:gd name="T45" fmla="*/ 177 h 183"/>
                    <a:gd name="T46" fmla="*/ 104 w 239"/>
                    <a:gd name="T47" fmla="*/ 179 h 183"/>
                    <a:gd name="T48" fmla="*/ 102 w 239"/>
                    <a:gd name="T49" fmla="*/ 181 h 183"/>
                    <a:gd name="T50" fmla="*/ 103 w 239"/>
                    <a:gd name="T51" fmla="*/ 183 h 183"/>
                    <a:gd name="T52" fmla="*/ 105 w 239"/>
                    <a:gd name="T53" fmla="*/ 183 h 183"/>
                    <a:gd name="T54" fmla="*/ 115 w 239"/>
                    <a:gd name="T55" fmla="*/ 180 h 183"/>
                    <a:gd name="T56" fmla="*/ 119 w 239"/>
                    <a:gd name="T57" fmla="*/ 171 h 183"/>
                    <a:gd name="T58" fmla="*/ 119 w 239"/>
                    <a:gd name="T59" fmla="*/ 137 h 183"/>
                    <a:gd name="T60" fmla="*/ 119 w 239"/>
                    <a:gd name="T61" fmla="*/ 137 h 183"/>
                    <a:gd name="T62" fmla="*/ 120 w 239"/>
                    <a:gd name="T63" fmla="*/ 137 h 183"/>
                    <a:gd name="T64" fmla="*/ 120 w 239"/>
                    <a:gd name="T65" fmla="*/ 171 h 183"/>
                    <a:gd name="T66" fmla="*/ 123 w 239"/>
                    <a:gd name="T67" fmla="*/ 180 h 183"/>
                    <a:gd name="T68" fmla="*/ 134 w 239"/>
                    <a:gd name="T69" fmla="*/ 183 h 183"/>
                    <a:gd name="T70" fmla="*/ 135 w 239"/>
                    <a:gd name="T71" fmla="*/ 183 h 183"/>
                    <a:gd name="T72" fmla="*/ 137 w 239"/>
                    <a:gd name="T73" fmla="*/ 181 h 183"/>
                    <a:gd name="T74" fmla="*/ 135 w 239"/>
                    <a:gd name="T75" fmla="*/ 179 h 183"/>
                    <a:gd name="T76" fmla="*/ 126 w 239"/>
                    <a:gd name="T77" fmla="*/ 177 h 183"/>
                    <a:gd name="T78" fmla="*/ 124 w 239"/>
                    <a:gd name="T79" fmla="*/ 171 h 183"/>
                    <a:gd name="T80" fmla="*/ 124 w 239"/>
                    <a:gd name="T81" fmla="*/ 142 h 183"/>
                    <a:gd name="T82" fmla="*/ 144 w 239"/>
                    <a:gd name="T83" fmla="*/ 155 h 183"/>
                    <a:gd name="T84" fmla="*/ 144 w 239"/>
                    <a:gd name="T85" fmla="*/ 155 h 183"/>
                    <a:gd name="T86" fmla="*/ 152 w 239"/>
                    <a:gd name="T87" fmla="*/ 151 h 183"/>
                    <a:gd name="T88" fmla="*/ 153 w 239"/>
                    <a:gd name="T89" fmla="*/ 142 h 183"/>
                    <a:gd name="T90" fmla="*/ 139 w 239"/>
                    <a:gd name="T91" fmla="*/ 134 h 183"/>
                    <a:gd name="T92" fmla="*/ 95 w 239"/>
                    <a:gd name="T93" fmla="*/ 151 h 183"/>
                    <a:gd name="T94" fmla="*/ 90 w 239"/>
                    <a:gd name="T95" fmla="*/ 149 h 183"/>
                    <a:gd name="T96" fmla="*/ 89 w 239"/>
                    <a:gd name="T97" fmla="*/ 144 h 183"/>
                    <a:gd name="T98" fmla="*/ 113 w 239"/>
                    <a:gd name="T99" fmla="*/ 135 h 183"/>
                    <a:gd name="T100" fmla="*/ 115 w 239"/>
                    <a:gd name="T101" fmla="*/ 135 h 183"/>
                    <a:gd name="T102" fmla="*/ 115 w 239"/>
                    <a:gd name="T103" fmla="*/ 136 h 183"/>
                    <a:gd name="T104" fmla="*/ 95 w 239"/>
                    <a:gd name="T105" fmla="*/ 151 h 183"/>
                    <a:gd name="T106" fmla="*/ 149 w 239"/>
                    <a:gd name="T107" fmla="*/ 149 h 183"/>
                    <a:gd name="T108" fmla="*/ 144 w 239"/>
                    <a:gd name="T109" fmla="*/ 151 h 183"/>
                    <a:gd name="T110" fmla="*/ 144 w 239"/>
                    <a:gd name="T111" fmla="*/ 151 h 183"/>
                    <a:gd name="T112" fmla="*/ 124 w 239"/>
                    <a:gd name="T113" fmla="*/ 136 h 183"/>
                    <a:gd name="T114" fmla="*/ 124 w 239"/>
                    <a:gd name="T115" fmla="*/ 135 h 183"/>
                    <a:gd name="T116" fmla="*/ 126 w 239"/>
                    <a:gd name="T117" fmla="*/ 135 h 183"/>
                    <a:gd name="T118" fmla="*/ 149 w 239"/>
                    <a:gd name="T119" fmla="*/ 144 h 183"/>
                    <a:gd name="T120" fmla="*/ 149 w 239"/>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9" h="183">
                      <a:moveTo>
                        <a:pt x="139" y="134"/>
                      </a:moveTo>
                      <a:cubicBezTo>
                        <a:pt x="158" y="131"/>
                        <a:pt x="185" y="124"/>
                        <a:pt x="205" y="103"/>
                      </a:cubicBezTo>
                      <a:cubicBezTo>
                        <a:pt x="228" y="80"/>
                        <a:pt x="239" y="46"/>
                        <a:pt x="236" y="2"/>
                      </a:cubicBezTo>
                      <a:cubicBezTo>
                        <a:pt x="236" y="1"/>
                        <a:pt x="235" y="0"/>
                        <a:pt x="234" y="1"/>
                      </a:cubicBezTo>
                      <a:cubicBezTo>
                        <a:pt x="233" y="1"/>
                        <a:pt x="232" y="2"/>
                        <a:pt x="232" y="3"/>
                      </a:cubicBezTo>
                      <a:cubicBezTo>
                        <a:pt x="234" y="45"/>
                        <a:pt x="225" y="78"/>
                        <a:pt x="203" y="100"/>
                      </a:cubicBezTo>
                      <a:cubicBezTo>
                        <a:pt x="177" y="126"/>
                        <a:pt x="140" y="130"/>
                        <a:pt x="126" y="131"/>
                      </a:cubicBezTo>
                      <a:cubicBezTo>
                        <a:pt x="125" y="131"/>
                        <a:pt x="123" y="131"/>
                        <a:pt x="122" y="131"/>
                      </a:cubicBezTo>
                      <a:cubicBezTo>
                        <a:pt x="121" y="131"/>
                        <a:pt x="120" y="131"/>
                        <a:pt x="119" y="131"/>
                      </a:cubicBezTo>
                      <a:cubicBezTo>
                        <a:pt x="118" y="131"/>
                        <a:pt x="118"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2"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2"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20" y="137"/>
                        <a:pt x="120" y="137"/>
                      </a:cubicBezTo>
                      <a:cubicBezTo>
                        <a:pt x="120" y="171"/>
                        <a:pt x="120" y="171"/>
                        <a:pt x="120" y="171"/>
                      </a:cubicBezTo>
                      <a:cubicBezTo>
                        <a:pt x="120" y="175"/>
                        <a:pt x="121" y="178"/>
                        <a:pt x="123" y="180"/>
                      </a:cubicBezTo>
                      <a:cubicBezTo>
                        <a:pt x="127"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5"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4"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8"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4" name="Freeform 3839"/>
                <p:cNvSpPr/>
                <p:nvPr/>
              </p:nvSpPr>
              <p:spPr bwMode="auto">
                <a:xfrm>
                  <a:off x="12061826" y="2092325"/>
                  <a:ext cx="95250" cy="88900"/>
                </a:xfrm>
                <a:custGeom>
                  <a:avLst/>
                  <a:gdLst>
                    <a:gd name="T0" fmla="*/ 20 w 30"/>
                    <a:gd name="T1" fmla="*/ 9 h 28"/>
                    <a:gd name="T2" fmla="*/ 6 w 30"/>
                    <a:gd name="T3" fmla="*/ 28 h 28"/>
                    <a:gd name="T4" fmla="*/ 27 w 30"/>
                    <a:gd name="T5" fmla="*/ 0 h 28"/>
                    <a:gd name="T6" fmla="*/ 5 w 30"/>
                    <a:gd name="T7" fmla="*/ 28 h 28"/>
                    <a:gd name="T8" fmla="*/ 20 w 30"/>
                    <a:gd name="T9" fmla="*/ 9 h 28"/>
                  </a:gdLst>
                  <a:ahLst/>
                  <a:cxnLst>
                    <a:cxn ang="0">
                      <a:pos x="T0" y="T1"/>
                    </a:cxn>
                    <a:cxn ang="0">
                      <a:pos x="T2" y="T3"/>
                    </a:cxn>
                    <a:cxn ang="0">
                      <a:pos x="T4" y="T5"/>
                    </a:cxn>
                    <a:cxn ang="0">
                      <a:pos x="T6" y="T7"/>
                    </a:cxn>
                    <a:cxn ang="0">
                      <a:pos x="T8" y="T9"/>
                    </a:cxn>
                  </a:cxnLst>
                  <a:rect l="0" t="0" r="r" b="b"/>
                  <a:pathLst>
                    <a:path w="30" h="28">
                      <a:moveTo>
                        <a:pt x="20" y="9"/>
                      </a:moveTo>
                      <a:cubicBezTo>
                        <a:pt x="13" y="16"/>
                        <a:pt x="9" y="24"/>
                        <a:pt x="6" y="28"/>
                      </a:cubicBezTo>
                      <a:cubicBezTo>
                        <a:pt x="30" y="26"/>
                        <a:pt x="27" y="0"/>
                        <a:pt x="27" y="0"/>
                      </a:cubicBezTo>
                      <a:cubicBezTo>
                        <a:pt x="0" y="3"/>
                        <a:pt x="5"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5" name="Freeform 3840"/>
                <p:cNvSpPr/>
                <p:nvPr/>
              </p:nvSpPr>
              <p:spPr bwMode="auto">
                <a:xfrm>
                  <a:off x="12074526" y="2190750"/>
                  <a:ext cx="92075" cy="88900"/>
                </a:xfrm>
                <a:custGeom>
                  <a:avLst/>
                  <a:gdLst>
                    <a:gd name="T0" fmla="*/ 5 w 29"/>
                    <a:gd name="T1" fmla="*/ 28 h 28"/>
                    <a:gd name="T2" fmla="*/ 19 w 29"/>
                    <a:gd name="T3" fmla="*/ 9 h 28"/>
                    <a:gd name="T4" fmla="*/ 6 w 29"/>
                    <a:gd name="T5" fmla="*/ 28 h 28"/>
                    <a:gd name="T6" fmla="*/ 26 w 29"/>
                    <a:gd name="T7" fmla="*/ 0 h 28"/>
                    <a:gd name="T8" fmla="*/ 5 w 29"/>
                    <a:gd name="T9" fmla="*/ 28 h 28"/>
                  </a:gdLst>
                  <a:ahLst/>
                  <a:cxnLst>
                    <a:cxn ang="0">
                      <a:pos x="T0" y="T1"/>
                    </a:cxn>
                    <a:cxn ang="0">
                      <a:pos x="T2" y="T3"/>
                    </a:cxn>
                    <a:cxn ang="0">
                      <a:pos x="T4" y="T5"/>
                    </a:cxn>
                    <a:cxn ang="0">
                      <a:pos x="T6" y="T7"/>
                    </a:cxn>
                    <a:cxn ang="0">
                      <a:pos x="T8" y="T9"/>
                    </a:cxn>
                  </a:cxnLst>
                  <a:rect l="0" t="0" r="r" b="b"/>
                  <a:pathLst>
                    <a:path w="29" h="28">
                      <a:moveTo>
                        <a:pt x="5" y="28"/>
                      </a:moveTo>
                      <a:cubicBezTo>
                        <a:pt x="10" y="18"/>
                        <a:pt x="19" y="9"/>
                        <a:pt x="19" y="9"/>
                      </a:cubicBezTo>
                      <a:cubicBezTo>
                        <a:pt x="12" y="16"/>
                        <a:pt x="8" y="23"/>
                        <a:pt x="6" y="28"/>
                      </a:cubicBezTo>
                      <a:cubicBezTo>
                        <a:pt x="29" y="26"/>
                        <a:pt x="26" y="0"/>
                        <a:pt x="26" y="0"/>
                      </a:cubicBezTo>
                      <a:cubicBezTo>
                        <a:pt x="0" y="2"/>
                        <a:pt x="4"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6" name="Freeform 3841"/>
                <p:cNvSpPr/>
                <p:nvPr/>
              </p:nvSpPr>
              <p:spPr bwMode="auto">
                <a:xfrm>
                  <a:off x="12093576"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5"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7" name="Freeform 3842"/>
                <p:cNvSpPr/>
                <p:nvPr/>
              </p:nvSpPr>
              <p:spPr bwMode="auto">
                <a:xfrm>
                  <a:off x="12125326"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8" name="Freeform 3843"/>
                <p:cNvSpPr/>
                <p:nvPr/>
              </p:nvSpPr>
              <p:spPr bwMode="auto">
                <a:xfrm>
                  <a:off x="1218565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49" name="Freeform 3844"/>
                <p:cNvSpPr/>
                <p:nvPr/>
              </p:nvSpPr>
              <p:spPr bwMode="auto">
                <a:xfrm>
                  <a:off x="1227137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2"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0" name="Freeform 3845"/>
                <p:cNvSpPr/>
                <p:nvPr/>
              </p:nvSpPr>
              <p:spPr bwMode="auto">
                <a:xfrm>
                  <a:off x="1219517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1" name="Freeform 3846"/>
                <p:cNvSpPr/>
                <p:nvPr/>
              </p:nvSpPr>
              <p:spPr bwMode="auto">
                <a:xfrm>
                  <a:off x="12090401"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2" name="Freeform 3847"/>
                <p:cNvSpPr/>
                <p:nvPr/>
              </p:nvSpPr>
              <p:spPr bwMode="auto">
                <a:xfrm>
                  <a:off x="12026901"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3" name="Freeform 3848"/>
                <p:cNvSpPr/>
                <p:nvPr/>
              </p:nvSpPr>
              <p:spPr bwMode="auto">
                <a:xfrm>
                  <a:off x="11979276"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4" name="Freeform 3849"/>
                <p:cNvSpPr/>
                <p:nvPr/>
              </p:nvSpPr>
              <p:spPr bwMode="auto">
                <a:xfrm>
                  <a:off x="11957051"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sp>
              <p:nvSpPr>
                <p:cNvPr id="55" name="Freeform 3850"/>
                <p:cNvSpPr/>
                <p:nvPr/>
              </p:nvSpPr>
              <p:spPr bwMode="auto">
                <a:xfrm>
                  <a:off x="11963401"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p>
              </p:txBody>
            </p:sp>
          </p:grpSp>
        </p:grpSp>
        <p:sp>
          <p:nvSpPr>
            <p:cNvPr id="13" name="Rectangle 24"/>
            <p:cNvSpPr>
              <a:spLocks noChangeArrowheads="1"/>
            </p:cNvSpPr>
            <p:nvPr/>
          </p:nvSpPr>
          <p:spPr bwMode="auto">
            <a:xfrm>
              <a:off x="420176" y="3650845"/>
              <a:ext cx="1806776" cy="430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Rectangle 24"/>
            <p:cNvSpPr>
              <a:spLocks noChangeArrowheads="1"/>
            </p:cNvSpPr>
            <p:nvPr/>
          </p:nvSpPr>
          <p:spPr bwMode="auto">
            <a:xfrm>
              <a:off x="1164716" y="1588121"/>
              <a:ext cx="543296" cy="48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600" b="1" dirty="0">
                  <a:solidFill>
                    <a:schemeClr val="bg1"/>
                  </a:solidFill>
                </a:rPr>
                <a:t>1</a:t>
              </a:r>
              <a:endParaRPr lang="en-US" altLang="zh-CN" sz="2800" dirty="0">
                <a:solidFill>
                  <a:schemeClr val="bg1"/>
                </a:solidFill>
              </a:endParaRPr>
            </a:p>
          </p:txBody>
        </p:sp>
        <p:sp>
          <p:nvSpPr>
            <p:cNvPr id="15" name="Rectangle 24"/>
            <p:cNvSpPr>
              <a:spLocks noChangeArrowheads="1"/>
            </p:cNvSpPr>
            <p:nvPr/>
          </p:nvSpPr>
          <p:spPr bwMode="auto">
            <a:xfrm>
              <a:off x="2532434" y="3650845"/>
              <a:ext cx="1806776" cy="430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Rectangle 24"/>
            <p:cNvSpPr>
              <a:spLocks noChangeArrowheads="1"/>
            </p:cNvSpPr>
            <p:nvPr/>
          </p:nvSpPr>
          <p:spPr bwMode="auto">
            <a:xfrm>
              <a:off x="3255991" y="1588121"/>
              <a:ext cx="543296" cy="48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600" b="1" dirty="0">
                  <a:solidFill>
                    <a:schemeClr val="bg1"/>
                  </a:solidFill>
                </a:rPr>
                <a:t>2</a:t>
              </a:r>
              <a:endParaRPr lang="en-US" altLang="zh-CN" sz="2800" dirty="0">
                <a:solidFill>
                  <a:schemeClr val="bg1"/>
                </a:solidFill>
              </a:endParaRPr>
            </a:p>
          </p:txBody>
        </p:sp>
        <p:sp>
          <p:nvSpPr>
            <p:cNvPr id="17" name="Rectangle 24"/>
            <p:cNvSpPr>
              <a:spLocks noChangeArrowheads="1"/>
            </p:cNvSpPr>
            <p:nvPr/>
          </p:nvSpPr>
          <p:spPr bwMode="auto">
            <a:xfrm>
              <a:off x="4615233" y="3650845"/>
              <a:ext cx="1806776" cy="430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8" name="Rectangle 24"/>
            <p:cNvSpPr>
              <a:spLocks noChangeArrowheads="1"/>
            </p:cNvSpPr>
            <p:nvPr/>
          </p:nvSpPr>
          <p:spPr bwMode="auto">
            <a:xfrm>
              <a:off x="5338791" y="1588121"/>
              <a:ext cx="543296" cy="48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600" b="1" dirty="0">
                  <a:solidFill>
                    <a:schemeClr val="bg1"/>
                  </a:solidFill>
                </a:rPr>
                <a:t>3</a:t>
              </a:r>
              <a:endParaRPr lang="en-US" altLang="zh-CN" sz="2800" dirty="0">
                <a:solidFill>
                  <a:schemeClr val="bg1"/>
                </a:solidFill>
              </a:endParaRPr>
            </a:p>
          </p:txBody>
        </p:sp>
        <p:sp>
          <p:nvSpPr>
            <p:cNvPr id="19" name="Rectangle 24"/>
            <p:cNvSpPr>
              <a:spLocks noChangeArrowheads="1"/>
            </p:cNvSpPr>
            <p:nvPr/>
          </p:nvSpPr>
          <p:spPr bwMode="auto">
            <a:xfrm>
              <a:off x="6710732" y="3650845"/>
              <a:ext cx="1806776" cy="430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Rectangle 24"/>
            <p:cNvSpPr>
              <a:spLocks noChangeArrowheads="1"/>
            </p:cNvSpPr>
            <p:nvPr/>
          </p:nvSpPr>
          <p:spPr bwMode="auto">
            <a:xfrm>
              <a:off x="7434291" y="1588121"/>
              <a:ext cx="543296" cy="482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600" b="1" dirty="0">
                  <a:solidFill>
                    <a:schemeClr val="bg1"/>
                  </a:solidFill>
                </a:rPr>
                <a:t>4</a:t>
              </a:r>
              <a:endParaRPr lang="en-US" altLang="zh-CN" sz="2800" dirty="0">
                <a:solidFill>
                  <a:schemeClr val="bg1"/>
                </a:solidFill>
              </a:endParaRPr>
            </a:p>
          </p:txBody>
        </p:sp>
        <p:sp>
          <p:nvSpPr>
            <p:cNvPr id="21" name="Rectangle 24"/>
            <p:cNvSpPr>
              <a:spLocks noChangeArrowheads="1"/>
            </p:cNvSpPr>
            <p:nvPr/>
          </p:nvSpPr>
          <p:spPr bwMode="auto">
            <a:xfrm>
              <a:off x="637269" y="3151736"/>
              <a:ext cx="1598189" cy="26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2000" dirty="0">
                  <a:solidFill>
                    <a:schemeClr val="bg1">
                      <a:lumMod val="50000"/>
                    </a:schemeClr>
                  </a:solidFill>
                  <a:latin typeface="微软雅黑" panose="020B0503020204020204" pitchFamily="34" charset="-122"/>
                  <a:ea typeface="微软雅黑" panose="020B0503020204020204" pitchFamily="34" charset="-122"/>
                </a:rPr>
                <a:t>加入你的标题</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809235" y="3540702"/>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Rectangle 24"/>
            <p:cNvSpPr>
              <a:spLocks noChangeArrowheads="1"/>
            </p:cNvSpPr>
            <p:nvPr/>
          </p:nvSpPr>
          <p:spPr bwMode="auto">
            <a:xfrm>
              <a:off x="2740389" y="3151736"/>
              <a:ext cx="1598189" cy="26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加入你的标题</a:t>
              </a:r>
              <a:endParaRPr lang="en-US" altLang="zh-CN" sz="2000" dirty="0">
                <a:solidFill>
                  <a:srgbClr val="FFFFFF">
                    <a:lumMod val="50000"/>
                  </a:srgbClr>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2912355" y="3540702"/>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Rectangle 24"/>
            <p:cNvSpPr>
              <a:spLocks noChangeArrowheads="1"/>
            </p:cNvSpPr>
            <p:nvPr/>
          </p:nvSpPr>
          <p:spPr bwMode="auto">
            <a:xfrm>
              <a:off x="4820649" y="3151736"/>
              <a:ext cx="1598189" cy="26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加入你的标题</a:t>
              </a:r>
              <a:endParaRPr lang="en-US" altLang="zh-CN" sz="2000" dirty="0">
                <a:solidFill>
                  <a:srgbClr val="FFFFFF">
                    <a:lumMod val="50000"/>
                  </a:srgb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4992615" y="3540702"/>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Rectangle 24"/>
            <p:cNvSpPr>
              <a:spLocks noChangeArrowheads="1"/>
            </p:cNvSpPr>
            <p:nvPr/>
          </p:nvSpPr>
          <p:spPr bwMode="auto">
            <a:xfrm>
              <a:off x="6916149" y="3151736"/>
              <a:ext cx="1598189" cy="26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pPr>
              <a:r>
                <a:rPr lang="zh-CN" altLang="en-US" sz="2000" dirty="0">
                  <a:solidFill>
                    <a:srgbClr val="FFFFFF">
                      <a:lumMod val="50000"/>
                    </a:srgbClr>
                  </a:solidFill>
                  <a:latin typeface="微软雅黑" panose="020B0503020204020204" pitchFamily="34" charset="-122"/>
                  <a:ea typeface="微软雅黑" panose="020B0503020204020204" pitchFamily="34" charset="-122"/>
                </a:rPr>
                <a:t>加入你的标题</a:t>
              </a:r>
              <a:endParaRPr lang="en-US" altLang="zh-CN" sz="2000" dirty="0">
                <a:solidFill>
                  <a:srgbClr val="FFFFFF">
                    <a:lumMod val="50000"/>
                  </a:srgbClr>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7088115" y="3540702"/>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教学方案介绍</a:t>
              </a:r>
              <a:endPar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grpSp>
      <p:grpSp>
        <p:nvGrpSpPr>
          <p:cNvPr id="5" name="组合 4"/>
          <p:cNvGrpSpPr/>
          <p:nvPr/>
        </p:nvGrpSpPr>
        <p:grpSpPr>
          <a:xfrm>
            <a:off x="6390898" y="1971257"/>
            <a:ext cx="4150102" cy="3847821"/>
            <a:chOff x="6856711" y="1879600"/>
            <a:chExt cx="4386876" cy="4067349"/>
          </a:xfrm>
        </p:grpSpPr>
        <p:sp>
          <p:nvSpPr>
            <p:cNvPr id="6" name="Rounded Rectangle 12"/>
            <p:cNvSpPr/>
            <p:nvPr/>
          </p:nvSpPr>
          <p:spPr>
            <a:xfrm>
              <a:off x="6861191" y="2049184"/>
              <a:ext cx="555844" cy="555843"/>
            </a:xfrm>
            <a:prstGeom prst="roundRect">
              <a:avLst>
                <a:gd name="adj" fmla="val 50000"/>
              </a:avLst>
            </a:prstGeom>
            <a:solidFill>
              <a:srgbClr val="45C5A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grpSp>
          <p:nvGrpSpPr>
            <p:cNvPr id="7" name="Group 14"/>
            <p:cNvGrpSpPr/>
            <p:nvPr/>
          </p:nvGrpSpPr>
          <p:grpSpPr>
            <a:xfrm>
              <a:off x="7017550" y="2245063"/>
              <a:ext cx="258684" cy="164083"/>
              <a:chOff x="6351" y="0"/>
              <a:chExt cx="490538" cy="311150"/>
            </a:xfrm>
            <a:solidFill>
              <a:schemeClr val="bg1"/>
            </a:solidFill>
          </p:grpSpPr>
          <p:sp>
            <p:nvSpPr>
              <p:cNvPr id="27"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8" name="Freeform 145"/>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9"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grpSp>
        <p:sp>
          <p:nvSpPr>
            <p:cNvPr id="9" name="텍스트 개체 틀 2"/>
            <p:cNvSpPr txBox="1"/>
            <p:nvPr/>
          </p:nvSpPr>
          <p:spPr>
            <a:xfrm>
              <a:off x="7534629" y="1879600"/>
              <a:ext cx="3708958" cy="43554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l" defTabSz="914400">
                <a:lnSpc>
                  <a:spcPts val="3330"/>
                </a:lnSpc>
                <a:spcBef>
                  <a:spcPts val="0"/>
                </a:spcBef>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defTabSz="914400">
                <a:spcBef>
                  <a:spcPts val="0"/>
                </a:spcBef>
              </a:pP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defTabSz="914400">
                <a:spcBef>
                  <a:spcPts val="0"/>
                </a:spcBef>
              </a:pP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0" name="Rounded Rectangle 11"/>
            <p:cNvSpPr/>
            <p:nvPr/>
          </p:nvSpPr>
          <p:spPr>
            <a:xfrm>
              <a:off x="6856711" y="3163158"/>
              <a:ext cx="555844" cy="555843"/>
            </a:xfrm>
            <a:prstGeom prst="roundRect">
              <a:avLst>
                <a:gd name="adj" fmla="val 50000"/>
              </a:avLst>
            </a:prstGeom>
            <a:solidFill>
              <a:srgbClr val="45C5A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grpSp>
          <p:nvGrpSpPr>
            <p:cNvPr id="13" name="Group 18"/>
            <p:cNvGrpSpPr/>
            <p:nvPr/>
          </p:nvGrpSpPr>
          <p:grpSpPr>
            <a:xfrm>
              <a:off x="7022241" y="3319869"/>
              <a:ext cx="240691" cy="240691"/>
              <a:chOff x="6350" y="4763"/>
              <a:chExt cx="492125" cy="492125"/>
            </a:xfrm>
            <a:solidFill>
              <a:schemeClr val="bg1"/>
            </a:solidFill>
          </p:grpSpPr>
          <p:sp>
            <p:nvSpPr>
              <p:cNvPr id="24"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5"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6"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grpSp>
        <p:sp>
          <p:nvSpPr>
            <p:cNvPr id="14" name="텍스트 개체 틀 2"/>
            <p:cNvSpPr txBox="1"/>
            <p:nvPr/>
          </p:nvSpPr>
          <p:spPr>
            <a:xfrm>
              <a:off x="7534629" y="2998763"/>
              <a:ext cx="3708958" cy="43554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l" defTabSz="914400">
                <a:lnSpc>
                  <a:spcPts val="3330"/>
                </a:lnSpc>
                <a:spcBef>
                  <a:spcPts val="0"/>
                </a:spcBef>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defTabSz="914400">
                <a:spcBef>
                  <a:spcPts val="0"/>
                </a:spcBef>
              </a:pP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defTabSz="914400">
                <a:spcBef>
                  <a:spcPts val="0"/>
                </a:spcBef>
              </a:pP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5" name="Rounded Rectangle 10"/>
            <p:cNvSpPr/>
            <p:nvPr/>
          </p:nvSpPr>
          <p:spPr>
            <a:xfrm>
              <a:off x="6860864" y="4277131"/>
              <a:ext cx="555844" cy="555843"/>
            </a:xfrm>
            <a:prstGeom prst="roundRect">
              <a:avLst>
                <a:gd name="adj" fmla="val 50000"/>
              </a:avLst>
            </a:prstGeom>
            <a:solidFill>
              <a:srgbClr val="45C5A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sp>
          <p:nvSpPr>
            <p:cNvPr id="16" name="Freeform 53"/>
            <p:cNvSpPr>
              <a:spLocks noEditPoints="1"/>
            </p:cNvSpPr>
            <p:nvPr/>
          </p:nvSpPr>
          <p:spPr bwMode="auto">
            <a:xfrm>
              <a:off x="7043885" y="4437048"/>
              <a:ext cx="202155" cy="225387"/>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ln>
          </p:spPr>
          <p:txBody>
            <a:bodyPr vert="horz" wrap="square" lIns="91440" tIns="45720" rIns="91440" bIns="45720" numCol="1" anchor="t" anchorCtr="0" compatLnSpc="1"/>
            <a:lstStyle/>
            <a:p>
              <a:endParaRPr lang="ko-KR" altLang="en-US" sz="2400">
                <a:latin typeface="Roboto condensed"/>
                <a:cs typeface="Roboto condensed"/>
              </a:endParaRPr>
            </a:p>
          </p:txBody>
        </p:sp>
        <p:sp>
          <p:nvSpPr>
            <p:cNvPr id="17" name="텍스트 개체 틀 2"/>
            <p:cNvSpPr txBox="1"/>
            <p:nvPr/>
          </p:nvSpPr>
          <p:spPr>
            <a:xfrm>
              <a:off x="7534629" y="4117927"/>
              <a:ext cx="3708958" cy="43554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l" defTabSz="914400">
                <a:lnSpc>
                  <a:spcPts val="3330"/>
                </a:lnSpc>
                <a:spcBef>
                  <a:spcPts val="0"/>
                </a:spcBef>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defTabSz="914400">
                <a:spcBef>
                  <a:spcPts val="0"/>
                </a:spcBef>
              </a:pP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defTabSz="914400">
                <a:spcBef>
                  <a:spcPts val="0"/>
                </a:spcBef>
              </a:pP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8" name="Rounded Rectangle 13"/>
            <p:cNvSpPr/>
            <p:nvPr/>
          </p:nvSpPr>
          <p:spPr>
            <a:xfrm>
              <a:off x="6873188" y="5391106"/>
              <a:ext cx="555844" cy="555843"/>
            </a:xfrm>
            <a:prstGeom prst="roundRect">
              <a:avLst>
                <a:gd name="adj" fmla="val 50000"/>
              </a:avLst>
            </a:prstGeom>
            <a:solidFill>
              <a:srgbClr val="45C5A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grpSp>
          <p:nvGrpSpPr>
            <p:cNvPr id="19" name="Group 22"/>
            <p:cNvGrpSpPr/>
            <p:nvPr/>
          </p:nvGrpSpPr>
          <p:grpSpPr>
            <a:xfrm>
              <a:off x="7037555" y="5564866"/>
              <a:ext cx="238679" cy="234878"/>
              <a:chOff x="6297613" y="1392238"/>
              <a:chExt cx="498475" cy="490537"/>
            </a:xfrm>
            <a:solidFill>
              <a:schemeClr val="bg1"/>
            </a:solidFill>
          </p:grpSpPr>
          <p:sp>
            <p:nvSpPr>
              <p:cNvPr id="21" name="Freeform 23"/>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2"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3" name="Freeform 25"/>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grpSp>
        <p:sp>
          <p:nvSpPr>
            <p:cNvPr id="20" name="텍스트 개체 틀 2"/>
            <p:cNvSpPr txBox="1"/>
            <p:nvPr/>
          </p:nvSpPr>
          <p:spPr>
            <a:xfrm>
              <a:off x="7534629" y="5237091"/>
              <a:ext cx="3708958" cy="43554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l" defTabSz="914400">
                <a:lnSpc>
                  <a:spcPts val="3330"/>
                </a:lnSpc>
                <a:spcBef>
                  <a:spcPts val="0"/>
                </a:spcBef>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defTabSz="914400">
                <a:spcBef>
                  <a:spcPts val="0"/>
                </a:spcBef>
              </a:pP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defTabSz="914400">
                <a:spcBef>
                  <a:spcPts val="0"/>
                </a:spcBef>
              </a:pP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30" name="组合 29"/>
          <p:cNvGrpSpPr/>
          <p:nvPr/>
        </p:nvGrpSpPr>
        <p:grpSpPr>
          <a:xfrm>
            <a:off x="1657006" y="2126403"/>
            <a:ext cx="3900244" cy="3909498"/>
            <a:chOff x="2820822" y="2081056"/>
            <a:chExt cx="3582584" cy="3591087"/>
          </a:xfrm>
        </p:grpSpPr>
        <p:sp>
          <p:nvSpPr>
            <p:cNvPr id="31" name="Freeform 6"/>
            <p:cNvSpPr/>
            <p:nvPr/>
          </p:nvSpPr>
          <p:spPr bwMode="auto">
            <a:xfrm>
              <a:off x="4604546" y="2081056"/>
              <a:ext cx="1793184" cy="2143678"/>
            </a:xfrm>
            <a:custGeom>
              <a:avLst/>
              <a:gdLst/>
              <a:ahLst/>
              <a:cxnLst>
                <a:cxn ang="0">
                  <a:pos x="0" y="196"/>
                </a:cxn>
                <a:cxn ang="0">
                  <a:pos x="0" y="61"/>
                </a:cxn>
                <a:cxn ang="0">
                  <a:pos x="1" y="61"/>
                </a:cxn>
                <a:cxn ang="0">
                  <a:pos x="32" y="62"/>
                </a:cxn>
                <a:cxn ang="0">
                  <a:pos x="67" y="0"/>
                </a:cxn>
                <a:cxn ang="0">
                  <a:pos x="126" y="15"/>
                </a:cxn>
                <a:cxn ang="0">
                  <a:pos x="126" y="86"/>
                </a:cxn>
                <a:cxn ang="0">
                  <a:pos x="185" y="120"/>
                </a:cxn>
                <a:cxn ang="0">
                  <a:pos x="186" y="120"/>
                </a:cxn>
                <a:cxn ang="0">
                  <a:pos x="246" y="84"/>
                </a:cxn>
                <a:cxn ang="0">
                  <a:pos x="269" y="106"/>
                </a:cxn>
                <a:cxn ang="0">
                  <a:pos x="283" y="120"/>
                </a:cxn>
                <a:cxn ang="0">
                  <a:pos x="288" y="126"/>
                </a:cxn>
                <a:cxn ang="0">
                  <a:pos x="252" y="186"/>
                </a:cxn>
                <a:cxn ang="0">
                  <a:pos x="287" y="244"/>
                </a:cxn>
                <a:cxn ang="0">
                  <a:pos x="359" y="244"/>
                </a:cxn>
                <a:cxn ang="0">
                  <a:pos x="374" y="301"/>
                </a:cxn>
                <a:cxn ang="0">
                  <a:pos x="313" y="341"/>
                </a:cxn>
                <a:cxn ang="0">
                  <a:pos x="314" y="374"/>
                </a:cxn>
                <a:cxn ang="0">
                  <a:pos x="314" y="376"/>
                </a:cxn>
                <a:cxn ang="0">
                  <a:pos x="175" y="376"/>
                </a:cxn>
                <a:cxn ang="0">
                  <a:pos x="174" y="376"/>
                </a:cxn>
                <a:cxn ang="0">
                  <a:pos x="175" y="377"/>
                </a:cxn>
                <a:cxn ang="0">
                  <a:pos x="187" y="406"/>
                </a:cxn>
                <a:cxn ang="0">
                  <a:pos x="175" y="434"/>
                </a:cxn>
                <a:cxn ang="0">
                  <a:pos x="146" y="446"/>
                </a:cxn>
                <a:cxn ang="0">
                  <a:pos x="117" y="434"/>
                </a:cxn>
                <a:cxn ang="0">
                  <a:pos x="106" y="406"/>
                </a:cxn>
                <a:cxn ang="0">
                  <a:pos x="117" y="377"/>
                </a:cxn>
                <a:cxn ang="0">
                  <a:pos x="118" y="376"/>
                </a:cxn>
                <a:cxn ang="0">
                  <a:pos x="117" y="376"/>
                </a:cxn>
                <a:cxn ang="0">
                  <a:pos x="0" y="376"/>
                </a:cxn>
                <a:cxn ang="0">
                  <a:pos x="0" y="253"/>
                </a:cxn>
                <a:cxn ang="0">
                  <a:pos x="3" y="253"/>
                </a:cxn>
                <a:cxn ang="0">
                  <a:pos x="32" y="265"/>
                </a:cxn>
                <a:cxn ang="0">
                  <a:pos x="61" y="253"/>
                </a:cxn>
                <a:cxn ang="0">
                  <a:pos x="73" y="224"/>
                </a:cxn>
                <a:cxn ang="0">
                  <a:pos x="61" y="196"/>
                </a:cxn>
                <a:cxn ang="0">
                  <a:pos x="32" y="184"/>
                </a:cxn>
                <a:cxn ang="0">
                  <a:pos x="3" y="196"/>
                </a:cxn>
                <a:cxn ang="0">
                  <a:pos x="0" y="196"/>
                </a:cxn>
              </a:cxnLst>
              <a:rect l="0" t="0" r="r" b="b"/>
              <a:pathLst>
                <a:path w="374" h="446">
                  <a:moveTo>
                    <a:pt x="0" y="196"/>
                  </a:moveTo>
                  <a:cubicBezTo>
                    <a:pt x="0" y="61"/>
                    <a:pt x="0" y="61"/>
                    <a:pt x="0" y="61"/>
                  </a:cubicBezTo>
                  <a:cubicBezTo>
                    <a:pt x="0" y="61"/>
                    <a:pt x="1" y="61"/>
                    <a:pt x="1" y="61"/>
                  </a:cubicBezTo>
                  <a:cubicBezTo>
                    <a:pt x="12" y="61"/>
                    <a:pt x="22" y="61"/>
                    <a:pt x="32" y="62"/>
                  </a:cubicBezTo>
                  <a:cubicBezTo>
                    <a:pt x="67" y="0"/>
                    <a:pt x="67" y="0"/>
                    <a:pt x="67" y="0"/>
                  </a:cubicBezTo>
                  <a:cubicBezTo>
                    <a:pt x="87" y="4"/>
                    <a:pt x="107" y="8"/>
                    <a:pt x="126" y="15"/>
                  </a:cubicBezTo>
                  <a:cubicBezTo>
                    <a:pt x="126" y="86"/>
                    <a:pt x="126" y="86"/>
                    <a:pt x="126" y="86"/>
                  </a:cubicBezTo>
                  <a:cubicBezTo>
                    <a:pt x="146" y="95"/>
                    <a:pt x="166" y="106"/>
                    <a:pt x="185" y="120"/>
                  </a:cubicBezTo>
                  <a:cubicBezTo>
                    <a:pt x="185" y="120"/>
                    <a:pt x="185" y="120"/>
                    <a:pt x="186" y="120"/>
                  </a:cubicBezTo>
                  <a:cubicBezTo>
                    <a:pt x="246" y="84"/>
                    <a:pt x="246" y="84"/>
                    <a:pt x="246" y="84"/>
                  </a:cubicBezTo>
                  <a:cubicBezTo>
                    <a:pt x="254" y="91"/>
                    <a:pt x="262" y="98"/>
                    <a:pt x="269" y="106"/>
                  </a:cubicBezTo>
                  <a:cubicBezTo>
                    <a:pt x="274" y="111"/>
                    <a:pt x="278" y="115"/>
                    <a:pt x="283" y="120"/>
                  </a:cubicBezTo>
                  <a:cubicBezTo>
                    <a:pt x="284" y="122"/>
                    <a:pt x="286" y="124"/>
                    <a:pt x="288" y="126"/>
                  </a:cubicBezTo>
                  <a:cubicBezTo>
                    <a:pt x="252" y="186"/>
                    <a:pt x="252" y="186"/>
                    <a:pt x="252" y="186"/>
                  </a:cubicBezTo>
                  <a:cubicBezTo>
                    <a:pt x="266" y="204"/>
                    <a:pt x="278" y="224"/>
                    <a:pt x="287"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ubicBezTo>
                    <a:pt x="175" y="376"/>
                    <a:pt x="175" y="376"/>
                    <a:pt x="175" y="376"/>
                  </a:cubicBezTo>
                  <a:cubicBezTo>
                    <a:pt x="174" y="376"/>
                    <a:pt x="174" y="376"/>
                    <a:pt x="174" y="376"/>
                  </a:cubicBezTo>
                  <a:cubicBezTo>
                    <a:pt x="174" y="376"/>
                    <a:pt x="175" y="377"/>
                    <a:pt x="175" y="377"/>
                  </a:cubicBezTo>
                  <a:cubicBezTo>
                    <a:pt x="183" y="385"/>
                    <a:pt x="187" y="395"/>
                    <a:pt x="187" y="406"/>
                  </a:cubicBezTo>
                  <a:cubicBezTo>
                    <a:pt x="187" y="417"/>
                    <a:pt x="183" y="427"/>
                    <a:pt x="175" y="434"/>
                  </a:cubicBezTo>
                  <a:cubicBezTo>
                    <a:pt x="167" y="442"/>
                    <a:pt x="157" y="446"/>
                    <a:pt x="146" y="446"/>
                  </a:cubicBezTo>
                  <a:cubicBezTo>
                    <a:pt x="135" y="446"/>
                    <a:pt x="125" y="442"/>
                    <a:pt x="117" y="434"/>
                  </a:cubicBezTo>
                  <a:cubicBezTo>
                    <a:pt x="110" y="427"/>
                    <a:pt x="106" y="417"/>
                    <a:pt x="106" y="406"/>
                  </a:cubicBezTo>
                  <a:cubicBezTo>
                    <a:pt x="106" y="395"/>
                    <a:pt x="110" y="385"/>
                    <a:pt x="117" y="377"/>
                  </a:cubicBezTo>
                  <a:cubicBezTo>
                    <a:pt x="118" y="377"/>
                    <a:pt x="118" y="376"/>
                    <a:pt x="118" y="376"/>
                  </a:cubicBezTo>
                  <a:cubicBezTo>
                    <a:pt x="117" y="376"/>
                    <a:pt x="117" y="376"/>
                    <a:pt x="117" y="376"/>
                  </a:cubicBezTo>
                  <a:cubicBezTo>
                    <a:pt x="0" y="376"/>
                    <a:pt x="0" y="376"/>
                    <a:pt x="0" y="376"/>
                  </a:cubicBezTo>
                  <a:cubicBezTo>
                    <a:pt x="0" y="253"/>
                    <a:pt x="0" y="253"/>
                    <a:pt x="0" y="253"/>
                  </a:cubicBezTo>
                  <a:cubicBezTo>
                    <a:pt x="3" y="253"/>
                    <a:pt x="3" y="253"/>
                    <a:pt x="3" y="253"/>
                  </a:cubicBezTo>
                  <a:cubicBezTo>
                    <a:pt x="11" y="261"/>
                    <a:pt x="21" y="265"/>
                    <a:pt x="32" y="265"/>
                  </a:cubicBezTo>
                  <a:cubicBezTo>
                    <a:pt x="43" y="265"/>
                    <a:pt x="53" y="261"/>
                    <a:pt x="61" y="253"/>
                  </a:cubicBezTo>
                  <a:cubicBezTo>
                    <a:pt x="69" y="245"/>
                    <a:pt x="73" y="236"/>
                    <a:pt x="73" y="224"/>
                  </a:cubicBezTo>
                  <a:cubicBezTo>
                    <a:pt x="73" y="213"/>
                    <a:pt x="69" y="204"/>
                    <a:pt x="61" y="196"/>
                  </a:cubicBezTo>
                  <a:cubicBezTo>
                    <a:pt x="53" y="188"/>
                    <a:pt x="43" y="184"/>
                    <a:pt x="32" y="184"/>
                  </a:cubicBezTo>
                  <a:cubicBezTo>
                    <a:pt x="21" y="184"/>
                    <a:pt x="11" y="188"/>
                    <a:pt x="3" y="196"/>
                  </a:cubicBezTo>
                  <a:lnTo>
                    <a:pt x="0" y="196"/>
                  </a:lnTo>
                  <a:close/>
                </a:path>
              </a:pathLst>
            </a:custGeom>
            <a:solidFill>
              <a:srgbClr val="45C5A4">
                <a:alpha val="78000"/>
              </a:srgbClr>
            </a:solidFill>
            <a:ln w="19050">
              <a:solidFill>
                <a:schemeClr val="bg1"/>
              </a:solidFill>
              <a:round/>
            </a:ln>
          </p:spPr>
          <p:txBody>
            <a:bodyPr vert="horz" wrap="square" lIns="45720" tIns="22860" rIns="45720" bIns="22860" numCol="1" anchor="t" anchorCtr="0" compatLnSpc="1"/>
            <a:lstStyle/>
            <a:p>
              <a:endParaRPr lang="en-US" sz="900" dirty="0">
                <a:latin typeface="Lato Light" charset="0"/>
              </a:endParaRPr>
            </a:p>
          </p:txBody>
        </p:sp>
        <p:sp>
          <p:nvSpPr>
            <p:cNvPr id="32" name="Freeform 7"/>
            <p:cNvSpPr/>
            <p:nvPr/>
          </p:nvSpPr>
          <p:spPr bwMode="auto">
            <a:xfrm>
              <a:off x="4245153" y="3887952"/>
              <a:ext cx="2158253" cy="1784191"/>
            </a:xfrm>
            <a:custGeom>
              <a:avLst/>
              <a:gdLst/>
              <a:ahLst/>
              <a:cxnLst>
                <a:cxn ang="0">
                  <a:pos x="75" y="311"/>
                </a:cxn>
                <a:cxn ang="0">
                  <a:pos x="75" y="166"/>
                </a:cxn>
                <a:cxn ang="0">
                  <a:pos x="70" y="172"/>
                </a:cxn>
                <a:cxn ang="0">
                  <a:pos x="41" y="184"/>
                </a:cxn>
                <a:cxn ang="0">
                  <a:pos x="12" y="172"/>
                </a:cxn>
                <a:cxn ang="0">
                  <a:pos x="0" y="144"/>
                </a:cxn>
                <a:cxn ang="0">
                  <a:pos x="12" y="115"/>
                </a:cxn>
                <a:cxn ang="0">
                  <a:pos x="41" y="103"/>
                </a:cxn>
                <a:cxn ang="0">
                  <a:pos x="70" y="115"/>
                </a:cxn>
                <a:cxn ang="0">
                  <a:pos x="75" y="121"/>
                </a:cxn>
                <a:cxn ang="0">
                  <a:pos x="75" y="0"/>
                </a:cxn>
                <a:cxn ang="0">
                  <a:pos x="192" y="0"/>
                </a:cxn>
                <a:cxn ang="0">
                  <a:pos x="192" y="1"/>
                </a:cxn>
                <a:cxn ang="0">
                  <a:pos x="181" y="30"/>
                </a:cxn>
                <a:cxn ang="0">
                  <a:pos x="192" y="58"/>
                </a:cxn>
                <a:cxn ang="0">
                  <a:pos x="221" y="70"/>
                </a:cxn>
                <a:cxn ang="0">
                  <a:pos x="250" y="58"/>
                </a:cxn>
                <a:cxn ang="0">
                  <a:pos x="262" y="30"/>
                </a:cxn>
                <a:cxn ang="0">
                  <a:pos x="250" y="1"/>
                </a:cxn>
                <a:cxn ang="0">
                  <a:pos x="250" y="0"/>
                </a:cxn>
                <a:cxn ang="0">
                  <a:pos x="389" y="0"/>
                </a:cxn>
                <a:cxn ang="0">
                  <a:pos x="388" y="32"/>
                </a:cxn>
                <a:cxn ang="0">
                  <a:pos x="450" y="66"/>
                </a:cxn>
                <a:cxn ang="0">
                  <a:pos x="436" y="121"/>
                </a:cxn>
                <a:cxn ang="0">
                  <a:pos x="363" y="125"/>
                </a:cxn>
                <a:cxn ang="0">
                  <a:pos x="329" y="183"/>
                </a:cxn>
                <a:cxn ang="0">
                  <a:pos x="366" y="243"/>
                </a:cxn>
                <a:cxn ang="0">
                  <a:pos x="344" y="266"/>
                </a:cxn>
                <a:cxn ang="0">
                  <a:pos x="322" y="287"/>
                </a:cxn>
                <a:cxn ang="0">
                  <a:pos x="260" y="251"/>
                </a:cxn>
                <a:cxn ang="0">
                  <a:pos x="203" y="285"/>
                </a:cxn>
                <a:cxn ang="0">
                  <a:pos x="203" y="356"/>
                </a:cxn>
                <a:cxn ang="0">
                  <a:pos x="145" y="371"/>
                </a:cxn>
                <a:cxn ang="0">
                  <a:pos x="108" y="309"/>
                </a:cxn>
                <a:cxn ang="0">
                  <a:pos x="76" y="311"/>
                </a:cxn>
                <a:cxn ang="0">
                  <a:pos x="75" y="311"/>
                </a:cxn>
              </a:cxnLst>
              <a:rect l="0" t="0" r="r" b="b"/>
              <a:pathLst>
                <a:path w="450" h="371">
                  <a:moveTo>
                    <a:pt x="75" y="311"/>
                  </a:moveTo>
                  <a:cubicBezTo>
                    <a:pt x="75" y="166"/>
                    <a:pt x="75" y="166"/>
                    <a:pt x="75" y="166"/>
                  </a:cubicBezTo>
                  <a:cubicBezTo>
                    <a:pt x="73" y="168"/>
                    <a:pt x="72" y="170"/>
                    <a:pt x="70" y="172"/>
                  </a:cubicBezTo>
                  <a:cubicBezTo>
                    <a:pt x="62" y="180"/>
                    <a:pt x="52" y="184"/>
                    <a:pt x="41" y="184"/>
                  </a:cubicBezTo>
                  <a:cubicBezTo>
                    <a:pt x="30" y="184"/>
                    <a:pt x="20" y="180"/>
                    <a:pt x="12" y="172"/>
                  </a:cubicBezTo>
                  <a:cubicBezTo>
                    <a:pt x="4" y="165"/>
                    <a:pt x="0" y="155"/>
                    <a:pt x="0" y="144"/>
                  </a:cubicBezTo>
                  <a:cubicBezTo>
                    <a:pt x="0" y="133"/>
                    <a:pt x="4" y="123"/>
                    <a:pt x="12" y="115"/>
                  </a:cubicBezTo>
                  <a:cubicBezTo>
                    <a:pt x="20" y="107"/>
                    <a:pt x="30" y="103"/>
                    <a:pt x="41" y="103"/>
                  </a:cubicBezTo>
                  <a:cubicBezTo>
                    <a:pt x="52" y="103"/>
                    <a:pt x="62" y="107"/>
                    <a:pt x="70" y="115"/>
                  </a:cubicBezTo>
                  <a:cubicBezTo>
                    <a:pt x="72" y="117"/>
                    <a:pt x="73" y="119"/>
                    <a:pt x="75" y="121"/>
                  </a:cubicBezTo>
                  <a:cubicBezTo>
                    <a:pt x="75" y="0"/>
                    <a:pt x="75" y="0"/>
                    <a:pt x="75" y="0"/>
                  </a:cubicBezTo>
                  <a:cubicBezTo>
                    <a:pt x="192" y="0"/>
                    <a:pt x="192" y="0"/>
                    <a:pt x="192" y="0"/>
                  </a:cubicBezTo>
                  <a:cubicBezTo>
                    <a:pt x="192" y="1"/>
                    <a:pt x="192" y="1"/>
                    <a:pt x="192" y="1"/>
                  </a:cubicBezTo>
                  <a:cubicBezTo>
                    <a:pt x="185" y="9"/>
                    <a:pt x="181" y="19"/>
                    <a:pt x="181" y="30"/>
                  </a:cubicBezTo>
                  <a:cubicBezTo>
                    <a:pt x="181" y="41"/>
                    <a:pt x="185" y="51"/>
                    <a:pt x="192" y="58"/>
                  </a:cubicBezTo>
                  <a:cubicBezTo>
                    <a:pt x="200" y="66"/>
                    <a:pt x="210" y="70"/>
                    <a:pt x="221" y="70"/>
                  </a:cubicBezTo>
                  <a:cubicBezTo>
                    <a:pt x="232" y="70"/>
                    <a:pt x="242" y="66"/>
                    <a:pt x="250" y="58"/>
                  </a:cubicBezTo>
                  <a:cubicBezTo>
                    <a:pt x="258" y="51"/>
                    <a:pt x="262" y="41"/>
                    <a:pt x="262" y="30"/>
                  </a:cubicBezTo>
                  <a:cubicBezTo>
                    <a:pt x="262" y="19"/>
                    <a:pt x="258" y="9"/>
                    <a:pt x="250" y="1"/>
                  </a:cubicBezTo>
                  <a:cubicBezTo>
                    <a:pt x="250" y="0"/>
                    <a:pt x="250" y="0"/>
                    <a:pt x="250" y="0"/>
                  </a:cubicBezTo>
                  <a:cubicBezTo>
                    <a:pt x="389" y="0"/>
                    <a:pt x="389" y="0"/>
                    <a:pt x="389" y="0"/>
                  </a:cubicBezTo>
                  <a:cubicBezTo>
                    <a:pt x="389" y="11"/>
                    <a:pt x="389" y="22"/>
                    <a:pt x="388" y="32"/>
                  </a:cubicBezTo>
                  <a:cubicBezTo>
                    <a:pt x="450" y="66"/>
                    <a:pt x="450" y="66"/>
                    <a:pt x="450" y="66"/>
                  </a:cubicBezTo>
                  <a:cubicBezTo>
                    <a:pt x="446" y="85"/>
                    <a:pt x="442" y="103"/>
                    <a:pt x="436" y="121"/>
                  </a:cubicBezTo>
                  <a:cubicBezTo>
                    <a:pt x="363" y="125"/>
                    <a:pt x="363" y="125"/>
                    <a:pt x="363" y="125"/>
                  </a:cubicBezTo>
                  <a:cubicBezTo>
                    <a:pt x="354" y="145"/>
                    <a:pt x="343" y="164"/>
                    <a:pt x="329" y="183"/>
                  </a:cubicBezTo>
                  <a:cubicBezTo>
                    <a:pt x="366" y="243"/>
                    <a:pt x="366" y="243"/>
                    <a:pt x="366" y="243"/>
                  </a:cubicBezTo>
                  <a:cubicBezTo>
                    <a:pt x="359" y="251"/>
                    <a:pt x="352" y="258"/>
                    <a:pt x="344" y="266"/>
                  </a:cubicBezTo>
                  <a:cubicBezTo>
                    <a:pt x="337" y="273"/>
                    <a:pt x="329" y="280"/>
                    <a:pt x="322" y="287"/>
                  </a:cubicBezTo>
                  <a:cubicBezTo>
                    <a:pt x="260" y="251"/>
                    <a:pt x="260" y="251"/>
                    <a:pt x="260" y="251"/>
                  </a:cubicBezTo>
                  <a:cubicBezTo>
                    <a:pt x="242" y="265"/>
                    <a:pt x="223" y="276"/>
                    <a:pt x="203" y="285"/>
                  </a:cubicBezTo>
                  <a:cubicBezTo>
                    <a:pt x="203" y="356"/>
                    <a:pt x="203" y="356"/>
                    <a:pt x="203" y="356"/>
                  </a:cubicBezTo>
                  <a:cubicBezTo>
                    <a:pt x="184" y="363"/>
                    <a:pt x="165" y="368"/>
                    <a:pt x="145" y="371"/>
                  </a:cubicBezTo>
                  <a:cubicBezTo>
                    <a:pt x="108" y="309"/>
                    <a:pt x="108" y="309"/>
                    <a:pt x="108" y="309"/>
                  </a:cubicBezTo>
                  <a:cubicBezTo>
                    <a:pt x="98" y="310"/>
                    <a:pt x="87" y="311"/>
                    <a:pt x="76" y="311"/>
                  </a:cubicBezTo>
                  <a:cubicBezTo>
                    <a:pt x="76" y="311"/>
                    <a:pt x="75" y="311"/>
                    <a:pt x="75" y="311"/>
                  </a:cubicBezTo>
                  <a:close/>
                </a:path>
              </a:pathLst>
            </a:custGeom>
            <a:solidFill>
              <a:srgbClr val="45C5A4"/>
            </a:solidFill>
            <a:ln w="19050">
              <a:solidFill>
                <a:schemeClr val="bg1"/>
              </a:solidFill>
              <a:round/>
            </a:ln>
          </p:spPr>
          <p:txBody>
            <a:bodyPr vert="horz" wrap="square" lIns="45720" tIns="22860" rIns="45720" bIns="22860" numCol="1" anchor="t" anchorCtr="0" compatLnSpc="1"/>
            <a:lstStyle/>
            <a:p>
              <a:endParaRPr lang="en-US" sz="900" dirty="0">
                <a:latin typeface="Lato Light" charset="0"/>
              </a:endParaRPr>
            </a:p>
          </p:txBody>
        </p:sp>
        <p:sp>
          <p:nvSpPr>
            <p:cNvPr id="33" name="Freeform 5"/>
            <p:cNvSpPr/>
            <p:nvPr/>
          </p:nvSpPr>
          <p:spPr bwMode="auto">
            <a:xfrm>
              <a:off x="2820822" y="2084840"/>
              <a:ext cx="2133662" cy="1803112"/>
            </a:xfrm>
            <a:custGeom>
              <a:avLst/>
              <a:gdLst/>
              <a:ahLst/>
              <a:cxnLst>
                <a:cxn ang="0">
                  <a:pos x="372" y="375"/>
                </a:cxn>
                <a:cxn ang="0">
                  <a:pos x="239" y="375"/>
                </a:cxn>
                <a:cxn ang="0">
                  <a:pos x="248" y="368"/>
                </a:cxn>
                <a:cxn ang="0">
                  <a:pos x="260" y="340"/>
                </a:cxn>
                <a:cxn ang="0">
                  <a:pos x="248" y="311"/>
                </a:cxn>
                <a:cxn ang="0">
                  <a:pos x="220" y="299"/>
                </a:cxn>
                <a:cxn ang="0">
                  <a:pos x="191" y="311"/>
                </a:cxn>
                <a:cxn ang="0">
                  <a:pos x="179" y="340"/>
                </a:cxn>
                <a:cxn ang="0">
                  <a:pos x="191" y="368"/>
                </a:cxn>
                <a:cxn ang="0">
                  <a:pos x="200" y="375"/>
                </a:cxn>
                <a:cxn ang="0">
                  <a:pos x="61" y="375"/>
                </a:cxn>
                <a:cxn ang="0">
                  <a:pos x="61" y="375"/>
                </a:cxn>
                <a:cxn ang="0">
                  <a:pos x="61" y="373"/>
                </a:cxn>
                <a:cxn ang="0">
                  <a:pos x="61" y="367"/>
                </a:cxn>
                <a:cxn ang="0">
                  <a:pos x="62" y="342"/>
                </a:cxn>
                <a:cxn ang="0">
                  <a:pos x="0" y="307"/>
                </a:cxn>
                <a:cxn ang="0">
                  <a:pos x="16" y="243"/>
                </a:cxn>
                <a:cxn ang="0">
                  <a:pos x="86" y="247"/>
                </a:cxn>
                <a:cxn ang="0">
                  <a:pos x="119" y="191"/>
                </a:cxn>
                <a:cxn ang="0">
                  <a:pos x="85" y="127"/>
                </a:cxn>
                <a:cxn ang="0">
                  <a:pos x="92" y="119"/>
                </a:cxn>
                <a:cxn ang="0">
                  <a:pos x="106" y="105"/>
                </a:cxn>
                <a:cxn ang="0">
                  <a:pos x="128" y="84"/>
                </a:cxn>
                <a:cxn ang="0">
                  <a:pos x="188" y="120"/>
                </a:cxn>
                <a:cxn ang="0">
                  <a:pos x="190" y="119"/>
                </a:cxn>
                <a:cxn ang="0">
                  <a:pos x="243" y="88"/>
                </a:cxn>
                <a:cxn ang="0">
                  <a:pos x="243" y="16"/>
                </a:cxn>
                <a:cxn ang="0">
                  <a:pos x="303" y="0"/>
                </a:cxn>
                <a:cxn ang="0">
                  <a:pos x="339" y="62"/>
                </a:cxn>
                <a:cxn ang="0">
                  <a:pos x="372" y="60"/>
                </a:cxn>
                <a:cxn ang="0">
                  <a:pos x="372" y="195"/>
                </a:cxn>
                <a:cxn ang="0">
                  <a:pos x="372" y="199"/>
                </a:cxn>
                <a:cxn ang="0">
                  <a:pos x="375" y="195"/>
                </a:cxn>
                <a:cxn ang="0">
                  <a:pos x="404" y="183"/>
                </a:cxn>
                <a:cxn ang="0">
                  <a:pos x="433" y="195"/>
                </a:cxn>
                <a:cxn ang="0">
                  <a:pos x="445" y="223"/>
                </a:cxn>
                <a:cxn ang="0">
                  <a:pos x="433" y="252"/>
                </a:cxn>
                <a:cxn ang="0">
                  <a:pos x="404" y="264"/>
                </a:cxn>
                <a:cxn ang="0">
                  <a:pos x="375" y="252"/>
                </a:cxn>
                <a:cxn ang="0">
                  <a:pos x="372" y="248"/>
                </a:cxn>
                <a:cxn ang="0">
                  <a:pos x="372" y="252"/>
                </a:cxn>
                <a:cxn ang="0">
                  <a:pos x="372" y="375"/>
                </a:cxn>
              </a:cxnLst>
              <a:rect l="0" t="0" r="r" b="b"/>
              <a:pathLst>
                <a:path w="445" h="375">
                  <a:moveTo>
                    <a:pt x="372" y="375"/>
                  </a:moveTo>
                  <a:cubicBezTo>
                    <a:pt x="239" y="375"/>
                    <a:pt x="239" y="375"/>
                    <a:pt x="239" y="375"/>
                  </a:cubicBezTo>
                  <a:cubicBezTo>
                    <a:pt x="243" y="373"/>
                    <a:pt x="246" y="371"/>
                    <a:pt x="248" y="368"/>
                  </a:cubicBezTo>
                  <a:cubicBezTo>
                    <a:pt x="256" y="360"/>
                    <a:pt x="260" y="351"/>
                    <a:pt x="260" y="340"/>
                  </a:cubicBezTo>
                  <a:cubicBezTo>
                    <a:pt x="260" y="328"/>
                    <a:pt x="256" y="319"/>
                    <a:pt x="248" y="311"/>
                  </a:cubicBezTo>
                  <a:cubicBezTo>
                    <a:pt x="241" y="303"/>
                    <a:pt x="231" y="299"/>
                    <a:pt x="220" y="299"/>
                  </a:cubicBezTo>
                  <a:cubicBezTo>
                    <a:pt x="209" y="299"/>
                    <a:pt x="199" y="303"/>
                    <a:pt x="191" y="311"/>
                  </a:cubicBezTo>
                  <a:cubicBezTo>
                    <a:pt x="183" y="319"/>
                    <a:pt x="179" y="328"/>
                    <a:pt x="179" y="340"/>
                  </a:cubicBezTo>
                  <a:cubicBezTo>
                    <a:pt x="179" y="351"/>
                    <a:pt x="183" y="360"/>
                    <a:pt x="191" y="368"/>
                  </a:cubicBezTo>
                  <a:cubicBezTo>
                    <a:pt x="194" y="371"/>
                    <a:pt x="197" y="373"/>
                    <a:pt x="200" y="375"/>
                  </a:cubicBezTo>
                  <a:cubicBezTo>
                    <a:pt x="61" y="375"/>
                    <a:pt x="61" y="375"/>
                    <a:pt x="61" y="375"/>
                  </a:cubicBezTo>
                  <a:cubicBezTo>
                    <a:pt x="61" y="375"/>
                    <a:pt x="61" y="375"/>
                    <a:pt x="61" y="375"/>
                  </a:cubicBezTo>
                  <a:cubicBezTo>
                    <a:pt x="61" y="374"/>
                    <a:pt x="61" y="374"/>
                    <a:pt x="61" y="373"/>
                  </a:cubicBezTo>
                  <a:cubicBezTo>
                    <a:pt x="61" y="371"/>
                    <a:pt x="61" y="369"/>
                    <a:pt x="61" y="367"/>
                  </a:cubicBezTo>
                  <a:cubicBezTo>
                    <a:pt x="61" y="359"/>
                    <a:pt x="61" y="350"/>
                    <a:pt x="62" y="342"/>
                  </a:cubicBezTo>
                  <a:cubicBezTo>
                    <a:pt x="0" y="307"/>
                    <a:pt x="0" y="307"/>
                    <a:pt x="0" y="307"/>
                  </a:cubicBezTo>
                  <a:cubicBezTo>
                    <a:pt x="4" y="285"/>
                    <a:pt x="9" y="263"/>
                    <a:pt x="16" y="243"/>
                  </a:cubicBezTo>
                  <a:cubicBezTo>
                    <a:pt x="86" y="247"/>
                    <a:pt x="86" y="247"/>
                    <a:pt x="86" y="247"/>
                  </a:cubicBezTo>
                  <a:cubicBezTo>
                    <a:pt x="95" y="227"/>
                    <a:pt x="106" y="209"/>
                    <a:pt x="119" y="191"/>
                  </a:cubicBezTo>
                  <a:cubicBezTo>
                    <a:pt x="85" y="127"/>
                    <a:pt x="85" y="127"/>
                    <a:pt x="85" y="127"/>
                  </a:cubicBezTo>
                  <a:cubicBezTo>
                    <a:pt x="87" y="124"/>
                    <a:pt x="90" y="122"/>
                    <a:pt x="92" y="119"/>
                  </a:cubicBezTo>
                  <a:cubicBezTo>
                    <a:pt x="97" y="114"/>
                    <a:pt x="101" y="110"/>
                    <a:pt x="106" y="105"/>
                  </a:cubicBezTo>
                  <a:cubicBezTo>
                    <a:pt x="113" y="98"/>
                    <a:pt x="120" y="91"/>
                    <a:pt x="128" y="84"/>
                  </a:cubicBezTo>
                  <a:cubicBezTo>
                    <a:pt x="188" y="120"/>
                    <a:pt x="188" y="120"/>
                    <a:pt x="188" y="120"/>
                  </a:cubicBezTo>
                  <a:cubicBezTo>
                    <a:pt x="189" y="120"/>
                    <a:pt x="190" y="119"/>
                    <a:pt x="190" y="119"/>
                  </a:cubicBezTo>
                  <a:cubicBezTo>
                    <a:pt x="207" y="106"/>
                    <a:pt x="225" y="96"/>
                    <a:pt x="243" y="88"/>
                  </a:cubicBezTo>
                  <a:cubicBezTo>
                    <a:pt x="243" y="16"/>
                    <a:pt x="243" y="16"/>
                    <a:pt x="243" y="16"/>
                  </a:cubicBezTo>
                  <a:cubicBezTo>
                    <a:pt x="262" y="9"/>
                    <a:pt x="282" y="4"/>
                    <a:pt x="303" y="0"/>
                  </a:cubicBezTo>
                  <a:cubicBezTo>
                    <a:pt x="339" y="62"/>
                    <a:pt x="339" y="62"/>
                    <a:pt x="339" y="62"/>
                  </a:cubicBezTo>
                  <a:cubicBezTo>
                    <a:pt x="350" y="61"/>
                    <a:pt x="361" y="60"/>
                    <a:pt x="372" y="60"/>
                  </a:cubicBezTo>
                  <a:cubicBezTo>
                    <a:pt x="372" y="195"/>
                    <a:pt x="372" y="195"/>
                    <a:pt x="372" y="195"/>
                  </a:cubicBezTo>
                  <a:cubicBezTo>
                    <a:pt x="372" y="199"/>
                    <a:pt x="372" y="199"/>
                    <a:pt x="372" y="199"/>
                  </a:cubicBezTo>
                  <a:cubicBezTo>
                    <a:pt x="373" y="197"/>
                    <a:pt x="374" y="196"/>
                    <a:pt x="375" y="195"/>
                  </a:cubicBezTo>
                  <a:cubicBezTo>
                    <a:pt x="383" y="187"/>
                    <a:pt x="393" y="183"/>
                    <a:pt x="404" y="183"/>
                  </a:cubicBezTo>
                  <a:cubicBezTo>
                    <a:pt x="415" y="183"/>
                    <a:pt x="425" y="187"/>
                    <a:pt x="433" y="195"/>
                  </a:cubicBezTo>
                  <a:cubicBezTo>
                    <a:pt x="441" y="203"/>
                    <a:pt x="445" y="212"/>
                    <a:pt x="445" y="223"/>
                  </a:cubicBezTo>
                  <a:cubicBezTo>
                    <a:pt x="445" y="235"/>
                    <a:pt x="441" y="244"/>
                    <a:pt x="433" y="252"/>
                  </a:cubicBezTo>
                  <a:cubicBezTo>
                    <a:pt x="425" y="260"/>
                    <a:pt x="415" y="264"/>
                    <a:pt x="404" y="264"/>
                  </a:cubicBezTo>
                  <a:cubicBezTo>
                    <a:pt x="393" y="264"/>
                    <a:pt x="383" y="260"/>
                    <a:pt x="375" y="252"/>
                  </a:cubicBezTo>
                  <a:cubicBezTo>
                    <a:pt x="374" y="251"/>
                    <a:pt x="373" y="250"/>
                    <a:pt x="372" y="248"/>
                  </a:cubicBezTo>
                  <a:cubicBezTo>
                    <a:pt x="372" y="252"/>
                    <a:pt x="372" y="252"/>
                    <a:pt x="372" y="252"/>
                  </a:cubicBezTo>
                  <a:lnTo>
                    <a:pt x="372" y="375"/>
                  </a:lnTo>
                  <a:close/>
                </a:path>
              </a:pathLst>
            </a:custGeom>
            <a:solidFill>
              <a:srgbClr val="45C5A4"/>
            </a:solidFill>
            <a:ln w="19050">
              <a:solidFill>
                <a:schemeClr val="bg1"/>
              </a:solidFill>
              <a:round/>
            </a:ln>
          </p:spPr>
          <p:txBody>
            <a:bodyPr vert="horz" wrap="square" lIns="45720" tIns="22860" rIns="45720" bIns="22860" numCol="1" anchor="t" anchorCtr="0" compatLnSpc="1"/>
            <a:lstStyle/>
            <a:p>
              <a:endParaRPr lang="en-US" sz="900" dirty="0">
                <a:latin typeface="Lato Light" charset="0"/>
              </a:endParaRPr>
            </a:p>
          </p:txBody>
        </p:sp>
        <p:sp>
          <p:nvSpPr>
            <p:cNvPr id="34" name="Freeform 8"/>
            <p:cNvSpPr/>
            <p:nvPr/>
          </p:nvSpPr>
          <p:spPr bwMode="auto">
            <a:xfrm>
              <a:off x="2820822" y="3522788"/>
              <a:ext cx="1783726" cy="2143678"/>
            </a:xfrm>
            <a:custGeom>
              <a:avLst/>
              <a:gdLst/>
              <a:ahLst/>
              <a:cxnLst>
                <a:cxn ang="0">
                  <a:pos x="61" y="76"/>
                </a:cxn>
                <a:cxn ang="0">
                  <a:pos x="200" y="76"/>
                </a:cxn>
                <a:cxn ang="0">
                  <a:pos x="191" y="69"/>
                </a:cxn>
                <a:cxn ang="0">
                  <a:pos x="179" y="41"/>
                </a:cxn>
                <a:cxn ang="0">
                  <a:pos x="191" y="12"/>
                </a:cxn>
                <a:cxn ang="0">
                  <a:pos x="220" y="0"/>
                </a:cxn>
                <a:cxn ang="0">
                  <a:pos x="248" y="12"/>
                </a:cxn>
                <a:cxn ang="0">
                  <a:pos x="260" y="41"/>
                </a:cxn>
                <a:cxn ang="0">
                  <a:pos x="248" y="69"/>
                </a:cxn>
                <a:cxn ang="0">
                  <a:pos x="239" y="76"/>
                </a:cxn>
                <a:cxn ang="0">
                  <a:pos x="372" y="76"/>
                </a:cxn>
                <a:cxn ang="0">
                  <a:pos x="372" y="197"/>
                </a:cxn>
                <a:cxn ang="0">
                  <a:pos x="367" y="191"/>
                </a:cxn>
                <a:cxn ang="0">
                  <a:pos x="338" y="179"/>
                </a:cxn>
                <a:cxn ang="0">
                  <a:pos x="309" y="191"/>
                </a:cxn>
                <a:cxn ang="0">
                  <a:pos x="297" y="220"/>
                </a:cxn>
                <a:cxn ang="0">
                  <a:pos x="309" y="248"/>
                </a:cxn>
                <a:cxn ang="0">
                  <a:pos x="338" y="260"/>
                </a:cxn>
                <a:cxn ang="0">
                  <a:pos x="367" y="248"/>
                </a:cxn>
                <a:cxn ang="0">
                  <a:pos x="372" y="242"/>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Lst>
              <a:rect l="0" t="0" r="r" b="b"/>
              <a:pathLst>
                <a:path w="372" h="446">
                  <a:moveTo>
                    <a:pt x="61" y="76"/>
                  </a:moveTo>
                  <a:cubicBezTo>
                    <a:pt x="200" y="76"/>
                    <a:pt x="200" y="76"/>
                    <a:pt x="200" y="76"/>
                  </a:cubicBezTo>
                  <a:cubicBezTo>
                    <a:pt x="197" y="74"/>
                    <a:pt x="194" y="72"/>
                    <a:pt x="191" y="69"/>
                  </a:cubicBezTo>
                  <a:cubicBezTo>
                    <a:pt x="183" y="61"/>
                    <a:pt x="179" y="52"/>
                    <a:pt x="179" y="41"/>
                  </a:cubicBezTo>
                  <a:cubicBezTo>
                    <a:pt x="179" y="29"/>
                    <a:pt x="183" y="20"/>
                    <a:pt x="191" y="12"/>
                  </a:cubicBezTo>
                  <a:cubicBezTo>
                    <a:pt x="199" y="4"/>
                    <a:pt x="209" y="0"/>
                    <a:pt x="220" y="0"/>
                  </a:cubicBezTo>
                  <a:cubicBezTo>
                    <a:pt x="231" y="0"/>
                    <a:pt x="241" y="4"/>
                    <a:pt x="248" y="12"/>
                  </a:cubicBezTo>
                  <a:cubicBezTo>
                    <a:pt x="256" y="20"/>
                    <a:pt x="260" y="29"/>
                    <a:pt x="260" y="41"/>
                  </a:cubicBezTo>
                  <a:cubicBezTo>
                    <a:pt x="260" y="52"/>
                    <a:pt x="256" y="61"/>
                    <a:pt x="248" y="69"/>
                  </a:cubicBezTo>
                  <a:cubicBezTo>
                    <a:pt x="246" y="72"/>
                    <a:pt x="243" y="74"/>
                    <a:pt x="239" y="76"/>
                  </a:cubicBezTo>
                  <a:cubicBezTo>
                    <a:pt x="372" y="76"/>
                    <a:pt x="372" y="76"/>
                    <a:pt x="372" y="76"/>
                  </a:cubicBezTo>
                  <a:cubicBezTo>
                    <a:pt x="372" y="197"/>
                    <a:pt x="372" y="197"/>
                    <a:pt x="372" y="197"/>
                  </a:cubicBezTo>
                  <a:cubicBezTo>
                    <a:pt x="370" y="195"/>
                    <a:pt x="369" y="193"/>
                    <a:pt x="367" y="191"/>
                  </a:cubicBezTo>
                  <a:cubicBezTo>
                    <a:pt x="359" y="183"/>
                    <a:pt x="349" y="179"/>
                    <a:pt x="338" y="179"/>
                  </a:cubicBezTo>
                  <a:cubicBezTo>
                    <a:pt x="327" y="179"/>
                    <a:pt x="317" y="183"/>
                    <a:pt x="309" y="191"/>
                  </a:cubicBezTo>
                  <a:cubicBezTo>
                    <a:pt x="301" y="199"/>
                    <a:pt x="297" y="209"/>
                    <a:pt x="297" y="220"/>
                  </a:cubicBezTo>
                  <a:cubicBezTo>
                    <a:pt x="297" y="231"/>
                    <a:pt x="301" y="241"/>
                    <a:pt x="309" y="248"/>
                  </a:cubicBezTo>
                  <a:cubicBezTo>
                    <a:pt x="317" y="256"/>
                    <a:pt x="327" y="260"/>
                    <a:pt x="338" y="260"/>
                  </a:cubicBezTo>
                  <a:cubicBezTo>
                    <a:pt x="349" y="260"/>
                    <a:pt x="359" y="256"/>
                    <a:pt x="367" y="248"/>
                  </a:cubicBezTo>
                  <a:cubicBezTo>
                    <a:pt x="369" y="246"/>
                    <a:pt x="370" y="244"/>
                    <a:pt x="372" y="242"/>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4" y="219"/>
                    <a:pt x="86" y="199"/>
                  </a:cubicBezTo>
                  <a:cubicBezTo>
                    <a:pt x="15" y="199"/>
                    <a:pt x="15" y="199"/>
                    <a:pt x="15" y="199"/>
                  </a:cubicBezTo>
                  <a:cubicBezTo>
                    <a:pt x="8" y="180"/>
                    <a:pt x="3" y="161"/>
                    <a:pt x="0" y="141"/>
                  </a:cubicBezTo>
                  <a:cubicBezTo>
                    <a:pt x="62" y="104"/>
                    <a:pt x="62" y="104"/>
                    <a:pt x="62" y="104"/>
                  </a:cubicBezTo>
                  <a:cubicBezTo>
                    <a:pt x="62" y="98"/>
                    <a:pt x="61" y="91"/>
                    <a:pt x="61" y="84"/>
                  </a:cubicBezTo>
                  <a:lnTo>
                    <a:pt x="61" y="76"/>
                  </a:lnTo>
                  <a:close/>
                </a:path>
              </a:pathLst>
            </a:custGeom>
            <a:solidFill>
              <a:srgbClr val="45C5A4">
                <a:alpha val="78000"/>
              </a:srgbClr>
            </a:solidFill>
            <a:ln w="19050">
              <a:solidFill>
                <a:schemeClr val="bg1"/>
              </a:solidFill>
              <a:round/>
            </a:ln>
          </p:spPr>
          <p:txBody>
            <a:bodyPr vert="horz" wrap="square" lIns="45720" tIns="22860" rIns="45720" bIns="22860" numCol="1" anchor="t" anchorCtr="0" compatLnSpc="1"/>
            <a:lstStyle/>
            <a:p>
              <a:endParaRPr lang="en-US" sz="900" dirty="0">
                <a:latin typeface="Lato Light" charset="0"/>
              </a:endParaRPr>
            </a:p>
          </p:txBody>
        </p:sp>
        <p:sp>
          <p:nvSpPr>
            <p:cNvPr id="35" name="Shape 2547"/>
            <p:cNvSpPr/>
            <p:nvPr/>
          </p:nvSpPr>
          <p:spPr>
            <a:xfrm>
              <a:off x="3666712" y="2858076"/>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36" name="Shape 2588"/>
            <p:cNvSpPr/>
            <p:nvPr/>
          </p:nvSpPr>
          <p:spPr>
            <a:xfrm>
              <a:off x="3666712" y="4448618"/>
              <a:ext cx="441880" cy="401725"/>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37" name="Shape 2633"/>
            <p:cNvSpPr/>
            <p:nvPr/>
          </p:nvSpPr>
          <p:spPr>
            <a:xfrm>
              <a:off x="5103339" y="2855748"/>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38" name="Shape 2690"/>
            <p:cNvSpPr>
              <a:spLocks noChangeAspect="1"/>
            </p:cNvSpPr>
            <p:nvPr/>
          </p:nvSpPr>
          <p:spPr>
            <a:xfrm>
              <a:off x="5097536" y="4448618"/>
              <a:ext cx="453486" cy="412261"/>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250"/>
                                        <p:tgtEl>
                                          <p:spTgt spid="30"/>
                                        </p:tgtEl>
                                      </p:cBhvr>
                                    </p:animEffect>
                                    <p:anim calcmode="lin" valueType="num">
                                      <p:cBhvr>
                                        <p:cTn id="12" dur="250" fill="hold"/>
                                        <p:tgtEl>
                                          <p:spTgt spid="30"/>
                                        </p:tgtEl>
                                        <p:attrNameLst>
                                          <p:attrName>ppt_x</p:attrName>
                                        </p:attrNameLst>
                                      </p:cBhvr>
                                      <p:tavLst>
                                        <p:tav tm="0">
                                          <p:val>
                                            <p:strVal val="#ppt_x"/>
                                          </p:val>
                                        </p:tav>
                                        <p:tav tm="100000">
                                          <p:val>
                                            <p:strVal val="#ppt_x"/>
                                          </p:val>
                                        </p:tav>
                                      </p:tavLst>
                                    </p:anim>
                                    <p:anim calcmode="lin" valueType="num">
                                      <p:cBhvr>
                                        <p:cTn id="13" dur="25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定居者&#10;&#10;已生成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45C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
          <p:cNvSpPr txBox="1"/>
          <p:nvPr/>
        </p:nvSpPr>
        <p:spPr>
          <a:xfrm>
            <a:off x="4856698" y="1812881"/>
            <a:ext cx="2262159" cy="923330"/>
          </a:xfrm>
          <a:prstGeom prst="rect">
            <a:avLst/>
          </a:prstGeom>
          <a:noFill/>
        </p:spPr>
        <p:txBody>
          <a:bodyPr wrap="none" rtlCol="0">
            <a:spAutoFit/>
          </a:bodyPr>
          <a:lstStyle/>
          <a:p>
            <a:pPr algn="ctr"/>
            <a:r>
              <a:rPr lang="zh-CN" altLang="en-US" sz="5400" dirty="0">
                <a:solidFill>
                  <a:srgbClr val="45C5A4"/>
                </a:solidFill>
                <a:latin typeface="华文新魏" panose="02010800040101010101" pitchFamily="2" charset="-122"/>
                <a:ea typeface="华文新魏" panose="02010800040101010101" pitchFamily="2" charset="-122"/>
              </a:rPr>
              <a:t>第三节</a:t>
            </a:r>
            <a:endParaRPr lang="en-US" altLang="zh-CN" sz="5400" dirty="0">
              <a:solidFill>
                <a:srgbClr val="45C5A4"/>
              </a:solidFill>
              <a:latin typeface="华文新魏" panose="02010800040101010101" pitchFamily="2" charset="-122"/>
              <a:ea typeface="华文新魏" panose="02010800040101010101" pitchFamily="2" charset="-122"/>
            </a:endParaRPr>
          </a:p>
        </p:txBody>
      </p:sp>
      <p:sp>
        <p:nvSpPr>
          <p:cNvPr id="14" name="文本框 13"/>
          <p:cNvSpPr txBox="1"/>
          <p:nvPr/>
        </p:nvSpPr>
        <p:spPr>
          <a:xfrm>
            <a:off x="4611759" y="1610151"/>
            <a:ext cx="2888972" cy="789968"/>
          </a:xfrm>
          <a:prstGeom prst="rect">
            <a:avLst/>
          </a:prstGeom>
          <a:noFill/>
        </p:spPr>
        <p:txBody>
          <a:bodyPr wrap="none" rtlCol="0">
            <a:prstTxWarp prst="textArchUp">
              <a:avLst/>
            </a:prstTxWarp>
            <a:spAutoFit/>
          </a:bodyPr>
          <a:lstStyle/>
          <a:p>
            <a:pPr algn="ctr"/>
            <a:r>
              <a:rPr lang="en-US" altLang="zh-CN" sz="9600" dirty="0">
                <a:solidFill>
                  <a:srgbClr val="45C5A4"/>
                </a:solidFill>
                <a:latin typeface="华文中宋" panose="02010600040101010101" pitchFamily="2" charset="-122"/>
                <a:ea typeface="华文中宋" panose="02010600040101010101" pitchFamily="2" charset="-122"/>
              </a:rPr>
              <a:t>THE FIRST SECTION</a:t>
            </a:r>
            <a:endParaRPr lang="zh-CN" altLang="en-US" sz="9600" dirty="0">
              <a:solidFill>
                <a:srgbClr val="45C5A4"/>
              </a:solidFill>
              <a:latin typeface="华文中宋" panose="02010600040101010101" pitchFamily="2" charset="-122"/>
              <a:ea typeface="华文中宋" panose="02010600040101010101" pitchFamily="2" charset="-122"/>
            </a:endParaRPr>
          </a:p>
        </p:txBody>
      </p:sp>
      <p:sp>
        <p:nvSpPr>
          <p:cNvPr id="15" name="矩形 14"/>
          <p:cNvSpPr/>
          <p:nvPr/>
        </p:nvSpPr>
        <p:spPr>
          <a:xfrm>
            <a:off x="4175727" y="2722343"/>
            <a:ext cx="3716890" cy="707886"/>
          </a:xfrm>
          <a:prstGeom prst="rect">
            <a:avLst/>
          </a:prstGeom>
        </p:spPr>
        <p:txBody>
          <a:bodyPr wrap="square" lIns="0" tIns="0" rIns="0" bIns="0">
            <a:spAutoFit/>
          </a:bodyPr>
          <a:lstStyle/>
          <a:p>
            <a:pPr algn="ctr" eaLnBrk="1" hangingPunct="1">
              <a:defRPr/>
            </a:pPr>
            <a:r>
              <a:rPr lang="zh-CN" altLang="en-US" sz="46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教学内容说明</a:t>
            </a:r>
          </a:p>
        </p:txBody>
      </p:sp>
      <p:sp>
        <p:nvSpPr>
          <p:cNvPr id="16" name="TextBox 11"/>
          <p:cNvSpPr txBox="1"/>
          <p:nvPr/>
        </p:nvSpPr>
        <p:spPr>
          <a:xfrm>
            <a:off x="3759444" y="3382293"/>
            <a:ext cx="4546149" cy="276999"/>
          </a:xfrm>
          <a:prstGeom prst="rect">
            <a:avLst/>
          </a:prstGeom>
          <a:noFill/>
        </p:spPr>
        <p:txBody>
          <a:bodyPr wrap="square">
            <a:spAutoFit/>
          </a:bodyPr>
          <a:lstStyle/>
          <a:p>
            <a:pPr marL="0" lvl="1" algn="ctr">
              <a:defRPr/>
            </a:pPr>
            <a:r>
              <a:rPr lang="zh-CN" altLang="en-US" sz="12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TextBox 11"/>
          <p:cNvSpPr txBox="1"/>
          <p:nvPr/>
        </p:nvSpPr>
        <p:spPr>
          <a:xfrm>
            <a:off x="3759444" y="3589123"/>
            <a:ext cx="4546149" cy="276999"/>
          </a:xfrm>
          <a:prstGeom prst="rect">
            <a:avLst/>
          </a:prstGeom>
          <a:noFill/>
        </p:spPr>
        <p:txBody>
          <a:bodyPr wrap="square">
            <a:spAutoFit/>
          </a:bodyPr>
          <a:lstStyle/>
          <a:p>
            <a:pPr marL="0" lvl="1" algn="ctr">
              <a:defRPr/>
            </a:pPr>
            <a:r>
              <a:rPr lang="zh-CN" altLang="en-US" sz="12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par>
                          <p:cTn id="18" fill="hold">
                            <p:stCondLst>
                              <p:cond delay="1799"/>
                            </p:stCondLst>
                            <p:childTnLst>
                              <p:par>
                                <p:cTn id="19" presetID="42"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799"/>
                            </p:stCondLst>
                            <p:childTnLst>
                              <p:par>
                                <p:cTn id="25" presetID="23" presetClass="entr" presetSubtype="3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3299"/>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3799"/>
                            </p:stCondLst>
                            <p:childTnLst>
                              <p:par>
                                <p:cTn id="35" presetID="1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p:tgtEl>
                                          <p:spTgt spid="18"/>
                                        </p:tgtEl>
                                        <p:attrNameLst>
                                          <p:attrName>ppt_x</p:attrName>
                                        </p:attrNameLst>
                                      </p:cBhvr>
                                      <p:tavLst>
                                        <p:tav tm="0">
                                          <p:val>
                                            <p:strVal val="#ppt_x-#ppt_w*1.125000"/>
                                          </p:val>
                                        </p:tav>
                                        <p:tav tm="100000">
                                          <p:val>
                                            <p:strVal val="#ppt_x"/>
                                          </p:val>
                                        </p:tav>
                                      </p:tavLst>
                                    </p:anim>
                                    <p:animEffect transition="in" filter="wipe(right)">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grpSp>
      <p:grpSp>
        <p:nvGrpSpPr>
          <p:cNvPr id="5" name="组合 4"/>
          <p:cNvGrpSpPr/>
          <p:nvPr/>
        </p:nvGrpSpPr>
        <p:grpSpPr>
          <a:xfrm>
            <a:off x="1991096" y="1762478"/>
            <a:ext cx="4213837" cy="4261794"/>
            <a:chOff x="6904108" y="1689885"/>
            <a:chExt cx="4213837" cy="4261794"/>
          </a:xfrm>
        </p:grpSpPr>
        <p:sp>
          <p:nvSpPr>
            <p:cNvPr id="6" name="Freeform 8"/>
            <p:cNvSpPr/>
            <p:nvPr/>
          </p:nvSpPr>
          <p:spPr bwMode="auto">
            <a:xfrm>
              <a:off x="6914246" y="1693943"/>
              <a:ext cx="3133003" cy="1768816"/>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rgbClr val="45C5A4"/>
            </a:solidFill>
            <a:ln>
              <a:noFill/>
            </a:ln>
          </p:spPr>
          <p:txBody>
            <a:bodyPr/>
            <a:lstStyle/>
            <a:p>
              <a:endParaRPr lang="zh-CN" altLang="en-US" sz="3600"/>
            </a:p>
          </p:txBody>
        </p:sp>
        <p:sp>
          <p:nvSpPr>
            <p:cNvPr id="7" name="Freeform 9"/>
            <p:cNvSpPr/>
            <p:nvPr/>
          </p:nvSpPr>
          <p:spPr bwMode="auto">
            <a:xfrm>
              <a:off x="9323312" y="1689885"/>
              <a:ext cx="1784493" cy="3131942"/>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rgbClr val="45C5A4"/>
            </a:solidFill>
            <a:ln>
              <a:noFill/>
            </a:ln>
          </p:spPr>
          <p:txBody>
            <a:bodyPr/>
            <a:lstStyle/>
            <a:p>
              <a:endParaRPr lang="zh-CN" altLang="en-US" sz="3600" dirty="0"/>
            </a:p>
          </p:txBody>
        </p:sp>
        <p:sp>
          <p:nvSpPr>
            <p:cNvPr id="9" name="Freeform 10"/>
            <p:cNvSpPr/>
            <p:nvPr/>
          </p:nvSpPr>
          <p:spPr bwMode="auto">
            <a:xfrm>
              <a:off x="7940329" y="4253859"/>
              <a:ext cx="3177616" cy="1697820"/>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rgbClr val="45C5A4"/>
            </a:solidFill>
            <a:ln>
              <a:noFill/>
            </a:ln>
          </p:spPr>
          <p:txBody>
            <a:bodyPr/>
            <a:lstStyle/>
            <a:p>
              <a:endParaRPr lang="zh-CN" altLang="en-US" sz="3600"/>
            </a:p>
          </p:txBody>
        </p:sp>
        <p:sp>
          <p:nvSpPr>
            <p:cNvPr id="10" name="Freeform 11"/>
            <p:cNvSpPr/>
            <p:nvPr/>
          </p:nvSpPr>
          <p:spPr bwMode="auto">
            <a:xfrm>
              <a:off x="6904108" y="2777141"/>
              <a:ext cx="1707436" cy="3174538"/>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rgbClr val="45C5A4"/>
            </a:solidFill>
            <a:ln>
              <a:noFill/>
            </a:ln>
          </p:spPr>
          <p:txBody>
            <a:bodyPr/>
            <a:lstStyle/>
            <a:p>
              <a:endParaRPr lang="zh-CN" altLang="en-US" sz="3600"/>
            </a:p>
          </p:txBody>
        </p:sp>
        <p:sp>
          <p:nvSpPr>
            <p:cNvPr id="13" name="Oval 12"/>
            <p:cNvSpPr>
              <a:spLocks noChangeArrowheads="1"/>
            </p:cNvSpPr>
            <p:nvPr/>
          </p:nvSpPr>
          <p:spPr bwMode="auto">
            <a:xfrm>
              <a:off x="8268838" y="3130092"/>
              <a:ext cx="1372844" cy="1373267"/>
            </a:xfrm>
            <a:prstGeom prst="ellipse">
              <a:avLst/>
            </a:prstGeom>
            <a:solidFill>
              <a:srgbClr val="45C5A4"/>
            </a:solidFill>
            <a:ln>
              <a:noFill/>
            </a:ln>
          </p:spPr>
          <p:txBody>
            <a:bodyPr/>
            <a:lstStyle/>
            <a:p>
              <a:endParaRPr lang="zh-CN" altLang="en-US" sz="3600"/>
            </a:p>
          </p:txBody>
        </p:sp>
        <p:sp>
          <p:nvSpPr>
            <p:cNvPr id="14" name="Freeform 13"/>
            <p:cNvSpPr>
              <a:spLocks noEditPoints="1"/>
            </p:cNvSpPr>
            <p:nvPr/>
          </p:nvSpPr>
          <p:spPr bwMode="auto">
            <a:xfrm>
              <a:off x="10207447" y="4913106"/>
              <a:ext cx="340676" cy="383380"/>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15" name="Freeform 14"/>
            <p:cNvSpPr/>
            <p:nvPr/>
          </p:nvSpPr>
          <p:spPr bwMode="auto">
            <a:xfrm>
              <a:off x="10268283" y="1963727"/>
              <a:ext cx="344732" cy="373236"/>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16" name="Freeform 15"/>
            <p:cNvSpPr>
              <a:spLocks noEditPoints="1"/>
            </p:cNvSpPr>
            <p:nvPr/>
          </p:nvSpPr>
          <p:spPr bwMode="auto">
            <a:xfrm>
              <a:off x="7429315" y="4878624"/>
              <a:ext cx="391372" cy="387436"/>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17" name="Freeform 16"/>
            <p:cNvSpPr>
              <a:spLocks noEditPoints="1"/>
            </p:cNvSpPr>
            <p:nvPr/>
          </p:nvSpPr>
          <p:spPr bwMode="auto">
            <a:xfrm>
              <a:off x="7477985" y="1959670"/>
              <a:ext cx="289981" cy="383380"/>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18" name="Rectangle 17"/>
            <p:cNvSpPr>
              <a:spLocks noChangeArrowheads="1"/>
            </p:cNvSpPr>
            <p:nvPr/>
          </p:nvSpPr>
          <p:spPr bwMode="auto">
            <a:xfrm>
              <a:off x="7218422" y="2426216"/>
              <a:ext cx="825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en-US" altLang="zh-CN" sz="1600" b="1">
                  <a:solidFill>
                    <a:schemeClr val="bg1"/>
                  </a:solidFill>
                </a:rPr>
                <a:t>Option 01</a:t>
              </a:r>
              <a:endParaRPr lang="zh-CN" altLang="en-US" sz="1600" b="1">
                <a:solidFill>
                  <a:schemeClr val="bg1"/>
                </a:solidFill>
              </a:endParaRPr>
            </a:p>
          </p:txBody>
        </p:sp>
        <p:sp>
          <p:nvSpPr>
            <p:cNvPr id="19" name="Rectangle 18"/>
            <p:cNvSpPr>
              <a:spLocks noChangeArrowheads="1"/>
            </p:cNvSpPr>
            <p:nvPr/>
          </p:nvSpPr>
          <p:spPr bwMode="auto">
            <a:xfrm>
              <a:off x="10012776" y="2426216"/>
              <a:ext cx="825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en-US" altLang="zh-CN" sz="1600" b="1" dirty="0">
                  <a:solidFill>
                    <a:schemeClr val="bg1"/>
                  </a:solidFill>
                </a:rPr>
                <a:t>Option 02</a:t>
              </a:r>
              <a:endParaRPr lang="zh-CN" altLang="zh-CN" sz="1600" b="1" dirty="0">
                <a:solidFill>
                  <a:schemeClr val="bg1"/>
                </a:solidFill>
              </a:endParaRPr>
            </a:p>
          </p:txBody>
        </p:sp>
        <p:sp>
          <p:nvSpPr>
            <p:cNvPr id="20" name="Rectangle 19"/>
            <p:cNvSpPr>
              <a:spLocks noChangeArrowheads="1"/>
            </p:cNvSpPr>
            <p:nvPr/>
          </p:nvSpPr>
          <p:spPr bwMode="auto">
            <a:xfrm>
              <a:off x="7279257" y="5424279"/>
              <a:ext cx="825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en-US" altLang="zh-CN" sz="1600" b="1">
                  <a:solidFill>
                    <a:schemeClr val="bg1"/>
                  </a:solidFill>
                </a:rPr>
                <a:t>Option 03</a:t>
              </a:r>
              <a:endParaRPr lang="zh-CN" altLang="zh-CN" sz="1600" b="1">
                <a:solidFill>
                  <a:schemeClr val="bg1"/>
                </a:solidFill>
              </a:endParaRPr>
            </a:p>
          </p:txBody>
        </p:sp>
        <p:sp>
          <p:nvSpPr>
            <p:cNvPr id="21" name="Rectangle 20"/>
            <p:cNvSpPr>
              <a:spLocks noChangeArrowheads="1"/>
            </p:cNvSpPr>
            <p:nvPr/>
          </p:nvSpPr>
          <p:spPr bwMode="auto">
            <a:xfrm>
              <a:off x="9921523" y="5424279"/>
              <a:ext cx="82532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en-US" altLang="zh-CN" sz="1600" b="1">
                  <a:solidFill>
                    <a:schemeClr val="bg1"/>
                  </a:solidFill>
                </a:rPr>
                <a:t>Option 04</a:t>
              </a:r>
              <a:endParaRPr lang="zh-CN" altLang="zh-CN" sz="1600" b="1">
                <a:solidFill>
                  <a:schemeClr val="bg1"/>
                </a:solidFill>
              </a:endParaRPr>
            </a:p>
          </p:txBody>
        </p:sp>
        <p:sp>
          <p:nvSpPr>
            <p:cNvPr id="22" name="Rectangle 21"/>
            <p:cNvSpPr>
              <a:spLocks noChangeArrowheads="1"/>
            </p:cNvSpPr>
            <p:nvPr/>
          </p:nvSpPr>
          <p:spPr bwMode="auto">
            <a:xfrm>
              <a:off x="8385440" y="3727659"/>
              <a:ext cx="1143698" cy="2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en-US" altLang="zh-CN" sz="1600" dirty="0">
                  <a:solidFill>
                    <a:schemeClr val="bg1"/>
                  </a:solidFill>
                  <a:latin typeface="Impact" panose="020B0806030902050204" pitchFamily="34" charset="0"/>
                </a:rPr>
                <a:t>KEY WORDS</a:t>
              </a:r>
              <a:endParaRPr lang="zh-CN" altLang="zh-CN" sz="1600" dirty="0">
                <a:solidFill>
                  <a:schemeClr val="bg1"/>
                </a:solidFill>
                <a:latin typeface="Impact" panose="020B0806030902050204" pitchFamily="34" charset="0"/>
              </a:endParaRPr>
            </a:p>
          </p:txBody>
        </p:sp>
      </p:grpSp>
      <p:sp>
        <p:nvSpPr>
          <p:cNvPr id="23" name="Oval 15"/>
          <p:cNvSpPr>
            <a:spLocks noChangeArrowheads="1"/>
          </p:cNvSpPr>
          <p:nvPr/>
        </p:nvSpPr>
        <p:spPr bwMode="auto">
          <a:xfrm>
            <a:off x="6907179" y="2174669"/>
            <a:ext cx="466832" cy="466976"/>
          </a:xfrm>
          <a:prstGeom prst="ellipse">
            <a:avLst/>
          </a:prstGeom>
          <a:solidFill>
            <a:srgbClr val="45C5A4"/>
          </a:solidFill>
          <a:ln>
            <a:noFill/>
          </a:ln>
        </p:spPr>
        <p:txBody>
          <a:bodyPr/>
          <a:lstStyle/>
          <a:p>
            <a:endParaRPr lang="zh-CN" altLang="en-US" sz="4000">
              <a:solidFill>
                <a:schemeClr val="bg1">
                  <a:lumMod val="50000"/>
                </a:schemeClr>
              </a:solidFill>
            </a:endParaRPr>
          </a:p>
        </p:txBody>
      </p:sp>
      <p:sp>
        <p:nvSpPr>
          <p:cNvPr id="24" name="Oval 16"/>
          <p:cNvSpPr>
            <a:spLocks noChangeArrowheads="1"/>
          </p:cNvSpPr>
          <p:nvPr/>
        </p:nvSpPr>
        <p:spPr bwMode="auto">
          <a:xfrm>
            <a:off x="6907179" y="3213921"/>
            <a:ext cx="466832" cy="466976"/>
          </a:xfrm>
          <a:prstGeom prst="ellipse">
            <a:avLst/>
          </a:prstGeom>
          <a:solidFill>
            <a:srgbClr val="45C5A4"/>
          </a:solidFill>
          <a:ln>
            <a:noFill/>
          </a:ln>
        </p:spPr>
        <p:txBody>
          <a:bodyPr/>
          <a:lstStyle/>
          <a:p>
            <a:endParaRPr lang="zh-CN" altLang="en-US" sz="4000">
              <a:solidFill>
                <a:schemeClr val="bg1">
                  <a:lumMod val="50000"/>
                </a:schemeClr>
              </a:solidFill>
            </a:endParaRPr>
          </a:p>
        </p:txBody>
      </p:sp>
      <p:sp>
        <p:nvSpPr>
          <p:cNvPr id="25" name="Oval 17"/>
          <p:cNvSpPr>
            <a:spLocks noChangeArrowheads="1"/>
          </p:cNvSpPr>
          <p:nvPr/>
        </p:nvSpPr>
        <p:spPr bwMode="auto">
          <a:xfrm>
            <a:off x="6907179" y="4257749"/>
            <a:ext cx="466832" cy="462398"/>
          </a:xfrm>
          <a:prstGeom prst="ellipse">
            <a:avLst/>
          </a:prstGeom>
          <a:solidFill>
            <a:srgbClr val="45C5A4"/>
          </a:solidFill>
          <a:ln>
            <a:noFill/>
          </a:ln>
        </p:spPr>
        <p:txBody>
          <a:bodyPr/>
          <a:lstStyle/>
          <a:p>
            <a:endParaRPr lang="zh-CN" altLang="en-US" sz="4000">
              <a:solidFill>
                <a:schemeClr val="bg1">
                  <a:lumMod val="50000"/>
                </a:schemeClr>
              </a:solidFill>
            </a:endParaRPr>
          </a:p>
        </p:txBody>
      </p:sp>
      <p:sp>
        <p:nvSpPr>
          <p:cNvPr id="26" name="Oval 18"/>
          <p:cNvSpPr>
            <a:spLocks noChangeArrowheads="1"/>
          </p:cNvSpPr>
          <p:nvPr/>
        </p:nvSpPr>
        <p:spPr bwMode="auto">
          <a:xfrm>
            <a:off x="6907179" y="5285553"/>
            <a:ext cx="466832" cy="466976"/>
          </a:xfrm>
          <a:prstGeom prst="ellipse">
            <a:avLst/>
          </a:prstGeom>
          <a:solidFill>
            <a:srgbClr val="45C5A4"/>
          </a:solidFill>
          <a:ln>
            <a:noFill/>
          </a:ln>
        </p:spPr>
        <p:txBody>
          <a:bodyPr/>
          <a:lstStyle/>
          <a:p>
            <a:endParaRPr lang="zh-CN" altLang="en-US" sz="4000">
              <a:solidFill>
                <a:schemeClr val="bg1">
                  <a:lumMod val="50000"/>
                </a:schemeClr>
              </a:solidFill>
            </a:endParaRPr>
          </a:p>
        </p:txBody>
      </p:sp>
      <p:grpSp>
        <p:nvGrpSpPr>
          <p:cNvPr id="27" name="Group 25"/>
          <p:cNvGrpSpPr/>
          <p:nvPr/>
        </p:nvGrpSpPr>
        <p:grpSpPr bwMode="auto">
          <a:xfrm>
            <a:off x="7069657" y="5416032"/>
            <a:ext cx="141880" cy="210597"/>
            <a:chOff x="0" y="0"/>
            <a:chExt cx="85" cy="127"/>
          </a:xfrm>
        </p:grpSpPr>
        <p:sp>
          <p:nvSpPr>
            <p:cNvPr id="28" name="Freeform 26"/>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29" name="Freeform 27"/>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grpSp>
        <p:nvGrpSpPr>
          <p:cNvPr id="30" name="Group 28"/>
          <p:cNvGrpSpPr/>
          <p:nvPr/>
        </p:nvGrpSpPr>
        <p:grpSpPr bwMode="auto">
          <a:xfrm>
            <a:off x="7030752" y="4388228"/>
            <a:ext cx="219686" cy="178549"/>
            <a:chOff x="0" y="0"/>
            <a:chExt cx="132" cy="109"/>
          </a:xfrm>
        </p:grpSpPr>
        <p:sp>
          <p:nvSpPr>
            <p:cNvPr id="31"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32"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33" name="Freeform 31"/>
          <p:cNvSpPr>
            <a:spLocks noEditPoints="1"/>
          </p:cNvSpPr>
          <p:nvPr/>
        </p:nvSpPr>
        <p:spPr bwMode="auto">
          <a:xfrm>
            <a:off x="7033043" y="3371866"/>
            <a:ext cx="215109" cy="183128"/>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nvGrpSpPr>
          <p:cNvPr id="34" name="Group 32"/>
          <p:cNvGrpSpPr/>
          <p:nvPr/>
        </p:nvGrpSpPr>
        <p:grpSpPr bwMode="auto">
          <a:xfrm>
            <a:off x="7046771" y="2334907"/>
            <a:ext cx="192225" cy="155658"/>
            <a:chOff x="0" y="0"/>
            <a:chExt cx="116" cy="94"/>
          </a:xfrm>
        </p:grpSpPr>
        <p:sp>
          <p:nvSpPr>
            <p:cNvPr id="35"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36"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37" name="Rectangle 43"/>
          <p:cNvSpPr>
            <a:spLocks noChangeArrowheads="1"/>
          </p:cNvSpPr>
          <p:nvPr/>
        </p:nvSpPr>
        <p:spPr bwMode="auto">
          <a:xfrm>
            <a:off x="7650907" y="2083105"/>
            <a:ext cx="2910833"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8" name="Rectangle 44"/>
          <p:cNvSpPr>
            <a:spLocks noChangeArrowheads="1"/>
          </p:cNvSpPr>
          <p:nvPr/>
        </p:nvSpPr>
        <p:spPr bwMode="auto">
          <a:xfrm>
            <a:off x="7650907" y="3117778"/>
            <a:ext cx="2910833"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9" name="Rectangle 45"/>
          <p:cNvSpPr>
            <a:spLocks noChangeArrowheads="1"/>
          </p:cNvSpPr>
          <p:nvPr/>
        </p:nvSpPr>
        <p:spPr bwMode="auto">
          <a:xfrm>
            <a:off x="7650907" y="4170762"/>
            <a:ext cx="2910833"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0" name="Rectangle 46"/>
          <p:cNvSpPr>
            <a:spLocks noChangeArrowheads="1"/>
          </p:cNvSpPr>
          <p:nvPr/>
        </p:nvSpPr>
        <p:spPr bwMode="auto">
          <a:xfrm>
            <a:off x="7650907" y="5187122"/>
            <a:ext cx="2910833" cy="430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grpSp>
      <p:sp>
        <p:nvSpPr>
          <p:cNvPr id="5" name="椭圆 42"/>
          <p:cNvSpPr>
            <a:spLocks noChangeArrowheads="1"/>
          </p:cNvSpPr>
          <p:nvPr/>
        </p:nvSpPr>
        <p:spPr bwMode="auto">
          <a:xfrm>
            <a:off x="7413148" y="2339120"/>
            <a:ext cx="447675" cy="447675"/>
          </a:xfrm>
          <a:prstGeom prst="ellipse">
            <a:avLst/>
          </a:prstGeom>
          <a:solidFill>
            <a:srgbClr val="45C5A4"/>
          </a:solidFill>
          <a:ln>
            <a:noFill/>
          </a:ln>
        </p:spPr>
        <p:txBody>
          <a:bodyPr anchor="ctr"/>
          <a:lstStyle/>
          <a:p>
            <a:pPr algn="ctr" eaLnBrk="1" hangingPunct="1">
              <a:buFont typeface="Arial" panose="020B0604020202020204" pitchFamily="34" charset="0"/>
              <a:buNone/>
            </a:pPr>
            <a:endParaRPr lang="zh-CN" altLang="en-US" sz="1200">
              <a:solidFill>
                <a:srgbClr val="FFFFFF"/>
              </a:solidFill>
              <a:latin typeface="宋体" panose="02010600030101010101" pitchFamily="2" charset="-122"/>
              <a:sym typeface="宋体" panose="02010600030101010101" pitchFamily="2" charset="-122"/>
            </a:endParaRPr>
          </a:p>
        </p:txBody>
      </p:sp>
      <p:sp>
        <p:nvSpPr>
          <p:cNvPr id="6" name="椭圆 43"/>
          <p:cNvSpPr>
            <a:spLocks noChangeArrowheads="1"/>
          </p:cNvSpPr>
          <p:nvPr/>
        </p:nvSpPr>
        <p:spPr bwMode="auto">
          <a:xfrm>
            <a:off x="7413148" y="3256695"/>
            <a:ext cx="447675" cy="447675"/>
          </a:xfrm>
          <a:prstGeom prst="ellipse">
            <a:avLst/>
          </a:prstGeom>
          <a:solidFill>
            <a:srgbClr val="45C5A4"/>
          </a:solidFill>
          <a:ln>
            <a:noFill/>
          </a:ln>
        </p:spPr>
        <p:txBody>
          <a:bodyPr anchor="ctr"/>
          <a:lstStyle/>
          <a:p>
            <a:pPr algn="ctr" eaLnBrk="1" hangingPunct="1">
              <a:buFont typeface="Arial" panose="020B0604020202020204" pitchFamily="34" charset="0"/>
              <a:buNone/>
            </a:pPr>
            <a:endParaRPr lang="zh-CN" altLang="en-US" sz="1200">
              <a:solidFill>
                <a:srgbClr val="FFFFFF"/>
              </a:solidFill>
              <a:latin typeface="宋体" panose="02010600030101010101" pitchFamily="2" charset="-122"/>
              <a:sym typeface="宋体" panose="02010600030101010101" pitchFamily="2" charset="-122"/>
            </a:endParaRPr>
          </a:p>
        </p:txBody>
      </p:sp>
      <p:sp>
        <p:nvSpPr>
          <p:cNvPr id="7" name="椭圆 44"/>
          <p:cNvSpPr>
            <a:spLocks noChangeArrowheads="1"/>
          </p:cNvSpPr>
          <p:nvPr/>
        </p:nvSpPr>
        <p:spPr bwMode="auto">
          <a:xfrm>
            <a:off x="7413148" y="4186970"/>
            <a:ext cx="447675" cy="447675"/>
          </a:xfrm>
          <a:prstGeom prst="ellipse">
            <a:avLst/>
          </a:prstGeom>
          <a:solidFill>
            <a:srgbClr val="45C5A4"/>
          </a:solidFill>
          <a:ln>
            <a:noFill/>
          </a:ln>
        </p:spPr>
        <p:txBody>
          <a:bodyPr anchor="ctr"/>
          <a:lstStyle/>
          <a:p>
            <a:pPr algn="ctr" eaLnBrk="1" hangingPunct="1">
              <a:buFont typeface="Arial" panose="020B0604020202020204" pitchFamily="34" charset="0"/>
              <a:buNone/>
            </a:pPr>
            <a:endParaRPr lang="zh-CN" altLang="en-US" sz="1200">
              <a:solidFill>
                <a:srgbClr val="FFFFFF"/>
              </a:solidFill>
              <a:latin typeface="宋体" panose="02010600030101010101" pitchFamily="2" charset="-122"/>
              <a:sym typeface="宋体" panose="02010600030101010101" pitchFamily="2" charset="-122"/>
            </a:endParaRPr>
          </a:p>
        </p:txBody>
      </p:sp>
      <p:sp>
        <p:nvSpPr>
          <p:cNvPr id="9" name="椭圆 45"/>
          <p:cNvSpPr>
            <a:spLocks noChangeArrowheads="1"/>
          </p:cNvSpPr>
          <p:nvPr/>
        </p:nvSpPr>
        <p:spPr bwMode="auto">
          <a:xfrm>
            <a:off x="7413148" y="5117245"/>
            <a:ext cx="447675" cy="447675"/>
          </a:xfrm>
          <a:prstGeom prst="ellipse">
            <a:avLst/>
          </a:prstGeom>
          <a:solidFill>
            <a:srgbClr val="45C5A4"/>
          </a:solidFill>
          <a:ln>
            <a:noFill/>
          </a:ln>
        </p:spPr>
        <p:txBody>
          <a:bodyPr anchor="ctr"/>
          <a:lstStyle/>
          <a:p>
            <a:pPr algn="ctr" eaLnBrk="1" hangingPunct="1">
              <a:buFont typeface="Arial" panose="020B0604020202020204" pitchFamily="34" charset="0"/>
              <a:buNone/>
            </a:pPr>
            <a:endParaRPr lang="zh-CN" altLang="en-US" sz="1200">
              <a:solidFill>
                <a:srgbClr val="FFFFFF"/>
              </a:solidFill>
              <a:latin typeface="宋体" panose="02010600030101010101" pitchFamily="2" charset="-122"/>
              <a:sym typeface="宋体" panose="02010600030101010101" pitchFamily="2" charset="-122"/>
            </a:endParaRPr>
          </a:p>
        </p:txBody>
      </p:sp>
      <p:sp>
        <p:nvSpPr>
          <p:cNvPr id="10" name="文本框 47"/>
          <p:cNvSpPr>
            <a:spLocks noChangeArrowheads="1"/>
          </p:cNvSpPr>
          <p:nvPr/>
        </p:nvSpPr>
        <p:spPr bwMode="auto">
          <a:xfrm>
            <a:off x="8071961" y="2147032"/>
            <a:ext cx="4698722"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l">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3" name="文本框 48"/>
          <p:cNvSpPr>
            <a:spLocks noChangeArrowheads="1"/>
          </p:cNvSpPr>
          <p:nvPr/>
        </p:nvSpPr>
        <p:spPr bwMode="auto">
          <a:xfrm>
            <a:off x="8071961" y="3064607"/>
            <a:ext cx="4698722"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l">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4" name="文本框 49"/>
          <p:cNvSpPr>
            <a:spLocks noChangeArrowheads="1"/>
          </p:cNvSpPr>
          <p:nvPr/>
        </p:nvSpPr>
        <p:spPr bwMode="auto">
          <a:xfrm>
            <a:off x="8071961" y="3994882"/>
            <a:ext cx="4698722"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l">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5" name="文本框 50"/>
          <p:cNvSpPr>
            <a:spLocks noChangeArrowheads="1"/>
          </p:cNvSpPr>
          <p:nvPr/>
        </p:nvSpPr>
        <p:spPr bwMode="auto">
          <a:xfrm>
            <a:off x="8071961" y="4939445"/>
            <a:ext cx="4698722" cy="68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l">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aphicFrame>
        <p:nvGraphicFramePr>
          <p:cNvPr id="16" name="Chart 14"/>
          <p:cNvGraphicFramePr/>
          <p:nvPr/>
        </p:nvGraphicFramePr>
        <p:xfrm>
          <a:off x="1307397" y="2339120"/>
          <a:ext cx="6000182" cy="335403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50"/>
                                        <p:tgtEl>
                                          <p:spTgt spid="13"/>
                                        </p:tgtEl>
                                      </p:cBhvr>
                                    </p:animEffect>
                                    <p:anim calcmode="lin" valueType="num">
                                      <p:cBhvr>
                                        <p:cTn id="42" dur="250" fill="hold"/>
                                        <p:tgtEl>
                                          <p:spTgt spid="13"/>
                                        </p:tgtEl>
                                        <p:attrNameLst>
                                          <p:attrName>ppt_x</p:attrName>
                                        </p:attrNameLst>
                                      </p:cBhvr>
                                      <p:tavLst>
                                        <p:tav tm="0">
                                          <p:val>
                                            <p:strVal val="#ppt_x"/>
                                          </p:val>
                                        </p:tav>
                                        <p:tav tm="100000">
                                          <p:val>
                                            <p:strVal val="#ppt_x"/>
                                          </p:val>
                                        </p:tav>
                                      </p:tavLst>
                                    </p:anim>
                                    <p:anim calcmode="lin" valueType="num">
                                      <p:cBhvr>
                                        <p:cTn id="43" dur="25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250"/>
                                        <p:tgtEl>
                                          <p:spTgt spid="14"/>
                                        </p:tgtEl>
                                      </p:cBhvr>
                                    </p:animEffect>
                                    <p:anim calcmode="lin" valueType="num">
                                      <p:cBhvr>
                                        <p:cTn id="48" dur="250" fill="hold"/>
                                        <p:tgtEl>
                                          <p:spTgt spid="14"/>
                                        </p:tgtEl>
                                        <p:attrNameLst>
                                          <p:attrName>ppt_x</p:attrName>
                                        </p:attrNameLst>
                                      </p:cBhvr>
                                      <p:tavLst>
                                        <p:tav tm="0">
                                          <p:val>
                                            <p:strVal val="#ppt_x"/>
                                          </p:val>
                                        </p:tav>
                                        <p:tav tm="100000">
                                          <p:val>
                                            <p:strVal val="#ppt_x"/>
                                          </p:val>
                                        </p:tav>
                                      </p:tavLst>
                                    </p:anim>
                                    <p:anim calcmode="lin" valueType="num">
                                      <p:cBhvr>
                                        <p:cTn id="49" dur="25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anim calcmode="lin" valueType="num">
                                      <p:cBhvr>
                                        <p:cTn id="54" dur="250" fill="hold"/>
                                        <p:tgtEl>
                                          <p:spTgt spid="15"/>
                                        </p:tgtEl>
                                        <p:attrNameLst>
                                          <p:attrName>ppt_x</p:attrName>
                                        </p:attrNameLst>
                                      </p:cBhvr>
                                      <p:tavLst>
                                        <p:tav tm="0">
                                          <p:val>
                                            <p:strVal val="#ppt_x"/>
                                          </p:val>
                                        </p:tav>
                                        <p:tav tm="100000">
                                          <p:val>
                                            <p:strVal val="#ppt_x"/>
                                          </p:val>
                                        </p:tav>
                                      </p:tavLst>
                                    </p:anim>
                                    <p:anim calcmode="lin" valueType="num">
                                      <p:cBhvr>
                                        <p:cTn id="55" dur="25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2" presetClass="entr" presetSubtype="8"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0-#ppt_w/2"/>
                                          </p:val>
                                        </p:tav>
                                        <p:tav tm="100000">
                                          <p:val>
                                            <p:strVal val="#ppt_x"/>
                                          </p:val>
                                        </p:tav>
                                      </p:tavLst>
                                    </p:anim>
                                    <p:anim calcmode="lin" valueType="num">
                                      <p:cBhvr additive="base">
                                        <p:cTn id="6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p:bldGraphic spid="16"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grpSp>
      <p:grpSp>
        <p:nvGrpSpPr>
          <p:cNvPr id="5" name="Group 3"/>
          <p:cNvGrpSpPr/>
          <p:nvPr/>
        </p:nvGrpSpPr>
        <p:grpSpPr>
          <a:xfrm>
            <a:off x="1338321" y="1904201"/>
            <a:ext cx="3372480" cy="2915834"/>
            <a:chOff x="524164" y="1385451"/>
            <a:chExt cx="3717636" cy="3214255"/>
          </a:xfrm>
        </p:grpSpPr>
        <p:graphicFrame>
          <p:nvGraphicFramePr>
            <p:cNvPr id="6" name="Chart 6"/>
            <p:cNvGraphicFramePr/>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16"/>
            <p:cNvSpPr txBox="1"/>
            <p:nvPr/>
          </p:nvSpPr>
          <p:spPr>
            <a:xfrm>
              <a:off x="139396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18"/>
            <p:cNvSpPr txBox="1"/>
            <p:nvPr/>
          </p:nvSpPr>
          <p:spPr>
            <a:xfrm>
              <a:off x="251618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19"/>
            <p:cNvSpPr txBox="1"/>
            <p:nvPr/>
          </p:nvSpPr>
          <p:spPr>
            <a:xfrm>
              <a:off x="1906027" y="3485403"/>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4"/>
          <p:cNvGrpSpPr/>
          <p:nvPr/>
        </p:nvGrpSpPr>
        <p:grpSpPr>
          <a:xfrm>
            <a:off x="4531266" y="1904201"/>
            <a:ext cx="3372480" cy="2915834"/>
            <a:chOff x="4237182" y="1385451"/>
            <a:chExt cx="3717636" cy="3214255"/>
          </a:xfrm>
        </p:grpSpPr>
        <p:graphicFrame>
          <p:nvGraphicFramePr>
            <p:cNvPr id="14" name="Chart 9"/>
            <p:cNvGraphicFramePr/>
            <p:nvPr/>
          </p:nvGraphicFramePr>
          <p:xfrm>
            <a:off x="4237182" y="1385451"/>
            <a:ext cx="3717636" cy="3214255"/>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7"/>
            <p:cNvSpPr txBox="1"/>
            <p:nvPr/>
          </p:nvSpPr>
          <p:spPr>
            <a:xfrm>
              <a:off x="6231240" y="2399364"/>
              <a:ext cx="977540" cy="590340"/>
            </a:xfrm>
            <a:prstGeom prst="rect">
              <a:avLst/>
            </a:prstGeom>
            <a:noFill/>
          </p:spPr>
          <p:txBody>
            <a:bodyPr wrap="square" rtlCol="0">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1"/>
            <p:cNvSpPr txBox="1"/>
            <p:nvPr/>
          </p:nvSpPr>
          <p:spPr>
            <a:xfrm>
              <a:off x="5049896" y="2399364"/>
              <a:ext cx="977540" cy="590340"/>
            </a:xfrm>
            <a:prstGeom prst="rect">
              <a:avLst/>
            </a:prstGeom>
            <a:noFill/>
          </p:spPr>
          <p:txBody>
            <a:bodyPr wrap="square" rtlCol="0">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2"/>
            <p:cNvSpPr txBox="1"/>
            <p:nvPr/>
          </p:nvSpPr>
          <p:spPr>
            <a:xfrm>
              <a:off x="5310957" y="3487232"/>
              <a:ext cx="977540"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5"/>
          <p:cNvGrpSpPr/>
          <p:nvPr/>
        </p:nvGrpSpPr>
        <p:grpSpPr>
          <a:xfrm>
            <a:off x="7715040" y="1904201"/>
            <a:ext cx="3372480" cy="2915834"/>
            <a:chOff x="7950201" y="1385451"/>
            <a:chExt cx="3717636" cy="3214255"/>
          </a:xfrm>
        </p:grpSpPr>
        <p:graphicFrame>
          <p:nvGraphicFramePr>
            <p:cNvPr id="19" name="Chart 10"/>
            <p:cNvGraphicFramePr/>
            <p:nvPr/>
          </p:nvGraphicFramePr>
          <p:xfrm>
            <a:off x="7950201" y="1385451"/>
            <a:ext cx="3717636" cy="3214255"/>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20"/>
            <p:cNvSpPr txBox="1"/>
            <p:nvPr/>
          </p:nvSpPr>
          <p:spPr>
            <a:xfrm>
              <a:off x="8751365" y="2359405"/>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3"/>
            <p:cNvSpPr txBox="1"/>
            <p:nvPr/>
          </p:nvSpPr>
          <p:spPr>
            <a:xfrm>
              <a:off x="9912284" y="2359405"/>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4"/>
            <p:cNvSpPr txBox="1"/>
            <p:nvPr/>
          </p:nvSpPr>
          <p:spPr>
            <a:xfrm>
              <a:off x="9452420" y="3442893"/>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3" name="67"/>
          <p:cNvCxnSpPr/>
          <p:nvPr/>
        </p:nvCxnSpPr>
        <p:spPr>
          <a:xfrm>
            <a:off x="1738214" y="5073743"/>
            <a:ext cx="871904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a:off x="1866812" y="5208373"/>
            <a:ext cx="8392310" cy="769429"/>
          </a:xfrm>
          <a:prstGeom prst="rect">
            <a:avLst/>
          </a:prstGeom>
          <a:noFill/>
          <a:ln>
            <a:noFill/>
          </a:ln>
        </p:spPr>
        <p:txBody>
          <a:bodyPr wrap="square" lIns="121908" tIns="60954" rIns="121908" bIns="60954" rtlCol="0">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点击添加文字内容，内容简要详尽，言简意赅叙述内容概要。点击添加文字内容，内容简要详</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尽，言简意赅叙述内容概要。点击添加文字内容，内容简要详尽，言简意赅叙述内容概要。点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击添加文字内容，内容简要详尽，言简意赅叙述内容概要。</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up)">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grpSp>
      <p:sp>
        <p:nvSpPr>
          <p:cNvPr id="5" name="Freeform 5"/>
          <p:cNvSpPr/>
          <p:nvPr/>
        </p:nvSpPr>
        <p:spPr bwMode="auto">
          <a:xfrm>
            <a:off x="4196371" y="1790959"/>
            <a:ext cx="1865617" cy="2238742"/>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noFill/>
          <a:ln>
            <a:solidFill>
              <a:srgbClr val="45C5A4"/>
            </a:solidFill>
          </a:ln>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6" name="Freeform 6"/>
          <p:cNvSpPr/>
          <p:nvPr/>
        </p:nvSpPr>
        <p:spPr bwMode="auto">
          <a:xfrm>
            <a:off x="6257161" y="1790959"/>
            <a:ext cx="1865617" cy="2238742"/>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noFill/>
          <a:ln>
            <a:solidFill>
              <a:srgbClr val="45C5A4"/>
            </a:solidFill>
          </a:ln>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7" name="Freeform 7"/>
          <p:cNvSpPr/>
          <p:nvPr/>
        </p:nvSpPr>
        <p:spPr bwMode="auto">
          <a:xfrm>
            <a:off x="4226639" y="4054219"/>
            <a:ext cx="1862747" cy="2235872"/>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a:noFill/>
          <a:ln>
            <a:solidFill>
              <a:srgbClr val="45C5A4"/>
            </a:solidFill>
          </a:ln>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9" name="Freeform 8"/>
          <p:cNvSpPr/>
          <p:nvPr/>
        </p:nvSpPr>
        <p:spPr bwMode="auto">
          <a:xfrm>
            <a:off x="6284559" y="4054219"/>
            <a:ext cx="1865617" cy="2235872"/>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a:noFill/>
          <a:ln>
            <a:solidFill>
              <a:srgbClr val="45C5A4"/>
            </a:solidFill>
          </a:ln>
        </p:spPr>
        <p:txBody>
          <a:bodyPr vert="horz" wrap="square" lIns="91440" tIns="45720" rIns="91440" bIns="45720" numCol="1" anchor="t" anchorCtr="0" compatLnSpc="1"/>
          <a:lstStyle/>
          <a:p>
            <a:endParaRPr lang="en-US" sz="3200">
              <a:solidFill>
                <a:schemeClr val="bg1">
                  <a:lumMod val="50000"/>
                </a:schemeClr>
              </a:solidFill>
            </a:endParaRPr>
          </a:p>
        </p:txBody>
      </p:sp>
      <p:grpSp>
        <p:nvGrpSpPr>
          <p:cNvPr id="10" name="Group 12"/>
          <p:cNvGrpSpPr/>
          <p:nvPr/>
        </p:nvGrpSpPr>
        <p:grpSpPr>
          <a:xfrm>
            <a:off x="6787370" y="2432600"/>
            <a:ext cx="805198" cy="1009594"/>
            <a:chOff x="5106627" y="2260366"/>
            <a:chExt cx="324452" cy="406813"/>
          </a:xfrm>
          <a:solidFill>
            <a:srgbClr val="45C5A4"/>
          </a:solidFill>
        </p:grpSpPr>
        <p:sp>
          <p:nvSpPr>
            <p:cNvPr id="13"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14"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15"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16"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grpSp>
        <p:nvGrpSpPr>
          <p:cNvPr id="17" name="Group 17"/>
          <p:cNvGrpSpPr/>
          <p:nvPr/>
        </p:nvGrpSpPr>
        <p:grpSpPr>
          <a:xfrm>
            <a:off x="4786383" y="4689037"/>
            <a:ext cx="743260" cy="966239"/>
            <a:chOff x="6421904" y="4798576"/>
            <a:chExt cx="299494" cy="389342"/>
          </a:xfrm>
          <a:solidFill>
            <a:srgbClr val="45C5A4"/>
          </a:solidFill>
        </p:grpSpPr>
        <p:sp>
          <p:nvSpPr>
            <p:cNvPr id="18"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19"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grpSp>
        <p:nvGrpSpPr>
          <p:cNvPr id="20" name="Group 20"/>
          <p:cNvGrpSpPr/>
          <p:nvPr/>
        </p:nvGrpSpPr>
        <p:grpSpPr>
          <a:xfrm>
            <a:off x="4728714" y="2543291"/>
            <a:ext cx="800929" cy="788218"/>
            <a:chOff x="1587575" y="2265358"/>
            <a:chExt cx="314468" cy="309477"/>
          </a:xfrm>
          <a:solidFill>
            <a:srgbClr val="45C5A4"/>
          </a:solidFill>
        </p:grpSpPr>
        <p:sp>
          <p:nvSpPr>
            <p:cNvPr id="21"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2"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grpSp>
        <p:nvGrpSpPr>
          <p:cNvPr id="23" name="Group 23"/>
          <p:cNvGrpSpPr/>
          <p:nvPr/>
        </p:nvGrpSpPr>
        <p:grpSpPr>
          <a:xfrm>
            <a:off x="6734301" y="4815346"/>
            <a:ext cx="966130" cy="713620"/>
            <a:chOff x="2563427" y="3717902"/>
            <a:chExt cx="439257" cy="324452"/>
          </a:xfrm>
          <a:solidFill>
            <a:srgbClr val="45C5A4"/>
          </a:solidFill>
        </p:grpSpPr>
        <p:sp>
          <p:nvSpPr>
            <p:cNvPr id="24"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5"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6"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sp>
        <p:nvSpPr>
          <p:cNvPr id="27" name="Text Box 10"/>
          <p:cNvSpPr txBox="1">
            <a:spLocks noChangeArrowheads="1"/>
          </p:cNvSpPr>
          <p:nvPr/>
        </p:nvSpPr>
        <p:spPr bwMode="auto">
          <a:xfrm>
            <a:off x="8256506" y="2236765"/>
            <a:ext cx="3151475" cy="722630"/>
          </a:xfrm>
          <a:prstGeom prst="rect">
            <a:avLst/>
          </a:prstGeom>
          <a:noFill/>
          <a:ln w="9525">
            <a:noFill/>
            <a:miter lim="800000"/>
          </a:ln>
        </p:spPr>
        <p:txBody>
          <a:bodyPr wrap="square" lIns="45720" tIns="22860" rIns="45720" bIns="22860">
            <a:spAutoFit/>
          </a:bodyPr>
          <a:lstStyle/>
          <a:p>
            <a:pPr lvl="0"/>
            <a:r>
              <a:rPr lang="zh-CN" altLang="en-US" sz="20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20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8" name="Text Box 10"/>
          <p:cNvSpPr txBox="1">
            <a:spLocks noChangeArrowheads="1"/>
          </p:cNvSpPr>
          <p:nvPr/>
        </p:nvSpPr>
        <p:spPr bwMode="auto">
          <a:xfrm>
            <a:off x="8314993" y="4397830"/>
            <a:ext cx="3151475" cy="722630"/>
          </a:xfrm>
          <a:prstGeom prst="rect">
            <a:avLst/>
          </a:prstGeom>
          <a:noFill/>
          <a:ln w="9525">
            <a:noFill/>
            <a:miter lim="800000"/>
          </a:ln>
        </p:spPr>
        <p:txBody>
          <a:bodyPr wrap="square" lIns="45720" tIns="22860" rIns="45720" bIns="22860">
            <a:spAutoFit/>
          </a:bodyPr>
          <a:lstStyle/>
          <a:p>
            <a:pPr lvl="0"/>
            <a:r>
              <a:rPr lang="zh-CN" altLang="en-US" sz="20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20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9" name="Text Box 10"/>
          <p:cNvSpPr txBox="1">
            <a:spLocks noChangeArrowheads="1"/>
          </p:cNvSpPr>
          <p:nvPr/>
        </p:nvSpPr>
        <p:spPr bwMode="auto">
          <a:xfrm>
            <a:off x="899889" y="2236765"/>
            <a:ext cx="3151475" cy="722630"/>
          </a:xfrm>
          <a:prstGeom prst="rect">
            <a:avLst/>
          </a:prstGeom>
          <a:noFill/>
          <a:ln w="9525">
            <a:noFill/>
            <a:miter lim="800000"/>
          </a:ln>
        </p:spPr>
        <p:txBody>
          <a:bodyPr wrap="square" lIns="45720" tIns="22860" rIns="45720" bIns="22860">
            <a:spAutoFit/>
          </a:bodyPr>
          <a:lstStyle/>
          <a:p>
            <a:pPr algn="r"/>
            <a:r>
              <a:rPr lang="zh-CN" altLang="en-US"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2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0" name="Text Box 10"/>
          <p:cNvSpPr txBox="1">
            <a:spLocks noChangeArrowheads="1"/>
          </p:cNvSpPr>
          <p:nvPr/>
        </p:nvSpPr>
        <p:spPr bwMode="auto">
          <a:xfrm>
            <a:off x="899889" y="4397830"/>
            <a:ext cx="3151475" cy="722630"/>
          </a:xfrm>
          <a:prstGeom prst="rect">
            <a:avLst/>
          </a:prstGeom>
          <a:noFill/>
          <a:ln w="9525">
            <a:noFill/>
            <a:miter lim="800000"/>
          </a:ln>
        </p:spPr>
        <p:txBody>
          <a:bodyPr wrap="square" lIns="45720" tIns="22860" rIns="45720" bIns="22860">
            <a:spAutoFit/>
          </a:bodyPr>
          <a:lstStyle/>
          <a:p>
            <a:pPr lvl="0" algn="r"/>
            <a:r>
              <a:rPr lang="zh-CN" altLang="en-US" sz="20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altLang="zh-CN" sz="20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lvl="0" algn="r"/>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250"/>
                                        <p:tgtEl>
                                          <p:spTgt spid="17"/>
                                        </p:tgtEl>
                                      </p:cBhvr>
                                    </p:animEffect>
                                    <p:anim calcmode="lin" valueType="num">
                                      <p:cBhvr>
                                        <p:cTn id="42" dur="250" fill="hold"/>
                                        <p:tgtEl>
                                          <p:spTgt spid="17"/>
                                        </p:tgtEl>
                                        <p:attrNameLst>
                                          <p:attrName>ppt_x</p:attrName>
                                        </p:attrNameLst>
                                      </p:cBhvr>
                                      <p:tavLst>
                                        <p:tav tm="0">
                                          <p:val>
                                            <p:strVal val="#ppt_x"/>
                                          </p:val>
                                        </p:tav>
                                        <p:tav tm="100000">
                                          <p:val>
                                            <p:strVal val="#ppt_x"/>
                                          </p:val>
                                        </p:tav>
                                      </p:tavLst>
                                    </p:anim>
                                    <p:anim calcmode="lin" valueType="num">
                                      <p:cBhvr>
                                        <p:cTn id="43" dur="25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250"/>
                                        <p:tgtEl>
                                          <p:spTgt spid="20"/>
                                        </p:tgtEl>
                                      </p:cBhvr>
                                    </p:animEffect>
                                    <p:anim calcmode="lin" valueType="num">
                                      <p:cBhvr>
                                        <p:cTn id="48" dur="250" fill="hold"/>
                                        <p:tgtEl>
                                          <p:spTgt spid="20"/>
                                        </p:tgtEl>
                                        <p:attrNameLst>
                                          <p:attrName>ppt_x</p:attrName>
                                        </p:attrNameLst>
                                      </p:cBhvr>
                                      <p:tavLst>
                                        <p:tav tm="0">
                                          <p:val>
                                            <p:strVal val="#ppt_x"/>
                                          </p:val>
                                        </p:tav>
                                        <p:tav tm="100000">
                                          <p:val>
                                            <p:strVal val="#ppt_x"/>
                                          </p:val>
                                        </p:tav>
                                      </p:tavLst>
                                    </p:anim>
                                    <p:anim calcmode="lin" valueType="num">
                                      <p:cBhvr>
                                        <p:cTn id="49" dur="250" fill="hold"/>
                                        <p:tgtEl>
                                          <p:spTgt spid="20"/>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250"/>
                                        <p:tgtEl>
                                          <p:spTgt spid="23"/>
                                        </p:tgtEl>
                                      </p:cBhvr>
                                    </p:animEffect>
                                    <p:anim calcmode="lin" valueType="num">
                                      <p:cBhvr>
                                        <p:cTn id="54" dur="250" fill="hold"/>
                                        <p:tgtEl>
                                          <p:spTgt spid="23"/>
                                        </p:tgtEl>
                                        <p:attrNameLst>
                                          <p:attrName>ppt_x</p:attrName>
                                        </p:attrNameLst>
                                      </p:cBhvr>
                                      <p:tavLst>
                                        <p:tav tm="0">
                                          <p:val>
                                            <p:strVal val="#ppt_x"/>
                                          </p:val>
                                        </p:tav>
                                        <p:tav tm="100000">
                                          <p:val>
                                            <p:strVal val="#ppt_x"/>
                                          </p:val>
                                        </p:tav>
                                      </p:tavLst>
                                    </p:anim>
                                    <p:anim calcmode="lin" valueType="num">
                                      <p:cBhvr>
                                        <p:cTn id="55" dur="250" fill="hold"/>
                                        <p:tgtEl>
                                          <p:spTgt spid="23"/>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250"/>
                                        <p:tgtEl>
                                          <p:spTgt spid="27"/>
                                        </p:tgtEl>
                                      </p:cBhvr>
                                    </p:animEffect>
                                    <p:anim calcmode="lin" valueType="num">
                                      <p:cBhvr>
                                        <p:cTn id="60" dur="250" fill="hold"/>
                                        <p:tgtEl>
                                          <p:spTgt spid="27"/>
                                        </p:tgtEl>
                                        <p:attrNameLst>
                                          <p:attrName>ppt_x</p:attrName>
                                        </p:attrNameLst>
                                      </p:cBhvr>
                                      <p:tavLst>
                                        <p:tav tm="0">
                                          <p:val>
                                            <p:strVal val="#ppt_x"/>
                                          </p:val>
                                        </p:tav>
                                        <p:tav tm="100000">
                                          <p:val>
                                            <p:strVal val="#ppt_x"/>
                                          </p:val>
                                        </p:tav>
                                      </p:tavLst>
                                    </p:anim>
                                    <p:anim calcmode="lin" valueType="num">
                                      <p:cBhvr>
                                        <p:cTn id="61" dur="250" fill="hold"/>
                                        <p:tgtEl>
                                          <p:spTgt spid="27"/>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250"/>
                                        <p:tgtEl>
                                          <p:spTgt spid="28"/>
                                        </p:tgtEl>
                                      </p:cBhvr>
                                    </p:animEffect>
                                    <p:anim calcmode="lin" valueType="num">
                                      <p:cBhvr>
                                        <p:cTn id="66" dur="250" fill="hold"/>
                                        <p:tgtEl>
                                          <p:spTgt spid="28"/>
                                        </p:tgtEl>
                                        <p:attrNameLst>
                                          <p:attrName>ppt_x</p:attrName>
                                        </p:attrNameLst>
                                      </p:cBhvr>
                                      <p:tavLst>
                                        <p:tav tm="0">
                                          <p:val>
                                            <p:strVal val="#ppt_x"/>
                                          </p:val>
                                        </p:tav>
                                        <p:tav tm="100000">
                                          <p:val>
                                            <p:strVal val="#ppt_x"/>
                                          </p:val>
                                        </p:tav>
                                      </p:tavLst>
                                    </p:anim>
                                    <p:anim calcmode="lin" valueType="num">
                                      <p:cBhvr>
                                        <p:cTn id="67" dur="250" fill="hold"/>
                                        <p:tgtEl>
                                          <p:spTgt spid="28"/>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250"/>
                                        <p:tgtEl>
                                          <p:spTgt spid="29"/>
                                        </p:tgtEl>
                                      </p:cBhvr>
                                    </p:animEffect>
                                    <p:anim calcmode="lin" valueType="num">
                                      <p:cBhvr>
                                        <p:cTn id="72" dur="250" fill="hold"/>
                                        <p:tgtEl>
                                          <p:spTgt spid="29"/>
                                        </p:tgtEl>
                                        <p:attrNameLst>
                                          <p:attrName>ppt_x</p:attrName>
                                        </p:attrNameLst>
                                      </p:cBhvr>
                                      <p:tavLst>
                                        <p:tav tm="0">
                                          <p:val>
                                            <p:strVal val="#ppt_x"/>
                                          </p:val>
                                        </p:tav>
                                        <p:tav tm="100000">
                                          <p:val>
                                            <p:strVal val="#ppt_x"/>
                                          </p:val>
                                        </p:tav>
                                      </p:tavLst>
                                    </p:anim>
                                    <p:anim calcmode="lin" valueType="num">
                                      <p:cBhvr>
                                        <p:cTn id="73" dur="250" fill="hold"/>
                                        <p:tgtEl>
                                          <p:spTgt spid="29"/>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250"/>
                                        <p:tgtEl>
                                          <p:spTgt spid="30"/>
                                        </p:tgtEl>
                                      </p:cBhvr>
                                    </p:animEffect>
                                    <p:anim calcmode="lin" valueType="num">
                                      <p:cBhvr>
                                        <p:cTn id="78" dur="250" fill="hold"/>
                                        <p:tgtEl>
                                          <p:spTgt spid="30"/>
                                        </p:tgtEl>
                                        <p:attrNameLst>
                                          <p:attrName>ppt_x</p:attrName>
                                        </p:attrNameLst>
                                      </p:cBhvr>
                                      <p:tavLst>
                                        <p:tav tm="0">
                                          <p:val>
                                            <p:strVal val="#ppt_x"/>
                                          </p:val>
                                        </p:tav>
                                        <p:tav tm="100000">
                                          <p:val>
                                            <p:strVal val="#ppt_x"/>
                                          </p:val>
                                        </p:tav>
                                      </p:tavLst>
                                    </p:anim>
                                    <p:anim calcmode="lin" valueType="num">
                                      <p:cBhvr>
                                        <p:cTn id="79" dur="2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27" grpId="0"/>
      <p:bldP spid="28" grpId="0"/>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定居者&#10;&#10;已生成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45C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4"/>
          <p:cNvSpPr txBox="1"/>
          <p:nvPr/>
        </p:nvSpPr>
        <p:spPr>
          <a:xfrm>
            <a:off x="4856698" y="1812881"/>
            <a:ext cx="2262159" cy="923330"/>
          </a:xfrm>
          <a:prstGeom prst="rect">
            <a:avLst/>
          </a:prstGeom>
          <a:noFill/>
        </p:spPr>
        <p:txBody>
          <a:bodyPr wrap="none" rtlCol="0">
            <a:spAutoFit/>
          </a:bodyPr>
          <a:lstStyle/>
          <a:p>
            <a:pPr algn="ctr"/>
            <a:r>
              <a:rPr lang="zh-CN" altLang="en-US" sz="5400" dirty="0">
                <a:solidFill>
                  <a:srgbClr val="45C5A4"/>
                </a:solidFill>
                <a:latin typeface="华文新魏" panose="02010800040101010101" pitchFamily="2" charset="-122"/>
                <a:ea typeface="华文新魏" panose="02010800040101010101" pitchFamily="2" charset="-122"/>
              </a:rPr>
              <a:t>第四节</a:t>
            </a:r>
            <a:endParaRPr lang="en-US" altLang="zh-CN" sz="5400" dirty="0">
              <a:solidFill>
                <a:srgbClr val="45C5A4"/>
              </a:solidFill>
              <a:latin typeface="华文新魏" panose="02010800040101010101" pitchFamily="2" charset="-122"/>
              <a:ea typeface="华文新魏" panose="02010800040101010101" pitchFamily="2" charset="-122"/>
            </a:endParaRPr>
          </a:p>
        </p:txBody>
      </p:sp>
      <p:sp>
        <p:nvSpPr>
          <p:cNvPr id="14" name="文本框 13"/>
          <p:cNvSpPr txBox="1"/>
          <p:nvPr/>
        </p:nvSpPr>
        <p:spPr>
          <a:xfrm>
            <a:off x="4611759" y="1610151"/>
            <a:ext cx="2888972" cy="789968"/>
          </a:xfrm>
          <a:prstGeom prst="rect">
            <a:avLst/>
          </a:prstGeom>
          <a:noFill/>
        </p:spPr>
        <p:txBody>
          <a:bodyPr wrap="none" rtlCol="0">
            <a:prstTxWarp prst="textArchUp">
              <a:avLst/>
            </a:prstTxWarp>
            <a:spAutoFit/>
          </a:bodyPr>
          <a:lstStyle/>
          <a:p>
            <a:pPr algn="ctr"/>
            <a:r>
              <a:rPr lang="en-US" altLang="zh-CN" sz="9600" dirty="0">
                <a:solidFill>
                  <a:srgbClr val="45C5A4"/>
                </a:solidFill>
                <a:latin typeface="华文中宋" panose="02010600040101010101" pitchFamily="2" charset="-122"/>
                <a:ea typeface="华文中宋" panose="02010600040101010101" pitchFamily="2" charset="-122"/>
              </a:rPr>
              <a:t>THE FIRST SECTION</a:t>
            </a:r>
            <a:endParaRPr lang="zh-CN" altLang="en-US" sz="9600" dirty="0">
              <a:solidFill>
                <a:srgbClr val="45C5A4"/>
              </a:solidFill>
              <a:latin typeface="华文中宋" panose="02010600040101010101" pitchFamily="2" charset="-122"/>
              <a:ea typeface="华文中宋" panose="02010600040101010101" pitchFamily="2" charset="-122"/>
            </a:endParaRPr>
          </a:p>
        </p:txBody>
      </p:sp>
      <p:sp>
        <p:nvSpPr>
          <p:cNvPr id="15" name="矩形 14"/>
          <p:cNvSpPr/>
          <p:nvPr/>
        </p:nvSpPr>
        <p:spPr>
          <a:xfrm>
            <a:off x="4175727" y="2722343"/>
            <a:ext cx="3716890" cy="707886"/>
          </a:xfrm>
          <a:prstGeom prst="rect">
            <a:avLst/>
          </a:prstGeom>
        </p:spPr>
        <p:txBody>
          <a:bodyPr wrap="square" lIns="0" tIns="0" rIns="0" bIns="0">
            <a:spAutoFit/>
          </a:bodyPr>
          <a:lstStyle/>
          <a:p>
            <a:pPr algn="ctr" eaLnBrk="1" hangingPunct="1">
              <a:defRPr/>
            </a:pPr>
            <a:r>
              <a:rPr lang="zh-CN" altLang="en-US" sz="46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教学工作总结</a:t>
            </a:r>
          </a:p>
        </p:txBody>
      </p:sp>
      <p:sp>
        <p:nvSpPr>
          <p:cNvPr id="16" name="TextBox 11"/>
          <p:cNvSpPr txBox="1"/>
          <p:nvPr/>
        </p:nvSpPr>
        <p:spPr>
          <a:xfrm>
            <a:off x="3759444" y="3382293"/>
            <a:ext cx="4546149" cy="276999"/>
          </a:xfrm>
          <a:prstGeom prst="rect">
            <a:avLst/>
          </a:prstGeom>
          <a:noFill/>
        </p:spPr>
        <p:txBody>
          <a:bodyPr wrap="square">
            <a:spAutoFit/>
          </a:bodyPr>
          <a:lstStyle/>
          <a:p>
            <a:pPr marL="0" lvl="1" algn="ctr">
              <a:defRPr/>
            </a:pPr>
            <a:r>
              <a:rPr lang="zh-CN" altLang="en-US" sz="12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8" name="TextBox 11"/>
          <p:cNvSpPr txBox="1"/>
          <p:nvPr/>
        </p:nvSpPr>
        <p:spPr>
          <a:xfrm>
            <a:off x="3759444" y="3589123"/>
            <a:ext cx="4546149" cy="276999"/>
          </a:xfrm>
          <a:prstGeom prst="rect">
            <a:avLst/>
          </a:prstGeom>
          <a:noFill/>
        </p:spPr>
        <p:txBody>
          <a:bodyPr wrap="square">
            <a:spAutoFit/>
          </a:bodyPr>
          <a:lstStyle/>
          <a:p>
            <a:pPr marL="0" lvl="1" algn="ctr">
              <a:defRPr/>
            </a:pPr>
            <a:r>
              <a:rPr lang="zh-CN" altLang="en-US" sz="1200" noProof="1">
                <a:solidFill>
                  <a:srgbClr val="45C5A4"/>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45C5A4"/>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par>
                          <p:cTn id="18" fill="hold">
                            <p:stCondLst>
                              <p:cond delay="1799"/>
                            </p:stCondLst>
                            <p:childTnLst>
                              <p:par>
                                <p:cTn id="19" presetID="42"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799"/>
                            </p:stCondLst>
                            <p:childTnLst>
                              <p:par>
                                <p:cTn id="25" presetID="23" presetClass="entr" presetSubtype="3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4*#ppt_w"/>
                                          </p:val>
                                        </p:tav>
                                        <p:tav tm="100000">
                                          <p:val>
                                            <p:strVal val="#ppt_w"/>
                                          </p:val>
                                        </p:tav>
                                      </p:tavLst>
                                    </p:anim>
                                    <p:anim calcmode="lin" valueType="num">
                                      <p:cBhvr>
                                        <p:cTn id="28" dur="500" fill="hold"/>
                                        <p:tgtEl>
                                          <p:spTgt spid="15"/>
                                        </p:tgtEl>
                                        <p:attrNameLst>
                                          <p:attrName>ppt_h</p:attrName>
                                        </p:attrNameLst>
                                      </p:cBhvr>
                                      <p:tavLst>
                                        <p:tav tm="0">
                                          <p:val>
                                            <p:strVal val="4*#ppt_h"/>
                                          </p:val>
                                        </p:tav>
                                        <p:tav tm="100000">
                                          <p:val>
                                            <p:strVal val="#ppt_h"/>
                                          </p:val>
                                        </p:tav>
                                      </p:tavLst>
                                    </p:anim>
                                  </p:childTnLst>
                                </p:cTn>
                              </p:par>
                            </p:childTnLst>
                          </p:cTn>
                        </p:par>
                        <p:par>
                          <p:cTn id="29" fill="hold">
                            <p:stCondLst>
                              <p:cond delay="3299"/>
                            </p:stCondLst>
                            <p:childTnLst>
                              <p:par>
                                <p:cTn id="30" presetID="1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3799"/>
                            </p:stCondLst>
                            <p:childTnLst>
                              <p:par>
                                <p:cTn id="35" presetID="1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p:tgtEl>
                                          <p:spTgt spid="18"/>
                                        </p:tgtEl>
                                        <p:attrNameLst>
                                          <p:attrName>ppt_x</p:attrName>
                                        </p:attrNameLst>
                                      </p:cBhvr>
                                      <p:tavLst>
                                        <p:tav tm="0">
                                          <p:val>
                                            <p:strVal val="#ppt_x-#ppt_w*1.125000"/>
                                          </p:val>
                                        </p:tav>
                                        <p:tav tm="100000">
                                          <p:val>
                                            <p:strVal val="#ppt_x"/>
                                          </p:val>
                                        </p:tav>
                                      </p:tavLst>
                                    </p:anim>
                                    <p:animEffect transition="in" filter="wipe(right)">
                                      <p:cBhvr>
                                        <p:cTn id="3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grpSp>
      <p:sp>
        <p:nvSpPr>
          <p:cNvPr id="5" name="Subtitle 2"/>
          <p:cNvSpPr txBox="1"/>
          <p:nvPr/>
        </p:nvSpPr>
        <p:spPr>
          <a:xfrm>
            <a:off x="7590133" y="3866426"/>
            <a:ext cx="3297934" cy="608406"/>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6" name="Oval 39"/>
          <p:cNvSpPr/>
          <p:nvPr/>
        </p:nvSpPr>
        <p:spPr>
          <a:xfrm>
            <a:off x="7028989" y="3866426"/>
            <a:ext cx="561144" cy="561144"/>
          </a:xfrm>
          <a:prstGeom prst="ellipse">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65000"/>
                </a:schemeClr>
              </a:solidFill>
            </a:endParaRPr>
          </a:p>
        </p:txBody>
      </p:sp>
      <p:sp>
        <p:nvSpPr>
          <p:cNvPr id="7" name="Shape 2579"/>
          <p:cNvSpPr/>
          <p:nvPr/>
        </p:nvSpPr>
        <p:spPr>
          <a:xfrm>
            <a:off x="7179023" y="399588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solidFill>
                <a:schemeClr val="bg1">
                  <a:lumMod val="65000"/>
                </a:schemeClr>
              </a:solidFill>
            </a:endParaRPr>
          </a:p>
        </p:txBody>
      </p:sp>
      <p:sp>
        <p:nvSpPr>
          <p:cNvPr id="9" name="Subtitle 2"/>
          <p:cNvSpPr txBox="1"/>
          <p:nvPr/>
        </p:nvSpPr>
        <p:spPr>
          <a:xfrm>
            <a:off x="7458351" y="5194427"/>
            <a:ext cx="3501134" cy="608406"/>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Oval 50"/>
          <p:cNvSpPr/>
          <p:nvPr/>
        </p:nvSpPr>
        <p:spPr>
          <a:xfrm>
            <a:off x="7028989" y="5148816"/>
            <a:ext cx="561144" cy="561144"/>
          </a:xfrm>
          <a:prstGeom prst="ellipse">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bg1">
                  <a:lumMod val="65000"/>
                </a:schemeClr>
              </a:solidFill>
            </a:endParaRPr>
          </a:p>
        </p:txBody>
      </p:sp>
      <p:sp>
        <p:nvSpPr>
          <p:cNvPr id="13" name="Shape 2633"/>
          <p:cNvSpPr/>
          <p:nvPr/>
        </p:nvSpPr>
        <p:spPr>
          <a:xfrm>
            <a:off x="7179023" y="531202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a:solidFill>
                <a:schemeClr val="bg1">
                  <a:lumMod val="65000"/>
                </a:schemeClr>
              </a:solidFill>
            </a:endParaRPr>
          </a:p>
        </p:txBody>
      </p:sp>
      <p:sp>
        <p:nvSpPr>
          <p:cNvPr id="14" name="Subtitle 2"/>
          <p:cNvSpPr txBox="1"/>
          <p:nvPr/>
        </p:nvSpPr>
        <p:spPr>
          <a:xfrm>
            <a:off x="6935158" y="2549056"/>
            <a:ext cx="3835569" cy="1162404"/>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TextBox 54"/>
          <p:cNvSpPr txBox="1"/>
          <p:nvPr/>
        </p:nvSpPr>
        <p:spPr>
          <a:xfrm>
            <a:off x="7007370" y="2195226"/>
            <a:ext cx="4698722" cy="261610"/>
          </a:xfrm>
          <a:prstGeom prst="rect">
            <a:avLst/>
          </a:prstGeom>
          <a:noFill/>
        </p:spPr>
        <p:txBody>
          <a:bodyPr wrap="none" rtlCol="0" anchor="ctr" anchorCtr="0">
            <a:spAutoFit/>
          </a:bodyPr>
          <a:lstStyle/>
          <a:p>
            <a:pPr algn="l"/>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16" name="组合 15"/>
          <p:cNvGrpSpPr/>
          <p:nvPr/>
        </p:nvGrpSpPr>
        <p:grpSpPr>
          <a:xfrm>
            <a:off x="1442185" y="1811000"/>
            <a:ext cx="5177973" cy="4203951"/>
            <a:chOff x="5973506" y="1637384"/>
            <a:chExt cx="6245043" cy="5070295"/>
          </a:xfrm>
        </p:grpSpPr>
        <p:sp>
          <p:nvSpPr>
            <p:cNvPr id="17" name="矩形 16"/>
            <p:cNvSpPr/>
            <p:nvPr/>
          </p:nvSpPr>
          <p:spPr>
            <a:xfrm>
              <a:off x="5973506" y="5575528"/>
              <a:ext cx="1471848" cy="1116836"/>
            </a:xfrm>
            <a:prstGeom prst="rect">
              <a:avLst/>
            </a:prstGeom>
            <a:noFill/>
            <a:ln>
              <a:solidFill>
                <a:srgbClr val="45C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8" name="矩形 17"/>
            <p:cNvSpPr/>
            <p:nvPr/>
          </p:nvSpPr>
          <p:spPr>
            <a:xfrm>
              <a:off x="7445354" y="5554943"/>
              <a:ext cx="4280113" cy="1152736"/>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9" name="Rectangle 24"/>
            <p:cNvSpPr>
              <a:spLocks noChangeArrowheads="1"/>
            </p:cNvSpPr>
            <p:nvPr/>
          </p:nvSpPr>
          <p:spPr bwMode="auto">
            <a:xfrm>
              <a:off x="7645383" y="5945709"/>
              <a:ext cx="4573166" cy="55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0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20" name="矩形 19"/>
            <p:cNvSpPr/>
            <p:nvPr/>
          </p:nvSpPr>
          <p:spPr>
            <a:xfrm>
              <a:off x="5973507" y="1637384"/>
              <a:ext cx="5751961" cy="384022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21" name="Freeform 14"/>
            <p:cNvSpPr>
              <a:spLocks noEditPoints="1"/>
            </p:cNvSpPr>
            <p:nvPr/>
          </p:nvSpPr>
          <p:spPr bwMode="auto">
            <a:xfrm>
              <a:off x="6558529" y="6001436"/>
              <a:ext cx="301799" cy="364694"/>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45C5A4"/>
            </a:solidFill>
            <a:ln>
              <a:noFill/>
            </a:ln>
          </p:spPr>
          <p:txBody>
            <a:bodyPr vert="horz" wrap="square" lIns="91440" tIns="45720" rIns="91440" bIns="45720" numCol="1" anchor="t" anchorCtr="0" compatLnSpc="1"/>
            <a:lstStyle/>
            <a:p>
              <a:endParaRPr lang="zh-CN" altLang="en-US" sz="3600"/>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250" fill="hold"/>
                                        <p:tgtEl>
                                          <p:spTgt spid="5"/>
                                        </p:tgtEl>
                                        <p:attrNameLst>
                                          <p:attrName>ppt_x</p:attrName>
                                        </p:attrNameLst>
                                      </p:cBhvr>
                                      <p:tavLst>
                                        <p:tav tm="0">
                                          <p:val>
                                            <p:strVal val="#ppt_x"/>
                                          </p:val>
                                        </p:tav>
                                        <p:tav tm="100000">
                                          <p:val>
                                            <p:strVal val="#ppt_x"/>
                                          </p:val>
                                        </p:tav>
                                      </p:tavLst>
                                    </p:anim>
                                    <p:anim calcmode="lin" valueType="num">
                                      <p:cBhvr additive="base">
                                        <p:cTn id="17" dur="25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250" fill="hold"/>
                                        <p:tgtEl>
                                          <p:spTgt spid="6"/>
                                        </p:tgtEl>
                                        <p:attrNameLst>
                                          <p:attrName>ppt_x</p:attrName>
                                        </p:attrNameLst>
                                      </p:cBhvr>
                                      <p:tavLst>
                                        <p:tav tm="0">
                                          <p:val>
                                            <p:strVal val="#ppt_x"/>
                                          </p:val>
                                        </p:tav>
                                        <p:tav tm="100000">
                                          <p:val>
                                            <p:strVal val="#ppt_x"/>
                                          </p:val>
                                        </p:tav>
                                      </p:tavLst>
                                    </p:anim>
                                    <p:anim calcmode="lin" valueType="num">
                                      <p:cBhvr additive="base">
                                        <p:cTn id="22" dur="25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250" fill="hold"/>
                                        <p:tgtEl>
                                          <p:spTgt spid="7"/>
                                        </p:tgtEl>
                                        <p:attrNameLst>
                                          <p:attrName>ppt_x</p:attrName>
                                        </p:attrNameLst>
                                      </p:cBhvr>
                                      <p:tavLst>
                                        <p:tav tm="0">
                                          <p:val>
                                            <p:strVal val="#ppt_x"/>
                                          </p:val>
                                        </p:tav>
                                        <p:tav tm="100000">
                                          <p:val>
                                            <p:strVal val="#ppt_x"/>
                                          </p:val>
                                        </p:tav>
                                      </p:tavLst>
                                    </p:anim>
                                    <p:anim calcmode="lin" valueType="num">
                                      <p:cBhvr additive="base">
                                        <p:cTn id="27" dur="25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250" fill="hold"/>
                                        <p:tgtEl>
                                          <p:spTgt spid="9"/>
                                        </p:tgtEl>
                                        <p:attrNameLst>
                                          <p:attrName>ppt_x</p:attrName>
                                        </p:attrNameLst>
                                      </p:cBhvr>
                                      <p:tavLst>
                                        <p:tav tm="0">
                                          <p:val>
                                            <p:strVal val="#ppt_x"/>
                                          </p:val>
                                        </p:tav>
                                        <p:tav tm="100000">
                                          <p:val>
                                            <p:strVal val="#ppt_x"/>
                                          </p:val>
                                        </p:tav>
                                      </p:tavLst>
                                    </p:anim>
                                    <p:anim calcmode="lin" valueType="num">
                                      <p:cBhvr additive="base">
                                        <p:cTn id="32" dur="250" fill="hold"/>
                                        <p:tgtEl>
                                          <p:spTgt spid="9"/>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250" fill="hold"/>
                                        <p:tgtEl>
                                          <p:spTgt spid="10"/>
                                        </p:tgtEl>
                                        <p:attrNameLst>
                                          <p:attrName>ppt_x</p:attrName>
                                        </p:attrNameLst>
                                      </p:cBhvr>
                                      <p:tavLst>
                                        <p:tav tm="0">
                                          <p:val>
                                            <p:strVal val="#ppt_x"/>
                                          </p:val>
                                        </p:tav>
                                        <p:tav tm="100000">
                                          <p:val>
                                            <p:strVal val="#ppt_x"/>
                                          </p:val>
                                        </p:tav>
                                      </p:tavLst>
                                    </p:anim>
                                    <p:anim calcmode="lin" valueType="num">
                                      <p:cBhvr additive="base">
                                        <p:cTn id="37" dur="250" fill="hold"/>
                                        <p:tgtEl>
                                          <p:spTgt spid="10"/>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50" fill="hold"/>
                                        <p:tgtEl>
                                          <p:spTgt spid="13"/>
                                        </p:tgtEl>
                                        <p:attrNameLst>
                                          <p:attrName>ppt_x</p:attrName>
                                        </p:attrNameLst>
                                      </p:cBhvr>
                                      <p:tavLst>
                                        <p:tav tm="0">
                                          <p:val>
                                            <p:strVal val="#ppt_x"/>
                                          </p:val>
                                        </p:tav>
                                        <p:tav tm="100000">
                                          <p:val>
                                            <p:strVal val="#ppt_x"/>
                                          </p:val>
                                        </p:tav>
                                      </p:tavLst>
                                    </p:anim>
                                    <p:anim calcmode="lin" valueType="num">
                                      <p:cBhvr additive="base">
                                        <p:cTn id="42" dur="250" fill="hold"/>
                                        <p:tgtEl>
                                          <p:spTgt spid="13"/>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250" fill="hold"/>
                                        <p:tgtEl>
                                          <p:spTgt spid="14"/>
                                        </p:tgtEl>
                                        <p:attrNameLst>
                                          <p:attrName>ppt_x</p:attrName>
                                        </p:attrNameLst>
                                      </p:cBhvr>
                                      <p:tavLst>
                                        <p:tav tm="0">
                                          <p:val>
                                            <p:strVal val="#ppt_x"/>
                                          </p:val>
                                        </p:tav>
                                        <p:tav tm="100000">
                                          <p:val>
                                            <p:strVal val="#ppt_x"/>
                                          </p:val>
                                        </p:tav>
                                      </p:tavLst>
                                    </p:anim>
                                    <p:anim calcmode="lin" valueType="num">
                                      <p:cBhvr additive="base">
                                        <p:cTn id="47" dur="250" fill="hold"/>
                                        <p:tgtEl>
                                          <p:spTgt spid="14"/>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250" fill="hold"/>
                                        <p:tgtEl>
                                          <p:spTgt spid="15"/>
                                        </p:tgtEl>
                                        <p:attrNameLst>
                                          <p:attrName>ppt_x</p:attrName>
                                        </p:attrNameLst>
                                      </p:cBhvr>
                                      <p:tavLst>
                                        <p:tav tm="0">
                                          <p:val>
                                            <p:strVal val="#ppt_x"/>
                                          </p:val>
                                        </p:tav>
                                        <p:tav tm="100000">
                                          <p:val>
                                            <p:strVal val="#ppt_x"/>
                                          </p:val>
                                        </p:tav>
                                      </p:tavLst>
                                    </p:anim>
                                    <p:anim calcmode="lin" valueType="num">
                                      <p:cBhvr additive="base">
                                        <p:cTn id="52"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9" grpId="0"/>
      <p:bldP spid="10" grpId="0" animBg="1"/>
      <p:bldP spid="13" grpId="0" animBg="1"/>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grpSp>
      <p:sp>
        <p:nvSpPr>
          <p:cNvPr id="5" name="Hexagon 59"/>
          <p:cNvSpPr/>
          <p:nvPr/>
        </p:nvSpPr>
        <p:spPr>
          <a:xfrm rot="5400000">
            <a:off x="8625104" y="2397781"/>
            <a:ext cx="2109160" cy="1818242"/>
          </a:xfrm>
          <a:prstGeom prst="hexagon">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6" name="Hexagon 60"/>
          <p:cNvSpPr/>
          <p:nvPr/>
        </p:nvSpPr>
        <p:spPr>
          <a:xfrm rot="5400000">
            <a:off x="6244190" y="2397781"/>
            <a:ext cx="2109160" cy="1818242"/>
          </a:xfrm>
          <a:prstGeom prst="hexagon">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7" name="Hexagon 61"/>
          <p:cNvSpPr/>
          <p:nvPr/>
        </p:nvSpPr>
        <p:spPr>
          <a:xfrm rot="5400000">
            <a:off x="3863276" y="2397781"/>
            <a:ext cx="2109160" cy="1818242"/>
          </a:xfrm>
          <a:prstGeom prst="hexagon">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9" name="Hexagon 62"/>
          <p:cNvSpPr/>
          <p:nvPr/>
        </p:nvSpPr>
        <p:spPr>
          <a:xfrm rot="5400000">
            <a:off x="1482362" y="2397781"/>
            <a:ext cx="2109160" cy="1818242"/>
          </a:xfrm>
          <a:prstGeom prst="hexagon">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0" name="Shape 2641"/>
          <p:cNvSpPr/>
          <p:nvPr/>
        </p:nvSpPr>
        <p:spPr>
          <a:xfrm>
            <a:off x="2211909" y="3100064"/>
            <a:ext cx="650065" cy="413677"/>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3" name="Shape 2688"/>
          <p:cNvSpPr/>
          <p:nvPr/>
        </p:nvSpPr>
        <p:spPr>
          <a:xfrm>
            <a:off x="4592824" y="2981870"/>
            <a:ext cx="650064" cy="650064"/>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4" name="Shape 2783"/>
          <p:cNvSpPr/>
          <p:nvPr/>
        </p:nvSpPr>
        <p:spPr>
          <a:xfrm>
            <a:off x="6973738" y="3026193"/>
            <a:ext cx="650064" cy="561419"/>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5" name="Shape 2787"/>
          <p:cNvSpPr/>
          <p:nvPr/>
        </p:nvSpPr>
        <p:spPr>
          <a:xfrm>
            <a:off x="9354853" y="2981840"/>
            <a:ext cx="649661" cy="650094"/>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6" name="TextBox 67"/>
          <p:cNvSpPr txBox="1"/>
          <p:nvPr/>
        </p:nvSpPr>
        <p:spPr>
          <a:xfrm>
            <a:off x="4467817" y="4569294"/>
            <a:ext cx="902811" cy="307777"/>
          </a:xfrm>
          <a:prstGeom prst="rect">
            <a:avLst/>
          </a:prstGeom>
          <a:noFill/>
        </p:spPr>
        <p:txBody>
          <a:bodyPr wrap="none" rtlCol="0" anchor="ctr" anchorCtr="0">
            <a:spAutoFit/>
          </a:bodyPr>
          <a:lstStyle/>
          <a:p>
            <a:pPr algn="ctr"/>
            <a:r>
              <a:rPr lang="zh-CN" altLang="en-US" sz="1400" b="1" dirty="0">
                <a:solidFill>
                  <a:schemeClr val="bg1">
                    <a:lumMod val="50000"/>
                  </a:schemeClr>
                </a:solidFill>
                <a:latin typeface="Lato" charset="0"/>
                <a:ea typeface="Lato" charset="0"/>
                <a:cs typeface="Lato" charset="0"/>
              </a:rPr>
              <a:t>加入标题</a:t>
            </a:r>
            <a:endParaRPr lang="en-US" altLang="zh-CN" sz="1400" b="1" dirty="0">
              <a:solidFill>
                <a:schemeClr val="bg1">
                  <a:lumMod val="50000"/>
                </a:schemeClr>
              </a:solidFill>
              <a:latin typeface="Lato" charset="0"/>
              <a:ea typeface="Lato" charset="0"/>
              <a:cs typeface="Lato" charset="0"/>
            </a:endParaRPr>
          </a:p>
        </p:txBody>
      </p:sp>
      <p:sp>
        <p:nvSpPr>
          <p:cNvPr id="17" name="TextBox 68"/>
          <p:cNvSpPr txBox="1"/>
          <p:nvPr/>
        </p:nvSpPr>
        <p:spPr>
          <a:xfrm>
            <a:off x="6847365" y="4552858"/>
            <a:ext cx="902811" cy="307777"/>
          </a:xfrm>
          <a:prstGeom prst="rect">
            <a:avLst/>
          </a:prstGeom>
          <a:noFill/>
        </p:spPr>
        <p:txBody>
          <a:bodyPr wrap="none" rtlCol="0" anchor="ctr" anchorCtr="0">
            <a:spAutoFit/>
          </a:bodyPr>
          <a:lstStyle/>
          <a:p>
            <a:pPr algn="ctr"/>
            <a:r>
              <a:rPr lang="zh-CN" altLang="en-US" sz="1400" b="1" dirty="0">
                <a:solidFill>
                  <a:schemeClr val="bg1">
                    <a:lumMod val="50000"/>
                  </a:schemeClr>
                </a:solidFill>
                <a:latin typeface="Lato" charset="0"/>
                <a:ea typeface="Lato" charset="0"/>
                <a:cs typeface="Lato" charset="0"/>
              </a:rPr>
              <a:t>加入标题</a:t>
            </a:r>
            <a:endParaRPr lang="en-US" altLang="zh-CN" sz="1400" b="1" dirty="0">
              <a:solidFill>
                <a:schemeClr val="bg1">
                  <a:lumMod val="50000"/>
                </a:schemeClr>
              </a:solidFill>
              <a:latin typeface="Lato" charset="0"/>
              <a:ea typeface="Lato" charset="0"/>
              <a:cs typeface="Lato" charset="0"/>
            </a:endParaRPr>
          </a:p>
        </p:txBody>
      </p:sp>
      <p:sp>
        <p:nvSpPr>
          <p:cNvPr id="18" name="TextBox 69"/>
          <p:cNvSpPr txBox="1"/>
          <p:nvPr/>
        </p:nvSpPr>
        <p:spPr>
          <a:xfrm>
            <a:off x="2087709" y="4552858"/>
            <a:ext cx="902811" cy="307777"/>
          </a:xfrm>
          <a:prstGeom prst="rect">
            <a:avLst/>
          </a:prstGeom>
          <a:noFill/>
        </p:spPr>
        <p:txBody>
          <a:bodyPr wrap="none" rtlCol="0" anchor="ctr" anchorCtr="0">
            <a:spAutoFit/>
          </a:bodyPr>
          <a:lstStyle/>
          <a:p>
            <a:pPr algn="ctr"/>
            <a:r>
              <a:rPr lang="zh-CN" altLang="en-US" sz="1400" b="1" dirty="0">
                <a:solidFill>
                  <a:schemeClr val="bg1">
                    <a:lumMod val="50000"/>
                  </a:schemeClr>
                </a:solidFill>
                <a:latin typeface="Lato" charset="0"/>
                <a:ea typeface="Lato" charset="0"/>
                <a:cs typeface="Lato" charset="0"/>
              </a:rPr>
              <a:t>加入标题</a:t>
            </a:r>
            <a:endParaRPr lang="en-US" sz="1400" b="1" dirty="0">
              <a:solidFill>
                <a:schemeClr val="bg1">
                  <a:lumMod val="50000"/>
                </a:schemeClr>
              </a:solidFill>
              <a:latin typeface="Lato" charset="0"/>
              <a:ea typeface="Lato" charset="0"/>
              <a:cs typeface="Lato" charset="0"/>
            </a:endParaRPr>
          </a:p>
        </p:txBody>
      </p:sp>
      <p:sp>
        <p:nvSpPr>
          <p:cNvPr id="19" name="TextBox 70"/>
          <p:cNvSpPr txBox="1"/>
          <p:nvPr/>
        </p:nvSpPr>
        <p:spPr>
          <a:xfrm>
            <a:off x="9234028" y="4552858"/>
            <a:ext cx="924548" cy="307777"/>
          </a:xfrm>
          <a:prstGeom prst="rect">
            <a:avLst/>
          </a:prstGeom>
          <a:noFill/>
        </p:spPr>
        <p:txBody>
          <a:bodyPr wrap="none" rtlCol="0" anchor="ctr" anchorCtr="0">
            <a:spAutoFit/>
          </a:bodyPr>
          <a:lstStyle/>
          <a:p>
            <a:pPr algn="ctr"/>
            <a:r>
              <a:rPr lang="zh-CN" altLang="en-US" sz="1400" b="1" dirty="0">
                <a:solidFill>
                  <a:schemeClr val="bg1">
                    <a:lumMod val="50000"/>
                  </a:schemeClr>
                </a:solidFill>
                <a:latin typeface="Lato" charset="0"/>
                <a:ea typeface="Lato" charset="0"/>
                <a:cs typeface="Lato" charset="0"/>
              </a:rPr>
              <a:t>加入标题</a:t>
            </a:r>
            <a:endParaRPr lang="en-US" altLang="zh-CN" sz="1400" b="1" dirty="0">
              <a:solidFill>
                <a:schemeClr val="bg1">
                  <a:lumMod val="50000"/>
                </a:schemeClr>
              </a:solidFill>
              <a:latin typeface="Lato" charset="0"/>
              <a:ea typeface="Lato" charset="0"/>
              <a:cs typeface="Lato" charset="0"/>
            </a:endParaRPr>
          </a:p>
        </p:txBody>
      </p:sp>
      <p:sp>
        <p:nvSpPr>
          <p:cNvPr id="20" name="Subtitle 2"/>
          <p:cNvSpPr txBox="1"/>
          <p:nvPr/>
        </p:nvSpPr>
        <p:spPr>
          <a:xfrm>
            <a:off x="8259022" y="4897840"/>
            <a:ext cx="2840778" cy="54991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lvl="0"/>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1" name="Subtitle 2"/>
          <p:cNvSpPr txBox="1"/>
          <p:nvPr/>
        </p:nvSpPr>
        <p:spPr>
          <a:xfrm>
            <a:off x="5878199" y="4897840"/>
            <a:ext cx="2840778" cy="54991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lvl="0"/>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2" name="Subtitle 2"/>
          <p:cNvSpPr txBox="1"/>
          <p:nvPr/>
        </p:nvSpPr>
        <p:spPr>
          <a:xfrm>
            <a:off x="3497376" y="4897840"/>
            <a:ext cx="2840778" cy="54991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lvl="0"/>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3" name="Subtitle 2"/>
          <p:cNvSpPr txBox="1"/>
          <p:nvPr/>
        </p:nvSpPr>
        <p:spPr>
          <a:xfrm>
            <a:off x="1245797" y="4897840"/>
            <a:ext cx="2582290" cy="755819"/>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lvl="0"/>
            <a:r>
              <a:rPr lang="zh-CN" altLang="en-US" sz="12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50" fill="hold"/>
                                        <p:tgtEl>
                                          <p:spTgt spid="6"/>
                                        </p:tgtEl>
                                        <p:attrNameLst>
                                          <p:attrName>ppt_x</p:attrName>
                                        </p:attrNameLst>
                                      </p:cBhvr>
                                      <p:tavLst>
                                        <p:tav tm="0">
                                          <p:val>
                                            <p:strVal val="#ppt_x"/>
                                          </p:val>
                                        </p:tav>
                                        <p:tav tm="100000">
                                          <p:val>
                                            <p:strVal val="#ppt_x"/>
                                          </p:val>
                                        </p:tav>
                                      </p:tavLst>
                                    </p:anim>
                                    <p:anim calcmode="lin" valueType="num">
                                      <p:cBhvr additive="base">
                                        <p:cTn id="17" dur="25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250" fill="hold"/>
                                        <p:tgtEl>
                                          <p:spTgt spid="7"/>
                                        </p:tgtEl>
                                        <p:attrNameLst>
                                          <p:attrName>ppt_x</p:attrName>
                                        </p:attrNameLst>
                                      </p:cBhvr>
                                      <p:tavLst>
                                        <p:tav tm="0">
                                          <p:val>
                                            <p:strVal val="#ppt_x"/>
                                          </p:val>
                                        </p:tav>
                                        <p:tav tm="100000">
                                          <p:val>
                                            <p:strVal val="#ppt_x"/>
                                          </p:val>
                                        </p:tav>
                                      </p:tavLst>
                                    </p:anim>
                                    <p:anim calcmode="lin" valueType="num">
                                      <p:cBhvr additive="base">
                                        <p:cTn id="22" dur="25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250" fill="hold"/>
                                        <p:tgtEl>
                                          <p:spTgt spid="9"/>
                                        </p:tgtEl>
                                        <p:attrNameLst>
                                          <p:attrName>ppt_x</p:attrName>
                                        </p:attrNameLst>
                                      </p:cBhvr>
                                      <p:tavLst>
                                        <p:tav tm="0">
                                          <p:val>
                                            <p:strVal val="#ppt_x"/>
                                          </p:val>
                                        </p:tav>
                                        <p:tav tm="100000">
                                          <p:val>
                                            <p:strVal val="#ppt_x"/>
                                          </p:val>
                                        </p:tav>
                                      </p:tavLst>
                                    </p:anim>
                                    <p:anim calcmode="lin" valueType="num">
                                      <p:cBhvr additive="base">
                                        <p:cTn id="27" dur="25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50" fill="hold"/>
                                        <p:tgtEl>
                                          <p:spTgt spid="10"/>
                                        </p:tgtEl>
                                        <p:attrNameLst>
                                          <p:attrName>ppt_x</p:attrName>
                                        </p:attrNameLst>
                                      </p:cBhvr>
                                      <p:tavLst>
                                        <p:tav tm="0">
                                          <p:val>
                                            <p:strVal val="#ppt_x"/>
                                          </p:val>
                                        </p:tav>
                                        <p:tav tm="100000">
                                          <p:val>
                                            <p:strVal val="#ppt_x"/>
                                          </p:val>
                                        </p:tav>
                                      </p:tavLst>
                                    </p:anim>
                                    <p:anim calcmode="lin" valueType="num">
                                      <p:cBhvr additive="base">
                                        <p:cTn id="32" dur="25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250" fill="hold"/>
                                        <p:tgtEl>
                                          <p:spTgt spid="13"/>
                                        </p:tgtEl>
                                        <p:attrNameLst>
                                          <p:attrName>ppt_x</p:attrName>
                                        </p:attrNameLst>
                                      </p:cBhvr>
                                      <p:tavLst>
                                        <p:tav tm="0">
                                          <p:val>
                                            <p:strVal val="#ppt_x"/>
                                          </p:val>
                                        </p:tav>
                                        <p:tav tm="100000">
                                          <p:val>
                                            <p:strVal val="#ppt_x"/>
                                          </p:val>
                                        </p:tav>
                                      </p:tavLst>
                                    </p:anim>
                                    <p:anim calcmode="lin" valueType="num">
                                      <p:cBhvr additive="base">
                                        <p:cTn id="37" dur="250" fill="hold"/>
                                        <p:tgtEl>
                                          <p:spTgt spid="13"/>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50" fill="hold"/>
                                        <p:tgtEl>
                                          <p:spTgt spid="14"/>
                                        </p:tgtEl>
                                        <p:attrNameLst>
                                          <p:attrName>ppt_x</p:attrName>
                                        </p:attrNameLst>
                                      </p:cBhvr>
                                      <p:tavLst>
                                        <p:tav tm="0">
                                          <p:val>
                                            <p:strVal val="#ppt_x"/>
                                          </p:val>
                                        </p:tav>
                                        <p:tav tm="100000">
                                          <p:val>
                                            <p:strVal val="#ppt_x"/>
                                          </p:val>
                                        </p:tav>
                                      </p:tavLst>
                                    </p:anim>
                                    <p:anim calcmode="lin" valueType="num">
                                      <p:cBhvr additive="base">
                                        <p:cTn id="42" dur="25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250" fill="hold"/>
                                        <p:tgtEl>
                                          <p:spTgt spid="15"/>
                                        </p:tgtEl>
                                        <p:attrNameLst>
                                          <p:attrName>ppt_x</p:attrName>
                                        </p:attrNameLst>
                                      </p:cBhvr>
                                      <p:tavLst>
                                        <p:tav tm="0">
                                          <p:val>
                                            <p:strVal val="#ppt_x"/>
                                          </p:val>
                                        </p:tav>
                                        <p:tav tm="100000">
                                          <p:val>
                                            <p:strVal val="#ppt_x"/>
                                          </p:val>
                                        </p:tav>
                                      </p:tavLst>
                                    </p:anim>
                                    <p:anim calcmode="lin" valueType="num">
                                      <p:cBhvr additive="base">
                                        <p:cTn id="47" dur="250" fill="hold"/>
                                        <p:tgtEl>
                                          <p:spTgt spid="15"/>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250" fill="hold"/>
                                        <p:tgtEl>
                                          <p:spTgt spid="16"/>
                                        </p:tgtEl>
                                        <p:attrNameLst>
                                          <p:attrName>ppt_x</p:attrName>
                                        </p:attrNameLst>
                                      </p:cBhvr>
                                      <p:tavLst>
                                        <p:tav tm="0">
                                          <p:val>
                                            <p:strVal val="#ppt_x"/>
                                          </p:val>
                                        </p:tav>
                                        <p:tav tm="100000">
                                          <p:val>
                                            <p:strVal val="#ppt_x"/>
                                          </p:val>
                                        </p:tav>
                                      </p:tavLst>
                                    </p:anim>
                                    <p:anim calcmode="lin" valueType="num">
                                      <p:cBhvr additive="base">
                                        <p:cTn id="52" dur="250" fill="hold"/>
                                        <p:tgtEl>
                                          <p:spTgt spid="16"/>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250" fill="hold"/>
                                        <p:tgtEl>
                                          <p:spTgt spid="17"/>
                                        </p:tgtEl>
                                        <p:attrNameLst>
                                          <p:attrName>ppt_x</p:attrName>
                                        </p:attrNameLst>
                                      </p:cBhvr>
                                      <p:tavLst>
                                        <p:tav tm="0">
                                          <p:val>
                                            <p:strVal val="#ppt_x"/>
                                          </p:val>
                                        </p:tav>
                                        <p:tav tm="100000">
                                          <p:val>
                                            <p:strVal val="#ppt_x"/>
                                          </p:val>
                                        </p:tav>
                                      </p:tavLst>
                                    </p:anim>
                                    <p:anim calcmode="lin" valueType="num">
                                      <p:cBhvr additive="base">
                                        <p:cTn id="57" dur="250" fill="hold"/>
                                        <p:tgtEl>
                                          <p:spTgt spid="17"/>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 presetClass="entr" presetSubtype="4"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250" fill="hold"/>
                                        <p:tgtEl>
                                          <p:spTgt spid="18"/>
                                        </p:tgtEl>
                                        <p:attrNameLst>
                                          <p:attrName>ppt_x</p:attrName>
                                        </p:attrNameLst>
                                      </p:cBhvr>
                                      <p:tavLst>
                                        <p:tav tm="0">
                                          <p:val>
                                            <p:strVal val="#ppt_x"/>
                                          </p:val>
                                        </p:tav>
                                        <p:tav tm="100000">
                                          <p:val>
                                            <p:strVal val="#ppt_x"/>
                                          </p:val>
                                        </p:tav>
                                      </p:tavLst>
                                    </p:anim>
                                    <p:anim calcmode="lin" valueType="num">
                                      <p:cBhvr additive="base">
                                        <p:cTn id="62" dur="250" fill="hold"/>
                                        <p:tgtEl>
                                          <p:spTgt spid="18"/>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 presetClass="entr" presetSubtype="4"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250" fill="hold"/>
                                        <p:tgtEl>
                                          <p:spTgt spid="19"/>
                                        </p:tgtEl>
                                        <p:attrNameLst>
                                          <p:attrName>ppt_x</p:attrName>
                                        </p:attrNameLst>
                                      </p:cBhvr>
                                      <p:tavLst>
                                        <p:tav tm="0">
                                          <p:val>
                                            <p:strVal val="#ppt_x"/>
                                          </p:val>
                                        </p:tav>
                                        <p:tav tm="100000">
                                          <p:val>
                                            <p:strVal val="#ppt_x"/>
                                          </p:val>
                                        </p:tav>
                                      </p:tavLst>
                                    </p:anim>
                                    <p:anim calcmode="lin" valueType="num">
                                      <p:cBhvr additive="base">
                                        <p:cTn id="67" dur="250" fill="hold"/>
                                        <p:tgtEl>
                                          <p:spTgt spid="19"/>
                                        </p:tgtEl>
                                        <p:attrNameLst>
                                          <p:attrName>ppt_y</p:attrName>
                                        </p:attrNameLst>
                                      </p:cBhvr>
                                      <p:tavLst>
                                        <p:tav tm="0">
                                          <p:val>
                                            <p:strVal val="1+#ppt_h/2"/>
                                          </p:val>
                                        </p:tav>
                                        <p:tav tm="100000">
                                          <p:val>
                                            <p:strVal val="#ppt_y"/>
                                          </p:val>
                                        </p:tav>
                                      </p:tavLst>
                                    </p:anim>
                                  </p:childTnLst>
                                </p:cTn>
                              </p:par>
                            </p:childTnLst>
                          </p:cTn>
                        </p:par>
                        <p:par>
                          <p:cTn id="68" fill="hold">
                            <p:stCondLst>
                              <p:cond delay="6500"/>
                            </p:stCondLst>
                            <p:childTnLst>
                              <p:par>
                                <p:cTn id="69" presetID="2" presetClass="entr" presetSubtype="4"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250" fill="hold"/>
                                        <p:tgtEl>
                                          <p:spTgt spid="20"/>
                                        </p:tgtEl>
                                        <p:attrNameLst>
                                          <p:attrName>ppt_x</p:attrName>
                                        </p:attrNameLst>
                                      </p:cBhvr>
                                      <p:tavLst>
                                        <p:tav tm="0">
                                          <p:val>
                                            <p:strVal val="#ppt_x"/>
                                          </p:val>
                                        </p:tav>
                                        <p:tav tm="100000">
                                          <p:val>
                                            <p:strVal val="#ppt_x"/>
                                          </p:val>
                                        </p:tav>
                                      </p:tavLst>
                                    </p:anim>
                                    <p:anim calcmode="lin" valueType="num">
                                      <p:cBhvr additive="base">
                                        <p:cTn id="72" dur="250" fill="hold"/>
                                        <p:tgtEl>
                                          <p:spTgt spid="20"/>
                                        </p:tgtEl>
                                        <p:attrNameLst>
                                          <p:attrName>ppt_y</p:attrName>
                                        </p:attrNameLst>
                                      </p:cBhvr>
                                      <p:tavLst>
                                        <p:tav tm="0">
                                          <p:val>
                                            <p:strVal val="1+#ppt_h/2"/>
                                          </p:val>
                                        </p:tav>
                                        <p:tav tm="100000">
                                          <p:val>
                                            <p:strVal val="#ppt_y"/>
                                          </p:val>
                                        </p:tav>
                                      </p:tavLst>
                                    </p:anim>
                                  </p:childTnLst>
                                </p:cTn>
                              </p:par>
                            </p:childTnLst>
                          </p:cTn>
                        </p:par>
                        <p:par>
                          <p:cTn id="73" fill="hold">
                            <p:stCondLst>
                              <p:cond delay="7000"/>
                            </p:stCondLst>
                            <p:childTnLst>
                              <p:par>
                                <p:cTn id="74" presetID="2" presetClass="entr" presetSubtype="4"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250" fill="hold"/>
                                        <p:tgtEl>
                                          <p:spTgt spid="21"/>
                                        </p:tgtEl>
                                        <p:attrNameLst>
                                          <p:attrName>ppt_x</p:attrName>
                                        </p:attrNameLst>
                                      </p:cBhvr>
                                      <p:tavLst>
                                        <p:tav tm="0">
                                          <p:val>
                                            <p:strVal val="#ppt_x"/>
                                          </p:val>
                                        </p:tav>
                                        <p:tav tm="100000">
                                          <p:val>
                                            <p:strVal val="#ppt_x"/>
                                          </p:val>
                                        </p:tav>
                                      </p:tavLst>
                                    </p:anim>
                                    <p:anim calcmode="lin" valueType="num">
                                      <p:cBhvr additive="base">
                                        <p:cTn id="77" dur="250" fill="hold"/>
                                        <p:tgtEl>
                                          <p:spTgt spid="21"/>
                                        </p:tgtEl>
                                        <p:attrNameLst>
                                          <p:attrName>ppt_y</p:attrName>
                                        </p:attrNameLst>
                                      </p:cBhvr>
                                      <p:tavLst>
                                        <p:tav tm="0">
                                          <p:val>
                                            <p:strVal val="1+#ppt_h/2"/>
                                          </p:val>
                                        </p:tav>
                                        <p:tav tm="100000">
                                          <p:val>
                                            <p:strVal val="#ppt_y"/>
                                          </p:val>
                                        </p:tav>
                                      </p:tavLst>
                                    </p:anim>
                                  </p:childTnLst>
                                </p:cTn>
                              </p:par>
                            </p:childTnLst>
                          </p:cTn>
                        </p:par>
                        <p:par>
                          <p:cTn id="78" fill="hold">
                            <p:stCondLst>
                              <p:cond delay="7500"/>
                            </p:stCondLst>
                            <p:childTnLst>
                              <p:par>
                                <p:cTn id="79" presetID="2" presetClass="entr" presetSubtype="4"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250" fill="hold"/>
                                        <p:tgtEl>
                                          <p:spTgt spid="22"/>
                                        </p:tgtEl>
                                        <p:attrNameLst>
                                          <p:attrName>ppt_x</p:attrName>
                                        </p:attrNameLst>
                                      </p:cBhvr>
                                      <p:tavLst>
                                        <p:tav tm="0">
                                          <p:val>
                                            <p:strVal val="#ppt_x"/>
                                          </p:val>
                                        </p:tav>
                                        <p:tav tm="100000">
                                          <p:val>
                                            <p:strVal val="#ppt_x"/>
                                          </p:val>
                                        </p:tav>
                                      </p:tavLst>
                                    </p:anim>
                                    <p:anim calcmode="lin" valueType="num">
                                      <p:cBhvr additive="base">
                                        <p:cTn id="82" dur="250" fill="hold"/>
                                        <p:tgtEl>
                                          <p:spTgt spid="22"/>
                                        </p:tgtEl>
                                        <p:attrNameLst>
                                          <p:attrName>ppt_y</p:attrName>
                                        </p:attrNameLst>
                                      </p:cBhvr>
                                      <p:tavLst>
                                        <p:tav tm="0">
                                          <p:val>
                                            <p:strVal val="1+#ppt_h/2"/>
                                          </p:val>
                                        </p:tav>
                                        <p:tav tm="100000">
                                          <p:val>
                                            <p:strVal val="#ppt_y"/>
                                          </p:val>
                                        </p:tav>
                                      </p:tavLst>
                                    </p:anim>
                                  </p:childTnLst>
                                </p:cTn>
                              </p:par>
                            </p:childTnLst>
                          </p:cTn>
                        </p:par>
                        <p:par>
                          <p:cTn id="83" fill="hold">
                            <p:stCondLst>
                              <p:cond delay="8000"/>
                            </p:stCondLst>
                            <p:childTnLst>
                              <p:par>
                                <p:cTn id="84" presetID="2" presetClass="entr" presetSubtype="4"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additive="base">
                                        <p:cTn id="86" dur="250" fill="hold"/>
                                        <p:tgtEl>
                                          <p:spTgt spid="23"/>
                                        </p:tgtEl>
                                        <p:attrNameLst>
                                          <p:attrName>ppt_x</p:attrName>
                                        </p:attrNameLst>
                                      </p:cBhvr>
                                      <p:tavLst>
                                        <p:tav tm="0">
                                          <p:val>
                                            <p:strVal val="#ppt_x"/>
                                          </p:val>
                                        </p:tav>
                                        <p:tav tm="100000">
                                          <p:val>
                                            <p:strVal val="#ppt_x"/>
                                          </p:val>
                                        </p:tav>
                                      </p:tavLst>
                                    </p:anim>
                                    <p:anim calcmode="lin" valueType="num">
                                      <p:cBhvr additive="base">
                                        <p:cTn id="87" dur="2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grpSp>
      <p:grpSp>
        <p:nvGrpSpPr>
          <p:cNvPr id="5" name="组合 4"/>
          <p:cNvGrpSpPr/>
          <p:nvPr/>
        </p:nvGrpSpPr>
        <p:grpSpPr>
          <a:xfrm>
            <a:off x="1939268" y="2017398"/>
            <a:ext cx="4924308" cy="3795682"/>
            <a:chOff x="7147155" y="1090387"/>
            <a:chExt cx="5241322" cy="4040037"/>
          </a:xfrm>
        </p:grpSpPr>
        <p:sp>
          <p:nvSpPr>
            <p:cNvPr id="6" name="Rounded Rectangle 3"/>
            <p:cNvSpPr/>
            <p:nvPr/>
          </p:nvSpPr>
          <p:spPr>
            <a:xfrm>
              <a:off x="7147155" y="4453437"/>
              <a:ext cx="67594" cy="676987"/>
            </a:xfrm>
            <a:prstGeom prst="round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7" name="TextBox 87"/>
            <p:cNvSpPr txBox="1"/>
            <p:nvPr/>
          </p:nvSpPr>
          <p:spPr>
            <a:xfrm>
              <a:off x="7433671" y="4353981"/>
              <a:ext cx="4804660" cy="630612"/>
            </a:xfrm>
            <a:prstGeom prst="rect">
              <a:avLst/>
            </a:prstGeom>
            <a:noFill/>
          </p:spPr>
          <p:txBody>
            <a:bodyPr wrap="none" lIns="0" tIns="0" rIns="0" bIns="0" rtlCol="0">
              <a:spAutoFit/>
            </a:bodyPr>
            <a:lstStyle/>
            <a:p>
              <a:pPr lvl="0" algn="l">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9" name="Rounded Rectangle 88"/>
            <p:cNvSpPr/>
            <p:nvPr/>
          </p:nvSpPr>
          <p:spPr>
            <a:xfrm>
              <a:off x="7147155" y="3360018"/>
              <a:ext cx="67594" cy="676987"/>
            </a:xfrm>
            <a:prstGeom prst="round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10" name="TextBox 90"/>
            <p:cNvSpPr txBox="1"/>
            <p:nvPr/>
          </p:nvSpPr>
          <p:spPr>
            <a:xfrm>
              <a:off x="7433671" y="3260562"/>
              <a:ext cx="4804659" cy="630612"/>
            </a:xfrm>
            <a:prstGeom prst="rect">
              <a:avLst/>
            </a:prstGeom>
            <a:noFill/>
          </p:spPr>
          <p:txBody>
            <a:bodyPr wrap="none" lIns="0" tIns="0" rIns="0" bIns="0" rtlCol="0">
              <a:spAutoFit/>
            </a:bodyPr>
            <a:lstStyle/>
            <a:p>
              <a:pPr lvl="0" algn="l">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3" name="Rounded Rectangle 94"/>
            <p:cNvSpPr/>
            <p:nvPr/>
          </p:nvSpPr>
          <p:spPr>
            <a:xfrm>
              <a:off x="7147155" y="2283262"/>
              <a:ext cx="67594" cy="676987"/>
            </a:xfrm>
            <a:prstGeom prst="round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14" name="TextBox 96"/>
            <p:cNvSpPr txBox="1"/>
            <p:nvPr/>
          </p:nvSpPr>
          <p:spPr>
            <a:xfrm>
              <a:off x="7433671" y="2183806"/>
              <a:ext cx="4804659" cy="630612"/>
            </a:xfrm>
            <a:prstGeom prst="rect">
              <a:avLst/>
            </a:prstGeom>
            <a:noFill/>
          </p:spPr>
          <p:txBody>
            <a:bodyPr wrap="none" lIns="0" tIns="0" rIns="0" bIns="0" rtlCol="0">
              <a:spAutoFit/>
            </a:bodyPr>
            <a:lstStyle/>
            <a:p>
              <a:pPr lvl="0" algn="l">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5" name="Rounded Rectangle 97"/>
            <p:cNvSpPr/>
            <p:nvPr/>
          </p:nvSpPr>
          <p:spPr>
            <a:xfrm>
              <a:off x="7147155" y="1189843"/>
              <a:ext cx="67594" cy="676987"/>
            </a:xfrm>
            <a:prstGeom prst="round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lumMod val="50000"/>
                  </a:schemeClr>
                </a:solidFill>
                <a:latin typeface="Lato Light" charset="0"/>
              </a:endParaRPr>
            </a:p>
          </p:txBody>
        </p:sp>
        <p:sp>
          <p:nvSpPr>
            <p:cNvPr id="16" name="TextBox 99"/>
            <p:cNvSpPr txBox="1"/>
            <p:nvPr/>
          </p:nvSpPr>
          <p:spPr>
            <a:xfrm>
              <a:off x="7433671" y="1090387"/>
              <a:ext cx="4954806" cy="630612"/>
            </a:xfrm>
            <a:prstGeom prst="rect">
              <a:avLst/>
            </a:prstGeom>
            <a:noFill/>
          </p:spPr>
          <p:txBody>
            <a:bodyPr wrap="none" lIns="0" tIns="0" rIns="0" bIns="0" rtlCol="0">
              <a:spAutoFit/>
            </a:bodyPr>
            <a:lstStyle/>
            <a:p>
              <a:pPr lvl="0" algn="l">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17" name="组合 16"/>
          <p:cNvGrpSpPr/>
          <p:nvPr/>
        </p:nvGrpSpPr>
        <p:grpSpPr>
          <a:xfrm>
            <a:off x="6190885" y="1896834"/>
            <a:ext cx="4007216" cy="4024128"/>
            <a:chOff x="6190885" y="2061934"/>
            <a:chExt cx="4007216" cy="4024128"/>
          </a:xfrm>
        </p:grpSpPr>
        <p:grpSp>
          <p:nvGrpSpPr>
            <p:cNvPr id="18" name="Group 4"/>
            <p:cNvGrpSpPr/>
            <p:nvPr/>
          </p:nvGrpSpPr>
          <p:grpSpPr>
            <a:xfrm>
              <a:off x="6190885" y="2061934"/>
              <a:ext cx="4007216" cy="4024128"/>
              <a:chOff x="6978323" y="3209657"/>
              <a:chExt cx="10462184" cy="10506344"/>
            </a:xfrm>
          </p:grpSpPr>
          <p:sp>
            <p:nvSpPr>
              <p:cNvPr id="23" name="Oval 123"/>
              <p:cNvSpPr/>
              <p:nvPr/>
            </p:nvSpPr>
            <p:spPr>
              <a:xfrm>
                <a:off x="6978323" y="3209657"/>
                <a:ext cx="10462184" cy="10462184"/>
              </a:xfrm>
              <a:prstGeom prst="ellipse">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latin typeface="Lato Light" charset="0"/>
                </a:endParaRPr>
              </a:p>
            </p:txBody>
          </p:sp>
          <p:sp>
            <p:nvSpPr>
              <p:cNvPr id="24" name="Oval 133"/>
              <p:cNvSpPr/>
              <p:nvPr/>
            </p:nvSpPr>
            <p:spPr>
              <a:xfrm>
                <a:off x="8038419" y="5374005"/>
                <a:ext cx="8341995" cy="834199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latin typeface="Lato Light" charset="0"/>
                </a:endParaRPr>
              </a:p>
            </p:txBody>
          </p:sp>
          <p:sp>
            <p:nvSpPr>
              <p:cNvPr id="25" name="Oval 134"/>
              <p:cNvSpPr/>
              <p:nvPr/>
            </p:nvSpPr>
            <p:spPr>
              <a:xfrm>
                <a:off x="9255512" y="7808194"/>
                <a:ext cx="5907806" cy="5907806"/>
              </a:xfrm>
              <a:prstGeom prst="ellipse">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latin typeface="Lato Light" charset="0"/>
                </a:endParaRPr>
              </a:p>
            </p:txBody>
          </p:sp>
          <p:sp>
            <p:nvSpPr>
              <p:cNvPr id="26" name="Oval 3"/>
              <p:cNvSpPr/>
              <p:nvPr/>
            </p:nvSpPr>
            <p:spPr>
              <a:xfrm>
                <a:off x="10566338" y="10470200"/>
                <a:ext cx="3244977" cy="324497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latin typeface="Lato Light" charset="0"/>
                </a:endParaRPr>
              </a:p>
            </p:txBody>
          </p:sp>
        </p:grpSp>
        <p:sp>
          <p:nvSpPr>
            <p:cNvPr id="19" name="TextBox 135"/>
            <p:cNvSpPr txBox="1"/>
            <p:nvPr/>
          </p:nvSpPr>
          <p:spPr>
            <a:xfrm>
              <a:off x="7589967" y="4343017"/>
              <a:ext cx="1210768" cy="243656"/>
            </a:xfrm>
            <a:prstGeom prst="rect">
              <a:avLst/>
            </a:prstGeom>
            <a:noFill/>
          </p:spPr>
          <p:txBody>
            <a:bodyPr wrap="square" lIns="0" tIns="0" rIns="0" bIns="0" rtlCol="0">
              <a:spAutoFit/>
            </a:bodyPr>
            <a:lstStyle/>
            <a:p>
              <a:pPr algn="ctr">
                <a:lnSpc>
                  <a:spcPts val="1865"/>
                </a:lnSpc>
                <a:spcAft>
                  <a:spcPts val="1600"/>
                </a:spcAft>
              </a:pPr>
              <a:r>
                <a:rPr lang="zh-CN" altLang="en-US" sz="1400" b="1" spc="150" dirty="0">
                  <a:solidFill>
                    <a:schemeClr val="bg1"/>
                  </a:solidFill>
                  <a:latin typeface="Lato Bold" charset="0"/>
                  <a:cs typeface="Lato Bold" charset="0"/>
                </a:rPr>
                <a:t>加入标题</a:t>
              </a:r>
              <a:endParaRPr lang="en-US" altLang="zh-CN" sz="1400" b="1" spc="150" dirty="0">
                <a:solidFill>
                  <a:schemeClr val="bg1"/>
                </a:solidFill>
                <a:latin typeface="Lato Bold" charset="0"/>
                <a:cs typeface="Lato Bold" charset="0"/>
              </a:endParaRPr>
            </a:p>
          </p:txBody>
        </p:sp>
        <p:sp>
          <p:nvSpPr>
            <p:cNvPr id="20" name="TextBox 137"/>
            <p:cNvSpPr txBox="1"/>
            <p:nvPr/>
          </p:nvSpPr>
          <p:spPr>
            <a:xfrm>
              <a:off x="7589967" y="2256735"/>
              <a:ext cx="1210768" cy="221536"/>
            </a:xfrm>
            <a:prstGeom prst="rect">
              <a:avLst/>
            </a:prstGeom>
            <a:noFill/>
          </p:spPr>
          <p:txBody>
            <a:bodyPr wrap="square" lIns="0" tIns="0" rIns="0" bIns="0" rtlCol="0">
              <a:spAutoFit/>
            </a:bodyPr>
            <a:lstStyle/>
            <a:p>
              <a:pPr algn="ctr">
                <a:lnSpc>
                  <a:spcPts val="1865"/>
                </a:lnSpc>
                <a:spcAft>
                  <a:spcPts val="1600"/>
                </a:spcAft>
              </a:pPr>
              <a:r>
                <a:rPr lang="zh-CN" altLang="en-US" sz="1400" b="1" spc="150" dirty="0">
                  <a:solidFill>
                    <a:schemeClr val="bg1"/>
                  </a:solidFill>
                  <a:latin typeface="Lato Bold" charset="0"/>
                  <a:cs typeface="Lato Bold" charset="0"/>
                </a:rPr>
                <a:t>加入标题</a:t>
              </a:r>
              <a:endParaRPr lang="en-US" sz="1400" b="1" spc="150" dirty="0">
                <a:solidFill>
                  <a:schemeClr val="bg1"/>
                </a:solidFill>
                <a:latin typeface="Lato Bold" charset="0"/>
                <a:cs typeface="Lato Bold" charset="0"/>
              </a:endParaRPr>
            </a:p>
          </p:txBody>
        </p:sp>
        <p:sp>
          <p:nvSpPr>
            <p:cNvPr id="21" name="TextBox 138"/>
            <p:cNvSpPr txBox="1"/>
            <p:nvPr/>
          </p:nvSpPr>
          <p:spPr>
            <a:xfrm>
              <a:off x="7749356" y="5497193"/>
              <a:ext cx="891988" cy="243656"/>
            </a:xfrm>
            <a:prstGeom prst="rect">
              <a:avLst/>
            </a:prstGeom>
            <a:noFill/>
          </p:spPr>
          <p:txBody>
            <a:bodyPr wrap="square" lIns="0" tIns="0" rIns="0" bIns="0" rtlCol="0">
              <a:spAutoFit/>
            </a:bodyPr>
            <a:lstStyle/>
            <a:p>
              <a:pPr algn="ctr">
                <a:lnSpc>
                  <a:spcPts val="1865"/>
                </a:lnSpc>
                <a:spcAft>
                  <a:spcPts val="1600"/>
                </a:spcAft>
              </a:pPr>
              <a:r>
                <a:rPr lang="zh-CN" altLang="en-US" sz="1400" b="1" spc="150" dirty="0">
                  <a:solidFill>
                    <a:schemeClr val="bg1"/>
                  </a:solidFill>
                  <a:latin typeface="Lato Bold" charset="0"/>
                  <a:cs typeface="Lato Bold" charset="0"/>
                </a:rPr>
                <a:t>加入标题</a:t>
              </a:r>
              <a:endParaRPr lang="en-US" altLang="zh-CN" sz="1400" b="1" spc="150" dirty="0">
                <a:solidFill>
                  <a:schemeClr val="bg1"/>
                </a:solidFill>
                <a:latin typeface="Lato Bold" charset="0"/>
                <a:cs typeface="Lato Bold" charset="0"/>
              </a:endParaRPr>
            </a:p>
          </p:txBody>
        </p:sp>
        <p:sp>
          <p:nvSpPr>
            <p:cNvPr id="22" name="TextBox 139"/>
            <p:cNvSpPr txBox="1"/>
            <p:nvPr/>
          </p:nvSpPr>
          <p:spPr>
            <a:xfrm>
              <a:off x="7589967" y="3240235"/>
              <a:ext cx="1210768" cy="243656"/>
            </a:xfrm>
            <a:prstGeom prst="rect">
              <a:avLst/>
            </a:prstGeom>
            <a:noFill/>
          </p:spPr>
          <p:txBody>
            <a:bodyPr wrap="square" lIns="0" tIns="0" rIns="0" bIns="0" rtlCol="0">
              <a:spAutoFit/>
            </a:bodyPr>
            <a:lstStyle/>
            <a:p>
              <a:pPr algn="ctr">
                <a:lnSpc>
                  <a:spcPts val="1865"/>
                </a:lnSpc>
                <a:spcAft>
                  <a:spcPts val="1600"/>
                </a:spcAft>
              </a:pPr>
              <a:r>
                <a:rPr lang="zh-CN" altLang="en-US" sz="1400" b="1" spc="150" dirty="0">
                  <a:solidFill>
                    <a:schemeClr val="bg1"/>
                  </a:solidFill>
                  <a:latin typeface="Lato Bold" charset="0"/>
                  <a:cs typeface="Lato Bold" charset="0"/>
                </a:rPr>
                <a:t>加入标题</a:t>
              </a:r>
              <a:endParaRPr lang="en-US" altLang="zh-CN" sz="1400" b="1" spc="150" dirty="0">
                <a:solidFill>
                  <a:schemeClr val="bg1"/>
                </a:solidFill>
                <a:latin typeface="Lato Bold" charset="0"/>
                <a:cs typeface="Lato Bold"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14363"/>
            <a:ext cx="12190413" cy="759903"/>
            <a:chOff x="0" y="616410"/>
            <a:chExt cx="12190413" cy="759903"/>
          </a:xfrm>
        </p:grpSpPr>
        <p:sp>
          <p:nvSpPr>
            <p:cNvPr id="11" name="矩形 10"/>
            <p:cNvSpPr/>
            <p:nvPr/>
          </p:nvSpPr>
          <p:spPr>
            <a:xfrm flipV="1">
              <a:off x="0" y="1330594"/>
              <a:ext cx="12190413" cy="45719"/>
            </a:xfrm>
            <a:prstGeom prst="rect">
              <a:avLst/>
            </a:pr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5C5A4"/>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grpSp>
      <p:grpSp>
        <p:nvGrpSpPr>
          <p:cNvPr id="5" name="组合 4"/>
          <p:cNvGrpSpPr/>
          <p:nvPr/>
        </p:nvGrpSpPr>
        <p:grpSpPr>
          <a:xfrm>
            <a:off x="7121495" y="2001288"/>
            <a:ext cx="4004489" cy="3990868"/>
            <a:chOff x="1894605" y="1651687"/>
            <a:chExt cx="4361213" cy="4346381"/>
          </a:xfrm>
          <a:solidFill>
            <a:srgbClr val="579576"/>
          </a:solidFill>
        </p:grpSpPr>
        <p:sp>
          <p:nvSpPr>
            <p:cNvPr id="6" name="任意多边形 6"/>
            <p:cNvSpPr/>
            <p:nvPr/>
          </p:nvSpPr>
          <p:spPr>
            <a:xfrm>
              <a:off x="2848712" y="1989044"/>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任意多边形 8"/>
            <p:cNvSpPr/>
            <p:nvPr/>
          </p:nvSpPr>
          <p:spPr>
            <a:xfrm rot="5400000">
              <a:off x="4430525" y="2359913"/>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任意多边形 9"/>
            <p:cNvSpPr/>
            <p:nvPr/>
          </p:nvSpPr>
          <p:spPr>
            <a:xfrm rot="10800000">
              <a:off x="4048428" y="3959647"/>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0" name="任意多边形 10"/>
            <p:cNvSpPr/>
            <p:nvPr/>
          </p:nvSpPr>
          <p:spPr>
            <a:xfrm rot="16200000">
              <a:off x="2470430" y="3569610"/>
              <a:ext cx="1209696" cy="1639905"/>
            </a:xfrm>
            <a:custGeom>
              <a:avLst/>
              <a:gdLst>
                <a:gd name="connsiteX0" fmla="*/ 1803400 w 1803400"/>
                <a:gd name="connsiteY0" fmla="*/ 0 h 2444750"/>
                <a:gd name="connsiteX1" fmla="*/ 1676400 w 1803400"/>
                <a:gd name="connsiteY1" fmla="*/ 1047750 h 2444750"/>
                <a:gd name="connsiteX2" fmla="*/ 1555750 w 1803400"/>
                <a:gd name="connsiteY2" fmla="*/ 895350 h 2444750"/>
                <a:gd name="connsiteX3" fmla="*/ 0 w 1803400"/>
                <a:gd name="connsiteY3" fmla="*/ 2444750 h 2444750"/>
                <a:gd name="connsiteX4" fmla="*/ 12700 w 1803400"/>
                <a:gd name="connsiteY4" fmla="*/ 1181100 h 2444750"/>
                <a:gd name="connsiteX5" fmla="*/ 908050 w 1803400"/>
                <a:gd name="connsiteY5" fmla="*/ 273050 h 2444750"/>
                <a:gd name="connsiteX6" fmla="*/ 787400 w 1803400"/>
                <a:gd name="connsiteY6" fmla="*/ 133350 h 2444750"/>
                <a:gd name="connsiteX7" fmla="*/ 1803400 w 1803400"/>
                <a:gd name="connsiteY7" fmla="*/ 0 h 24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400" h="2444750">
                  <a:moveTo>
                    <a:pt x="1803400" y="0"/>
                  </a:moveTo>
                  <a:lnTo>
                    <a:pt x="1676400" y="1047750"/>
                  </a:lnTo>
                  <a:lnTo>
                    <a:pt x="1555750" y="895350"/>
                  </a:lnTo>
                  <a:lnTo>
                    <a:pt x="0" y="2444750"/>
                  </a:lnTo>
                  <a:lnTo>
                    <a:pt x="12700" y="1181100"/>
                  </a:lnTo>
                  <a:lnTo>
                    <a:pt x="908050" y="273050"/>
                  </a:lnTo>
                  <a:lnTo>
                    <a:pt x="787400" y="133350"/>
                  </a:lnTo>
                  <a:lnTo>
                    <a:pt x="1803400" y="0"/>
                  </a:lnTo>
                  <a:close/>
                </a:path>
              </a:pathLst>
            </a:custGeom>
            <a:solidFill>
              <a:srgbClr val="45C5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文本框 12"/>
            <p:cNvSpPr txBox="1"/>
            <p:nvPr/>
          </p:nvSpPr>
          <p:spPr>
            <a:xfrm>
              <a:off x="1894605" y="2821056"/>
              <a:ext cx="965776" cy="1005582"/>
            </a:xfrm>
            <a:prstGeom prst="rect">
              <a:avLst/>
            </a:prstGeom>
            <a:noFill/>
          </p:spPr>
          <p:txBody>
            <a:bodyPr wrap="none" rtlCol="0">
              <a:spAutoFit/>
            </a:bodyPr>
            <a:lstStyle/>
            <a:p>
              <a:r>
                <a:rPr lang="en-US" altLang="zh-CN" sz="5400" b="1" dirty="0">
                  <a:solidFill>
                    <a:schemeClr val="bg1">
                      <a:lumMod val="50000"/>
                    </a:schemeClr>
                  </a:solidFill>
                </a:rPr>
                <a:t>01</a:t>
              </a:r>
              <a:endParaRPr lang="zh-CN" altLang="en-US" sz="5400" b="1" dirty="0">
                <a:solidFill>
                  <a:schemeClr val="bg1">
                    <a:lumMod val="50000"/>
                  </a:schemeClr>
                </a:solidFill>
              </a:endParaRPr>
            </a:p>
          </p:txBody>
        </p:sp>
        <p:sp>
          <p:nvSpPr>
            <p:cNvPr id="14" name="文本框 13"/>
            <p:cNvSpPr txBox="1"/>
            <p:nvPr/>
          </p:nvSpPr>
          <p:spPr>
            <a:xfrm>
              <a:off x="4176221" y="1651687"/>
              <a:ext cx="965776" cy="1005582"/>
            </a:xfrm>
            <a:prstGeom prst="rect">
              <a:avLst/>
            </a:prstGeom>
            <a:noFill/>
          </p:spPr>
          <p:txBody>
            <a:bodyPr wrap="none" rtlCol="0">
              <a:spAutoFit/>
            </a:bodyPr>
            <a:lstStyle/>
            <a:p>
              <a:r>
                <a:rPr lang="en-US" altLang="zh-CN" sz="5400" b="1" dirty="0">
                  <a:solidFill>
                    <a:schemeClr val="bg1">
                      <a:lumMod val="50000"/>
                    </a:schemeClr>
                  </a:solidFill>
                </a:rPr>
                <a:t>02</a:t>
              </a:r>
              <a:endParaRPr lang="zh-CN" altLang="en-US" sz="5400" b="1" dirty="0">
                <a:solidFill>
                  <a:schemeClr val="bg1">
                    <a:lumMod val="50000"/>
                  </a:schemeClr>
                </a:solidFill>
              </a:endParaRPr>
            </a:p>
          </p:txBody>
        </p:sp>
        <p:sp>
          <p:nvSpPr>
            <p:cNvPr id="15" name="文本框 14"/>
            <p:cNvSpPr txBox="1"/>
            <p:nvPr/>
          </p:nvSpPr>
          <p:spPr>
            <a:xfrm>
              <a:off x="5290042" y="3927897"/>
              <a:ext cx="965776" cy="1005582"/>
            </a:xfrm>
            <a:prstGeom prst="rect">
              <a:avLst/>
            </a:prstGeom>
            <a:noFill/>
          </p:spPr>
          <p:txBody>
            <a:bodyPr wrap="none" rtlCol="0">
              <a:spAutoFit/>
            </a:bodyPr>
            <a:lstStyle/>
            <a:p>
              <a:r>
                <a:rPr lang="en-US" altLang="zh-CN" sz="5400" b="1" dirty="0">
                  <a:solidFill>
                    <a:schemeClr val="bg1">
                      <a:lumMod val="50000"/>
                    </a:schemeClr>
                  </a:solidFill>
                </a:rPr>
                <a:t>03</a:t>
              </a:r>
              <a:endParaRPr lang="zh-CN" altLang="en-US" sz="5400" b="1" dirty="0">
                <a:solidFill>
                  <a:schemeClr val="bg1">
                    <a:lumMod val="50000"/>
                  </a:schemeClr>
                </a:solidFill>
              </a:endParaRPr>
            </a:p>
          </p:txBody>
        </p:sp>
        <p:sp>
          <p:nvSpPr>
            <p:cNvPr id="16" name="文本框 15"/>
            <p:cNvSpPr txBox="1"/>
            <p:nvPr/>
          </p:nvSpPr>
          <p:spPr>
            <a:xfrm>
              <a:off x="3017722" y="4992486"/>
              <a:ext cx="965776" cy="1005582"/>
            </a:xfrm>
            <a:prstGeom prst="rect">
              <a:avLst/>
            </a:prstGeom>
            <a:noFill/>
          </p:spPr>
          <p:txBody>
            <a:bodyPr wrap="none" rtlCol="0">
              <a:spAutoFit/>
            </a:bodyPr>
            <a:lstStyle/>
            <a:p>
              <a:r>
                <a:rPr lang="en-US" altLang="zh-CN" sz="5400" b="1" dirty="0">
                  <a:solidFill>
                    <a:schemeClr val="bg1">
                      <a:lumMod val="50000"/>
                    </a:schemeClr>
                  </a:solidFill>
                </a:rPr>
                <a:t>04</a:t>
              </a:r>
              <a:endParaRPr lang="zh-CN" altLang="en-US" sz="5400" b="1" dirty="0">
                <a:solidFill>
                  <a:schemeClr val="bg1">
                    <a:lumMod val="50000"/>
                  </a:schemeClr>
                </a:solidFill>
              </a:endParaRPr>
            </a:p>
          </p:txBody>
        </p:sp>
        <p:sp>
          <p:nvSpPr>
            <p:cNvPr id="17" name="Freeform 6"/>
            <p:cNvSpPr>
              <a:spLocks noEditPoints="1"/>
            </p:cNvSpPr>
            <p:nvPr/>
          </p:nvSpPr>
          <p:spPr bwMode="auto">
            <a:xfrm>
              <a:off x="3624226" y="3354958"/>
              <a:ext cx="868363" cy="855662"/>
            </a:xfrm>
            <a:custGeom>
              <a:avLst/>
              <a:gdLst>
                <a:gd name="T0" fmla="*/ 3250 w 3829"/>
                <a:gd name="T1" fmla="*/ 3193 h 3774"/>
                <a:gd name="T2" fmla="*/ 3139 w 3829"/>
                <a:gd name="T3" fmla="*/ 3273 h 3774"/>
                <a:gd name="T4" fmla="*/ 3187 w 3829"/>
                <a:gd name="T5" fmla="*/ 3032 h 3774"/>
                <a:gd name="T6" fmla="*/ 3187 w 3829"/>
                <a:gd name="T7" fmla="*/ 3588 h 3774"/>
                <a:gd name="T8" fmla="*/ 3693 w 3829"/>
                <a:gd name="T9" fmla="*/ 3359 h 3774"/>
                <a:gd name="T10" fmla="*/ 463 w 3829"/>
                <a:gd name="T11" fmla="*/ 2946 h 3774"/>
                <a:gd name="T12" fmla="*/ 310 w 3829"/>
                <a:gd name="T13" fmla="*/ 3113 h 3774"/>
                <a:gd name="T14" fmla="*/ 256 w 3829"/>
                <a:gd name="T15" fmla="*/ 3071 h 3774"/>
                <a:gd name="T16" fmla="*/ 212 w 3829"/>
                <a:gd name="T17" fmla="*/ 2961 h 3774"/>
                <a:gd name="T18" fmla="*/ 367 w 3829"/>
                <a:gd name="T19" fmla="*/ 3495 h 3774"/>
                <a:gd name="T20" fmla="*/ 789 w 3829"/>
                <a:gd name="T21" fmla="*/ 3128 h 3774"/>
                <a:gd name="T22" fmla="*/ 1440 w 3829"/>
                <a:gd name="T23" fmla="*/ 1965 h 3774"/>
                <a:gd name="T24" fmla="*/ 1911 w 3829"/>
                <a:gd name="T25" fmla="*/ 2401 h 3774"/>
                <a:gd name="T26" fmla="*/ 1566 w 3829"/>
                <a:gd name="T27" fmla="*/ 2309 h 3774"/>
                <a:gd name="T28" fmla="*/ 3381 w 3829"/>
                <a:gd name="T29" fmla="*/ 1426 h 3774"/>
                <a:gd name="T30" fmla="*/ 3205 w 3829"/>
                <a:gd name="T31" fmla="*/ 1622 h 3774"/>
                <a:gd name="T32" fmla="*/ 3180 w 3829"/>
                <a:gd name="T33" fmla="*/ 1518 h 3774"/>
                <a:gd name="T34" fmla="*/ 3090 w 3829"/>
                <a:gd name="T35" fmla="*/ 1475 h 3774"/>
                <a:gd name="T36" fmla="*/ 3318 w 3829"/>
                <a:gd name="T37" fmla="*/ 1982 h 3774"/>
                <a:gd name="T38" fmla="*/ 3683 w 3829"/>
                <a:gd name="T39" fmla="*/ 1559 h 3774"/>
                <a:gd name="T40" fmla="*/ 1669 w 3829"/>
                <a:gd name="T41" fmla="*/ 1377 h 3774"/>
                <a:gd name="T42" fmla="*/ 1351 w 3829"/>
                <a:gd name="T43" fmla="*/ 2109 h 3774"/>
                <a:gd name="T44" fmla="*/ 2042 w 3829"/>
                <a:gd name="T45" fmla="*/ 2502 h 3774"/>
                <a:gd name="T46" fmla="*/ 2505 w 3829"/>
                <a:gd name="T47" fmla="*/ 1856 h 3774"/>
                <a:gd name="T48" fmla="*/ 1915 w 3829"/>
                <a:gd name="T49" fmla="*/ 1324 h 3774"/>
                <a:gd name="T50" fmla="*/ 346 w 3829"/>
                <a:gd name="T51" fmla="*/ 876 h 3774"/>
                <a:gd name="T52" fmla="*/ 234 w 3829"/>
                <a:gd name="T53" fmla="*/ 956 h 3774"/>
                <a:gd name="T54" fmla="*/ 282 w 3829"/>
                <a:gd name="T55" fmla="*/ 715 h 3774"/>
                <a:gd name="T56" fmla="*/ 282 w 3829"/>
                <a:gd name="T57" fmla="*/ 1271 h 3774"/>
                <a:gd name="T58" fmla="*/ 789 w 3829"/>
                <a:gd name="T59" fmla="*/ 1042 h 3774"/>
                <a:gd name="T60" fmla="*/ 1916 w 3829"/>
                <a:gd name="T61" fmla="*/ 233 h 3774"/>
                <a:gd name="T62" fmla="*/ 1763 w 3829"/>
                <a:gd name="T63" fmla="*/ 399 h 3774"/>
                <a:gd name="T64" fmla="*/ 1709 w 3829"/>
                <a:gd name="T65" fmla="*/ 357 h 3774"/>
                <a:gd name="T66" fmla="*/ 1665 w 3829"/>
                <a:gd name="T67" fmla="*/ 246 h 3774"/>
                <a:gd name="T68" fmla="*/ 1819 w 3829"/>
                <a:gd name="T69" fmla="*/ 780 h 3774"/>
                <a:gd name="T70" fmla="*/ 2241 w 3829"/>
                <a:gd name="T71" fmla="*/ 415 h 3774"/>
                <a:gd name="T72" fmla="*/ 2082 w 3829"/>
                <a:gd name="T73" fmla="*/ 31 h 3774"/>
                <a:gd name="T74" fmla="*/ 2324 w 3829"/>
                <a:gd name="T75" fmla="*/ 679 h 3774"/>
                <a:gd name="T76" fmla="*/ 2299 w 3829"/>
                <a:gd name="T77" fmla="*/ 1303 h 3774"/>
                <a:gd name="T78" fmla="*/ 2959 w 3829"/>
                <a:gd name="T79" fmla="*/ 1438 h 3774"/>
                <a:gd name="T80" fmla="*/ 3631 w 3829"/>
                <a:gd name="T81" fmla="*/ 1275 h 3774"/>
                <a:gd name="T82" fmla="*/ 3712 w 3829"/>
                <a:gd name="T83" fmla="*/ 1963 h 3774"/>
                <a:gd name="T84" fmla="*/ 3037 w 3829"/>
                <a:gd name="T85" fmla="*/ 1978 h 3774"/>
                <a:gd name="T86" fmla="*/ 2483 w 3829"/>
                <a:gd name="T87" fmla="*/ 2372 h 3774"/>
                <a:gd name="T88" fmla="*/ 3712 w 3829"/>
                <a:gd name="T89" fmla="*/ 3003 h 3774"/>
                <a:gd name="T90" fmla="*/ 3631 w 3829"/>
                <a:gd name="T91" fmla="*/ 3690 h 3774"/>
                <a:gd name="T92" fmla="*/ 2959 w 3829"/>
                <a:gd name="T93" fmla="*/ 3527 h 3774"/>
                <a:gd name="T94" fmla="*/ 2232 w 3829"/>
                <a:gd name="T95" fmla="*/ 2575 h 3774"/>
                <a:gd name="T96" fmla="*/ 852 w 3829"/>
                <a:gd name="T97" fmla="*/ 2928 h 3774"/>
                <a:gd name="T98" fmla="*/ 679 w 3829"/>
                <a:gd name="T99" fmla="*/ 3587 h 3774"/>
                <a:gd name="T100" fmla="*/ 31 w 3829"/>
                <a:gd name="T101" fmla="*/ 3345 h 3774"/>
                <a:gd name="T102" fmla="*/ 348 w 3829"/>
                <a:gd name="T103" fmla="*/ 2728 h 3774"/>
                <a:gd name="T104" fmla="*/ 1200 w 3829"/>
                <a:gd name="T105" fmla="*/ 2052 h 3774"/>
                <a:gd name="T106" fmla="*/ 564 w 3829"/>
                <a:gd name="T107" fmla="*/ 1445 h 3774"/>
                <a:gd name="T108" fmla="*/ 3 w 3829"/>
                <a:gd name="T109" fmla="*/ 1052 h 3774"/>
                <a:gd name="T110" fmla="*/ 462 w 3829"/>
                <a:gd name="T111" fmla="*/ 530 h 3774"/>
                <a:gd name="T112" fmla="*/ 921 w 3829"/>
                <a:gd name="T113" fmla="*/ 1043 h 3774"/>
                <a:gd name="T114" fmla="*/ 1848 w 3829"/>
                <a:gd name="T115" fmla="*/ 922 h 3774"/>
                <a:gd name="T116" fmla="*/ 1467 w 3829"/>
                <a:gd name="T117" fmla="*/ 350 h 3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29" h="3774">
                  <a:moveTo>
                    <a:pt x="3367" y="3078"/>
                  </a:moveTo>
                  <a:lnTo>
                    <a:pt x="3368" y="3078"/>
                  </a:lnTo>
                  <a:lnTo>
                    <a:pt x="3381" y="3082"/>
                  </a:lnTo>
                  <a:lnTo>
                    <a:pt x="3392" y="3089"/>
                  </a:lnTo>
                  <a:lnTo>
                    <a:pt x="3397" y="3099"/>
                  </a:lnTo>
                  <a:lnTo>
                    <a:pt x="3401" y="3112"/>
                  </a:lnTo>
                  <a:lnTo>
                    <a:pt x="3397" y="3125"/>
                  </a:lnTo>
                  <a:lnTo>
                    <a:pt x="3390" y="3135"/>
                  </a:lnTo>
                  <a:lnTo>
                    <a:pt x="3380" y="3142"/>
                  </a:lnTo>
                  <a:lnTo>
                    <a:pt x="3367" y="3145"/>
                  </a:lnTo>
                  <a:lnTo>
                    <a:pt x="3334" y="3148"/>
                  </a:lnTo>
                  <a:lnTo>
                    <a:pt x="3302" y="3157"/>
                  </a:lnTo>
                  <a:lnTo>
                    <a:pt x="3274" y="3173"/>
                  </a:lnTo>
                  <a:lnTo>
                    <a:pt x="3250" y="3193"/>
                  </a:lnTo>
                  <a:lnTo>
                    <a:pt x="3230" y="3218"/>
                  </a:lnTo>
                  <a:lnTo>
                    <a:pt x="3215" y="3246"/>
                  </a:lnTo>
                  <a:lnTo>
                    <a:pt x="3205" y="3277"/>
                  </a:lnTo>
                  <a:lnTo>
                    <a:pt x="3201" y="3310"/>
                  </a:lnTo>
                  <a:lnTo>
                    <a:pt x="3201" y="3311"/>
                  </a:lnTo>
                  <a:lnTo>
                    <a:pt x="3199" y="3324"/>
                  </a:lnTo>
                  <a:lnTo>
                    <a:pt x="3192" y="3334"/>
                  </a:lnTo>
                  <a:lnTo>
                    <a:pt x="3182" y="3341"/>
                  </a:lnTo>
                  <a:lnTo>
                    <a:pt x="3169" y="3344"/>
                  </a:lnTo>
                  <a:lnTo>
                    <a:pt x="3156" y="3341"/>
                  </a:lnTo>
                  <a:lnTo>
                    <a:pt x="3146" y="3334"/>
                  </a:lnTo>
                  <a:lnTo>
                    <a:pt x="3139" y="3323"/>
                  </a:lnTo>
                  <a:lnTo>
                    <a:pt x="3136" y="3310"/>
                  </a:lnTo>
                  <a:lnTo>
                    <a:pt x="3139" y="3273"/>
                  </a:lnTo>
                  <a:lnTo>
                    <a:pt x="3148" y="3236"/>
                  </a:lnTo>
                  <a:lnTo>
                    <a:pt x="3162" y="3204"/>
                  </a:lnTo>
                  <a:lnTo>
                    <a:pt x="3180" y="3174"/>
                  </a:lnTo>
                  <a:lnTo>
                    <a:pt x="3204" y="3147"/>
                  </a:lnTo>
                  <a:lnTo>
                    <a:pt x="3230" y="3124"/>
                  </a:lnTo>
                  <a:lnTo>
                    <a:pt x="3260" y="3104"/>
                  </a:lnTo>
                  <a:lnTo>
                    <a:pt x="3294" y="3090"/>
                  </a:lnTo>
                  <a:lnTo>
                    <a:pt x="3330" y="3082"/>
                  </a:lnTo>
                  <a:lnTo>
                    <a:pt x="3367" y="3078"/>
                  </a:lnTo>
                  <a:close/>
                  <a:moveTo>
                    <a:pt x="3367" y="2979"/>
                  </a:moveTo>
                  <a:lnTo>
                    <a:pt x="3318" y="2983"/>
                  </a:lnTo>
                  <a:lnTo>
                    <a:pt x="3271" y="2993"/>
                  </a:lnTo>
                  <a:lnTo>
                    <a:pt x="3227" y="3010"/>
                  </a:lnTo>
                  <a:lnTo>
                    <a:pt x="3187" y="3032"/>
                  </a:lnTo>
                  <a:lnTo>
                    <a:pt x="3150" y="3060"/>
                  </a:lnTo>
                  <a:lnTo>
                    <a:pt x="3118" y="3092"/>
                  </a:lnTo>
                  <a:lnTo>
                    <a:pt x="3090" y="3129"/>
                  </a:lnTo>
                  <a:lnTo>
                    <a:pt x="3068" y="3170"/>
                  </a:lnTo>
                  <a:lnTo>
                    <a:pt x="3050" y="3214"/>
                  </a:lnTo>
                  <a:lnTo>
                    <a:pt x="3040" y="3261"/>
                  </a:lnTo>
                  <a:lnTo>
                    <a:pt x="3037" y="3310"/>
                  </a:lnTo>
                  <a:lnTo>
                    <a:pt x="3040" y="3359"/>
                  </a:lnTo>
                  <a:lnTo>
                    <a:pt x="3050" y="3406"/>
                  </a:lnTo>
                  <a:lnTo>
                    <a:pt x="3068" y="3451"/>
                  </a:lnTo>
                  <a:lnTo>
                    <a:pt x="3090" y="3490"/>
                  </a:lnTo>
                  <a:lnTo>
                    <a:pt x="3118" y="3527"/>
                  </a:lnTo>
                  <a:lnTo>
                    <a:pt x="3150" y="3560"/>
                  </a:lnTo>
                  <a:lnTo>
                    <a:pt x="3187" y="3588"/>
                  </a:lnTo>
                  <a:lnTo>
                    <a:pt x="3227" y="3610"/>
                  </a:lnTo>
                  <a:lnTo>
                    <a:pt x="3271" y="3627"/>
                  </a:lnTo>
                  <a:lnTo>
                    <a:pt x="3318" y="3638"/>
                  </a:lnTo>
                  <a:lnTo>
                    <a:pt x="3367" y="3641"/>
                  </a:lnTo>
                  <a:lnTo>
                    <a:pt x="3416" y="3638"/>
                  </a:lnTo>
                  <a:lnTo>
                    <a:pt x="3462" y="3627"/>
                  </a:lnTo>
                  <a:lnTo>
                    <a:pt x="3506" y="3610"/>
                  </a:lnTo>
                  <a:lnTo>
                    <a:pt x="3547" y="3588"/>
                  </a:lnTo>
                  <a:lnTo>
                    <a:pt x="3584" y="3560"/>
                  </a:lnTo>
                  <a:lnTo>
                    <a:pt x="3617" y="3527"/>
                  </a:lnTo>
                  <a:lnTo>
                    <a:pt x="3645" y="3490"/>
                  </a:lnTo>
                  <a:lnTo>
                    <a:pt x="3667" y="3451"/>
                  </a:lnTo>
                  <a:lnTo>
                    <a:pt x="3683" y="3406"/>
                  </a:lnTo>
                  <a:lnTo>
                    <a:pt x="3693" y="3359"/>
                  </a:lnTo>
                  <a:lnTo>
                    <a:pt x="3697" y="3310"/>
                  </a:lnTo>
                  <a:lnTo>
                    <a:pt x="3693" y="3261"/>
                  </a:lnTo>
                  <a:lnTo>
                    <a:pt x="3683" y="3214"/>
                  </a:lnTo>
                  <a:lnTo>
                    <a:pt x="3667" y="3170"/>
                  </a:lnTo>
                  <a:lnTo>
                    <a:pt x="3645" y="3129"/>
                  </a:lnTo>
                  <a:lnTo>
                    <a:pt x="3617" y="3092"/>
                  </a:lnTo>
                  <a:lnTo>
                    <a:pt x="3584" y="3060"/>
                  </a:lnTo>
                  <a:lnTo>
                    <a:pt x="3547" y="3032"/>
                  </a:lnTo>
                  <a:lnTo>
                    <a:pt x="3506" y="3010"/>
                  </a:lnTo>
                  <a:lnTo>
                    <a:pt x="3462" y="2993"/>
                  </a:lnTo>
                  <a:lnTo>
                    <a:pt x="3416" y="2983"/>
                  </a:lnTo>
                  <a:lnTo>
                    <a:pt x="3367" y="2979"/>
                  </a:lnTo>
                  <a:close/>
                  <a:moveTo>
                    <a:pt x="462" y="2946"/>
                  </a:moveTo>
                  <a:lnTo>
                    <a:pt x="463" y="2946"/>
                  </a:lnTo>
                  <a:lnTo>
                    <a:pt x="476" y="2949"/>
                  </a:lnTo>
                  <a:lnTo>
                    <a:pt x="486" y="2956"/>
                  </a:lnTo>
                  <a:lnTo>
                    <a:pt x="493" y="2967"/>
                  </a:lnTo>
                  <a:lnTo>
                    <a:pt x="495" y="2979"/>
                  </a:lnTo>
                  <a:lnTo>
                    <a:pt x="493" y="2992"/>
                  </a:lnTo>
                  <a:lnTo>
                    <a:pt x="486" y="3003"/>
                  </a:lnTo>
                  <a:lnTo>
                    <a:pt x="475" y="3010"/>
                  </a:lnTo>
                  <a:lnTo>
                    <a:pt x="462" y="3012"/>
                  </a:lnTo>
                  <a:lnTo>
                    <a:pt x="429" y="3015"/>
                  </a:lnTo>
                  <a:lnTo>
                    <a:pt x="398" y="3025"/>
                  </a:lnTo>
                  <a:lnTo>
                    <a:pt x="370" y="3040"/>
                  </a:lnTo>
                  <a:lnTo>
                    <a:pt x="346" y="3061"/>
                  </a:lnTo>
                  <a:lnTo>
                    <a:pt x="325" y="3085"/>
                  </a:lnTo>
                  <a:lnTo>
                    <a:pt x="310" y="3113"/>
                  </a:lnTo>
                  <a:lnTo>
                    <a:pt x="301" y="3145"/>
                  </a:lnTo>
                  <a:lnTo>
                    <a:pt x="297" y="3177"/>
                  </a:lnTo>
                  <a:lnTo>
                    <a:pt x="297" y="3178"/>
                  </a:lnTo>
                  <a:lnTo>
                    <a:pt x="295" y="3191"/>
                  </a:lnTo>
                  <a:lnTo>
                    <a:pt x="287" y="3202"/>
                  </a:lnTo>
                  <a:lnTo>
                    <a:pt x="276" y="3209"/>
                  </a:lnTo>
                  <a:lnTo>
                    <a:pt x="263" y="3211"/>
                  </a:lnTo>
                  <a:lnTo>
                    <a:pt x="251" y="3209"/>
                  </a:lnTo>
                  <a:lnTo>
                    <a:pt x="240" y="3202"/>
                  </a:lnTo>
                  <a:lnTo>
                    <a:pt x="233" y="3191"/>
                  </a:lnTo>
                  <a:lnTo>
                    <a:pt x="231" y="3177"/>
                  </a:lnTo>
                  <a:lnTo>
                    <a:pt x="234" y="3140"/>
                  </a:lnTo>
                  <a:lnTo>
                    <a:pt x="243" y="3105"/>
                  </a:lnTo>
                  <a:lnTo>
                    <a:pt x="256" y="3071"/>
                  </a:lnTo>
                  <a:lnTo>
                    <a:pt x="276" y="3041"/>
                  </a:lnTo>
                  <a:lnTo>
                    <a:pt x="299" y="3014"/>
                  </a:lnTo>
                  <a:lnTo>
                    <a:pt x="326" y="2991"/>
                  </a:lnTo>
                  <a:lnTo>
                    <a:pt x="356" y="2972"/>
                  </a:lnTo>
                  <a:lnTo>
                    <a:pt x="389" y="2958"/>
                  </a:lnTo>
                  <a:lnTo>
                    <a:pt x="425" y="2949"/>
                  </a:lnTo>
                  <a:lnTo>
                    <a:pt x="462" y="2946"/>
                  </a:lnTo>
                  <a:close/>
                  <a:moveTo>
                    <a:pt x="462" y="2847"/>
                  </a:moveTo>
                  <a:lnTo>
                    <a:pt x="413" y="2850"/>
                  </a:lnTo>
                  <a:lnTo>
                    <a:pt x="367" y="2861"/>
                  </a:lnTo>
                  <a:lnTo>
                    <a:pt x="323" y="2877"/>
                  </a:lnTo>
                  <a:lnTo>
                    <a:pt x="282" y="2900"/>
                  </a:lnTo>
                  <a:lnTo>
                    <a:pt x="245" y="2928"/>
                  </a:lnTo>
                  <a:lnTo>
                    <a:pt x="212" y="2961"/>
                  </a:lnTo>
                  <a:lnTo>
                    <a:pt x="184" y="2997"/>
                  </a:lnTo>
                  <a:lnTo>
                    <a:pt x="162" y="3038"/>
                  </a:lnTo>
                  <a:lnTo>
                    <a:pt x="146" y="3082"/>
                  </a:lnTo>
                  <a:lnTo>
                    <a:pt x="136" y="3128"/>
                  </a:lnTo>
                  <a:lnTo>
                    <a:pt x="132" y="3177"/>
                  </a:lnTo>
                  <a:lnTo>
                    <a:pt x="136" y="3227"/>
                  </a:lnTo>
                  <a:lnTo>
                    <a:pt x="146" y="3274"/>
                  </a:lnTo>
                  <a:lnTo>
                    <a:pt x="162" y="3318"/>
                  </a:lnTo>
                  <a:lnTo>
                    <a:pt x="184" y="3359"/>
                  </a:lnTo>
                  <a:lnTo>
                    <a:pt x="212" y="3395"/>
                  </a:lnTo>
                  <a:lnTo>
                    <a:pt x="245" y="3427"/>
                  </a:lnTo>
                  <a:lnTo>
                    <a:pt x="282" y="3455"/>
                  </a:lnTo>
                  <a:lnTo>
                    <a:pt x="323" y="3478"/>
                  </a:lnTo>
                  <a:lnTo>
                    <a:pt x="367" y="3495"/>
                  </a:lnTo>
                  <a:lnTo>
                    <a:pt x="413" y="3505"/>
                  </a:lnTo>
                  <a:lnTo>
                    <a:pt x="462" y="3509"/>
                  </a:lnTo>
                  <a:lnTo>
                    <a:pt x="511" y="3505"/>
                  </a:lnTo>
                  <a:lnTo>
                    <a:pt x="558" y="3495"/>
                  </a:lnTo>
                  <a:lnTo>
                    <a:pt x="602" y="3478"/>
                  </a:lnTo>
                  <a:lnTo>
                    <a:pt x="642" y="3455"/>
                  </a:lnTo>
                  <a:lnTo>
                    <a:pt x="679" y="3427"/>
                  </a:lnTo>
                  <a:lnTo>
                    <a:pt x="711" y="3395"/>
                  </a:lnTo>
                  <a:lnTo>
                    <a:pt x="739" y="3359"/>
                  </a:lnTo>
                  <a:lnTo>
                    <a:pt x="761" y="3318"/>
                  </a:lnTo>
                  <a:lnTo>
                    <a:pt x="779" y="3274"/>
                  </a:lnTo>
                  <a:lnTo>
                    <a:pt x="789" y="3227"/>
                  </a:lnTo>
                  <a:lnTo>
                    <a:pt x="792" y="3177"/>
                  </a:lnTo>
                  <a:lnTo>
                    <a:pt x="789" y="3128"/>
                  </a:lnTo>
                  <a:lnTo>
                    <a:pt x="779" y="3082"/>
                  </a:lnTo>
                  <a:lnTo>
                    <a:pt x="761" y="3038"/>
                  </a:lnTo>
                  <a:lnTo>
                    <a:pt x="739" y="2997"/>
                  </a:lnTo>
                  <a:lnTo>
                    <a:pt x="711" y="2961"/>
                  </a:lnTo>
                  <a:lnTo>
                    <a:pt x="679" y="2928"/>
                  </a:lnTo>
                  <a:lnTo>
                    <a:pt x="642" y="2900"/>
                  </a:lnTo>
                  <a:lnTo>
                    <a:pt x="602" y="2877"/>
                  </a:lnTo>
                  <a:lnTo>
                    <a:pt x="558" y="2861"/>
                  </a:lnTo>
                  <a:lnTo>
                    <a:pt x="511" y="2850"/>
                  </a:lnTo>
                  <a:lnTo>
                    <a:pt x="462" y="2847"/>
                  </a:lnTo>
                  <a:close/>
                  <a:moveTo>
                    <a:pt x="1411" y="1950"/>
                  </a:moveTo>
                  <a:lnTo>
                    <a:pt x="1423" y="1951"/>
                  </a:lnTo>
                  <a:lnTo>
                    <a:pt x="1432" y="1956"/>
                  </a:lnTo>
                  <a:lnTo>
                    <a:pt x="1440" y="1965"/>
                  </a:lnTo>
                  <a:lnTo>
                    <a:pt x="1445" y="1975"/>
                  </a:lnTo>
                  <a:lnTo>
                    <a:pt x="1460" y="2030"/>
                  </a:lnTo>
                  <a:lnTo>
                    <a:pt x="1482" y="2082"/>
                  </a:lnTo>
                  <a:lnTo>
                    <a:pt x="1507" y="2132"/>
                  </a:lnTo>
                  <a:lnTo>
                    <a:pt x="1537" y="2178"/>
                  </a:lnTo>
                  <a:lnTo>
                    <a:pt x="1572" y="2221"/>
                  </a:lnTo>
                  <a:lnTo>
                    <a:pt x="1611" y="2260"/>
                  </a:lnTo>
                  <a:lnTo>
                    <a:pt x="1653" y="2295"/>
                  </a:lnTo>
                  <a:lnTo>
                    <a:pt x="1699" y="2326"/>
                  </a:lnTo>
                  <a:lnTo>
                    <a:pt x="1747" y="2352"/>
                  </a:lnTo>
                  <a:lnTo>
                    <a:pt x="1800" y="2373"/>
                  </a:lnTo>
                  <a:lnTo>
                    <a:pt x="1853" y="2390"/>
                  </a:lnTo>
                  <a:lnTo>
                    <a:pt x="1909" y="2401"/>
                  </a:lnTo>
                  <a:lnTo>
                    <a:pt x="1911" y="2401"/>
                  </a:lnTo>
                  <a:lnTo>
                    <a:pt x="1923" y="2406"/>
                  </a:lnTo>
                  <a:lnTo>
                    <a:pt x="1932" y="2414"/>
                  </a:lnTo>
                  <a:lnTo>
                    <a:pt x="1938" y="2426"/>
                  </a:lnTo>
                  <a:lnTo>
                    <a:pt x="1938" y="2438"/>
                  </a:lnTo>
                  <a:lnTo>
                    <a:pt x="1933" y="2451"/>
                  </a:lnTo>
                  <a:lnTo>
                    <a:pt x="1925" y="2460"/>
                  </a:lnTo>
                  <a:lnTo>
                    <a:pt x="1913" y="2466"/>
                  </a:lnTo>
                  <a:lnTo>
                    <a:pt x="1899" y="2466"/>
                  </a:lnTo>
                  <a:lnTo>
                    <a:pt x="1838" y="2455"/>
                  </a:lnTo>
                  <a:lnTo>
                    <a:pt x="1778" y="2436"/>
                  </a:lnTo>
                  <a:lnTo>
                    <a:pt x="1720" y="2412"/>
                  </a:lnTo>
                  <a:lnTo>
                    <a:pt x="1665" y="2383"/>
                  </a:lnTo>
                  <a:lnTo>
                    <a:pt x="1614" y="2349"/>
                  </a:lnTo>
                  <a:lnTo>
                    <a:pt x="1566" y="2309"/>
                  </a:lnTo>
                  <a:lnTo>
                    <a:pt x="1523" y="2265"/>
                  </a:lnTo>
                  <a:lnTo>
                    <a:pt x="1484" y="2217"/>
                  </a:lnTo>
                  <a:lnTo>
                    <a:pt x="1450" y="2165"/>
                  </a:lnTo>
                  <a:lnTo>
                    <a:pt x="1421" y="2110"/>
                  </a:lnTo>
                  <a:lnTo>
                    <a:pt x="1398" y="2052"/>
                  </a:lnTo>
                  <a:lnTo>
                    <a:pt x="1380" y="1990"/>
                  </a:lnTo>
                  <a:lnTo>
                    <a:pt x="1380" y="1983"/>
                  </a:lnTo>
                  <a:lnTo>
                    <a:pt x="1381" y="1971"/>
                  </a:lnTo>
                  <a:lnTo>
                    <a:pt x="1388" y="1960"/>
                  </a:lnTo>
                  <a:lnTo>
                    <a:pt x="1398" y="1952"/>
                  </a:lnTo>
                  <a:lnTo>
                    <a:pt x="1411" y="1950"/>
                  </a:lnTo>
                  <a:close/>
                  <a:moveTo>
                    <a:pt x="3367" y="1424"/>
                  </a:moveTo>
                  <a:lnTo>
                    <a:pt x="3368" y="1424"/>
                  </a:lnTo>
                  <a:lnTo>
                    <a:pt x="3381" y="1426"/>
                  </a:lnTo>
                  <a:lnTo>
                    <a:pt x="3392" y="1433"/>
                  </a:lnTo>
                  <a:lnTo>
                    <a:pt x="3397" y="1444"/>
                  </a:lnTo>
                  <a:lnTo>
                    <a:pt x="3401" y="1458"/>
                  </a:lnTo>
                  <a:lnTo>
                    <a:pt x="3397" y="1470"/>
                  </a:lnTo>
                  <a:lnTo>
                    <a:pt x="3390" y="1481"/>
                  </a:lnTo>
                  <a:lnTo>
                    <a:pt x="3380" y="1488"/>
                  </a:lnTo>
                  <a:lnTo>
                    <a:pt x="3367" y="1490"/>
                  </a:lnTo>
                  <a:lnTo>
                    <a:pt x="3334" y="1493"/>
                  </a:lnTo>
                  <a:lnTo>
                    <a:pt x="3302" y="1503"/>
                  </a:lnTo>
                  <a:lnTo>
                    <a:pt x="3274" y="1518"/>
                  </a:lnTo>
                  <a:lnTo>
                    <a:pt x="3250" y="1538"/>
                  </a:lnTo>
                  <a:lnTo>
                    <a:pt x="3230" y="1562"/>
                  </a:lnTo>
                  <a:lnTo>
                    <a:pt x="3215" y="1590"/>
                  </a:lnTo>
                  <a:lnTo>
                    <a:pt x="3205" y="1622"/>
                  </a:lnTo>
                  <a:lnTo>
                    <a:pt x="3201" y="1655"/>
                  </a:lnTo>
                  <a:lnTo>
                    <a:pt x="3201" y="1657"/>
                  </a:lnTo>
                  <a:lnTo>
                    <a:pt x="3199" y="1669"/>
                  </a:lnTo>
                  <a:lnTo>
                    <a:pt x="3192" y="1680"/>
                  </a:lnTo>
                  <a:lnTo>
                    <a:pt x="3182" y="1687"/>
                  </a:lnTo>
                  <a:lnTo>
                    <a:pt x="3169" y="1689"/>
                  </a:lnTo>
                  <a:lnTo>
                    <a:pt x="3156" y="1686"/>
                  </a:lnTo>
                  <a:lnTo>
                    <a:pt x="3146" y="1679"/>
                  </a:lnTo>
                  <a:lnTo>
                    <a:pt x="3139" y="1668"/>
                  </a:lnTo>
                  <a:lnTo>
                    <a:pt x="3136" y="1655"/>
                  </a:lnTo>
                  <a:lnTo>
                    <a:pt x="3139" y="1618"/>
                  </a:lnTo>
                  <a:lnTo>
                    <a:pt x="3148" y="1582"/>
                  </a:lnTo>
                  <a:lnTo>
                    <a:pt x="3162" y="1550"/>
                  </a:lnTo>
                  <a:lnTo>
                    <a:pt x="3180" y="1518"/>
                  </a:lnTo>
                  <a:lnTo>
                    <a:pt x="3204" y="1491"/>
                  </a:lnTo>
                  <a:lnTo>
                    <a:pt x="3230" y="1468"/>
                  </a:lnTo>
                  <a:lnTo>
                    <a:pt x="3260" y="1449"/>
                  </a:lnTo>
                  <a:lnTo>
                    <a:pt x="3294" y="1436"/>
                  </a:lnTo>
                  <a:lnTo>
                    <a:pt x="3330" y="1426"/>
                  </a:lnTo>
                  <a:lnTo>
                    <a:pt x="3367" y="1424"/>
                  </a:lnTo>
                  <a:close/>
                  <a:moveTo>
                    <a:pt x="3367" y="1324"/>
                  </a:moveTo>
                  <a:lnTo>
                    <a:pt x="3318" y="1327"/>
                  </a:lnTo>
                  <a:lnTo>
                    <a:pt x="3271" y="1338"/>
                  </a:lnTo>
                  <a:lnTo>
                    <a:pt x="3227" y="1355"/>
                  </a:lnTo>
                  <a:lnTo>
                    <a:pt x="3187" y="1377"/>
                  </a:lnTo>
                  <a:lnTo>
                    <a:pt x="3150" y="1405"/>
                  </a:lnTo>
                  <a:lnTo>
                    <a:pt x="3118" y="1438"/>
                  </a:lnTo>
                  <a:lnTo>
                    <a:pt x="3090" y="1475"/>
                  </a:lnTo>
                  <a:lnTo>
                    <a:pt x="3068" y="1516"/>
                  </a:lnTo>
                  <a:lnTo>
                    <a:pt x="3050" y="1559"/>
                  </a:lnTo>
                  <a:lnTo>
                    <a:pt x="3040" y="1607"/>
                  </a:lnTo>
                  <a:lnTo>
                    <a:pt x="3037" y="1655"/>
                  </a:lnTo>
                  <a:lnTo>
                    <a:pt x="3040" y="1704"/>
                  </a:lnTo>
                  <a:lnTo>
                    <a:pt x="3050" y="1751"/>
                  </a:lnTo>
                  <a:lnTo>
                    <a:pt x="3068" y="1795"/>
                  </a:lnTo>
                  <a:lnTo>
                    <a:pt x="3090" y="1836"/>
                  </a:lnTo>
                  <a:lnTo>
                    <a:pt x="3118" y="1873"/>
                  </a:lnTo>
                  <a:lnTo>
                    <a:pt x="3150" y="1906"/>
                  </a:lnTo>
                  <a:lnTo>
                    <a:pt x="3187" y="1933"/>
                  </a:lnTo>
                  <a:lnTo>
                    <a:pt x="3227" y="1956"/>
                  </a:lnTo>
                  <a:lnTo>
                    <a:pt x="3271" y="1972"/>
                  </a:lnTo>
                  <a:lnTo>
                    <a:pt x="3318" y="1982"/>
                  </a:lnTo>
                  <a:lnTo>
                    <a:pt x="3367" y="1986"/>
                  </a:lnTo>
                  <a:lnTo>
                    <a:pt x="3416" y="1982"/>
                  </a:lnTo>
                  <a:lnTo>
                    <a:pt x="3462" y="1972"/>
                  </a:lnTo>
                  <a:lnTo>
                    <a:pt x="3506" y="1956"/>
                  </a:lnTo>
                  <a:lnTo>
                    <a:pt x="3547" y="1933"/>
                  </a:lnTo>
                  <a:lnTo>
                    <a:pt x="3584" y="1906"/>
                  </a:lnTo>
                  <a:lnTo>
                    <a:pt x="3617" y="1873"/>
                  </a:lnTo>
                  <a:lnTo>
                    <a:pt x="3645" y="1836"/>
                  </a:lnTo>
                  <a:lnTo>
                    <a:pt x="3667" y="1795"/>
                  </a:lnTo>
                  <a:lnTo>
                    <a:pt x="3683" y="1751"/>
                  </a:lnTo>
                  <a:lnTo>
                    <a:pt x="3693" y="1704"/>
                  </a:lnTo>
                  <a:lnTo>
                    <a:pt x="3697" y="1655"/>
                  </a:lnTo>
                  <a:lnTo>
                    <a:pt x="3693" y="1607"/>
                  </a:lnTo>
                  <a:lnTo>
                    <a:pt x="3683" y="1559"/>
                  </a:lnTo>
                  <a:lnTo>
                    <a:pt x="3667" y="1516"/>
                  </a:lnTo>
                  <a:lnTo>
                    <a:pt x="3645" y="1475"/>
                  </a:lnTo>
                  <a:lnTo>
                    <a:pt x="3617" y="1438"/>
                  </a:lnTo>
                  <a:lnTo>
                    <a:pt x="3584" y="1405"/>
                  </a:lnTo>
                  <a:lnTo>
                    <a:pt x="3547" y="1377"/>
                  </a:lnTo>
                  <a:lnTo>
                    <a:pt x="3506" y="1355"/>
                  </a:lnTo>
                  <a:lnTo>
                    <a:pt x="3462" y="1338"/>
                  </a:lnTo>
                  <a:lnTo>
                    <a:pt x="3416" y="1327"/>
                  </a:lnTo>
                  <a:lnTo>
                    <a:pt x="3367" y="1324"/>
                  </a:lnTo>
                  <a:close/>
                  <a:moveTo>
                    <a:pt x="1915" y="1324"/>
                  </a:moveTo>
                  <a:lnTo>
                    <a:pt x="1850" y="1327"/>
                  </a:lnTo>
                  <a:lnTo>
                    <a:pt x="1787" y="1338"/>
                  </a:lnTo>
                  <a:lnTo>
                    <a:pt x="1727" y="1354"/>
                  </a:lnTo>
                  <a:lnTo>
                    <a:pt x="1669" y="1377"/>
                  </a:lnTo>
                  <a:lnTo>
                    <a:pt x="1614" y="1405"/>
                  </a:lnTo>
                  <a:lnTo>
                    <a:pt x="1563" y="1439"/>
                  </a:lnTo>
                  <a:lnTo>
                    <a:pt x="1517" y="1477"/>
                  </a:lnTo>
                  <a:lnTo>
                    <a:pt x="1474" y="1520"/>
                  </a:lnTo>
                  <a:lnTo>
                    <a:pt x="1435" y="1568"/>
                  </a:lnTo>
                  <a:lnTo>
                    <a:pt x="1402" y="1619"/>
                  </a:lnTo>
                  <a:lnTo>
                    <a:pt x="1373" y="1674"/>
                  </a:lnTo>
                  <a:lnTo>
                    <a:pt x="1351" y="1731"/>
                  </a:lnTo>
                  <a:lnTo>
                    <a:pt x="1334" y="1792"/>
                  </a:lnTo>
                  <a:lnTo>
                    <a:pt x="1324" y="1856"/>
                  </a:lnTo>
                  <a:lnTo>
                    <a:pt x="1320" y="1919"/>
                  </a:lnTo>
                  <a:lnTo>
                    <a:pt x="1324" y="1985"/>
                  </a:lnTo>
                  <a:lnTo>
                    <a:pt x="1334" y="2049"/>
                  </a:lnTo>
                  <a:lnTo>
                    <a:pt x="1351" y="2109"/>
                  </a:lnTo>
                  <a:lnTo>
                    <a:pt x="1373" y="2166"/>
                  </a:lnTo>
                  <a:lnTo>
                    <a:pt x="1402" y="2221"/>
                  </a:lnTo>
                  <a:lnTo>
                    <a:pt x="1435" y="2272"/>
                  </a:lnTo>
                  <a:lnTo>
                    <a:pt x="1474" y="2320"/>
                  </a:lnTo>
                  <a:lnTo>
                    <a:pt x="1517" y="2363"/>
                  </a:lnTo>
                  <a:lnTo>
                    <a:pt x="1563" y="2401"/>
                  </a:lnTo>
                  <a:lnTo>
                    <a:pt x="1614" y="2435"/>
                  </a:lnTo>
                  <a:lnTo>
                    <a:pt x="1669" y="2463"/>
                  </a:lnTo>
                  <a:lnTo>
                    <a:pt x="1727" y="2485"/>
                  </a:lnTo>
                  <a:lnTo>
                    <a:pt x="1787" y="2502"/>
                  </a:lnTo>
                  <a:lnTo>
                    <a:pt x="1850" y="2513"/>
                  </a:lnTo>
                  <a:lnTo>
                    <a:pt x="1915" y="2516"/>
                  </a:lnTo>
                  <a:lnTo>
                    <a:pt x="1979" y="2513"/>
                  </a:lnTo>
                  <a:lnTo>
                    <a:pt x="2042" y="2502"/>
                  </a:lnTo>
                  <a:lnTo>
                    <a:pt x="2102" y="2485"/>
                  </a:lnTo>
                  <a:lnTo>
                    <a:pt x="2160" y="2463"/>
                  </a:lnTo>
                  <a:lnTo>
                    <a:pt x="2215" y="2435"/>
                  </a:lnTo>
                  <a:lnTo>
                    <a:pt x="2266" y="2401"/>
                  </a:lnTo>
                  <a:lnTo>
                    <a:pt x="2312" y="2363"/>
                  </a:lnTo>
                  <a:lnTo>
                    <a:pt x="2355" y="2320"/>
                  </a:lnTo>
                  <a:lnTo>
                    <a:pt x="2394" y="2272"/>
                  </a:lnTo>
                  <a:lnTo>
                    <a:pt x="2427" y="2221"/>
                  </a:lnTo>
                  <a:lnTo>
                    <a:pt x="2456" y="2166"/>
                  </a:lnTo>
                  <a:lnTo>
                    <a:pt x="2478" y="2109"/>
                  </a:lnTo>
                  <a:lnTo>
                    <a:pt x="2495" y="2049"/>
                  </a:lnTo>
                  <a:lnTo>
                    <a:pt x="2505" y="1985"/>
                  </a:lnTo>
                  <a:lnTo>
                    <a:pt x="2509" y="1919"/>
                  </a:lnTo>
                  <a:lnTo>
                    <a:pt x="2505" y="1856"/>
                  </a:lnTo>
                  <a:lnTo>
                    <a:pt x="2495" y="1792"/>
                  </a:lnTo>
                  <a:lnTo>
                    <a:pt x="2478" y="1731"/>
                  </a:lnTo>
                  <a:lnTo>
                    <a:pt x="2456" y="1674"/>
                  </a:lnTo>
                  <a:lnTo>
                    <a:pt x="2427" y="1619"/>
                  </a:lnTo>
                  <a:lnTo>
                    <a:pt x="2394" y="1568"/>
                  </a:lnTo>
                  <a:lnTo>
                    <a:pt x="2355" y="1520"/>
                  </a:lnTo>
                  <a:lnTo>
                    <a:pt x="2312" y="1477"/>
                  </a:lnTo>
                  <a:lnTo>
                    <a:pt x="2266" y="1439"/>
                  </a:lnTo>
                  <a:lnTo>
                    <a:pt x="2215" y="1405"/>
                  </a:lnTo>
                  <a:lnTo>
                    <a:pt x="2160" y="1377"/>
                  </a:lnTo>
                  <a:lnTo>
                    <a:pt x="2102" y="1354"/>
                  </a:lnTo>
                  <a:lnTo>
                    <a:pt x="2042" y="1338"/>
                  </a:lnTo>
                  <a:lnTo>
                    <a:pt x="1979" y="1327"/>
                  </a:lnTo>
                  <a:lnTo>
                    <a:pt x="1915" y="1324"/>
                  </a:lnTo>
                  <a:close/>
                  <a:moveTo>
                    <a:pt x="462" y="762"/>
                  </a:moveTo>
                  <a:lnTo>
                    <a:pt x="463" y="762"/>
                  </a:lnTo>
                  <a:lnTo>
                    <a:pt x="476" y="764"/>
                  </a:lnTo>
                  <a:lnTo>
                    <a:pt x="486" y="771"/>
                  </a:lnTo>
                  <a:lnTo>
                    <a:pt x="493" y="782"/>
                  </a:lnTo>
                  <a:lnTo>
                    <a:pt x="495" y="796"/>
                  </a:lnTo>
                  <a:lnTo>
                    <a:pt x="493" y="808"/>
                  </a:lnTo>
                  <a:lnTo>
                    <a:pt x="486" y="819"/>
                  </a:lnTo>
                  <a:lnTo>
                    <a:pt x="475" y="826"/>
                  </a:lnTo>
                  <a:lnTo>
                    <a:pt x="462" y="828"/>
                  </a:lnTo>
                  <a:lnTo>
                    <a:pt x="429" y="832"/>
                  </a:lnTo>
                  <a:lnTo>
                    <a:pt x="398" y="841"/>
                  </a:lnTo>
                  <a:lnTo>
                    <a:pt x="370" y="856"/>
                  </a:lnTo>
                  <a:lnTo>
                    <a:pt x="346" y="876"/>
                  </a:lnTo>
                  <a:lnTo>
                    <a:pt x="325" y="900"/>
                  </a:lnTo>
                  <a:lnTo>
                    <a:pt x="310" y="928"/>
                  </a:lnTo>
                  <a:lnTo>
                    <a:pt x="301" y="960"/>
                  </a:lnTo>
                  <a:lnTo>
                    <a:pt x="297" y="993"/>
                  </a:lnTo>
                  <a:lnTo>
                    <a:pt x="297" y="995"/>
                  </a:lnTo>
                  <a:lnTo>
                    <a:pt x="295" y="1007"/>
                  </a:lnTo>
                  <a:lnTo>
                    <a:pt x="287" y="1018"/>
                  </a:lnTo>
                  <a:lnTo>
                    <a:pt x="276" y="1025"/>
                  </a:lnTo>
                  <a:lnTo>
                    <a:pt x="263" y="1027"/>
                  </a:lnTo>
                  <a:lnTo>
                    <a:pt x="251" y="1024"/>
                  </a:lnTo>
                  <a:lnTo>
                    <a:pt x="240" y="1017"/>
                  </a:lnTo>
                  <a:lnTo>
                    <a:pt x="233" y="1006"/>
                  </a:lnTo>
                  <a:lnTo>
                    <a:pt x="231" y="993"/>
                  </a:lnTo>
                  <a:lnTo>
                    <a:pt x="234" y="956"/>
                  </a:lnTo>
                  <a:lnTo>
                    <a:pt x="243" y="920"/>
                  </a:lnTo>
                  <a:lnTo>
                    <a:pt x="256" y="888"/>
                  </a:lnTo>
                  <a:lnTo>
                    <a:pt x="276" y="856"/>
                  </a:lnTo>
                  <a:lnTo>
                    <a:pt x="299" y="829"/>
                  </a:lnTo>
                  <a:lnTo>
                    <a:pt x="326" y="806"/>
                  </a:lnTo>
                  <a:lnTo>
                    <a:pt x="356" y="787"/>
                  </a:lnTo>
                  <a:lnTo>
                    <a:pt x="389" y="774"/>
                  </a:lnTo>
                  <a:lnTo>
                    <a:pt x="425" y="764"/>
                  </a:lnTo>
                  <a:lnTo>
                    <a:pt x="462" y="762"/>
                  </a:lnTo>
                  <a:close/>
                  <a:moveTo>
                    <a:pt x="462" y="662"/>
                  </a:moveTo>
                  <a:lnTo>
                    <a:pt x="413" y="665"/>
                  </a:lnTo>
                  <a:lnTo>
                    <a:pt x="367" y="676"/>
                  </a:lnTo>
                  <a:lnTo>
                    <a:pt x="323" y="693"/>
                  </a:lnTo>
                  <a:lnTo>
                    <a:pt x="282" y="715"/>
                  </a:lnTo>
                  <a:lnTo>
                    <a:pt x="245" y="743"/>
                  </a:lnTo>
                  <a:lnTo>
                    <a:pt x="212" y="776"/>
                  </a:lnTo>
                  <a:lnTo>
                    <a:pt x="184" y="813"/>
                  </a:lnTo>
                  <a:lnTo>
                    <a:pt x="162" y="854"/>
                  </a:lnTo>
                  <a:lnTo>
                    <a:pt x="146" y="897"/>
                  </a:lnTo>
                  <a:lnTo>
                    <a:pt x="136" y="945"/>
                  </a:lnTo>
                  <a:lnTo>
                    <a:pt x="132" y="993"/>
                  </a:lnTo>
                  <a:lnTo>
                    <a:pt x="136" y="1042"/>
                  </a:lnTo>
                  <a:lnTo>
                    <a:pt x="146" y="1089"/>
                  </a:lnTo>
                  <a:lnTo>
                    <a:pt x="162" y="1133"/>
                  </a:lnTo>
                  <a:lnTo>
                    <a:pt x="184" y="1174"/>
                  </a:lnTo>
                  <a:lnTo>
                    <a:pt x="212" y="1211"/>
                  </a:lnTo>
                  <a:lnTo>
                    <a:pt x="245" y="1244"/>
                  </a:lnTo>
                  <a:lnTo>
                    <a:pt x="282" y="1271"/>
                  </a:lnTo>
                  <a:lnTo>
                    <a:pt x="323" y="1294"/>
                  </a:lnTo>
                  <a:lnTo>
                    <a:pt x="367" y="1310"/>
                  </a:lnTo>
                  <a:lnTo>
                    <a:pt x="413" y="1320"/>
                  </a:lnTo>
                  <a:lnTo>
                    <a:pt x="462" y="1324"/>
                  </a:lnTo>
                  <a:lnTo>
                    <a:pt x="511" y="1320"/>
                  </a:lnTo>
                  <a:lnTo>
                    <a:pt x="558" y="1310"/>
                  </a:lnTo>
                  <a:lnTo>
                    <a:pt x="602" y="1294"/>
                  </a:lnTo>
                  <a:lnTo>
                    <a:pt x="642" y="1271"/>
                  </a:lnTo>
                  <a:lnTo>
                    <a:pt x="679" y="1244"/>
                  </a:lnTo>
                  <a:lnTo>
                    <a:pt x="711" y="1211"/>
                  </a:lnTo>
                  <a:lnTo>
                    <a:pt x="739" y="1174"/>
                  </a:lnTo>
                  <a:lnTo>
                    <a:pt x="761" y="1133"/>
                  </a:lnTo>
                  <a:lnTo>
                    <a:pt x="779" y="1089"/>
                  </a:lnTo>
                  <a:lnTo>
                    <a:pt x="789" y="1042"/>
                  </a:lnTo>
                  <a:lnTo>
                    <a:pt x="792" y="993"/>
                  </a:lnTo>
                  <a:lnTo>
                    <a:pt x="789" y="945"/>
                  </a:lnTo>
                  <a:lnTo>
                    <a:pt x="779" y="897"/>
                  </a:lnTo>
                  <a:lnTo>
                    <a:pt x="761" y="854"/>
                  </a:lnTo>
                  <a:lnTo>
                    <a:pt x="739" y="813"/>
                  </a:lnTo>
                  <a:lnTo>
                    <a:pt x="711" y="776"/>
                  </a:lnTo>
                  <a:lnTo>
                    <a:pt x="679" y="743"/>
                  </a:lnTo>
                  <a:lnTo>
                    <a:pt x="642" y="715"/>
                  </a:lnTo>
                  <a:lnTo>
                    <a:pt x="602" y="693"/>
                  </a:lnTo>
                  <a:lnTo>
                    <a:pt x="558" y="676"/>
                  </a:lnTo>
                  <a:lnTo>
                    <a:pt x="511" y="665"/>
                  </a:lnTo>
                  <a:lnTo>
                    <a:pt x="462" y="662"/>
                  </a:lnTo>
                  <a:close/>
                  <a:moveTo>
                    <a:pt x="1915" y="233"/>
                  </a:moveTo>
                  <a:lnTo>
                    <a:pt x="1916" y="233"/>
                  </a:lnTo>
                  <a:lnTo>
                    <a:pt x="1928" y="235"/>
                  </a:lnTo>
                  <a:lnTo>
                    <a:pt x="1939" y="242"/>
                  </a:lnTo>
                  <a:lnTo>
                    <a:pt x="1946" y="252"/>
                  </a:lnTo>
                  <a:lnTo>
                    <a:pt x="1948" y="265"/>
                  </a:lnTo>
                  <a:lnTo>
                    <a:pt x="1945" y="278"/>
                  </a:lnTo>
                  <a:lnTo>
                    <a:pt x="1938" y="288"/>
                  </a:lnTo>
                  <a:lnTo>
                    <a:pt x="1927" y="295"/>
                  </a:lnTo>
                  <a:lnTo>
                    <a:pt x="1915" y="298"/>
                  </a:lnTo>
                  <a:lnTo>
                    <a:pt x="1881" y="301"/>
                  </a:lnTo>
                  <a:lnTo>
                    <a:pt x="1850" y="312"/>
                  </a:lnTo>
                  <a:lnTo>
                    <a:pt x="1822" y="327"/>
                  </a:lnTo>
                  <a:lnTo>
                    <a:pt x="1797" y="347"/>
                  </a:lnTo>
                  <a:lnTo>
                    <a:pt x="1778" y="371"/>
                  </a:lnTo>
                  <a:lnTo>
                    <a:pt x="1763" y="399"/>
                  </a:lnTo>
                  <a:lnTo>
                    <a:pt x="1753" y="430"/>
                  </a:lnTo>
                  <a:lnTo>
                    <a:pt x="1750" y="464"/>
                  </a:lnTo>
                  <a:lnTo>
                    <a:pt x="1750" y="465"/>
                  </a:lnTo>
                  <a:lnTo>
                    <a:pt x="1746" y="478"/>
                  </a:lnTo>
                  <a:lnTo>
                    <a:pt x="1739" y="488"/>
                  </a:lnTo>
                  <a:lnTo>
                    <a:pt x="1729" y="494"/>
                  </a:lnTo>
                  <a:lnTo>
                    <a:pt x="1716" y="498"/>
                  </a:lnTo>
                  <a:lnTo>
                    <a:pt x="1703" y="494"/>
                  </a:lnTo>
                  <a:lnTo>
                    <a:pt x="1693" y="487"/>
                  </a:lnTo>
                  <a:lnTo>
                    <a:pt x="1686" y="477"/>
                  </a:lnTo>
                  <a:lnTo>
                    <a:pt x="1684" y="464"/>
                  </a:lnTo>
                  <a:lnTo>
                    <a:pt x="1686" y="427"/>
                  </a:lnTo>
                  <a:lnTo>
                    <a:pt x="1695" y="391"/>
                  </a:lnTo>
                  <a:lnTo>
                    <a:pt x="1709" y="357"/>
                  </a:lnTo>
                  <a:lnTo>
                    <a:pt x="1728" y="327"/>
                  </a:lnTo>
                  <a:lnTo>
                    <a:pt x="1751" y="300"/>
                  </a:lnTo>
                  <a:lnTo>
                    <a:pt x="1779" y="277"/>
                  </a:lnTo>
                  <a:lnTo>
                    <a:pt x="1809" y="258"/>
                  </a:lnTo>
                  <a:lnTo>
                    <a:pt x="1841" y="244"/>
                  </a:lnTo>
                  <a:lnTo>
                    <a:pt x="1877" y="235"/>
                  </a:lnTo>
                  <a:lnTo>
                    <a:pt x="1915" y="233"/>
                  </a:lnTo>
                  <a:close/>
                  <a:moveTo>
                    <a:pt x="1915" y="132"/>
                  </a:moveTo>
                  <a:lnTo>
                    <a:pt x="1866" y="136"/>
                  </a:lnTo>
                  <a:lnTo>
                    <a:pt x="1819" y="146"/>
                  </a:lnTo>
                  <a:lnTo>
                    <a:pt x="1775" y="164"/>
                  </a:lnTo>
                  <a:lnTo>
                    <a:pt x="1735" y="186"/>
                  </a:lnTo>
                  <a:lnTo>
                    <a:pt x="1698" y="214"/>
                  </a:lnTo>
                  <a:lnTo>
                    <a:pt x="1665" y="246"/>
                  </a:lnTo>
                  <a:lnTo>
                    <a:pt x="1637" y="284"/>
                  </a:lnTo>
                  <a:lnTo>
                    <a:pt x="1615" y="323"/>
                  </a:lnTo>
                  <a:lnTo>
                    <a:pt x="1599" y="367"/>
                  </a:lnTo>
                  <a:lnTo>
                    <a:pt x="1588" y="415"/>
                  </a:lnTo>
                  <a:lnTo>
                    <a:pt x="1585" y="464"/>
                  </a:lnTo>
                  <a:lnTo>
                    <a:pt x="1588" y="513"/>
                  </a:lnTo>
                  <a:lnTo>
                    <a:pt x="1599" y="559"/>
                  </a:lnTo>
                  <a:lnTo>
                    <a:pt x="1615" y="604"/>
                  </a:lnTo>
                  <a:lnTo>
                    <a:pt x="1637" y="644"/>
                  </a:lnTo>
                  <a:lnTo>
                    <a:pt x="1665" y="682"/>
                  </a:lnTo>
                  <a:lnTo>
                    <a:pt x="1698" y="714"/>
                  </a:lnTo>
                  <a:lnTo>
                    <a:pt x="1735" y="742"/>
                  </a:lnTo>
                  <a:lnTo>
                    <a:pt x="1775" y="764"/>
                  </a:lnTo>
                  <a:lnTo>
                    <a:pt x="1819" y="780"/>
                  </a:lnTo>
                  <a:lnTo>
                    <a:pt x="1866" y="791"/>
                  </a:lnTo>
                  <a:lnTo>
                    <a:pt x="1915" y="794"/>
                  </a:lnTo>
                  <a:lnTo>
                    <a:pt x="1963" y="791"/>
                  </a:lnTo>
                  <a:lnTo>
                    <a:pt x="2010" y="780"/>
                  </a:lnTo>
                  <a:lnTo>
                    <a:pt x="2054" y="764"/>
                  </a:lnTo>
                  <a:lnTo>
                    <a:pt x="2094" y="742"/>
                  </a:lnTo>
                  <a:lnTo>
                    <a:pt x="2131" y="714"/>
                  </a:lnTo>
                  <a:lnTo>
                    <a:pt x="2164" y="682"/>
                  </a:lnTo>
                  <a:lnTo>
                    <a:pt x="2192" y="644"/>
                  </a:lnTo>
                  <a:lnTo>
                    <a:pt x="2214" y="604"/>
                  </a:lnTo>
                  <a:lnTo>
                    <a:pt x="2230" y="559"/>
                  </a:lnTo>
                  <a:lnTo>
                    <a:pt x="2241" y="513"/>
                  </a:lnTo>
                  <a:lnTo>
                    <a:pt x="2244" y="464"/>
                  </a:lnTo>
                  <a:lnTo>
                    <a:pt x="2241" y="415"/>
                  </a:lnTo>
                  <a:lnTo>
                    <a:pt x="2230" y="367"/>
                  </a:lnTo>
                  <a:lnTo>
                    <a:pt x="2214" y="323"/>
                  </a:lnTo>
                  <a:lnTo>
                    <a:pt x="2192" y="284"/>
                  </a:lnTo>
                  <a:lnTo>
                    <a:pt x="2164" y="246"/>
                  </a:lnTo>
                  <a:lnTo>
                    <a:pt x="2131" y="214"/>
                  </a:lnTo>
                  <a:lnTo>
                    <a:pt x="2094" y="186"/>
                  </a:lnTo>
                  <a:lnTo>
                    <a:pt x="2054" y="164"/>
                  </a:lnTo>
                  <a:lnTo>
                    <a:pt x="2010" y="146"/>
                  </a:lnTo>
                  <a:lnTo>
                    <a:pt x="1963" y="136"/>
                  </a:lnTo>
                  <a:lnTo>
                    <a:pt x="1915" y="132"/>
                  </a:lnTo>
                  <a:close/>
                  <a:moveTo>
                    <a:pt x="1915" y="0"/>
                  </a:moveTo>
                  <a:lnTo>
                    <a:pt x="1973" y="4"/>
                  </a:lnTo>
                  <a:lnTo>
                    <a:pt x="2028" y="15"/>
                  </a:lnTo>
                  <a:lnTo>
                    <a:pt x="2082" y="31"/>
                  </a:lnTo>
                  <a:lnTo>
                    <a:pt x="2131" y="55"/>
                  </a:lnTo>
                  <a:lnTo>
                    <a:pt x="2178" y="84"/>
                  </a:lnTo>
                  <a:lnTo>
                    <a:pt x="2221" y="117"/>
                  </a:lnTo>
                  <a:lnTo>
                    <a:pt x="2260" y="156"/>
                  </a:lnTo>
                  <a:lnTo>
                    <a:pt x="2294" y="199"/>
                  </a:lnTo>
                  <a:lnTo>
                    <a:pt x="2322" y="246"/>
                  </a:lnTo>
                  <a:lnTo>
                    <a:pt x="2345" y="297"/>
                  </a:lnTo>
                  <a:lnTo>
                    <a:pt x="2362" y="350"/>
                  </a:lnTo>
                  <a:lnTo>
                    <a:pt x="2373" y="406"/>
                  </a:lnTo>
                  <a:lnTo>
                    <a:pt x="2376" y="464"/>
                  </a:lnTo>
                  <a:lnTo>
                    <a:pt x="2373" y="521"/>
                  </a:lnTo>
                  <a:lnTo>
                    <a:pt x="2362" y="576"/>
                  </a:lnTo>
                  <a:lnTo>
                    <a:pt x="2346" y="629"/>
                  </a:lnTo>
                  <a:lnTo>
                    <a:pt x="2324" y="679"/>
                  </a:lnTo>
                  <a:lnTo>
                    <a:pt x="2295" y="726"/>
                  </a:lnTo>
                  <a:lnTo>
                    <a:pt x="2263" y="768"/>
                  </a:lnTo>
                  <a:lnTo>
                    <a:pt x="2224" y="807"/>
                  </a:lnTo>
                  <a:lnTo>
                    <a:pt x="2183" y="841"/>
                  </a:lnTo>
                  <a:lnTo>
                    <a:pt x="2136" y="870"/>
                  </a:lnTo>
                  <a:lnTo>
                    <a:pt x="2087" y="893"/>
                  </a:lnTo>
                  <a:lnTo>
                    <a:pt x="2035" y="911"/>
                  </a:lnTo>
                  <a:lnTo>
                    <a:pt x="1981" y="922"/>
                  </a:lnTo>
                  <a:lnTo>
                    <a:pt x="1981" y="1195"/>
                  </a:lnTo>
                  <a:lnTo>
                    <a:pt x="2049" y="1205"/>
                  </a:lnTo>
                  <a:lnTo>
                    <a:pt x="2115" y="1220"/>
                  </a:lnTo>
                  <a:lnTo>
                    <a:pt x="2180" y="1242"/>
                  </a:lnTo>
                  <a:lnTo>
                    <a:pt x="2241" y="1270"/>
                  </a:lnTo>
                  <a:lnTo>
                    <a:pt x="2299" y="1303"/>
                  </a:lnTo>
                  <a:lnTo>
                    <a:pt x="2353" y="1341"/>
                  </a:lnTo>
                  <a:lnTo>
                    <a:pt x="2404" y="1383"/>
                  </a:lnTo>
                  <a:lnTo>
                    <a:pt x="2452" y="1431"/>
                  </a:lnTo>
                  <a:lnTo>
                    <a:pt x="2493" y="1482"/>
                  </a:lnTo>
                  <a:lnTo>
                    <a:pt x="2531" y="1537"/>
                  </a:lnTo>
                  <a:lnTo>
                    <a:pt x="2564" y="1595"/>
                  </a:lnTo>
                  <a:lnTo>
                    <a:pt x="2591" y="1657"/>
                  </a:lnTo>
                  <a:lnTo>
                    <a:pt x="2613" y="1721"/>
                  </a:lnTo>
                  <a:lnTo>
                    <a:pt x="2905" y="1672"/>
                  </a:lnTo>
                  <a:lnTo>
                    <a:pt x="2904" y="1655"/>
                  </a:lnTo>
                  <a:lnTo>
                    <a:pt x="2909" y="1597"/>
                  </a:lnTo>
                  <a:lnTo>
                    <a:pt x="2919" y="1541"/>
                  </a:lnTo>
                  <a:lnTo>
                    <a:pt x="2936" y="1488"/>
                  </a:lnTo>
                  <a:lnTo>
                    <a:pt x="2959" y="1438"/>
                  </a:lnTo>
                  <a:lnTo>
                    <a:pt x="2988" y="1391"/>
                  </a:lnTo>
                  <a:lnTo>
                    <a:pt x="3021" y="1348"/>
                  </a:lnTo>
                  <a:lnTo>
                    <a:pt x="3060" y="1309"/>
                  </a:lnTo>
                  <a:lnTo>
                    <a:pt x="3103" y="1275"/>
                  </a:lnTo>
                  <a:lnTo>
                    <a:pt x="3150" y="1246"/>
                  </a:lnTo>
                  <a:lnTo>
                    <a:pt x="3200" y="1223"/>
                  </a:lnTo>
                  <a:lnTo>
                    <a:pt x="3253" y="1206"/>
                  </a:lnTo>
                  <a:lnTo>
                    <a:pt x="3309" y="1196"/>
                  </a:lnTo>
                  <a:lnTo>
                    <a:pt x="3367" y="1192"/>
                  </a:lnTo>
                  <a:lnTo>
                    <a:pt x="3425" y="1196"/>
                  </a:lnTo>
                  <a:lnTo>
                    <a:pt x="3481" y="1206"/>
                  </a:lnTo>
                  <a:lnTo>
                    <a:pt x="3533" y="1223"/>
                  </a:lnTo>
                  <a:lnTo>
                    <a:pt x="3584" y="1246"/>
                  </a:lnTo>
                  <a:lnTo>
                    <a:pt x="3631" y="1275"/>
                  </a:lnTo>
                  <a:lnTo>
                    <a:pt x="3674" y="1309"/>
                  </a:lnTo>
                  <a:lnTo>
                    <a:pt x="3712" y="1348"/>
                  </a:lnTo>
                  <a:lnTo>
                    <a:pt x="3745" y="1391"/>
                  </a:lnTo>
                  <a:lnTo>
                    <a:pt x="3774" y="1438"/>
                  </a:lnTo>
                  <a:lnTo>
                    <a:pt x="3798" y="1488"/>
                  </a:lnTo>
                  <a:lnTo>
                    <a:pt x="3815" y="1541"/>
                  </a:lnTo>
                  <a:lnTo>
                    <a:pt x="3826" y="1597"/>
                  </a:lnTo>
                  <a:lnTo>
                    <a:pt x="3829" y="1655"/>
                  </a:lnTo>
                  <a:lnTo>
                    <a:pt x="3826" y="1714"/>
                  </a:lnTo>
                  <a:lnTo>
                    <a:pt x="3815" y="1769"/>
                  </a:lnTo>
                  <a:lnTo>
                    <a:pt x="3798" y="1823"/>
                  </a:lnTo>
                  <a:lnTo>
                    <a:pt x="3774" y="1873"/>
                  </a:lnTo>
                  <a:lnTo>
                    <a:pt x="3745" y="1919"/>
                  </a:lnTo>
                  <a:lnTo>
                    <a:pt x="3712" y="1963"/>
                  </a:lnTo>
                  <a:lnTo>
                    <a:pt x="3674" y="2001"/>
                  </a:lnTo>
                  <a:lnTo>
                    <a:pt x="3631" y="2036"/>
                  </a:lnTo>
                  <a:lnTo>
                    <a:pt x="3584" y="2064"/>
                  </a:lnTo>
                  <a:lnTo>
                    <a:pt x="3533" y="2087"/>
                  </a:lnTo>
                  <a:lnTo>
                    <a:pt x="3481" y="2104"/>
                  </a:lnTo>
                  <a:lnTo>
                    <a:pt x="3425" y="2115"/>
                  </a:lnTo>
                  <a:lnTo>
                    <a:pt x="3367" y="2118"/>
                  </a:lnTo>
                  <a:lnTo>
                    <a:pt x="3313" y="2115"/>
                  </a:lnTo>
                  <a:lnTo>
                    <a:pt x="3259" y="2106"/>
                  </a:lnTo>
                  <a:lnTo>
                    <a:pt x="3209" y="2091"/>
                  </a:lnTo>
                  <a:lnTo>
                    <a:pt x="3161" y="2070"/>
                  </a:lnTo>
                  <a:lnTo>
                    <a:pt x="3115" y="2044"/>
                  </a:lnTo>
                  <a:lnTo>
                    <a:pt x="3074" y="2014"/>
                  </a:lnTo>
                  <a:lnTo>
                    <a:pt x="3037" y="1978"/>
                  </a:lnTo>
                  <a:lnTo>
                    <a:pt x="3003" y="1939"/>
                  </a:lnTo>
                  <a:lnTo>
                    <a:pt x="2973" y="1896"/>
                  </a:lnTo>
                  <a:lnTo>
                    <a:pt x="2948" y="1851"/>
                  </a:lnTo>
                  <a:lnTo>
                    <a:pt x="2929" y="1802"/>
                  </a:lnTo>
                  <a:lnTo>
                    <a:pt x="2637" y="1851"/>
                  </a:lnTo>
                  <a:lnTo>
                    <a:pt x="2640" y="1885"/>
                  </a:lnTo>
                  <a:lnTo>
                    <a:pt x="2641" y="1919"/>
                  </a:lnTo>
                  <a:lnTo>
                    <a:pt x="2637" y="1993"/>
                  </a:lnTo>
                  <a:lnTo>
                    <a:pt x="2627" y="2063"/>
                  </a:lnTo>
                  <a:lnTo>
                    <a:pt x="2610" y="2130"/>
                  </a:lnTo>
                  <a:lnTo>
                    <a:pt x="2586" y="2196"/>
                  </a:lnTo>
                  <a:lnTo>
                    <a:pt x="2557" y="2258"/>
                  </a:lnTo>
                  <a:lnTo>
                    <a:pt x="2522" y="2317"/>
                  </a:lnTo>
                  <a:lnTo>
                    <a:pt x="2483" y="2372"/>
                  </a:lnTo>
                  <a:lnTo>
                    <a:pt x="3082" y="2946"/>
                  </a:lnTo>
                  <a:lnTo>
                    <a:pt x="3122" y="2917"/>
                  </a:lnTo>
                  <a:lnTo>
                    <a:pt x="3166" y="2892"/>
                  </a:lnTo>
                  <a:lnTo>
                    <a:pt x="3214" y="2874"/>
                  </a:lnTo>
                  <a:lnTo>
                    <a:pt x="3263" y="2858"/>
                  </a:lnTo>
                  <a:lnTo>
                    <a:pt x="3314" y="2850"/>
                  </a:lnTo>
                  <a:lnTo>
                    <a:pt x="3367" y="2847"/>
                  </a:lnTo>
                  <a:lnTo>
                    <a:pt x="3425" y="2850"/>
                  </a:lnTo>
                  <a:lnTo>
                    <a:pt x="3481" y="2861"/>
                  </a:lnTo>
                  <a:lnTo>
                    <a:pt x="3533" y="2878"/>
                  </a:lnTo>
                  <a:lnTo>
                    <a:pt x="3584" y="2901"/>
                  </a:lnTo>
                  <a:lnTo>
                    <a:pt x="3631" y="2931"/>
                  </a:lnTo>
                  <a:lnTo>
                    <a:pt x="3674" y="2964"/>
                  </a:lnTo>
                  <a:lnTo>
                    <a:pt x="3712" y="3003"/>
                  </a:lnTo>
                  <a:lnTo>
                    <a:pt x="3745" y="3046"/>
                  </a:lnTo>
                  <a:lnTo>
                    <a:pt x="3774" y="3092"/>
                  </a:lnTo>
                  <a:lnTo>
                    <a:pt x="3798" y="3143"/>
                  </a:lnTo>
                  <a:lnTo>
                    <a:pt x="3815" y="3196"/>
                  </a:lnTo>
                  <a:lnTo>
                    <a:pt x="3826" y="3252"/>
                  </a:lnTo>
                  <a:lnTo>
                    <a:pt x="3829" y="3310"/>
                  </a:lnTo>
                  <a:lnTo>
                    <a:pt x="3826" y="3368"/>
                  </a:lnTo>
                  <a:lnTo>
                    <a:pt x="3815" y="3424"/>
                  </a:lnTo>
                  <a:lnTo>
                    <a:pt x="3798" y="3477"/>
                  </a:lnTo>
                  <a:lnTo>
                    <a:pt x="3774" y="3527"/>
                  </a:lnTo>
                  <a:lnTo>
                    <a:pt x="3745" y="3575"/>
                  </a:lnTo>
                  <a:lnTo>
                    <a:pt x="3712" y="3618"/>
                  </a:lnTo>
                  <a:lnTo>
                    <a:pt x="3674" y="3656"/>
                  </a:lnTo>
                  <a:lnTo>
                    <a:pt x="3631" y="3690"/>
                  </a:lnTo>
                  <a:lnTo>
                    <a:pt x="3584" y="3719"/>
                  </a:lnTo>
                  <a:lnTo>
                    <a:pt x="3533" y="3743"/>
                  </a:lnTo>
                  <a:lnTo>
                    <a:pt x="3481" y="3759"/>
                  </a:lnTo>
                  <a:lnTo>
                    <a:pt x="3425" y="3769"/>
                  </a:lnTo>
                  <a:lnTo>
                    <a:pt x="3367" y="3774"/>
                  </a:lnTo>
                  <a:lnTo>
                    <a:pt x="3309" y="3769"/>
                  </a:lnTo>
                  <a:lnTo>
                    <a:pt x="3253" y="3759"/>
                  </a:lnTo>
                  <a:lnTo>
                    <a:pt x="3200" y="3743"/>
                  </a:lnTo>
                  <a:lnTo>
                    <a:pt x="3150" y="3719"/>
                  </a:lnTo>
                  <a:lnTo>
                    <a:pt x="3103" y="3690"/>
                  </a:lnTo>
                  <a:lnTo>
                    <a:pt x="3060" y="3656"/>
                  </a:lnTo>
                  <a:lnTo>
                    <a:pt x="3021" y="3618"/>
                  </a:lnTo>
                  <a:lnTo>
                    <a:pt x="2988" y="3575"/>
                  </a:lnTo>
                  <a:lnTo>
                    <a:pt x="2959" y="3527"/>
                  </a:lnTo>
                  <a:lnTo>
                    <a:pt x="2936" y="3477"/>
                  </a:lnTo>
                  <a:lnTo>
                    <a:pt x="2919" y="3424"/>
                  </a:lnTo>
                  <a:lnTo>
                    <a:pt x="2909" y="3368"/>
                  </a:lnTo>
                  <a:lnTo>
                    <a:pt x="2904" y="3310"/>
                  </a:lnTo>
                  <a:lnTo>
                    <a:pt x="2908" y="3261"/>
                  </a:lnTo>
                  <a:lnTo>
                    <a:pt x="2915" y="3213"/>
                  </a:lnTo>
                  <a:lnTo>
                    <a:pt x="2927" y="3167"/>
                  </a:lnTo>
                  <a:lnTo>
                    <a:pt x="2945" y="3122"/>
                  </a:lnTo>
                  <a:lnTo>
                    <a:pt x="2966" y="3081"/>
                  </a:lnTo>
                  <a:lnTo>
                    <a:pt x="2991" y="3042"/>
                  </a:lnTo>
                  <a:lnTo>
                    <a:pt x="2391" y="2469"/>
                  </a:lnTo>
                  <a:lnTo>
                    <a:pt x="2341" y="2508"/>
                  </a:lnTo>
                  <a:lnTo>
                    <a:pt x="2289" y="2543"/>
                  </a:lnTo>
                  <a:lnTo>
                    <a:pt x="2232" y="2575"/>
                  </a:lnTo>
                  <a:lnTo>
                    <a:pt x="2173" y="2600"/>
                  </a:lnTo>
                  <a:lnTo>
                    <a:pt x="2112" y="2621"/>
                  </a:lnTo>
                  <a:lnTo>
                    <a:pt x="2048" y="2636"/>
                  </a:lnTo>
                  <a:lnTo>
                    <a:pt x="1982" y="2645"/>
                  </a:lnTo>
                  <a:lnTo>
                    <a:pt x="1915" y="2648"/>
                  </a:lnTo>
                  <a:lnTo>
                    <a:pt x="1843" y="2644"/>
                  </a:lnTo>
                  <a:lnTo>
                    <a:pt x="1772" y="2634"/>
                  </a:lnTo>
                  <a:lnTo>
                    <a:pt x="1703" y="2616"/>
                  </a:lnTo>
                  <a:lnTo>
                    <a:pt x="1638" y="2593"/>
                  </a:lnTo>
                  <a:lnTo>
                    <a:pt x="1576" y="2564"/>
                  </a:lnTo>
                  <a:lnTo>
                    <a:pt x="1518" y="2529"/>
                  </a:lnTo>
                  <a:lnTo>
                    <a:pt x="1462" y="2488"/>
                  </a:lnTo>
                  <a:lnTo>
                    <a:pt x="1411" y="2444"/>
                  </a:lnTo>
                  <a:lnTo>
                    <a:pt x="852" y="2928"/>
                  </a:lnTo>
                  <a:lnTo>
                    <a:pt x="876" y="2974"/>
                  </a:lnTo>
                  <a:lnTo>
                    <a:pt x="897" y="3021"/>
                  </a:lnTo>
                  <a:lnTo>
                    <a:pt x="912" y="3071"/>
                  </a:lnTo>
                  <a:lnTo>
                    <a:pt x="921" y="3124"/>
                  </a:lnTo>
                  <a:lnTo>
                    <a:pt x="925" y="3177"/>
                  </a:lnTo>
                  <a:lnTo>
                    <a:pt x="920" y="3235"/>
                  </a:lnTo>
                  <a:lnTo>
                    <a:pt x="910" y="3291"/>
                  </a:lnTo>
                  <a:lnTo>
                    <a:pt x="893" y="3345"/>
                  </a:lnTo>
                  <a:lnTo>
                    <a:pt x="870" y="3395"/>
                  </a:lnTo>
                  <a:lnTo>
                    <a:pt x="841" y="3442"/>
                  </a:lnTo>
                  <a:lnTo>
                    <a:pt x="808" y="3485"/>
                  </a:lnTo>
                  <a:lnTo>
                    <a:pt x="769" y="3524"/>
                  </a:lnTo>
                  <a:lnTo>
                    <a:pt x="726" y="3558"/>
                  </a:lnTo>
                  <a:lnTo>
                    <a:pt x="679" y="3587"/>
                  </a:lnTo>
                  <a:lnTo>
                    <a:pt x="629" y="3610"/>
                  </a:lnTo>
                  <a:lnTo>
                    <a:pt x="576" y="3627"/>
                  </a:lnTo>
                  <a:lnTo>
                    <a:pt x="520" y="3638"/>
                  </a:lnTo>
                  <a:lnTo>
                    <a:pt x="462" y="3641"/>
                  </a:lnTo>
                  <a:lnTo>
                    <a:pt x="404" y="3638"/>
                  </a:lnTo>
                  <a:lnTo>
                    <a:pt x="348" y="3627"/>
                  </a:lnTo>
                  <a:lnTo>
                    <a:pt x="296" y="3610"/>
                  </a:lnTo>
                  <a:lnTo>
                    <a:pt x="245" y="3587"/>
                  </a:lnTo>
                  <a:lnTo>
                    <a:pt x="198" y="3558"/>
                  </a:lnTo>
                  <a:lnTo>
                    <a:pt x="155" y="3524"/>
                  </a:lnTo>
                  <a:lnTo>
                    <a:pt x="117" y="3485"/>
                  </a:lnTo>
                  <a:lnTo>
                    <a:pt x="84" y="3442"/>
                  </a:lnTo>
                  <a:lnTo>
                    <a:pt x="55" y="3395"/>
                  </a:lnTo>
                  <a:lnTo>
                    <a:pt x="31" y="3345"/>
                  </a:lnTo>
                  <a:lnTo>
                    <a:pt x="14" y="3291"/>
                  </a:lnTo>
                  <a:lnTo>
                    <a:pt x="3" y="3235"/>
                  </a:lnTo>
                  <a:lnTo>
                    <a:pt x="0" y="3177"/>
                  </a:lnTo>
                  <a:lnTo>
                    <a:pt x="3" y="3120"/>
                  </a:lnTo>
                  <a:lnTo>
                    <a:pt x="14" y="3064"/>
                  </a:lnTo>
                  <a:lnTo>
                    <a:pt x="31" y="3011"/>
                  </a:lnTo>
                  <a:lnTo>
                    <a:pt x="55" y="2961"/>
                  </a:lnTo>
                  <a:lnTo>
                    <a:pt x="84" y="2913"/>
                  </a:lnTo>
                  <a:lnTo>
                    <a:pt x="117" y="2870"/>
                  </a:lnTo>
                  <a:lnTo>
                    <a:pt x="155" y="2832"/>
                  </a:lnTo>
                  <a:lnTo>
                    <a:pt x="198" y="2798"/>
                  </a:lnTo>
                  <a:lnTo>
                    <a:pt x="245" y="2769"/>
                  </a:lnTo>
                  <a:lnTo>
                    <a:pt x="296" y="2746"/>
                  </a:lnTo>
                  <a:lnTo>
                    <a:pt x="348" y="2728"/>
                  </a:lnTo>
                  <a:lnTo>
                    <a:pt x="404" y="2718"/>
                  </a:lnTo>
                  <a:lnTo>
                    <a:pt x="462" y="2714"/>
                  </a:lnTo>
                  <a:lnTo>
                    <a:pt x="519" y="2718"/>
                  </a:lnTo>
                  <a:lnTo>
                    <a:pt x="574" y="2728"/>
                  </a:lnTo>
                  <a:lnTo>
                    <a:pt x="627" y="2744"/>
                  </a:lnTo>
                  <a:lnTo>
                    <a:pt x="675" y="2768"/>
                  </a:lnTo>
                  <a:lnTo>
                    <a:pt x="722" y="2796"/>
                  </a:lnTo>
                  <a:lnTo>
                    <a:pt x="765" y="2828"/>
                  </a:lnTo>
                  <a:lnTo>
                    <a:pt x="1324" y="2344"/>
                  </a:lnTo>
                  <a:lnTo>
                    <a:pt x="1290" y="2291"/>
                  </a:lnTo>
                  <a:lnTo>
                    <a:pt x="1260" y="2235"/>
                  </a:lnTo>
                  <a:lnTo>
                    <a:pt x="1235" y="2177"/>
                  </a:lnTo>
                  <a:lnTo>
                    <a:pt x="1215" y="2115"/>
                  </a:lnTo>
                  <a:lnTo>
                    <a:pt x="1200" y="2052"/>
                  </a:lnTo>
                  <a:lnTo>
                    <a:pt x="1192" y="1987"/>
                  </a:lnTo>
                  <a:lnTo>
                    <a:pt x="1188" y="1919"/>
                  </a:lnTo>
                  <a:lnTo>
                    <a:pt x="1192" y="1849"/>
                  </a:lnTo>
                  <a:lnTo>
                    <a:pt x="1202" y="1780"/>
                  </a:lnTo>
                  <a:lnTo>
                    <a:pt x="1218" y="1712"/>
                  </a:lnTo>
                  <a:lnTo>
                    <a:pt x="1242" y="1648"/>
                  </a:lnTo>
                  <a:lnTo>
                    <a:pt x="1269" y="1587"/>
                  </a:lnTo>
                  <a:lnTo>
                    <a:pt x="812" y="1295"/>
                  </a:lnTo>
                  <a:lnTo>
                    <a:pt x="779" y="1331"/>
                  </a:lnTo>
                  <a:lnTo>
                    <a:pt x="741" y="1362"/>
                  </a:lnTo>
                  <a:lnTo>
                    <a:pt x="701" y="1390"/>
                  </a:lnTo>
                  <a:lnTo>
                    <a:pt x="658" y="1413"/>
                  </a:lnTo>
                  <a:lnTo>
                    <a:pt x="611" y="1432"/>
                  </a:lnTo>
                  <a:lnTo>
                    <a:pt x="564" y="1445"/>
                  </a:lnTo>
                  <a:lnTo>
                    <a:pt x="514" y="1454"/>
                  </a:lnTo>
                  <a:lnTo>
                    <a:pt x="462" y="1456"/>
                  </a:lnTo>
                  <a:lnTo>
                    <a:pt x="404" y="1453"/>
                  </a:lnTo>
                  <a:lnTo>
                    <a:pt x="348" y="1442"/>
                  </a:lnTo>
                  <a:lnTo>
                    <a:pt x="296" y="1425"/>
                  </a:lnTo>
                  <a:lnTo>
                    <a:pt x="245" y="1402"/>
                  </a:lnTo>
                  <a:lnTo>
                    <a:pt x="198" y="1374"/>
                  </a:lnTo>
                  <a:lnTo>
                    <a:pt x="155" y="1339"/>
                  </a:lnTo>
                  <a:lnTo>
                    <a:pt x="117" y="1301"/>
                  </a:lnTo>
                  <a:lnTo>
                    <a:pt x="84" y="1258"/>
                  </a:lnTo>
                  <a:lnTo>
                    <a:pt x="55" y="1211"/>
                  </a:lnTo>
                  <a:lnTo>
                    <a:pt x="31" y="1161"/>
                  </a:lnTo>
                  <a:lnTo>
                    <a:pt x="14" y="1107"/>
                  </a:lnTo>
                  <a:lnTo>
                    <a:pt x="3" y="1052"/>
                  </a:lnTo>
                  <a:lnTo>
                    <a:pt x="0" y="993"/>
                  </a:lnTo>
                  <a:lnTo>
                    <a:pt x="3" y="935"/>
                  </a:lnTo>
                  <a:lnTo>
                    <a:pt x="14" y="879"/>
                  </a:lnTo>
                  <a:lnTo>
                    <a:pt x="31" y="826"/>
                  </a:lnTo>
                  <a:lnTo>
                    <a:pt x="55" y="776"/>
                  </a:lnTo>
                  <a:lnTo>
                    <a:pt x="84" y="729"/>
                  </a:lnTo>
                  <a:lnTo>
                    <a:pt x="117" y="686"/>
                  </a:lnTo>
                  <a:lnTo>
                    <a:pt x="155" y="647"/>
                  </a:lnTo>
                  <a:lnTo>
                    <a:pt x="198" y="613"/>
                  </a:lnTo>
                  <a:lnTo>
                    <a:pt x="245" y="584"/>
                  </a:lnTo>
                  <a:lnTo>
                    <a:pt x="296" y="562"/>
                  </a:lnTo>
                  <a:lnTo>
                    <a:pt x="348" y="544"/>
                  </a:lnTo>
                  <a:lnTo>
                    <a:pt x="404" y="534"/>
                  </a:lnTo>
                  <a:lnTo>
                    <a:pt x="462" y="530"/>
                  </a:lnTo>
                  <a:lnTo>
                    <a:pt x="520" y="534"/>
                  </a:lnTo>
                  <a:lnTo>
                    <a:pt x="576" y="544"/>
                  </a:lnTo>
                  <a:lnTo>
                    <a:pt x="629" y="562"/>
                  </a:lnTo>
                  <a:lnTo>
                    <a:pt x="679" y="584"/>
                  </a:lnTo>
                  <a:lnTo>
                    <a:pt x="726" y="613"/>
                  </a:lnTo>
                  <a:lnTo>
                    <a:pt x="769" y="647"/>
                  </a:lnTo>
                  <a:lnTo>
                    <a:pt x="808" y="686"/>
                  </a:lnTo>
                  <a:lnTo>
                    <a:pt x="841" y="729"/>
                  </a:lnTo>
                  <a:lnTo>
                    <a:pt x="870" y="776"/>
                  </a:lnTo>
                  <a:lnTo>
                    <a:pt x="893" y="826"/>
                  </a:lnTo>
                  <a:lnTo>
                    <a:pt x="910" y="879"/>
                  </a:lnTo>
                  <a:lnTo>
                    <a:pt x="920" y="935"/>
                  </a:lnTo>
                  <a:lnTo>
                    <a:pt x="925" y="993"/>
                  </a:lnTo>
                  <a:lnTo>
                    <a:pt x="921" y="1043"/>
                  </a:lnTo>
                  <a:lnTo>
                    <a:pt x="913" y="1092"/>
                  </a:lnTo>
                  <a:lnTo>
                    <a:pt x="900" y="1139"/>
                  </a:lnTo>
                  <a:lnTo>
                    <a:pt x="883" y="1183"/>
                  </a:lnTo>
                  <a:lnTo>
                    <a:pt x="1340" y="1475"/>
                  </a:lnTo>
                  <a:lnTo>
                    <a:pt x="1383" y="1425"/>
                  </a:lnTo>
                  <a:lnTo>
                    <a:pt x="1429" y="1380"/>
                  </a:lnTo>
                  <a:lnTo>
                    <a:pt x="1479" y="1338"/>
                  </a:lnTo>
                  <a:lnTo>
                    <a:pt x="1534" y="1301"/>
                  </a:lnTo>
                  <a:lnTo>
                    <a:pt x="1591" y="1268"/>
                  </a:lnTo>
                  <a:lnTo>
                    <a:pt x="1652" y="1241"/>
                  </a:lnTo>
                  <a:lnTo>
                    <a:pt x="1715" y="1220"/>
                  </a:lnTo>
                  <a:lnTo>
                    <a:pt x="1781" y="1204"/>
                  </a:lnTo>
                  <a:lnTo>
                    <a:pt x="1848" y="1195"/>
                  </a:lnTo>
                  <a:lnTo>
                    <a:pt x="1848" y="922"/>
                  </a:lnTo>
                  <a:lnTo>
                    <a:pt x="1794" y="911"/>
                  </a:lnTo>
                  <a:lnTo>
                    <a:pt x="1742" y="893"/>
                  </a:lnTo>
                  <a:lnTo>
                    <a:pt x="1693" y="870"/>
                  </a:lnTo>
                  <a:lnTo>
                    <a:pt x="1646" y="841"/>
                  </a:lnTo>
                  <a:lnTo>
                    <a:pt x="1605" y="807"/>
                  </a:lnTo>
                  <a:lnTo>
                    <a:pt x="1566" y="768"/>
                  </a:lnTo>
                  <a:lnTo>
                    <a:pt x="1534" y="726"/>
                  </a:lnTo>
                  <a:lnTo>
                    <a:pt x="1505" y="679"/>
                  </a:lnTo>
                  <a:lnTo>
                    <a:pt x="1483" y="629"/>
                  </a:lnTo>
                  <a:lnTo>
                    <a:pt x="1467" y="576"/>
                  </a:lnTo>
                  <a:lnTo>
                    <a:pt x="1456" y="521"/>
                  </a:lnTo>
                  <a:lnTo>
                    <a:pt x="1453" y="464"/>
                  </a:lnTo>
                  <a:lnTo>
                    <a:pt x="1456" y="406"/>
                  </a:lnTo>
                  <a:lnTo>
                    <a:pt x="1467" y="350"/>
                  </a:lnTo>
                  <a:lnTo>
                    <a:pt x="1484" y="297"/>
                  </a:lnTo>
                  <a:lnTo>
                    <a:pt x="1507" y="246"/>
                  </a:lnTo>
                  <a:lnTo>
                    <a:pt x="1535" y="199"/>
                  </a:lnTo>
                  <a:lnTo>
                    <a:pt x="1569" y="156"/>
                  </a:lnTo>
                  <a:lnTo>
                    <a:pt x="1608" y="117"/>
                  </a:lnTo>
                  <a:lnTo>
                    <a:pt x="1651" y="84"/>
                  </a:lnTo>
                  <a:lnTo>
                    <a:pt x="1698" y="55"/>
                  </a:lnTo>
                  <a:lnTo>
                    <a:pt x="1747" y="31"/>
                  </a:lnTo>
                  <a:lnTo>
                    <a:pt x="1801" y="15"/>
                  </a:lnTo>
                  <a:lnTo>
                    <a:pt x="1856" y="4"/>
                  </a:lnTo>
                  <a:lnTo>
                    <a:pt x="1913" y="0"/>
                  </a:lnTo>
                  <a:lnTo>
                    <a:pt x="1915" y="0"/>
                  </a:lnTo>
                  <a:close/>
                </a:path>
              </a:pathLst>
            </a:custGeom>
            <a:solidFill>
              <a:srgbClr val="45C5A4"/>
            </a:solidFill>
            <a:ln w="0">
              <a:noFill/>
              <a:prstDash val="solid"/>
              <a:round/>
            </a:ln>
          </p:spPr>
          <p:txBody>
            <a:bodyPr vert="horz" wrap="square" lIns="91440" tIns="45720" rIns="91440" bIns="45720" numCol="1" anchor="t" anchorCtr="0" compatLnSpc="1"/>
            <a:lstStyle/>
            <a:p>
              <a:endParaRPr lang="zh-CN" altLang="en-US">
                <a:solidFill>
                  <a:schemeClr val="bg1">
                    <a:lumMod val="50000"/>
                  </a:schemeClr>
                </a:solidFill>
              </a:endParaRPr>
            </a:p>
          </p:txBody>
        </p:sp>
      </p:grpSp>
      <p:sp>
        <p:nvSpPr>
          <p:cNvPr id="18" name="Rectangle 23"/>
          <p:cNvSpPr/>
          <p:nvPr/>
        </p:nvSpPr>
        <p:spPr>
          <a:xfrm flipH="1">
            <a:off x="1616620" y="2311051"/>
            <a:ext cx="4943475" cy="738664"/>
          </a:xfrm>
          <a:prstGeom prst="rect">
            <a:avLst/>
          </a:prstGeom>
        </p:spPr>
        <p:txBody>
          <a:bodyPr>
            <a:spAutoFit/>
          </a:bodyPr>
          <a:lstStyle/>
          <a:p>
            <a:pPr lvl="0"/>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Rectangle 43"/>
          <p:cNvSpPr/>
          <p:nvPr/>
        </p:nvSpPr>
        <p:spPr>
          <a:xfrm flipH="1">
            <a:off x="1616620" y="3257047"/>
            <a:ext cx="4943475" cy="738664"/>
          </a:xfrm>
          <a:prstGeom prst="rect">
            <a:avLst/>
          </a:prstGeom>
        </p:spPr>
        <p:txBody>
          <a:bodyPr>
            <a:spAutoFit/>
          </a:bodyPr>
          <a:lstStyle/>
          <a:p>
            <a:pPr lvl="0"/>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Rectangle 45"/>
          <p:cNvSpPr/>
          <p:nvPr/>
        </p:nvSpPr>
        <p:spPr>
          <a:xfrm flipH="1">
            <a:off x="1616620" y="4229992"/>
            <a:ext cx="4943475" cy="738664"/>
          </a:xfrm>
          <a:prstGeom prst="rect">
            <a:avLst/>
          </a:prstGeom>
        </p:spPr>
        <p:txBody>
          <a:bodyPr>
            <a:spAutoFit/>
          </a:bodyPr>
          <a:lstStyle/>
          <a:p>
            <a:pPr lvl="0"/>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1" name="Rectangle 47"/>
          <p:cNvSpPr/>
          <p:nvPr/>
        </p:nvSpPr>
        <p:spPr>
          <a:xfrm flipH="1">
            <a:off x="1616620" y="5210836"/>
            <a:ext cx="4943475" cy="738664"/>
          </a:xfrm>
          <a:prstGeom prst="rect">
            <a:avLst/>
          </a:prstGeom>
        </p:spPr>
        <p:txBody>
          <a:bodyPr>
            <a:spAutoFit/>
          </a:bodyPr>
          <a:lstStyle/>
          <a:p>
            <a:pPr lvl="0"/>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22" name="Straight Connector 16"/>
          <p:cNvCxnSpPr/>
          <p:nvPr/>
        </p:nvCxnSpPr>
        <p:spPr>
          <a:xfrm flipH="1">
            <a:off x="6777007" y="2072619"/>
            <a:ext cx="0" cy="391953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250" fill="hold"/>
                                        <p:tgtEl>
                                          <p:spTgt spid="18"/>
                                        </p:tgtEl>
                                        <p:attrNameLst>
                                          <p:attrName>ppt_x</p:attrName>
                                        </p:attrNameLst>
                                      </p:cBhvr>
                                      <p:tavLst>
                                        <p:tav tm="0">
                                          <p:val>
                                            <p:strVal val="0-#ppt_w/2"/>
                                          </p:val>
                                        </p:tav>
                                        <p:tav tm="100000">
                                          <p:val>
                                            <p:strVal val="#ppt_x"/>
                                          </p:val>
                                        </p:tav>
                                      </p:tavLst>
                                    </p:anim>
                                    <p:anim calcmode="lin" valueType="num">
                                      <p:cBhvr additive="base">
                                        <p:cTn id="17" dur="250" fill="hold"/>
                                        <p:tgtEl>
                                          <p:spTgt spid="1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250" fill="hold"/>
                                        <p:tgtEl>
                                          <p:spTgt spid="19"/>
                                        </p:tgtEl>
                                        <p:attrNameLst>
                                          <p:attrName>ppt_x</p:attrName>
                                        </p:attrNameLst>
                                      </p:cBhvr>
                                      <p:tavLst>
                                        <p:tav tm="0">
                                          <p:val>
                                            <p:strVal val="0-#ppt_w/2"/>
                                          </p:val>
                                        </p:tav>
                                        <p:tav tm="100000">
                                          <p:val>
                                            <p:strVal val="#ppt_x"/>
                                          </p:val>
                                        </p:tav>
                                      </p:tavLst>
                                    </p:anim>
                                    <p:anim calcmode="lin" valueType="num">
                                      <p:cBhvr additive="base">
                                        <p:cTn id="22" dur="250" fill="hold"/>
                                        <p:tgtEl>
                                          <p:spTgt spid="19"/>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250" fill="hold"/>
                                        <p:tgtEl>
                                          <p:spTgt spid="20"/>
                                        </p:tgtEl>
                                        <p:attrNameLst>
                                          <p:attrName>ppt_x</p:attrName>
                                        </p:attrNameLst>
                                      </p:cBhvr>
                                      <p:tavLst>
                                        <p:tav tm="0">
                                          <p:val>
                                            <p:strVal val="0-#ppt_w/2"/>
                                          </p:val>
                                        </p:tav>
                                        <p:tav tm="100000">
                                          <p:val>
                                            <p:strVal val="#ppt_x"/>
                                          </p:val>
                                        </p:tav>
                                      </p:tavLst>
                                    </p:anim>
                                    <p:anim calcmode="lin" valueType="num">
                                      <p:cBhvr additive="base">
                                        <p:cTn id="27" dur="25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250" fill="hold"/>
                                        <p:tgtEl>
                                          <p:spTgt spid="21"/>
                                        </p:tgtEl>
                                        <p:attrNameLst>
                                          <p:attrName>ppt_x</p:attrName>
                                        </p:attrNameLst>
                                      </p:cBhvr>
                                      <p:tavLst>
                                        <p:tav tm="0">
                                          <p:val>
                                            <p:strVal val="0-#ppt_w/2"/>
                                          </p:val>
                                        </p:tav>
                                        <p:tav tm="100000">
                                          <p:val>
                                            <p:strVal val="#ppt_x"/>
                                          </p:val>
                                        </p:tav>
                                      </p:tavLst>
                                    </p:anim>
                                    <p:anim calcmode="lin" valueType="num">
                                      <p:cBhvr additive="base">
                                        <p:cTn id="32" dur="250" fill="hold"/>
                                        <p:tgtEl>
                                          <p:spTgt spid="21"/>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250" fill="hold"/>
                                        <p:tgtEl>
                                          <p:spTgt spid="22"/>
                                        </p:tgtEl>
                                        <p:attrNameLst>
                                          <p:attrName>ppt_x</p:attrName>
                                        </p:attrNameLst>
                                      </p:cBhvr>
                                      <p:tavLst>
                                        <p:tav tm="0">
                                          <p:val>
                                            <p:strVal val="0-#ppt_w/2"/>
                                          </p:val>
                                        </p:tav>
                                        <p:tav tm="100000">
                                          <p:val>
                                            <p:strVal val="#ppt_x"/>
                                          </p:val>
                                        </p:tav>
                                      </p:tavLst>
                                    </p:anim>
                                    <p:anim calcmode="lin" valueType="num">
                                      <p:cBhvr additive="base">
                                        <p:cTn id="37" dur="25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定居者&#10;&#10;已生成高可信度的说明"/>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3" name="矩形 12"/>
          <p:cNvSpPr/>
          <p:nvPr/>
        </p:nvSpPr>
        <p:spPr>
          <a:xfrm>
            <a:off x="354012" y="342900"/>
            <a:ext cx="11482388" cy="6173786"/>
          </a:xfrm>
          <a:prstGeom prst="rect">
            <a:avLst/>
          </a:prstGeom>
          <a:noFill/>
          <a:ln>
            <a:solidFill>
              <a:srgbClr val="45C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4"/>
          <p:cNvSpPr txBox="1"/>
          <p:nvPr/>
        </p:nvSpPr>
        <p:spPr>
          <a:xfrm>
            <a:off x="1756338" y="1908167"/>
            <a:ext cx="8701421" cy="1323439"/>
          </a:xfrm>
          <a:prstGeom prst="rect">
            <a:avLst/>
          </a:prstGeom>
          <a:noFill/>
        </p:spPr>
        <p:txBody>
          <a:bodyPr wrap="none" rtlCol="0">
            <a:spAutoFit/>
          </a:bodyPr>
          <a:lstStyle/>
          <a:p>
            <a:pPr algn="ctr"/>
            <a:r>
              <a:rPr lang="zh-CN" altLang="en-US" sz="8000" dirty="0">
                <a:solidFill>
                  <a:srgbClr val="45C5A4"/>
                </a:solidFill>
                <a:latin typeface="华文新魏" panose="02010800040101010101" pitchFamily="2" charset="-122"/>
                <a:ea typeface="华文新魏" panose="02010800040101010101" pitchFamily="2" charset="-122"/>
              </a:rPr>
              <a:t>谢谢您的观看指导</a:t>
            </a:r>
            <a:r>
              <a:rPr lang="en-US" altLang="zh-CN" sz="8000" dirty="0">
                <a:solidFill>
                  <a:srgbClr val="45C5A4"/>
                </a:solidFill>
                <a:latin typeface="华文新魏" panose="02010800040101010101" pitchFamily="2" charset="-122"/>
                <a:ea typeface="华文新魏" panose="02010800040101010101" pitchFamily="2" charset="-122"/>
              </a:rPr>
              <a:t>!</a:t>
            </a:r>
          </a:p>
        </p:txBody>
      </p:sp>
      <p:sp>
        <p:nvSpPr>
          <p:cNvPr id="15" name="TextBox 23"/>
          <p:cNvSpPr txBox="1"/>
          <p:nvPr/>
        </p:nvSpPr>
        <p:spPr>
          <a:xfrm>
            <a:off x="3636151" y="3996304"/>
            <a:ext cx="4941792" cy="338554"/>
          </a:xfrm>
          <a:prstGeom prst="rect">
            <a:avLst/>
          </a:prstGeom>
          <a:noFill/>
        </p:spPr>
        <p:txBody>
          <a:bodyPr wrap="square" rtlCol="0">
            <a:spAutoFit/>
          </a:bodyPr>
          <a:lstStyle/>
          <a:p>
            <a:pPr algn="ctr"/>
            <a:r>
              <a:rPr lang="en-US" altLang="zh-CN" sz="800" dirty="0">
                <a:solidFill>
                  <a:srgbClr val="45C5A4"/>
                </a:solidFill>
                <a:latin typeface="微软雅黑" panose="020B0503020204020204" pitchFamily="34" charset="-122"/>
                <a:ea typeface="微软雅黑" panose="020B0503020204020204" pitchFamily="34" charset="-122"/>
              </a:rPr>
              <a:t>Your content to play here, or through your copy, </a:t>
            </a:r>
          </a:p>
          <a:p>
            <a:pPr algn="ctr"/>
            <a:r>
              <a:rPr lang="en-US" altLang="zh-CN" sz="800" dirty="0">
                <a:solidFill>
                  <a:srgbClr val="45C5A4"/>
                </a:solidFill>
                <a:latin typeface="微软雅黑" panose="020B0503020204020204" pitchFamily="34" charset="-122"/>
                <a:ea typeface="微软雅黑" panose="020B0503020204020204" pitchFamily="34" charset="-122"/>
              </a:rPr>
              <a:t>paste in this box, and select only the text. Your content to play here, or through your copy, paste</a:t>
            </a:r>
            <a:endParaRPr lang="zh-CN" altLang="en-US" sz="800" dirty="0">
              <a:solidFill>
                <a:srgbClr val="45C5A4"/>
              </a:solidFill>
              <a:latin typeface="微软雅黑" panose="020B0503020204020204" pitchFamily="34" charset="-122"/>
              <a:ea typeface="微软雅黑" panose="020B0503020204020204" pitchFamily="34" charset="-122"/>
            </a:endParaRPr>
          </a:p>
        </p:txBody>
      </p:sp>
      <p:sp>
        <p:nvSpPr>
          <p:cNvPr id="16" name="矩形 15"/>
          <p:cNvSpPr/>
          <p:nvPr/>
        </p:nvSpPr>
        <p:spPr>
          <a:xfrm>
            <a:off x="3317746" y="3320641"/>
            <a:ext cx="5578604" cy="509118"/>
          </a:xfrm>
          <a:prstGeom prst="rect">
            <a:avLst/>
          </a:prstGeom>
          <a:noFill/>
          <a:ln w="12700">
            <a:solidFill>
              <a:srgbClr val="45C5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45C5A4"/>
                </a:solidFill>
                <a:latin typeface="华文新魏" panose="02010800040101010101" pitchFamily="2" charset="-122"/>
                <a:ea typeface="华文新魏" panose="02010800040101010101" pitchFamily="2" charset="-122"/>
              </a:rPr>
              <a:t>适用学校</a:t>
            </a:r>
            <a:r>
              <a:rPr lang="en-US" altLang="zh-CN" sz="2400" dirty="0">
                <a:solidFill>
                  <a:srgbClr val="45C5A4"/>
                </a:solidFill>
                <a:latin typeface="华文新魏" panose="02010800040101010101" pitchFamily="2" charset="-122"/>
                <a:ea typeface="华文新魏" panose="02010800040101010101" pitchFamily="2" charset="-122"/>
              </a:rPr>
              <a:t>/ </a:t>
            </a:r>
            <a:r>
              <a:rPr lang="zh-CN" altLang="en-US" sz="2400" dirty="0">
                <a:solidFill>
                  <a:srgbClr val="45C5A4"/>
                </a:solidFill>
                <a:latin typeface="华文新魏" panose="02010800040101010101" pitchFamily="2" charset="-122"/>
                <a:ea typeface="华文新魏" panose="02010800040101010101" pitchFamily="2" charset="-122"/>
              </a:rPr>
              <a:t>教育机构</a:t>
            </a:r>
            <a:r>
              <a:rPr lang="en-US" altLang="zh-CN" sz="2400" dirty="0">
                <a:solidFill>
                  <a:srgbClr val="45C5A4"/>
                </a:solidFill>
                <a:latin typeface="华文新魏" panose="02010800040101010101" pitchFamily="2" charset="-122"/>
                <a:ea typeface="华文新魏" panose="02010800040101010101" pitchFamily="2" charset="-122"/>
              </a:rPr>
              <a:t>/ </a:t>
            </a:r>
            <a:r>
              <a:rPr lang="zh-CN" altLang="en-US" sz="2400" dirty="0">
                <a:solidFill>
                  <a:srgbClr val="45C5A4"/>
                </a:solidFill>
                <a:latin typeface="华文新魏" panose="02010800040101010101" pitchFamily="2" charset="-122"/>
                <a:ea typeface="华文新魏" panose="02010800040101010101" pitchFamily="2" charset="-122"/>
              </a:rPr>
              <a:t>补习学习班等</a:t>
            </a:r>
          </a:p>
        </p:txBody>
      </p:sp>
      <p:sp>
        <p:nvSpPr>
          <p:cNvPr id="17" name="文本框 16"/>
          <p:cNvSpPr txBox="1"/>
          <p:nvPr/>
        </p:nvSpPr>
        <p:spPr>
          <a:xfrm>
            <a:off x="3091545" y="1539342"/>
            <a:ext cx="6008912" cy="823542"/>
          </a:xfrm>
          <a:prstGeom prst="rect">
            <a:avLst/>
          </a:prstGeom>
          <a:noFill/>
        </p:spPr>
        <p:txBody>
          <a:bodyPr wrap="none" rtlCol="0">
            <a:prstTxWarp prst="textArchUp">
              <a:avLst/>
            </a:prstTxWarp>
            <a:spAutoFit/>
          </a:bodyPr>
          <a:lstStyle/>
          <a:p>
            <a:pPr algn="ctr"/>
            <a:r>
              <a:rPr lang="en-US" altLang="zh-CN" sz="9600" dirty="0">
                <a:solidFill>
                  <a:srgbClr val="45C5A4"/>
                </a:solidFill>
                <a:latin typeface="华文中宋" panose="02010600040101010101" pitchFamily="2" charset="-122"/>
                <a:ea typeface="华文中宋" panose="02010600040101010101" pitchFamily="2" charset="-122"/>
              </a:rPr>
              <a:t>TEACHERS COURSEWARE</a:t>
            </a:r>
            <a:endParaRPr lang="zh-CN" altLang="en-US" sz="9600" dirty="0">
              <a:solidFill>
                <a:srgbClr val="45C5A4"/>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fltVal val="0"/>
                                          </p:val>
                                        </p:tav>
                                        <p:tav tm="100000">
                                          <p:val>
                                            <p:strVal val="#ppt_w"/>
                                          </p:val>
                                        </p:tav>
                                      </p:tavLst>
                                    </p:anim>
                                    <p:anim calcmode="lin" valueType="num">
                                      <p:cBhvr>
                                        <p:cTn id="12" dur="1000" fill="hold"/>
                                        <p:tgtEl>
                                          <p:spTgt spid="13"/>
                                        </p:tgtEl>
                                        <p:attrNameLst>
                                          <p:attrName>ppt_h</p:attrName>
                                        </p:attrNameLst>
                                      </p:cBhvr>
                                      <p:tavLst>
                                        <p:tav tm="0">
                                          <p:val>
                                            <p:fltVal val="0"/>
                                          </p:val>
                                        </p:tav>
                                        <p:tav tm="100000">
                                          <p:val>
                                            <p:strVal val="#ppt_h"/>
                                          </p:val>
                                        </p:tav>
                                      </p:tavLst>
                                    </p:anim>
                                    <p:animEffect transition="in" filter="fade">
                                      <p:cBhvr>
                                        <p:cTn id="13" dur="1000"/>
                                        <p:tgtEl>
                                          <p:spTgt spid="13"/>
                                        </p:tgtEl>
                                      </p:cBhvr>
                                    </p:animEffect>
                                  </p:childTnLst>
                                </p:cTn>
                              </p:par>
                            </p:childTnLst>
                          </p:cTn>
                        </p:par>
                        <p:par>
                          <p:cTn id="14" fill="hold">
                            <p:stCondLst>
                              <p:cond delay="20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p:tgtEl>
                                          <p:spTgt spid="16"/>
                                        </p:tgtEl>
                                        <p:attrNameLst>
                                          <p:attrName>ppt_x</p:attrName>
                                        </p:attrNameLst>
                                      </p:cBhvr>
                                      <p:tavLst>
                                        <p:tav tm="0">
                                          <p:val>
                                            <p:strVal val="#ppt_x-#ppt_w*1.125000"/>
                                          </p:val>
                                        </p:tav>
                                        <p:tav tm="100000">
                                          <p:val>
                                            <p:strVal val="#ppt_x"/>
                                          </p:val>
                                        </p:tav>
                                      </p:tavLst>
                                    </p:anim>
                                    <p:animEffect transition="in" filter="wipe(right)">
                                      <p:cBhvr>
                                        <p:cTn id="21" dur="500"/>
                                        <p:tgtEl>
                                          <p:spTgt spid="16"/>
                                        </p:tgtEl>
                                      </p:cBhvr>
                                    </p:animEffect>
                                  </p:childTnLst>
                                </p:cTn>
                              </p:par>
                            </p:childTnLst>
                          </p:cTn>
                        </p:par>
                        <p:par>
                          <p:cTn id="22" fill="hold">
                            <p:stCondLst>
                              <p:cond delay="2700"/>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15"/>
                                        </p:tgtEl>
                                        <p:attrNameLst>
                                          <p:attrName>style.visibility</p:attrName>
                                        </p:attrNameLst>
                                      </p:cBhvr>
                                      <p:to>
                                        <p:strVal val="visible"/>
                                      </p:to>
                                    </p:set>
                                    <p:animEffect transition="in" filter="wipe(left)">
                                      <p:cBhvr>
                                        <p:cTn id="25" dur="20"/>
                                        <p:tgtEl>
                                          <p:spTgt spid="15"/>
                                        </p:tgtEl>
                                      </p:cBhvr>
                                    </p:animEffect>
                                  </p:childTnLst>
                                </p:cTn>
                              </p:par>
                            </p:childTnLst>
                          </p:cTn>
                        </p:par>
                        <p:par>
                          <p:cTn id="26" fill="hold">
                            <p:stCondLst>
                              <p:cond delay="3601"/>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animBg="1"/>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1993</Words>
  <Application>Microsoft Office PowerPoint</Application>
  <PresentationFormat>自定义</PresentationFormat>
  <Paragraphs>264</Paragraphs>
  <Slides>24</Slides>
  <Notes>24</Notes>
  <HiddenSlides>0</HiddenSlides>
  <MMClips>1</MMClips>
  <ScaleCrop>false</ScaleCrop>
  <HeadingPairs>
    <vt:vector size="4" baseType="variant">
      <vt:variant>
        <vt:lpstr>主题</vt:lpstr>
      </vt:variant>
      <vt:variant>
        <vt:i4>10</vt:i4>
      </vt:variant>
      <vt:variant>
        <vt:lpstr>幻灯片标题</vt:lpstr>
      </vt:variant>
      <vt:variant>
        <vt:i4>24</vt:i4>
      </vt:variant>
    </vt:vector>
  </HeadingPairs>
  <TitlesOfParts>
    <vt:vector size="34"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Sky123.Org</cp:lastModifiedBy>
  <cp:revision>3186</cp:revision>
  <dcterms:created xsi:type="dcterms:W3CDTF">2015-12-01T09:06:00Z</dcterms:created>
  <dcterms:modified xsi:type="dcterms:W3CDTF">2018-01-12T07:12:15Z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