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52" r:id="rId1"/>
  </p:sldMasterIdLst>
  <p:notesMasterIdLst>
    <p:notesMasterId r:id="rId29"/>
  </p:notesMasterIdLst>
  <p:sldIdLst>
    <p:sldId id="256" r:id="rId2"/>
    <p:sldId id="288" r:id="rId3"/>
    <p:sldId id="289" r:id="rId4"/>
    <p:sldId id="257" r:id="rId5"/>
    <p:sldId id="259" r:id="rId6"/>
    <p:sldId id="258" r:id="rId7"/>
    <p:sldId id="283" r:id="rId8"/>
    <p:sldId id="284" r:id="rId9"/>
    <p:sldId id="292" r:id="rId10"/>
    <p:sldId id="285" r:id="rId11"/>
    <p:sldId id="286" r:id="rId12"/>
    <p:sldId id="290" r:id="rId13"/>
    <p:sldId id="287" r:id="rId14"/>
    <p:sldId id="263" r:id="rId15"/>
    <p:sldId id="293" r:id="rId16"/>
    <p:sldId id="264" r:id="rId17"/>
    <p:sldId id="265" r:id="rId18"/>
    <p:sldId id="266" r:id="rId19"/>
    <p:sldId id="260" r:id="rId20"/>
    <p:sldId id="261" r:id="rId21"/>
    <p:sldId id="294" r:id="rId22"/>
    <p:sldId id="291" r:id="rId23"/>
    <p:sldId id="262" r:id="rId24"/>
    <p:sldId id="280" r:id="rId25"/>
    <p:sldId id="267" r:id="rId26"/>
    <p:sldId id="268" r:id="rId27"/>
    <p:sldId id="295" r:id="rId28"/>
  </p:sldIdLst>
  <p:sldSz cx="9144000" cy="5143500" type="screen16x9"/>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6341"/>
    <a:srgbClr val="7381B8"/>
    <a:srgbClr val="FD7A8A"/>
    <a:srgbClr val="92D4D8"/>
    <a:srgbClr val="70A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4660"/>
  </p:normalViewPr>
  <p:slideViewPr>
    <p:cSldViewPr snapToGrid="0">
      <p:cViewPr varScale="1">
        <p:scale>
          <a:sx n="121" d="100"/>
          <a:sy n="121" d="100"/>
        </p:scale>
        <p:origin x="456"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1A9ADE-05B3-4CB8-BD92-1240D6A71F76}" type="datetimeFigureOut">
              <a:rPr lang="zh-CN" altLang="en-US" smtClean="0"/>
              <a:t>2020/5/20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54A5B-24AA-476F-907E-DD292D787E7A}" type="slidenum">
              <a:rPr lang="zh-CN" altLang="en-US" smtClean="0"/>
              <a:t>‹#›</a:t>
            </a:fld>
            <a:endParaRPr lang="zh-CN" altLang="en-US"/>
          </a:p>
        </p:txBody>
      </p:sp>
    </p:spTree>
    <p:extLst>
      <p:ext uri="{BB962C8B-B14F-4D97-AF65-F5344CB8AC3E}">
        <p14:creationId xmlns:p14="http://schemas.microsoft.com/office/powerpoint/2010/main" val="3209379021"/>
      </p:ext>
    </p:extLst>
  </p:cSld>
  <p:clrMap bg1="lt1" tx1="dk1" bg2="lt2" tx2="dk2" accent1="accent1" accent2="accent2" accent3="accent3" accent4="accent4" accent5="accent5" accent6="accent6" hlink="hlink" folHlink="folHlink"/>
  <p:notesStyle>
    <a:lvl1pPr marL="0" algn="l" defTabSz="685774" rtl="0" eaLnBrk="1" latinLnBrk="0" hangingPunct="1">
      <a:defRPr sz="899" kern="1200">
        <a:solidFill>
          <a:schemeClr val="tx1"/>
        </a:solidFill>
        <a:latin typeface="+mn-lt"/>
        <a:ea typeface="+mn-ea"/>
        <a:cs typeface="+mn-cs"/>
      </a:defRPr>
    </a:lvl1pPr>
    <a:lvl2pPr marL="342887" algn="l" defTabSz="685774" rtl="0" eaLnBrk="1" latinLnBrk="0" hangingPunct="1">
      <a:defRPr sz="899" kern="1200">
        <a:solidFill>
          <a:schemeClr val="tx1"/>
        </a:solidFill>
        <a:latin typeface="+mn-lt"/>
        <a:ea typeface="+mn-ea"/>
        <a:cs typeface="+mn-cs"/>
      </a:defRPr>
    </a:lvl2pPr>
    <a:lvl3pPr marL="685774" algn="l" defTabSz="685774" rtl="0" eaLnBrk="1" latinLnBrk="0" hangingPunct="1">
      <a:defRPr sz="899" kern="1200">
        <a:solidFill>
          <a:schemeClr val="tx1"/>
        </a:solidFill>
        <a:latin typeface="+mn-lt"/>
        <a:ea typeface="+mn-ea"/>
        <a:cs typeface="+mn-cs"/>
      </a:defRPr>
    </a:lvl3pPr>
    <a:lvl4pPr marL="1028660" algn="l" defTabSz="685774" rtl="0" eaLnBrk="1" latinLnBrk="0" hangingPunct="1">
      <a:defRPr sz="899" kern="1200">
        <a:solidFill>
          <a:schemeClr val="tx1"/>
        </a:solidFill>
        <a:latin typeface="+mn-lt"/>
        <a:ea typeface="+mn-ea"/>
        <a:cs typeface="+mn-cs"/>
      </a:defRPr>
    </a:lvl4pPr>
    <a:lvl5pPr marL="1371548" algn="l" defTabSz="685774" rtl="0" eaLnBrk="1" latinLnBrk="0" hangingPunct="1">
      <a:defRPr sz="899" kern="1200">
        <a:solidFill>
          <a:schemeClr val="tx1"/>
        </a:solidFill>
        <a:latin typeface="+mn-lt"/>
        <a:ea typeface="+mn-ea"/>
        <a:cs typeface="+mn-cs"/>
      </a:defRPr>
    </a:lvl5pPr>
    <a:lvl6pPr marL="1714434" algn="l" defTabSz="685774" rtl="0" eaLnBrk="1" latinLnBrk="0" hangingPunct="1">
      <a:defRPr sz="899" kern="1200">
        <a:solidFill>
          <a:schemeClr val="tx1"/>
        </a:solidFill>
        <a:latin typeface="+mn-lt"/>
        <a:ea typeface="+mn-ea"/>
        <a:cs typeface="+mn-cs"/>
      </a:defRPr>
    </a:lvl6pPr>
    <a:lvl7pPr marL="2057321" algn="l" defTabSz="685774" rtl="0" eaLnBrk="1" latinLnBrk="0" hangingPunct="1">
      <a:defRPr sz="899" kern="1200">
        <a:solidFill>
          <a:schemeClr val="tx1"/>
        </a:solidFill>
        <a:latin typeface="+mn-lt"/>
        <a:ea typeface="+mn-ea"/>
        <a:cs typeface="+mn-cs"/>
      </a:defRPr>
    </a:lvl7pPr>
    <a:lvl8pPr marL="2400208" algn="l" defTabSz="685774" rtl="0" eaLnBrk="1" latinLnBrk="0" hangingPunct="1">
      <a:defRPr sz="899" kern="1200">
        <a:solidFill>
          <a:schemeClr val="tx1"/>
        </a:solidFill>
        <a:latin typeface="+mn-lt"/>
        <a:ea typeface="+mn-ea"/>
        <a:cs typeface="+mn-cs"/>
      </a:defRPr>
    </a:lvl8pPr>
    <a:lvl9pPr marL="2743094" algn="l" defTabSz="685774" rtl="0" eaLnBrk="1" latinLnBrk="0" hangingPunct="1">
      <a:defRPr sz="8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a:t>
            </a:fld>
            <a:endParaRPr lang="zh-CN" altLang="en-US"/>
          </a:p>
        </p:txBody>
      </p:sp>
    </p:spTree>
    <p:extLst>
      <p:ext uri="{BB962C8B-B14F-4D97-AF65-F5344CB8AC3E}">
        <p14:creationId xmlns:p14="http://schemas.microsoft.com/office/powerpoint/2010/main" val="2261002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a:t>
            </a:fld>
            <a:endParaRPr lang="zh-CN" altLang="en-US"/>
          </a:p>
        </p:txBody>
      </p:sp>
    </p:spTree>
    <p:extLst>
      <p:ext uri="{BB962C8B-B14F-4D97-AF65-F5344CB8AC3E}">
        <p14:creationId xmlns:p14="http://schemas.microsoft.com/office/powerpoint/2010/main" val="1503476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a:t>
            </a:fld>
            <a:endParaRPr lang="zh-CN" altLang="en-US"/>
          </a:p>
        </p:txBody>
      </p:sp>
    </p:spTree>
    <p:extLst>
      <p:ext uri="{BB962C8B-B14F-4D97-AF65-F5344CB8AC3E}">
        <p14:creationId xmlns:p14="http://schemas.microsoft.com/office/powerpoint/2010/main" val="2664934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4</a:t>
            </a:fld>
            <a:endParaRPr lang="zh-CN" altLang="en-US"/>
          </a:p>
        </p:txBody>
      </p:sp>
    </p:spTree>
    <p:extLst>
      <p:ext uri="{BB962C8B-B14F-4D97-AF65-F5344CB8AC3E}">
        <p14:creationId xmlns:p14="http://schemas.microsoft.com/office/powerpoint/2010/main" val="1435354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5</a:t>
            </a:fld>
            <a:endParaRPr lang="zh-CN" altLang="en-US"/>
          </a:p>
        </p:txBody>
      </p:sp>
    </p:spTree>
    <p:extLst>
      <p:ext uri="{BB962C8B-B14F-4D97-AF65-F5344CB8AC3E}">
        <p14:creationId xmlns:p14="http://schemas.microsoft.com/office/powerpoint/2010/main" val="1166465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6</a:t>
            </a:fld>
            <a:endParaRPr lang="zh-CN" altLang="en-US"/>
          </a:p>
        </p:txBody>
      </p:sp>
    </p:spTree>
    <p:extLst>
      <p:ext uri="{BB962C8B-B14F-4D97-AF65-F5344CB8AC3E}">
        <p14:creationId xmlns:p14="http://schemas.microsoft.com/office/powerpoint/2010/main" val="3648058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2134092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extLst>
      <p:ext uri="{BB962C8B-B14F-4D97-AF65-F5344CB8AC3E}">
        <p14:creationId xmlns:p14="http://schemas.microsoft.com/office/powerpoint/2010/main" val="559667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9</a:t>
            </a:fld>
            <a:endParaRPr lang="zh-CN" altLang="en-US"/>
          </a:p>
        </p:txBody>
      </p:sp>
    </p:spTree>
    <p:extLst>
      <p:ext uri="{BB962C8B-B14F-4D97-AF65-F5344CB8AC3E}">
        <p14:creationId xmlns:p14="http://schemas.microsoft.com/office/powerpoint/2010/main" val="2056308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10</a:t>
            </a:fld>
            <a:endParaRPr lang="zh-CN" altLang="en-US"/>
          </a:p>
        </p:txBody>
      </p:sp>
    </p:spTree>
    <p:extLst>
      <p:ext uri="{BB962C8B-B14F-4D97-AF65-F5344CB8AC3E}">
        <p14:creationId xmlns:p14="http://schemas.microsoft.com/office/powerpoint/2010/main" val="689452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11</a:t>
            </a:fld>
            <a:endParaRPr lang="zh-CN" altLang="en-US"/>
          </a:p>
        </p:txBody>
      </p:sp>
    </p:spTree>
    <p:extLst>
      <p:ext uri="{BB962C8B-B14F-4D97-AF65-F5344CB8AC3E}">
        <p14:creationId xmlns:p14="http://schemas.microsoft.com/office/powerpoint/2010/main" val="2872997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12</a:t>
            </a:fld>
            <a:endParaRPr lang="zh-CN" altLang="en-US"/>
          </a:p>
        </p:txBody>
      </p:sp>
    </p:spTree>
    <p:extLst>
      <p:ext uri="{BB962C8B-B14F-4D97-AF65-F5344CB8AC3E}">
        <p14:creationId xmlns:p14="http://schemas.microsoft.com/office/powerpoint/2010/main" val="1384780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13</a:t>
            </a:fld>
            <a:endParaRPr lang="zh-CN" altLang="en-US"/>
          </a:p>
        </p:txBody>
      </p:sp>
    </p:spTree>
    <p:extLst>
      <p:ext uri="{BB962C8B-B14F-4D97-AF65-F5344CB8AC3E}">
        <p14:creationId xmlns:p14="http://schemas.microsoft.com/office/powerpoint/2010/main" val="2609901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14</a:t>
            </a:fld>
            <a:endParaRPr lang="zh-CN" altLang="en-US"/>
          </a:p>
        </p:txBody>
      </p:sp>
    </p:spTree>
    <p:extLst>
      <p:ext uri="{BB962C8B-B14F-4D97-AF65-F5344CB8AC3E}">
        <p14:creationId xmlns:p14="http://schemas.microsoft.com/office/powerpoint/2010/main" val="3765131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15</a:t>
            </a:fld>
            <a:endParaRPr lang="zh-CN" altLang="en-US"/>
          </a:p>
        </p:txBody>
      </p:sp>
    </p:spTree>
    <p:extLst>
      <p:ext uri="{BB962C8B-B14F-4D97-AF65-F5344CB8AC3E}">
        <p14:creationId xmlns:p14="http://schemas.microsoft.com/office/powerpoint/2010/main" val="2163412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16</a:t>
            </a:fld>
            <a:endParaRPr lang="zh-CN" altLang="en-US"/>
          </a:p>
        </p:txBody>
      </p:sp>
    </p:spTree>
    <p:extLst>
      <p:ext uri="{BB962C8B-B14F-4D97-AF65-F5344CB8AC3E}">
        <p14:creationId xmlns:p14="http://schemas.microsoft.com/office/powerpoint/2010/main" val="3526611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17</a:t>
            </a:fld>
            <a:endParaRPr lang="zh-CN" altLang="en-US"/>
          </a:p>
        </p:txBody>
      </p:sp>
    </p:spTree>
    <p:extLst>
      <p:ext uri="{BB962C8B-B14F-4D97-AF65-F5344CB8AC3E}">
        <p14:creationId xmlns:p14="http://schemas.microsoft.com/office/powerpoint/2010/main" val="1098105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18</a:t>
            </a:fld>
            <a:endParaRPr lang="zh-CN" altLang="en-US"/>
          </a:p>
        </p:txBody>
      </p:sp>
    </p:spTree>
    <p:extLst>
      <p:ext uri="{BB962C8B-B14F-4D97-AF65-F5344CB8AC3E}">
        <p14:creationId xmlns:p14="http://schemas.microsoft.com/office/powerpoint/2010/main" val="2479457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19</a:t>
            </a:fld>
            <a:endParaRPr lang="zh-CN" altLang="en-US"/>
          </a:p>
        </p:txBody>
      </p:sp>
    </p:spTree>
    <p:extLst>
      <p:ext uri="{BB962C8B-B14F-4D97-AF65-F5344CB8AC3E}">
        <p14:creationId xmlns:p14="http://schemas.microsoft.com/office/powerpoint/2010/main" val="1675635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20</a:t>
            </a:fld>
            <a:endParaRPr lang="zh-CN" altLang="en-US"/>
          </a:p>
        </p:txBody>
      </p:sp>
    </p:spTree>
    <p:extLst>
      <p:ext uri="{BB962C8B-B14F-4D97-AF65-F5344CB8AC3E}">
        <p14:creationId xmlns:p14="http://schemas.microsoft.com/office/powerpoint/2010/main" val="87702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21</a:t>
            </a:fld>
            <a:endParaRPr lang="zh-CN" altLang="en-US"/>
          </a:p>
        </p:txBody>
      </p:sp>
    </p:spTree>
    <p:extLst>
      <p:ext uri="{BB962C8B-B14F-4D97-AF65-F5344CB8AC3E}">
        <p14:creationId xmlns:p14="http://schemas.microsoft.com/office/powerpoint/2010/main" val="3167034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22</a:t>
            </a:fld>
            <a:endParaRPr lang="zh-CN" altLang="en-US"/>
          </a:p>
        </p:txBody>
      </p:sp>
    </p:spTree>
    <p:extLst>
      <p:ext uri="{BB962C8B-B14F-4D97-AF65-F5344CB8AC3E}">
        <p14:creationId xmlns:p14="http://schemas.microsoft.com/office/powerpoint/2010/main" val="4147782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23</a:t>
            </a:fld>
            <a:endParaRPr lang="zh-CN" altLang="en-US"/>
          </a:p>
        </p:txBody>
      </p:sp>
    </p:spTree>
    <p:extLst>
      <p:ext uri="{BB962C8B-B14F-4D97-AF65-F5344CB8AC3E}">
        <p14:creationId xmlns:p14="http://schemas.microsoft.com/office/powerpoint/2010/main" val="1130102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2619027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25</a:t>
            </a:fld>
            <a:endParaRPr lang="zh-CN" altLang="en-US"/>
          </a:p>
        </p:txBody>
      </p:sp>
    </p:spTree>
    <p:extLst>
      <p:ext uri="{BB962C8B-B14F-4D97-AF65-F5344CB8AC3E}">
        <p14:creationId xmlns:p14="http://schemas.microsoft.com/office/powerpoint/2010/main" val="127156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26</a:t>
            </a:fld>
            <a:endParaRPr lang="zh-CN" altLang="en-US"/>
          </a:p>
        </p:txBody>
      </p:sp>
    </p:spTree>
    <p:extLst>
      <p:ext uri="{BB962C8B-B14F-4D97-AF65-F5344CB8AC3E}">
        <p14:creationId xmlns:p14="http://schemas.microsoft.com/office/powerpoint/2010/main" val="1494580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27</a:t>
            </a:fld>
            <a:endParaRPr lang="zh-CN" altLang="en-US"/>
          </a:p>
        </p:txBody>
      </p:sp>
    </p:spTree>
    <p:extLst>
      <p:ext uri="{BB962C8B-B14F-4D97-AF65-F5344CB8AC3E}">
        <p14:creationId xmlns:p14="http://schemas.microsoft.com/office/powerpoint/2010/main" val="3812338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297179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756201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36991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6407528" y="25957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5432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49973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5530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44773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32018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56330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035021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96647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Shape 1290"/>
          <p:cNvPicPr preferRelativeResize="0"/>
          <p:nvPr userDrawn="1"/>
        </p:nvPicPr>
        <p:blipFill>
          <a:blip r:embed="rId2"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200910" y="-555803"/>
            <a:ext cx="9357610" cy="6151918"/>
          </a:xfrm>
          <a:prstGeom prst="rect">
            <a:avLst/>
          </a:prstGeom>
          <a:noFill/>
          <a:ln>
            <a:noFill/>
          </a:ln>
        </p:spPr>
      </p:pic>
      <p:sp>
        <p:nvSpPr>
          <p:cNvPr id="7" name="Shape 1274"/>
          <p:cNvSpPr/>
          <p:nvPr userDrawn="1"/>
        </p:nvSpPr>
        <p:spPr>
          <a:xfrm>
            <a:off x="154979" y="190959"/>
            <a:ext cx="8700662" cy="4644328"/>
          </a:xfrm>
          <a:prstGeom prst="rect">
            <a:avLst/>
          </a:prstGeom>
          <a:solidFill>
            <a:schemeClr val="lt1">
              <a:alpha val="60000"/>
            </a:schemeClr>
          </a:solidFill>
          <a:ln>
            <a:noFill/>
          </a:ln>
        </p:spPr>
        <p:txBody>
          <a:bodyPr lIns="32827" tIns="16409" rIns="32827" bIns="16409" anchor="ctr" anchorCtr="0">
            <a:noAutofit/>
          </a:bodyPr>
          <a:lstStyle/>
          <a:p>
            <a:pPr algn="ctr"/>
            <a:endParaRPr sz="1292">
              <a:solidFill>
                <a:schemeClr val="lt1"/>
              </a:solidFill>
              <a:latin typeface="Montserrat" panose="02000505000000020004"/>
              <a:ea typeface="Montserrat" panose="02000505000000020004"/>
              <a:cs typeface="Montserrat" panose="02000505000000020004"/>
              <a:sym typeface="Montserrat" panose="02000505000000020004"/>
            </a:endParaRPr>
          </a:p>
        </p:txBody>
      </p:sp>
    </p:spTree>
    <p:extLst>
      <p:ext uri="{BB962C8B-B14F-4D97-AF65-F5344CB8AC3E}">
        <p14:creationId xmlns:p14="http://schemas.microsoft.com/office/powerpoint/2010/main" val="120144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t>2020/5/20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147760175"/>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51" r:id="rId12"/>
    <p:sldLayoutId id="2147483664"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346575" y="2257838"/>
            <a:ext cx="5235899" cy="508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3600" dirty="0">
                <a:solidFill>
                  <a:schemeClr val="tx1"/>
                </a:solidFill>
                <a:latin typeface="+mn-lt"/>
                <a:ea typeface="+mn-ea"/>
                <a:cs typeface="+mn-ea"/>
                <a:sym typeface="+mn-lt"/>
              </a:rPr>
              <a:t>技术职级评审</a:t>
            </a:r>
            <a:r>
              <a:rPr lang="en-US" altLang="zh-CN" sz="3600" dirty="0" err="1">
                <a:solidFill>
                  <a:schemeClr val="tx1"/>
                </a:solidFill>
                <a:latin typeface="+mn-lt"/>
                <a:ea typeface="+mn-ea"/>
                <a:cs typeface="+mn-ea"/>
                <a:sym typeface="+mn-lt"/>
              </a:rPr>
              <a:t>ppt</a:t>
            </a:r>
            <a:r>
              <a:rPr lang="zh-CN" altLang="en-US" sz="3600" dirty="0">
                <a:solidFill>
                  <a:schemeClr val="tx1"/>
                </a:solidFill>
                <a:latin typeface="+mn-lt"/>
                <a:ea typeface="+mn-ea"/>
                <a:cs typeface="+mn-ea"/>
                <a:sym typeface="+mn-lt"/>
              </a:rPr>
              <a:t>模板</a:t>
            </a:r>
            <a:endParaRPr lang="zh-CN" altLang="en-US" sz="3600" dirty="0">
              <a:solidFill>
                <a:schemeClr val="tx1"/>
              </a:solidFill>
              <a:latin typeface="+mn-lt"/>
              <a:ea typeface="+mn-ea"/>
              <a:cs typeface="+mn-ea"/>
              <a:sym typeface="+mn-lt"/>
            </a:endParaRPr>
          </a:p>
        </p:txBody>
      </p:sp>
      <p:sp>
        <p:nvSpPr>
          <p:cNvPr id="18" name="Rectangle 3"/>
          <p:cNvSpPr txBox="1">
            <a:spLocks noChangeArrowheads="1"/>
          </p:cNvSpPr>
          <p:nvPr/>
        </p:nvSpPr>
        <p:spPr bwMode="auto">
          <a:xfrm>
            <a:off x="1707450" y="1184679"/>
            <a:ext cx="2752169" cy="993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7200" dirty="0" smtClean="0">
                <a:solidFill>
                  <a:srgbClr val="986341"/>
                </a:solidFill>
                <a:latin typeface="Agency FB" panose="020B0503020202020204" pitchFamily="34" charset="0"/>
                <a:ea typeface="+mn-ea"/>
                <a:cs typeface="+mn-ea"/>
                <a:sym typeface="+mn-lt"/>
              </a:rPr>
              <a:t>2030</a:t>
            </a:r>
            <a:endParaRPr lang="zh-CN" altLang="en-US" sz="7200" dirty="0">
              <a:solidFill>
                <a:srgbClr val="986341"/>
              </a:solidFill>
              <a:latin typeface="Agency FB" panose="020B0503020202020204" pitchFamily="34" charset="0"/>
              <a:ea typeface="+mn-ea"/>
              <a:cs typeface="+mn-ea"/>
              <a:sym typeface="+mn-lt"/>
            </a:endParaRPr>
          </a:p>
        </p:txBody>
      </p:sp>
      <p:sp>
        <p:nvSpPr>
          <p:cNvPr id="7" name="Rectangle 3"/>
          <p:cNvSpPr txBox="1">
            <a:spLocks noChangeArrowheads="1"/>
          </p:cNvSpPr>
          <p:nvPr/>
        </p:nvSpPr>
        <p:spPr bwMode="auto">
          <a:xfrm>
            <a:off x="1416914" y="2658768"/>
            <a:ext cx="5504391" cy="508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200" spc="300" dirty="0">
                <a:solidFill>
                  <a:schemeClr val="tx1">
                    <a:lumMod val="75000"/>
                    <a:lumOff val="25000"/>
                  </a:schemeClr>
                </a:solidFill>
                <a:latin typeface="+mn-lt"/>
                <a:ea typeface="+mn-ea"/>
                <a:cs typeface="+mn-ea"/>
                <a:sym typeface="+mn-lt"/>
              </a:rPr>
              <a:t>Work </a:t>
            </a:r>
            <a:r>
              <a:rPr lang="en-US" altLang="zh-CN" sz="1400" spc="300" dirty="0">
                <a:solidFill>
                  <a:schemeClr val="tx1">
                    <a:lumMod val="75000"/>
                    <a:lumOff val="25000"/>
                  </a:schemeClr>
                </a:solidFill>
                <a:latin typeface="+mn-lt"/>
                <a:ea typeface="+mn-ea"/>
                <a:cs typeface="+mn-ea"/>
                <a:sym typeface="+mn-lt"/>
              </a:rPr>
              <a:t>summary</a:t>
            </a:r>
            <a:r>
              <a:rPr lang="en-US" altLang="zh-CN" sz="1200" spc="300" dirty="0">
                <a:solidFill>
                  <a:schemeClr val="tx1">
                    <a:lumMod val="75000"/>
                    <a:lumOff val="25000"/>
                  </a:schemeClr>
                </a:solidFill>
                <a:latin typeface="+mn-lt"/>
                <a:ea typeface="+mn-ea"/>
                <a:cs typeface="+mn-ea"/>
                <a:sym typeface="+mn-lt"/>
              </a:rPr>
              <a:t> report general PPT template</a:t>
            </a:r>
            <a:endParaRPr lang="zh-CN" altLang="en-US" sz="1200" spc="3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1275"/>
          <p:cNvSpPr txBox="1"/>
          <p:nvPr/>
        </p:nvSpPr>
        <p:spPr>
          <a:xfrm>
            <a:off x="2565286" y="991619"/>
            <a:ext cx="3595274" cy="397834"/>
          </a:xfrm>
          <a:prstGeom prst="rect">
            <a:avLst/>
          </a:prstGeom>
          <a:noFill/>
          <a:ln>
            <a:noFill/>
          </a:ln>
        </p:spPr>
        <p:txBody>
          <a:bodyPr lIns="32827" tIns="16409" rIns="32827" bIns="16409" anchor="t" anchorCtr="0">
            <a:noAutofit/>
          </a:bodyPr>
          <a:lstStyle/>
          <a:p>
            <a:pPr algn="ctr">
              <a:buSzPct val="25000"/>
            </a:pPr>
            <a:r>
              <a:rPr lang="zh-CN" altLang="en-US" sz="3600" dirty="0">
                <a:solidFill>
                  <a:srgbClr val="0E0E0E"/>
                </a:solidFill>
                <a:cs typeface="+mn-ea"/>
                <a:sym typeface="+mn-lt"/>
              </a:rPr>
              <a:t>目录</a:t>
            </a:r>
            <a:endParaRPr lang="en-US" sz="3600" dirty="0">
              <a:solidFill>
                <a:srgbClr val="0E0E0E"/>
              </a:solidFill>
              <a:cs typeface="+mn-ea"/>
              <a:sym typeface="+mn-lt"/>
            </a:endParaRPr>
          </a:p>
        </p:txBody>
      </p:sp>
      <p:sp>
        <p:nvSpPr>
          <p:cNvPr id="94" name="Shape 1278"/>
          <p:cNvSpPr/>
          <p:nvPr/>
        </p:nvSpPr>
        <p:spPr>
          <a:xfrm rot="-5400000">
            <a:off x="762838" y="2223575"/>
            <a:ext cx="1213868" cy="1055426"/>
          </a:xfrm>
          <a:prstGeom prst="hexagon">
            <a:avLst>
              <a:gd name="adj" fmla="val 25000"/>
              <a:gd name="vf" fmla="val 115470"/>
            </a:avLst>
          </a:prstGeom>
          <a:noFill/>
          <a:ln w="38100" cap="flat" cmpd="sng">
            <a:solidFill>
              <a:srgbClr val="0E0E0E"/>
            </a:solidFill>
            <a:prstDash val="solid"/>
            <a:miter/>
            <a:headEnd type="none" w="med" len="med"/>
            <a:tailEnd type="none" w="med" len="med"/>
          </a:ln>
        </p:spPr>
        <p:txBody>
          <a:bodyPr lIns="0" tIns="0" rIns="0" bIns="0" anchor="ctr" anchorCtr="0">
            <a:noAutofit/>
          </a:bodyPr>
          <a:lstStyle/>
          <a:p>
            <a:pPr algn="ctr"/>
            <a:endParaRPr sz="1005">
              <a:solidFill>
                <a:srgbClr val="0E0E0E"/>
              </a:solidFill>
              <a:cs typeface="+mn-ea"/>
              <a:sym typeface="+mn-lt"/>
            </a:endParaRPr>
          </a:p>
        </p:txBody>
      </p:sp>
      <p:sp>
        <p:nvSpPr>
          <p:cNvPr id="95" name="Shape 1279"/>
          <p:cNvSpPr/>
          <p:nvPr/>
        </p:nvSpPr>
        <p:spPr>
          <a:xfrm rot="-5400000">
            <a:off x="4662915" y="2223575"/>
            <a:ext cx="1213868" cy="1055426"/>
          </a:xfrm>
          <a:prstGeom prst="hexagon">
            <a:avLst>
              <a:gd name="adj" fmla="val 25000"/>
              <a:gd name="vf" fmla="val 115470"/>
            </a:avLst>
          </a:prstGeom>
          <a:noFill/>
          <a:ln w="38100" cap="flat" cmpd="sng">
            <a:solidFill>
              <a:srgbClr val="0E0E0E"/>
            </a:solidFill>
            <a:prstDash val="solid"/>
            <a:miter/>
            <a:headEnd type="none" w="med" len="med"/>
            <a:tailEnd type="none" w="med" len="med"/>
          </a:ln>
        </p:spPr>
        <p:txBody>
          <a:bodyPr lIns="0" tIns="0" rIns="0" bIns="0" anchor="ctr" anchorCtr="0">
            <a:noAutofit/>
          </a:bodyPr>
          <a:lstStyle/>
          <a:p>
            <a:pPr algn="ctr"/>
            <a:endParaRPr sz="1005">
              <a:solidFill>
                <a:srgbClr val="0E0E0E"/>
              </a:solidFill>
              <a:cs typeface="+mn-ea"/>
              <a:sym typeface="+mn-lt"/>
            </a:endParaRPr>
          </a:p>
        </p:txBody>
      </p:sp>
      <p:sp>
        <p:nvSpPr>
          <p:cNvPr id="96" name="Shape 1280"/>
          <p:cNvSpPr/>
          <p:nvPr/>
        </p:nvSpPr>
        <p:spPr>
          <a:xfrm rot="-5400000">
            <a:off x="2712877" y="2223575"/>
            <a:ext cx="1213868" cy="1055426"/>
          </a:xfrm>
          <a:prstGeom prst="hexagon">
            <a:avLst>
              <a:gd name="adj" fmla="val 25000"/>
              <a:gd name="vf" fmla="val 115470"/>
            </a:avLst>
          </a:prstGeom>
          <a:noFill/>
          <a:ln w="38100" cap="flat" cmpd="sng">
            <a:solidFill>
              <a:srgbClr val="0E0E0E"/>
            </a:solidFill>
            <a:prstDash val="solid"/>
            <a:miter/>
            <a:headEnd type="none" w="med" len="med"/>
            <a:tailEnd type="none" w="med" len="med"/>
          </a:ln>
        </p:spPr>
        <p:txBody>
          <a:bodyPr lIns="0" tIns="0" rIns="0" bIns="0" anchor="ctr" anchorCtr="0">
            <a:noAutofit/>
          </a:bodyPr>
          <a:lstStyle/>
          <a:p>
            <a:pPr algn="ctr"/>
            <a:endParaRPr sz="1005">
              <a:solidFill>
                <a:srgbClr val="0E0E0E"/>
              </a:solidFill>
              <a:cs typeface="+mn-ea"/>
              <a:sym typeface="+mn-lt"/>
            </a:endParaRPr>
          </a:p>
        </p:txBody>
      </p:sp>
      <p:sp>
        <p:nvSpPr>
          <p:cNvPr id="97" name="Shape 1281"/>
          <p:cNvSpPr/>
          <p:nvPr/>
        </p:nvSpPr>
        <p:spPr>
          <a:xfrm rot="-5400000">
            <a:off x="6612953" y="2223575"/>
            <a:ext cx="1213868" cy="1055426"/>
          </a:xfrm>
          <a:prstGeom prst="hexagon">
            <a:avLst>
              <a:gd name="adj" fmla="val 25000"/>
              <a:gd name="vf" fmla="val 115470"/>
            </a:avLst>
          </a:prstGeom>
          <a:noFill/>
          <a:ln w="38100" cap="flat" cmpd="sng">
            <a:solidFill>
              <a:srgbClr val="0E0E0E"/>
            </a:solidFill>
            <a:prstDash val="solid"/>
            <a:miter/>
            <a:headEnd type="none" w="med" len="med"/>
            <a:tailEnd type="none" w="med" len="med"/>
          </a:ln>
        </p:spPr>
        <p:txBody>
          <a:bodyPr lIns="0" tIns="0" rIns="0" bIns="0" anchor="ctr" anchorCtr="0">
            <a:noAutofit/>
          </a:bodyPr>
          <a:lstStyle/>
          <a:p>
            <a:pPr algn="ctr"/>
            <a:endParaRPr sz="1005">
              <a:solidFill>
                <a:srgbClr val="0E0E0E"/>
              </a:solidFill>
              <a:cs typeface="+mn-ea"/>
              <a:sym typeface="+mn-lt"/>
            </a:endParaRPr>
          </a:p>
        </p:txBody>
      </p:sp>
      <p:sp>
        <p:nvSpPr>
          <p:cNvPr id="98" name="Shape 1282"/>
          <p:cNvSpPr/>
          <p:nvPr/>
        </p:nvSpPr>
        <p:spPr>
          <a:xfrm>
            <a:off x="1215276" y="2585792"/>
            <a:ext cx="284907" cy="372379"/>
          </a:xfrm>
          <a:custGeom>
            <a:avLst/>
            <a:gdLst/>
            <a:ahLst/>
            <a:cxnLst/>
            <a:rect l="0" t="0" r="0" b="0"/>
            <a:pathLst>
              <a:path w="120000" h="120000" extrusionOk="0">
                <a:moveTo>
                  <a:pt x="60000" y="60000"/>
                </a:moveTo>
                <a:cubicBezTo>
                  <a:pt x="47572" y="60000"/>
                  <a:pt x="37500" y="52672"/>
                  <a:pt x="37500" y="43638"/>
                </a:cubicBezTo>
                <a:cubicBezTo>
                  <a:pt x="37500" y="34600"/>
                  <a:pt x="47572" y="27272"/>
                  <a:pt x="60000" y="27272"/>
                </a:cubicBezTo>
                <a:cubicBezTo>
                  <a:pt x="72427" y="27272"/>
                  <a:pt x="82500" y="34600"/>
                  <a:pt x="82500" y="43638"/>
                </a:cubicBezTo>
                <a:cubicBezTo>
                  <a:pt x="82500" y="52672"/>
                  <a:pt x="72427" y="60000"/>
                  <a:pt x="60000" y="60000"/>
                </a:cubicBezTo>
                <a:moveTo>
                  <a:pt x="60000" y="21816"/>
                </a:moveTo>
                <a:cubicBezTo>
                  <a:pt x="43427" y="21816"/>
                  <a:pt x="30000" y="31588"/>
                  <a:pt x="30000" y="43638"/>
                </a:cubicBezTo>
                <a:cubicBezTo>
                  <a:pt x="30000" y="55683"/>
                  <a:pt x="43427" y="65455"/>
                  <a:pt x="60000" y="65455"/>
                </a:cubicBezTo>
                <a:cubicBezTo>
                  <a:pt x="76572" y="65455"/>
                  <a:pt x="90000" y="55683"/>
                  <a:pt x="90000" y="43638"/>
                </a:cubicBezTo>
                <a:cubicBezTo>
                  <a:pt x="90000" y="31588"/>
                  <a:pt x="76572" y="21816"/>
                  <a:pt x="60000" y="21816"/>
                </a:cubicBezTo>
                <a:moveTo>
                  <a:pt x="60000" y="111816"/>
                </a:moveTo>
                <a:cubicBezTo>
                  <a:pt x="60000" y="111816"/>
                  <a:pt x="7500" y="76361"/>
                  <a:pt x="7500" y="43638"/>
                </a:cubicBezTo>
                <a:cubicBezTo>
                  <a:pt x="7500" y="22550"/>
                  <a:pt x="31005" y="5455"/>
                  <a:pt x="60000" y="5455"/>
                </a:cubicBezTo>
                <a:cubicBezTo>
                  <a:pt x="88994" y="5455"/>
                  <a:pt x="112500" y="22550"/>
                  <a:pt x="112500" y="43638"/>
                </a:cubicBezTo>
                <a:cubicBezTo>
                  <a:pt x="112500" y="76361"/>
                  <a:pt x="60000" y="111816"/>
                  <a:pt x="60000" y="111816"/>
                </a:cubicBezTo>
                <a:moveTo>
                  <a:pt x="60000" y="0"/>
                </a:moveTo>
                <a:cubicBezTo>
                  <a:pt x="26866" y="0"/>
                  <a:pt x="0" y="19538"/>
                  <a:pt x="0" y="43638"/>
                </a:cubicBezTo>
                <a:cubicBezTo>
                  <a:pt x="0" y="79088"/>
                  <a:pt x="60000" y="120000"/>
                  <a:pt x="60000" y="120000"/>
                </a:cubicBezTo>
                <a:cubicBezTo>
                  <a:pt x="60000" y="120000"/>
                  <a:pt x="120000" y="79088"/>
                  <a:pt x="120000" y="43638"/>
                </a:cubicBezTo>
                <a:cubicBezTo>
                  <a:pt x="120000" y="19538"/>
                  <a:pt x="93133" y="0"/>
                  <a:pt x="60000" y="0"/>
                </a:cubicBezTo>
              </a:path>
            </a:pathLst>
          </a:custGeom>
          <a:solidFill>
            <a:srgbClr val="0E0E0E"/>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99" name="Shape 1283"/>
          <p:cNvSpPr/>
          <p:nvPr/>
        </p:nvSpPr>
        <p:spPr>
          <a:xfrm>
            <a:off x="3101377" y="2580383"/>
            <a:ext cx="391775" cy="372379"/>
          </a:xfrm>
          <a:custGeom>
            <a:avLst/>
            <a:gdLst/>
            <a:ahLst/>
            <a:cxnLst/>
            <a:rect l="0" t="0" r="0" b="0"/>
            <a:pathLst>
              <a:path w="120000" h="120000" extrusionOk="0">
                <a:moveTo>
                  <a:pt x="61927" y="38983"/>
                </a:moveTo>
                <a:cubicBezTo>
                  <a:pt x="61433" y="38483"/>
                  <a:pt x="60750" y="38183"/>
                  <a:pt x="60000" y="38183"/>
                </a:cubicBezTo>
                <a:cubicBezTo>
                  <a:pt x="59250" y="38183"/>
                  <a:pt x="58566" y="38483"/>
                  <a:pt x="58072" y="38983"/>
                </a:cubicBezTo>
                <a:lnTo>
                  <a:pt x="28072" y="66255"/>
                </a:lnTo>
                <a:cubicBezTo>
                  <a:pt x="27577" y="66750"/>
                  <a:pt x="27272" y="67433"/>
                  <a:pt x="27272" y="68183"/>
                </a:cubicBezTo>
                <a:cubicBezTo>
                  <a:pt x="27272" y="69688"/>
                  <a:pt x="28494" y="70911"/>
                  <a:pt x="30000" y="70911"/>
                </a:cubicBezTo>
                <a:cubicBezTo>
                  <a:pt x="30750" y="70911"/>
                  <a:pt x="31433" y="70605"/>
                  <a:pt x="31927" y="70111"/>
                </a:cubicBezTo>
                <a:lnTo>
                  <a:pt x="60000" y="44588"/>
                </a:lnTo>
                <a:lnTo>
                  <a:pt x="88072" y="70111"/>
                </a:lnTo>
                <a:cubicBezTo>
                  <a:pt x="88566" y="70605"/>
                  <a:pt x="89250" y="70911"/>
                  <a:pt x="90000" y="70911"/>
                </a:cubicBezTo>
                <a:cubicBezTo>
                  <a:pt x="91505" y="70911"/>
                  <a:pt x="92727" y="69688"/>
                  <a:pt x="92727" y="68183"/>
                </a:cubicBezTo>
                <a:cubicBezTo>
                  <a:pt x="92727" y="67433"/>
                  <a:pt x="92422" y="66750"/>
                  <a:pt x="91927" y="66255"/>
                </a:cubicBezTo>
                <a:cubicBezTo>
                  <a:pt x="91927" y="66255"/>
                  <a:pt x="61927" y="38983"/>
                  <a:pt x="61927" y="38983"/>
                </a:cubicBezTo>
                <a:close/>
                <a:moveTo>
                  <a:pt x="60000" y="114544"/>
                </a:moveTo>
                <a:cubicBezTo>
                  <a:pt x="29872" y="114544"/>
                  <a:pt x="5455" y="90127"/>
                  <a:pt x="5455" y="60000"/>
                </a:cubicBezTo>
                <a:cubicBezTo>
                  <a:pt x="5455" y="29872"/>
                  <a:pt x="29872" y="5455"/>
                  <a:pt x="60000" y="5455"/>
                </a:cubicBezTo>
                <a:cubicBezTo>
                  <a:pt x="90122" y="5455"/>
                  <a:pt x="114544" y="29872"/>
                  <a:pt x="114544" y="60000"/>
                </a:cubicBezTo>
                <a:cubicBezTo>
                  <a:pt x="114544" y="90127"/>
                  <a:pt x="90122"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path>
            </a:pathLst>
          </a:custGeom>
          <a:solidFill>
            <a:srgbClr val="0E0E0E"/>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100" name="Shape 1284"/>
          <p:cNvSpPr/>
          <p:nvPr/>
        </p:nvSpPr>
        <p:spPr>
          <a:xfrm>
            <a:off x="5090722" y="2574848"/>
            <a:ext cx="320492" cy="372379"/>
          </a:xfrm>
          <a:custGeom>
            <a:avLst/>
            <a:gdLst/>
            <a:ahLst/>
            <a:cxnLst/>
            <a:rect l="0" t="0" r="0" b="0"/>
            <a:pathLst>
              <a:path w="120000" h="120000" extrusionOk="0">
                <a:moveTo>
                  <a:pt x="53333" y="65455"/>
                </a:moveTo>
                <a:lnTo>
                  <a:pt x="53333" y="60000"/>
                </a:lnTo>
                <a:lnTo>
                  <a:pt x="63333" y="60000"/>
                </a:lnTo>
                <a:cubicBezTo>
                  <a:pt x="65177" y="60000"/>
                  <a:pt x="66666" y="58777"/>
                  <a:pt x="66666" y="57272"/>
                </a:cubicBezTo>
                <a:lnTo>
                  <a:pt x="66666" y="16361"/>
                </a:lnTo>
                <a:lnTo>
                  <a:pt x="110777" y="16361"/>
                </a:lnTo>
                <a:lnTo>
                  <a:pt x="93811" y="39505"/>
                </a:lnTo>
                <a:lnTo>
                  <a:pt x="93855" y="39527"/>
                </a:lnTo>
                <a:cubicBezTo>
                  <a:pt x="93555" y="39938"/>
                  <a:pt x="93333" y="40400"/>
                  <a:pt x="93333" y="40911"/>
                </a:cubicBezTo>
                <a:cubicBezTo>
                  <a:pt x="93333" y="41427"/>
                  <a:pt x="93555" y="41877"/>
                  <a:pt x="93855" y="42288"/>
                </a:cubicBezTo>
                <a:lnTo>
                  <a:pt x="93811" y="42311"/>
                </a:lnTo>
                <a:lnTo>
                  <a:pt x="110777" y="65455"/>
                </a:lnTo>
                <a:cubicBezTo>
                  <a:pt x="110777" y="65455"/>
                  <a:pt x="53333" y="65455"/>
                  <a:pt x="53333" y="65455"/>
                </a:cubicBezTo>
                <a:close/>
                <a:moveTo>
                  <a:pt x="6666" y="5455"/>
                </a:moveTo>
                <a:lnTo>
                  <a:pt x="60000" y="5455"/>
                </a:lnTo>
                <a:lnTo>
                  <a:pt x="60000" y="54544"/>
                </a:lnTo>
                <a:lnTo>
                  <a:pt x="6666" y="54544"/>
                </a:lnTo>
                <a:cubicBezTo>
                  <a:pt x="6666" y="54544"/>
                  <a:pt x="6666" y="5455"/>
                  <a:pt x="6666" y="5455"/>
                </a:cubicBezTo>
                <a:close/>
                <a:moveTo>
                  <a:pt x="119522" y="66777"/>
                </a:moveTo>
                <a:lnTo>
                  <a:pt x="100555" y="40911"/>
                </a:lnTo>
                <a:lnTo>
                  <a:pt x="119522" y="15038"/>
                </a:lnTo>
                <a:lnTo>
                  <a:pt x="119477" y="15016"/>
                </a:lnTo>
                <a:cubicBezTo>
                  <a:pt x="119777" y="14605"/>
                  <a:pt x="120000" y="14150"/>
                  <a:pt x="120000" y="13638"/>
                </a:cubicBezTo>
                <a:cubicBezTo>
                  <a:pt x="120000" y="12127"/>
                  <a:pt x="118511" y="10911"/>
                  <a:pt x="116666" y="10911"/>
                </a:cubicBezTo>
                <a:lnTo>
                  <a:pt x="66666" y="10911"/>
                </a:lnTo>
                <a:lnTo>
                  <a:pt x="66666" y="2727"/>
                </a:lnTo>
                <a:cubicBezTo>
                  <a:pt x="66666" y="1222"/>
                  <a:pt x="65177" y="0"/>
                  <a:pt x="63333" y="0"/>
                </a:cubicBezTo>
                <a:lnTo>
                  <a:pt x="3333" y="0"/>
                </a:lnTo>
                <a:cubicBezTo>
                  <a:pt x="1488" y="0"/>
                  <a:pt x="0" y="1222"/>
                  <a:pt x="0" y="2727"/>
                </a:cubicBezTo>
                <a:lnTo>
                  <a:pt x="0" y="117272"/>
                </a:lnTo>
                <a:cubicBezTo>
                  <a:pt x="0" y="118777"/>
                  <a:pt x="1488" y="120000"/>
                  <a:pt x="3333" y="120000"/>
                </a:cubicBezTo>
                <a:cubicBezTo>
                  <a:pt x="5177" y="120000"/>
                  <a:pt x="6666" y="118777"/>
                  <a:pt x="6666" y="117272"/>
                </a:cubicBezTo>
                <a:lnTo>
                  <a:pt x="6666" y="60000"/>
                </a:lnTo>
                <a:lnTo>
                  <a:pt x="46666" y="60000"/>
                </a:lnTo>
                <a:lnTo>
                  <a:pt x="46666" y="68183"/>
                </a:lnTo>
                <a:cubicBezTo>
                  <a:pt x="46666" y="69688"/>
                  <a:pt x="48155" y="70911"/>
                  <a:pt x="50000" y="70911"/>
                </a:cubicBezTo>
                <a:lnTo>
                  <a:pt x="116666" y="70911"/>
                </a:lnTo>
                <a:cubicBezTo>
                  <a:pt x="118511" y="70911"/>
                  <a:pt x="120000" y="69688"/>
                  <a:pt x="120000" y="68183"/>
                </a:cubicBezTo>
                <a:cubicBezTo>
                  <a:pt x="120000" y="67672"/>
                  <a:pt x="119777" y="67211"/>
                  <a:pt x="119477" y="66800"/>
                </a:cubicBezTo>
                <a:cubicBezTo>
                  <a:pt x="119477" y="66800"/>
                  <a:pt x="119522" y="66777"/>
                  <a:pt x="119522" y="66777"/>
                </a:cubicBezTo>
                <a:close/>
              </a:path>
            </a:pathLst>
          </a:custGeom>
          <a:solidFill>
            <a:srgbClr val="0E0E0E"/>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101" name="Shape 1285"/>
          <p:cNvSpPr txBox="1"/>
          <p:nvPr/>
        </p:nvSpPr>
        <p:spPr>
          <a:xfrm>
            <a:off x="779649" y="3657268"/>
            <a:ext cx="1214197" cy="209941"/>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2" name="Shape 1286"/>
          <p:cNvSpPr txBox="1"/>
          <p:nvPr/>
        </p:nvSpPr>
        <p:spPr>
          <a:xfrm>
            <a:off x="2733240" y="3657268"/>
            <a:ext cx="1214197" cy="209941"/>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3" name="Shape 1287"/>
          <p:cNvSpPr txBox="1"/>
          <p:nvPr/>
        </p:nvSpPr>
        <p:spPr>
          <a:xfrm>
            <a:off x="4673956" y="3657268"/>
            <a:ext cx="1214197" cy="209941"/>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4" name="Shape 1288"/>
          <p:cNvSpPr txBox="1"/>
          <p:nvPr/>
        </p:nvSpPr>
        <p:spPr>
          <a:xfrm>
            <a:off x="6627548" y="3657268"/>
            <a:ext cx="1214197" cy="209941"/>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5" name="Shape 1289"/>
          <p:cNvSpPr/>
          <p:nvPr/>
        </p:nvSpPr>
        <p:spPr>
          <a:xfrm>
            <a:off x="7017210" y="2588655"/>
            <a:ext cx="390302" cy="370979"/>
          </a:xfrm>
          <a:custGeom>
            <a:avLst/>
            <a:gdLst/>
            <a:ahLst/>
            <a:cxnLst/>
            <a:rect l="0" t="0" r="0" b="0"/>
            <a:pathLst>
              <a:path w="120000" h="120000" extrusionOk="0">
                <a:moveTo>
                  <a:pt x="59403" y="0"/>
                </a:moveTo>
                <a:lnTo>
                  <a:pt x="0" y="60398"/>
                </a:lnTo>
                <a:lnTo>
                  <a:pt x="17900" y="60398"/>
                </a:lnTo>
                <a:lnTo>
                  <a:pt x="17900" y="119867"/>
                </a:lnTo>
                <a:lnTo>
                  <a:pt x="41635" y="119867"/>
                </a:lnTo>
                <a:lnTo>
                  <a:pt x="41635" y="88141"/>
                </a:lnTo>
                <a:lnTo>
                  <a:pt x="73325" y="88141"/>
                </a:lnTo>
                <a:lnTo>
                  <a:pt x="73325" y="119867"/>
                </a:lnTo>
                <a:lnTo>
                  <a:pt x="97060" y="119867"/>
                </a:lnTo>
                <a:lnTo>
                  <a:pt x="97060" y="60398"/>
                </a:lnTo>
                <a:lnTo>
                  <a:pt x="119867" y="60398"/>
                </a:lnTo>
                <a:lnTo>
                  <a:pt x="59403" y="0"/>
                </a:lnTo>
              </a:path>
            </a:pathLst>
          </a:custGeom>
          <a:noFill/>
          <a:ln w="34275" cap="flat" cmpd="sng">
            <a:solidFill>
              <a:srgbClr val="0E0E0E"/>
            </a:solidFill>
            <a:prstDash val="solid"/>
            <a:bevel/>
            <a:headEnd type="none" w="med" len="med"/>
            <a:tailEnd type="none" w="med" len="med"/>
          </a:ln>
        </p:spPr>
        <p:txBody>
          <a:bodyPr lIns="32827" tIns="16409" rIns="32827" bIns="16409" anchor="ctr" anchorCtr="0">
            <a:noAutofit/>
          </a:bodyPr>
          <a:lstStyle/>
          <a:p>
            <a:endParaRPr sz="1292">
              <a:solidFill>
                <a:srgbClr val="0E0E0E"/>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4"/>
                                        </p:tgtEl>
                                        <p:attrNameLst>
                                          <p:attrName>style.visibility</p:attrName>
                                        </p:attrNameLst>
                                      </p:cBhvr>
                                      <p:to>
                                        <p:strVal val="visible"/>
                                      </p:to>
                                    </p:set>
                                    <p:anim calcmode="lin" valueType="num">
                                      <p:cBhvr>
                                        <p:cTn id="14" dur="500" fill="hold"/>
                                        <p:tgtEl>
                                          <p:spTgt spid="94"/>
                                        </p:tgtEl>
                                        <p:attrNameLst>
                                          <p:attrName>ppt_w</p:attrName>
                                        </p:attrNameLst>
                                      </p:cBhvr>
                                      <p:tavLst>
                                        <p:tav tm="0">
                                          <p:val>
                                            <p:fltVal val="0"/>
                                          </p:val>
                                        </p:tav>
                                        <p:tav tm="100000">
                                          <p:val>
                                            <p:strVal val="#ppt_w"/>
                                          </p:val>
                                        </p:tav>
                                      </p:tavLst>
                                    </p:anim>
                                    <p:anim calcmode="lin" valueType="num">
                                      <p:cBhvr>
                                        <p:cTn id="15" dur="500" fill="hold"/>
                                        <p:tgtEl>
                                          <p:spTgt spid="94"/>
                                        </p:tgtEl>
                                        <p:attrNameLst>
                                          <p:attrName>ppt_h</p:attrName>
                                        </p:attrNameLst>
                                      </p:cBhvr>
                                      <p:tavLst>
                                        <p:tav tm="0">
                                          <p:val>
                                            <p:fltVal val="0"/>
                                          </p:val>
                                        </p:tav>
                                        <p:tav tm="100000">
                                          <p:val>
                                            <p:strVal val="#ppt_h"/>
                                          </p:val>
                                        </p:tav>
                                      </p:tavLst>
                                    </p:anim>
                                    <p:animEffect transition="in" filter="fade">
                                      <p:cBhvr>
                                        <p:cTn id="16" dur="500"/>
                                        <p:tgtEl>
                                          <p:spTgt spid="9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fltVal val="0"/>
                                          </p:val>
                                        </p:tav>
                                        <p:tav tm="100000">
                                          <p:val>
                                            <p:strVal val="#ppt_w"/>
                                          </p:val>
                                        </p:tav>
                                      </p:tavLst>
                                    </p:anim>
                                    <p:anim calcmode="lin" valueType="num">
                                      <p:cBhvr>
                                        <p:cTn id="35" dur="500" fill="hold"/>
                                        <p:tgtEl>
                                          <p:spTgt spid="98"/>
                                        </p:tgtEl>
                                        <p:attrNameLst>
                                          <p:attrName>ppt_h</p:attrName>
                                        </p:attrNameLst>
                                      </p:cBhvr>
                                      <p:tavLst>
                                        <p:tav tm="0">
                                          <p:val>
                                            <p:fltVal val="0"/>
                                          </p:val>
                                        </p:tav>
                                        <p:tav tm="100000">
                                          <p:val>
                                            <p:strVal val="#ppt_h"/>
                                          </p:val>
                                        </p:tav>
                                      </p:tavLst>
                                    </p:anim>
                                    <p:animEffect transition="in" filter="fade">
                                      <p:cBhvr>
                                        <p:cTn id="36" dur="500"/>
                                        <p:tgtEl>
                                          <p:spTgt spid="9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Effect transition="in" filter="fade">
                                      <p:cBhvr>
                                        <p:cTn id="46" dur="500"/>
                                        <p:tgtEl>
                                          <p:spTgt spid="10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01"/>
                                        </p:tgtEl>
                                        <p:attrNameLst>
                                          <p:attrName>style.visibility</p:attrName>
                                        </p:attrNameLst>
                                      </p:cBhvr>
                                      <p:to>
                                        <p:strVal val="visible"/>
                                      </p:to>
                                    </p:set>
                                    <p:anim calcmode="lin" valueType="num">
                                      <p:cBhvr>
                                        <p:cTn id="49" dur="500" fill="hold"/>
                                        <p:tgtEl>
                                          <p:spTgt spid="101"/>
                                        </p:tgtEl>
                                        <p:attrNameLst>
                                          <p:attrName>ppt_w</p:attrName>
                                        </p:attrNameLst>
                                      </p:cBhvr>
                                      <p:tavLst>
                                        <p:tav tm="0">
                                          <p:val>
                                            <p:fltVal val="0"/>
                                          </p:val>
                                        </p:tav>
                                        <p:tav tm="100000">
                                          <p:val>
                                            <p:strVal val="#ppt_w"/>
                                          </p:val>
                                        </p:tav>
                                      </p:tavLst>
                                    </p:anim>
                                    <p:anim calcmode="lin" valueType="num">
                                      <p:cBhvr>
                                        <p:cTn id="50" dur="500" fill="hold"/>
                                        <p:tgtEl>
                                          <p:spTgt spid="101"/>
                                        </p:tgtEl>
                                        <p:attrNameLst>
                                          <p:attrName>ppt_h</p:attrName>
                                        </p:attrNameLst>
                                      </p:cBhvr>
                                      <p:tavLst>
                                        <p:tav tm="0">
                                          <p:val>
                                            <p:fltVal val="0"/>
                                          </p:val>
                                        </p:tav>
                                        <p:tav tm="100000">
                                          <p:val>
                                            <p:strVal val="#ppt_h"/>
                                          </p:val>
                                        </p:tav>
                                      </p:tavLst>
                                    </p:anim>
                                    <p:animEffect transition="in" filter="fade">
                                      <p:cBhvr>
                                        <p:cTn id="51" dur="500"/>
                                        <p:tgtEl>
                                          <p:spTgt spid="10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 calcmode="lin" valueType="num">
                                      <p:cBhvr>
                                        <p:cTn id="54" dur="500" fill="hold"/>
                                        <p:tgtEl>
                                          <p:spTgt spid="102"/>
                                        </p:tgtEl>
                                        <p:attrNameLst>
                                          <p:attrName>ppt_w</p:attrName>
                                        </p:attrNameLst>
                                      </p:cBhvr>
                                      <p:tavLst>
                                        <p:tav tm="0">
                                          <p:val>
                                            <p:fltVal val="0"/>
                                          </p:val>
                                        </p:tav>
                                        <p:tav tm="100000">
                                          <p:val>
                                            <p:strVal val="#ppt_w"/>
                                          </p:val>
                                        </p:tav>
                                      </p:tavLst>
                                    </p:anim>
                                    <p:anim calcmode="lin" valueType="num">
                                      <p:cBhvr>
                                        <p:cTn id="55" dur="500" fill="hold"/>
                                        <p:tgtEl>
                                          <p:spTgt spid="102"/>
                                        </p:tgtEl>
                                        <p:attrNameLst>
                                          <p:attrName>ppt_h</p:attrName>
                                        </p:attrNameLst>
                                      </p:cBhvr>
                                      <p:tavLst>
                                        <p:tav tm="0">
                                          <p:val>
                                            <p:fltVal val="0"/>
                                          </p:val>
                                        </p:tav>
                                        <p:tav tm="100000">
                                          <p:val>
                                            <p:strVal val="#ppt_h"/>
                                          </p:val>
                                        </p:tav>
                                      </p:tavLst>
                                    </p:anim>
                                    <p:animEffect transition="in" filter="fade">
                                      <p:cBhvr>
                                        <p:cTn id="56" dur="500"/>
                                        <p:tgtEl>
                                          <p:spTgt spid="10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03"/>
                                        </p:tgtEl>
                                        <p:attrNameLst>
                                          <p:attrName>style.visibility</p:attrName>
                                        </p:attrNameLst>
                                      </p:cBhvr>
                                      <p:to>
                                        <p:strVal val="visible"/>
                                      </p:to>
                                    </p:set>
                                    <p:anim calcmode="lin" valueType="num">
                                      <p:cBhvr>
                                        <p:cTn id="59" dur="500" fill="hold"/>
                                        <p:tgtEl>
                                          <p:spTgt spid="103"/>
                                        </p:tgtEl>
                                        <p:attrNameLst>
                                          <p:attrName>ppt_w</p:attrName>
                                        </p:attrNameLst>
                                      </p:cBhvr>
                                      <p:tavLst>
                                        <p:tav tm="0">
                                          <p:val>
                                            <p:fltVal val="0"/>
                                          </p:val>
                                        </p:tav>
                                        <p:tav tm="100000">
                                          <p:val>
                                            <p:strVal val="#ppt_w"/>
                                          </p:val>
                                        </p:tav>
                                      </p:tavLst>
                                    </p:anim>
                                    <p:anim calcmode="lin" valueType="num">
                                      <p:cBhvr>
                                        <p:cTn id="60" dur="500" fill="hold"/>
                                        <p:tgtEl>
                                          <p:spTgt spid="103"/>
                                        </p:tgtEl>
                                        <p:attrNameLst>
                                          <p:attrName>ppt_h</p:attrName>
                                        </p:attrNameLst>
                                      </p:cBhvr>
                                      <p:tavLst>
                                        <p:tav tm="0">
                                          <p:val>
                                            <p:fltVal val="0"/>
                                          </p:val>
                                        </p:tav>
                                        <p:tav tm="100000">
                                          <p:val>
                                            <p:strVal val="#ppt_h"/>
                                          </p:val>
                                        </p:tav>
                                      </p:tavLst>
                                    </p:anim>
                                    <p:animEffect transition="in" filter="fade">
                                      <p:cBhvr>
                                        <p:cTn id="61" dur="500"/>
                                        <p:tgtEl>
                                          <p:spTgt spid="10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04"/>
                                        </p:tgtEl>
                                        <p:attrNameLst>
                                          <p:attrName>style.visibility</p:attrName>
                                        </p:attrNameLst>
                                      </p:cBhvr>
                                      <p:to>
                                        <p:strVal val="visible"/>
                                      </p:to>
                                    </p:set>
                                    <p:anim calcmode="lin" valueType="num">
                                      <p:cBhvr>
                                        <p:cTn id="64" dur="500" fill="hold"/>
                                        <p:tgtEl>
                                          <p:spTgt spid="104"/>
                                        </p:tgtEl>
                                        <p:attrNameLst>
                                          <p:attrName>ppt_w</p:attrName>
                                        </p:attrNameLst>
                                      </p:cBhvr>
                                      <p:tavLst>
                                        <p:tav tm="0">
                                          <p:val>
                                            <p:fltVal val="0"/>
                                          </p:val>
                                        </p:tav>
                                        <p:tav tm="100000">
                                          <p:val>
                                            <p:strVal val="#ppt_w"/>
                                          </p:val>
                                        </p:tav>
                                      </p:tavLst>
                                    </p:anim>
                                    <p:anim calcmode="lin" valueType="num">
                                      <p:cBhvr>
                                        <p:cTn id="65" dur="500" fill="hold"/>
                                        <p:tgtEl>
                                          <p:spTgt spid="104"/>
                                        </p:tgtEl>
                                        <p:attrNameLst>
                                          <p:attrName>ppt_h</p:attrName>
                                        </p:attrNameLst>
                                      </p:cBhvr>
                                      <p:tavLst>
                                        <p:tav tm="0">
                                          <p:val>
                                            <p:fltVal val="0"/>
                                          </p:val>
                                        </p:tav>
                                        <p:tav tm="100000">
                                          <p:val>
                                            <p:strVal val="#ppt_h"/>
                                          </p:val>
                                        </p:tav>
                                      </p:tavLst>
                                    </p:anim>
                                    <p:animEffect transition="in" filter="fade">
                                      <p:cBhvr>
                                        <p:cTn id="66" dur="500"/>
                                        <p:tgtEl>
                                          <p:spTgt spid="10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05"/>
                                        </p:tgtEl>
                                        <p:attrNameLst>
                                          <p:attrName>style.visibility</p:attrName>
                                        </p:attrNameLst>
                                      </p:cBhvr>
                                      <p:to>
                                        <p:strVal val="visible"/>
                                      </p:to>
                                    </p:set>
                                    <p:anim calcmode="lin" valueType="num">
                                      <p:cBhvr>
                                        <p:cTn id="69" dur="500" fill="hold"/>
                                        <p:tgtEl>
                                          <p:spTgt spid="105"/>
                                        </p:tgtEl>
                                        <p:attrNameLst>
                                          <p:attrName>ppt_w</p:attrName>
                                        </p:attrNameLst>
                                      </p:cBhvr>
                                      <p:tavLst>
                                        <p:tav tm="0">
                                          <p:val>
                                            <p:fltVal val="0"/>
                                          </p:val>
                                        </p:tav>
                                        <p:tav tm="100000">
                                          <p:val>
                                            <p:strVal val="#ppt_w"/>
                                          </p:val>
                                        </p:tav>
                                      </p:tavLst>
                                    </p:anim>
                                    <p:anim calcmode="lin" valueType="num">
                                      <p:cBhvr>
                                        <p:cTn id="70" dur="500" fill="hold"/>
                                        <p:tgtEl>
                                          <p:spTgt spid="105"/>
                                        </p:tgtEl>
                                        <p:attrNameLst>
                                          <p:attrName>ppt_h</p:attrName>
                                        </p:attrNameLst>
                                      </p:cBhvr>
                                      <p:tavLst>
                                        <p:tav tm="0">
                                          <p:val>
                                            <p:fltVal val="0"/>
                                          </p:val>
                                        </p:tav>
                                        <p:tav tm="100000">
                                          <p:val>
                                            <p:strVal val="#ppt_h"/>
                                          </p:val>
                                        </p:tav>
                                      </p:tavLst>
                                    </p:anim>
                                    <p:animEffect transition="in" filter="fade">
                                      <p:cBhvr>
                                        <p:cTn id="71"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animBg="1"/>
      <p:bldP spid="95" grpId="0" animBg="1"/>
      <p:bldP spid="96" grpId="0" animBg="1"/>
      <p:bldP spid="97" grpId="0" animBg="1"/>
      <p:bldP spid="98" grpId="0" animBg="1"/>
      <p:bldP spid="99" grpId="0" animBg="1"/>
      <p:bldP spid="100" grpId="0" animBg="1"/>
      <p:bldP spid="101" grpId="0"/>
      <p:bldP spid="102" grpId="0"/>
      <p:bldP spid="103" grpId="0"/>
      <p:bldP spid="104" grpId="0"/>
      <p:bldP spid="10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2083444" y="1527859"/>
            <a:ext cx="1585731" cy="1367009"/>
          </a:xfrm>
          <a:prstGeom prst="hexagon">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1"/>
          <p:cNvSpPr txBox="1"/>
          <p:nvPr/>
        </p:nvSpPr>
        <p:spPr>
          <a:xfrm>
            <a:off x="3909862" y="1458275"/>
            <a:ext cx="3185487" cy="646331"/>
          </a:xfrm>
          <a:prstGeom prst="rect">
            <a:avLst/>
          </a:prstGeom>
          <a:noFill/>
        </p:spPr>
        <p:txBody>
          <a:bodyPr wrap="none" rtlCol="0">
            <a:spAutoFit/>
          </a:bodyPr>
          <a:lstStyle/>
          <a:p>
            <a:pPr marL="0" lvl="1"/>
            <a:r>
              <a:rPr lang="zh-CN" altLang="en-US" sz="3600" b="1" spc="300" dirty="0">
                <a:solidFill>
                  <a:srgbClr val="986341"/>
                </a:solidFill>
                <a:cs typeface="+mn-ea"/>
                <a:sym typeface="+mn-lt"/>
              </a:rPr>
              <a:t>标题内容概述</a:t>
            </a:r>
          </a:p>
        </p:txBody>
      </p:sp>
      <p:cxnSp>
        <p:nvCxnSpPr>
          <p:cNvPr id="8" name="直接连接符 7"/>
          <p:cNvCxnSpPr/>
          <p:nvPr/>
        </p:nvCxnSpPr>
        <p:spPr>
          <a:xfrm>
            <a:off x="3954149" y="2184228"/>
            <a:ext cx="3268080"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4015128" y="232498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0" name="文本框 9"/>
          <p:cNvSpPr txBox="1"/>
          <p:nvPr/>
        </p:nvSpPr>
        <p:spPr>
          <a:xfrm>
            <a:off x="4015128" y="2628537"/>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1" name="文本框 9"/>
          <p:cNvSpPr txBox="1"/>
          <p:nvPr/>
        </p:nvSpPr>
        <p:spPr>
          <a:xfrm>
            <a:off x="5718345" y="2328244"/>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2" name="文本框 9"/>
          <p:cNvSpPr txBox="1"/>
          <p:nvPr/>
        </p:nvSpPr>
        <p:spPr>
          <a:xfrm>
            <a:off x="5718345" y="263224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5" name="TextBox 67"/>
          <p:cNvSpPr txBox="1"/>
          <p:nvPr/>
        </p:nvSpPr>
        <p:spPr>
          <a:xfrm>
            <a:off x="2401833" y="1698917"/>
            <a:ext cx="1022180" cy="1015663"/>
          </a:xfrm>
          <a:prstGeom prst="rect">
            <a:avLst/>
          </a:prstGeom>
          <a:noFill/>
        </p:spPr>
        <p:txBody>
          <a:bodyPr wrap="square" rtlCol="0">
            <a:spAutoFit/>
          </a:bodyPr>
          <a:lstStyle/>
          <a:p>
            <a:pPr marL="0" lvl="1" algn="ctr"/>
            <a:r>
              <a:rPr lang="en-US" altLang="zh-CN" sz="6000" spc="226" dirty="0">
                <a:solidFill>
                  <a:schemeClr val="bg1"/>
                </a:solidFill>
                <a:latin typeface="Agency FB" panose="020B0503020202020204" pitchFamily="34" charset="0"/>
                <a:cs typeface="+mn-ea"/>
                <a:sym typeface="+mn-lt"/>
              </a:rPr>
              <a:t>01</a:t>
            </a:r>
            <a:endParaRPr lang="zh-CN" altLang="en-US" sz="6000" spc="226" dirty="0">
              <a:solidFill>
                <a:schemeClr val="bg1"/>
              </a:solidFill>
              <a:latin typeface="Agency FB" panose="020B0503020202020204" pitchFamily="34" charset="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p:tgtEl>
                                          <p:spTgt spid="7"/>
                                        </p:tgtEl>
                                        <p:attrNameLst>
                                          <p:attrName>ppt_x</p:attrName>
                                        </p:attrNameLst>
                                      </p:cBhvr>
                                      <p:tavLst>
                                        <p:tav tm="0">
                                          <p:val>
                                            <p:strVal val="#ppt_x-#ppt_w*1.125000"/>
                                          </p:val>
                                        </p:tav>
                                        <p:tav tm="100000">
                                          <p:val>
                                            <p:strVal val="#ppt_x"/>
                                          </p:val>
                                        </p:tav>
                                      </p:tavLst>
                                    </p:anim>
                                    <p:animEffect transition="in" filter="wipe(right)">
                                      <p:cBhvr>
                                        <p:cTn id="11" dur="500"/>
                                        <p:tgtEl>
                                          <p:spTgt spid="7"/>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hape 46"/>
          <p:cNvCxnSpPr/>
          <p:nvPr/>
        </p:nvCxnSpPr>
        <p:spPr>
          <a:xfrm>
            <a:off x="20494" y="2520156"/>
            <a:ext cx="8856152" cy="0"/>
          </a:xfrm>
          <a:prstGeom prst="straightConnector1">
            <a:avLst/>
          </a:prstGeom>
          <a:noFill/>
          <a:ln w="9525" cap="flat" cmpd="sng">
            <a:solidFill>
              <a:srgbClr val="CBCBCB"/>
            </a:solidFill>
            <a:prstDash val="solid"/>
            <a:miter/>
            <a:headEnd type="none" w="med" len="med"/>
            <a:tailEnd type="none" w="med" len="med"/>
          </a:ln>
        </p:spPr>
      </p:cxnSp>
      <p:grpSp>
        <p:nvGrpSpPr>
          <p:cNvPr id="15" name="Shape 47"/>
          <p:cNvGrpSpPr/>
          <p:nvPr/>
        </p:nvGrpSpPr>
        <p:grpSpPr>
          <a:xfrm>
            <a:off x="1346820" y="952565"/>
            <a:ext cx="469545" cy="281283"/>
            <a:chOff x="1775548" y="1990598"/>
            <a:chExt cx="621122" cy="372086"/>
          </a:xfrm>
        </p:grpSpPr>
        <p:sp>
          <p:nvSpPr>
            <p:cNvPr id="16" name="Shape 48"/>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sp>
          <p:nvSpPr>
            <p:cNvPr id="17" name="Shape 49"/>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grpSp>
      <p:grpSp>
        <p:nvGrpSpPr>
          <p:cNvPr id="18" name="Shape 50"/>
          <p:cNvGrpSpPr/>
          <p:nvPr/>
        </p:nvGrpSpPr>
        <p:grpSpPr>
          <a:xfrm>
            <a:off x="7235409" y="837537"/>
            <a:ext cx="378736" cy="485049"/>
            <a:chOff x="8218224" y="8245764"/>
            <a:chExt cx="500997" cy="641631"/>
          </a:xfrm>
        </p:grpSpPr>
        <p:cxnSp>
          <p:nvCxnSpPr>
            <p:cNvPr id="19" name="Shape 51"/>
            <p:cNvCxnSpPr/>
            <p:nvPr/>
          </p:nvCxnSpPr>
          <p:spPr>
            <a:xfrm>
              <a:off x="8218224" y="8245764"/>
              <a:ext cx="2929" cy="641631"/>
            </a:xfrm>
            <a:prstGeom prst="straightConnector1">
              <a:avLst/>
            </a:prstGeom>
            <a:noFill/>
            <a:ln w="34275" cap="flat" cmpd="sng">
              <a:solidFill>
                <a:srgbClr val="986341"/>
              </a:solidFill>
              <a:prstDash val="solid"/>
              <a:round/>
              <a:headEnd type="none" w="med" len="med"/>
              <a:tailEnd type="none" w="med" len="med"/>
            </a:ln>
          </p:spPr>
        </p:cxnSp>
        <p:sp>
          <p:nvSpPr>
            <p:cNvPr id="20" name="Shape 52"/>
            <p:cNvSpPr/>
            <p:nvPr/>
          </p:nvSpPr>
          <p:spPr>
            <a:xfrm>
              <a:off x="8411592" y="8310220"/>
              <a:ext cx="307629" cy="287123"/>
            </a:xfrm>
            <a:custGeom>
              <a:avLst/>
              <a:gdLst/>
              <a:ahLst/>
              <a:cxnLst/>
              <a:rect l="0" t="0" r="0" b="0"/>
              <a:pathLst>
                <a:path w="120000" h="120000" extrusionOk="0">
                  <a:moveTo>
                    <a:pt x="23017" y="0"/>
                  </a:moveTo>
                  <a:lnTo>
                    <a:pt x="0" y="20508"/>
                  </a:lnTo>
                  <a:lnTo>
                    <a:pt x="0" y="119722"/>
                  </a:lnTo>
                  <a:lnTo>
                    <a:pt x="119741" y="119722"/>
                  </a:lnTo>
                  <a:lnTo>
                    <a:pt x="96465" y="70115"/>
                  </a:lnTo>
                  <a:lnTo>
                    <a:pt x="119741" y="20508"/>
                  </a:lnTo>
                  <a:lnTo>
                    <a:pt x="0" y="20508"/>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21" name="Shape 53"/>
            <p:cNvSpPr/>
            <p:nvPr/>
          </p:nvSpPr>
          <p:spPr>
            <a:xfrm>
              <a:off x="8218224" y="8310220"/>
              <a:ext cx="251964" cy="237317"/>
            </a:xfrm>
            <a:custGeom>
              <a:avLst/>
              <a:gdLst/>
              <a:ahLst/>
              <a:cxnLst/>
              <a:rect l="0" t="0" r="0" b="0"/>
              <a:pathLst>
                <a:path w="120000" h="120000" extrusionOk="0">
                  <a:moveTo>
                    <a:pt x="91653" y="119665"/>
                  </a:moveTo>
                  <a:lnTo>
                    <a:pt x="0" y="119665"/>
                  </a:lnTo>
                  <a:lnTo>
                    <a:pt x="0" y="0"/>
                  </a:lnTo>
                  <a:lnTo>
                    <a:pt x="119685" y="0"/>
                  </a:lnTo>
                  <a:lnTo>
                    <a:pt x="119685" y="24735"/>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grpSp>
      <p:grpSp>
        <p:nvGrpSpPr>
          <p:cNvPr id="22" name="Shape 54"/>
          <p:cNvGrpSpPr/>
          <p:nvPr/>
        </p:nvGrpSpPr>
        <p:grpSpPr>
          <a:xfrm>
            <a:off x="1342598" y="3007318"/>
            <a:ext cx="469545" cy="318938"/>
            <a:chOff x="6188912" y="23939881"/>
            <a:chExt cx="1307712" cy="888261"/>
          </a:xfrm>
        </p:grpSpPr>
        <p:sp>
          <p:nvSpPr>
            <p:cNvPr id="23" name="Shape 55"/>
            <p:cNvSpPr/>
            <p:nvPr/>
          </p:nvSpPr>
          <p:spPr>
            <a:xfrm>
              <a:off x="6188912" y="23939881"/>
              <a:ext cx="1307712" cy="888258"/>
            </a:xfrm>
            <a:custGeom>
              <a:avLst/>
              <a:gdLst/>
              <a:ahLst/>
              <a:cxnLst/>
              <a:rect l="0" t="0" r="0" b="0"/>
              <a:pathLst>
                <a:path w="120000" h="120000" extrusionOk="0">
                  <a:moveTo>
                    <a:pt x="87237" y="28113"/>
                  </a:moveTo>
                  <a:lnTo>
                    <a:pt x="71948" y="0"/>
                  </a:lnTo>
                  <a:lnTo>
                    <a:pt x="48822" y="0"/>
                  </a:lnTo>
                  <a:lnTo>
                    <a:pt x="33533" y="28113"/>
                  </a:lnTo>
                  <a:lnTo>
                    <a:pt x="0" y="28113"/>
                  </a:lnTo>
                  <a:lnTo>
                    <a:pt x="0" y="119811"/>
                  </a:lnTo>
                  <a:lnTo>
                    <a:pt x="119871" y="119811"/>
                  </a:lnTo>
                  <a:lnTo>
                    <a:pt x="119871" y="28113"/>
                  </a:lnTo>
                  <a:lnTo>
                    <a:pt x="87237" y="28113"/>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sp>
          <p:nvSpPr>
            <p:cNvPr id="24" name="Shape 56"/>
            <p:cNvSpPr/>
            <p:nvPr/>
          </p:nvSpPr>
          <p:spPr>
            <a:xfrm>
              <a:off x="6682390" y="24316160"/>
              <a:ext cx="333096" cy="345434"/>
            </a:xfrm>
            <a:custGeom>
              <a:avLst/>
              <a:gdLst/>
              <a:ahLst/>
              <a:cxnLst/>
              <a:rect l="0" t="0" r="0" b="0"/>
              <a:pathLst>
                <a:path w="120000" h="120000" extrusionOk="0">
                  <a:moveTo>
                    <a:pt x="119497" y="57813"/>
                  </a:moveTo>
                  <a:lnTo>
                    <a:pt x="119497" y="57813"/>
                  </a:lnTo>
                  <a:cubicBezTo>
                    <a:pt x="119497" y="29149"/>
                    <a:pt x="93389" y="0"/>
                    <a:pt x="59748" y="0"/>
                  </a:cubicBezTo>
                  <a:cubicBezTo>
                    <a:pt x="26108" y="0"/>
                    <a:pt x="0" y="29149"/>
                    <a:pt x="0" y="57813"/>
                  </a:cubicBezTo>
                  <a:cubicBezTo>
                    <a:pt x="0" y="90364"/>
                    <a:pt x="26108" y="119514"/>
                    <a:pt x="59748" y="119514"/>
                  </a:cubicBezTo>
                  <a:cubicBezTo>
                    <a:pt x="93389" y="119514"/>
                    <a:pt x="119497" y="90364"/>
                    <a:pt x="119497" y="57813"/>
                  </a:cubicBez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cxnSp>
          <p:nvCxnSpPr>
            <p:cNvPr id="25" name="Shape 57"/>
            <p:cNvCxnSpPr/>
            <p:nvPr/>
          </p:nvCxnSpPr>
          <p:spPr>
            <a:xfrm>
              <a:off x="6355458" y="24149610"/>
              <a:ext cx="6171" cy="678532"/>
            </a:xfrm>
            <a:prstGeom prst="straightConnector1">
              <a:avLst/>
            </a:prstGeom>
            <a:noFill/>
            <a:ln w="34275" cap="flat" cmpd="sng">
              <a:solidFill>
                <a:srgbClr val="986341"/>
              </a:solidFill>
              <a:prstDash val="solid"/>
              <a:round/>
              <a:headEnd type="none" w="med" len="med"/>
              <a:tailEnd type="none" w="med" len="med"/>
            </a:ln>
          </p:spPr>
        </p:cxnSp>
        <p:sp>
          <p:nvSpPr>
            <p:cNvPr id="26" name="Shape 58"/>
            <p:cNvSpPr/>
            <p:nvPr/>
          </p:nvSpPr>
          <p:spPr>
            <a:xfrm>
              <a:off x="7305400" y="24316160"/>
              <a:ext cx="6171" cy="6166"/>
            </a:xfrm>
            <a:custGeom>
              <a:avLst/>
              <a:gdLst/>
              <a:ahLst/>
              <a:cxnLst/>
              <a:rect l="0" t="0" r="0" b="0"/>
              <a:pathLst>
                <a:path w="120000" h="120000" extrusionOk="0">
                  <a:moveTo>
                    <a:pt x="0" y="0"/>
                  </a:moveTo>
                  <a:lnTo>
                    <a:pt x="0" y="0"/>
                  </a:ln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grpSp>
      <p:grpSp>
        <p:nvGrpSpPr>
          <p:cNvPr id="27" name="Shape 59"/>
          <p:cNvGrpSpPr/>
          <p:nvPr/>
        </p:nvGrpSpPr>
        <p:grpSpPr>
          <a:xfrm>
            <a:off x="7183755" y="2950838"/>
            <a:ext cx="460686" cy="431895"/>
            <a:chOff x="8168414" y="12118985"/>
            <a:chExt cx="609403" cy="571317"/>
          </a:xfrm>
        </p:grpSpPr>
        <p:cxnSp>
          <p:nvCxnSpPr>
            <p:cNvPr id="28" name="Shape 60"/>
            <p:cNvCxnSpPr/>
            <p:nvPr/>
          </p:nvCxnSpPr>
          <p:spPr>
            <a:xfrm>
              <a:off x="8511204" y="12414900"/>
              <a:ext cx="49806" cy="49806"/>
            </a:xfrm>
            <a:prstGeom prst="straightConnector1">
              <a:avLst/>
            </a:prstGeom>
            <a:noFill/>
            <a:ln w="34275" cap="flat" cmpd="sng">
              <a:solidFill>
                <a:srgbClr val="986341"/>
              </a:solidFill>
              <a:prstDash val="solid"/>
              <a:round/>
              <a:headEnd type="none" w="med" len="med"/>
              <a:tailEnd type="none" w="med" len="med"/>
            </a:ln>
          </p:spPr>
        </p:cxnSp>
        <p:sp>
          <p:nvSpPr>
            <p:cNvPr id="29" name="Shape 61"/>
            <p:cNvSpPr/>
            <p:nvPr/>
          </p:nvSpPr>
          <p:spPr>
            <a:xfrm>
              <a:off x="8528785" y="12435407"/>
              <a:ext cx="249033" cy="254894"/>
            </a:xfrm>
            <a:custGeom>
              <a:avLst/>
              <a:gdLst/>
              <a:ahLst/>
              <a:cxnLst/>
              <a:rect l="0" t="0" r="0" b="0"/>
              <a:pathLst>
                <a:path w="120000" h="120000" extrusionOk="0">
                  <a:moveTo>
                    <a:pt x="0" y="28272"/>
                  </a:moveTo>
                  <a:lnTo>
                    <a:pt x="28877" y="0"/>
                  </a:lnTo>
                  <a:lnTo>
                    <a:pt x="119679" y="91413"/>
                  </a:lnTo>
                  <a:lnTo>
                    <a:pt x="91122" y="119685"/>
                  </a:lnTo>
                  <a:lnTo>
                    <a:pt x="0" y="28272"/>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sp>
          <p:nvSpPr>
            <p:cNvPr id="30" name="Shape 62"/>
            <p:cNvSpPr/>
            <p:nvPr/>
          </p:nvSpPr>
          <p:spPr>
            <a:xfrm>
              <a:off x="8206503" y="12118985"/>
              <a:ext cx="123052" cy="120124"/>
            </a:xfrm>
            <a:custGeom>
              <a:avLst/>
              <a:gdLst/>
              <a:ahLst/>
              <a:cxnLst/>
              <a:rect l="0" t="0" r="0" b="0"/>
              <a:pathLst>
                <a:path w="120000" h="120000" extrusionOk="0">
                  <a:moveTo>
                    <a:pt x="62245" y="119333"/>
                  </a:moveTo>
                  <a:lnTo>
                    <a:pt x="119358" y="59333"/>
                  </a:lnTo>
                  <a:lnTo>
                    <a:pt x="23743" y="0"/>
                  </a:lnTo>
                  <a:lnTo>
                    <a:pt x="0" y="19333"/>
                  </a:lnTo>
                  <a:lnTo>
                    <a:pt x="62245" y="119333"/>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cxnSp>
          <p:nvCxnSpPr>
            <p:cNvPr id="31" name="Shape 63"/>
            <p:cNvCxnSpPr/>
            <p:nvPr/>
          </p:nvCxnSpPr>
          <p:spPr>
            <a:xfrm rot="10800000">
              <a:off x="8300258" y="12203951"/>
              <a:ext cx="134771" cy="134771"/>
            </a:xfrm>
            <a:prstGeom prst="straightConnector1">
              <a:avLst/>
            </a:prstGeom>
            <a:noFill/>
            <a:ln w="34275" cap="flat" cmpd="sng">
              <a:solidFill>
                <a:srgbClr val="986341"/>
              </a:solidFill>
              <a:prstDash val="solid"/>
              <a:round/>
              <a:headEnd type="none" w="med" len="med"/>
              <a:tailEnd type="none" w="med" len="med"/>
            </a:ln>
          </p:spPr>
        </p:cxnSp>
        <p:sp>
          <p:nvSpPr>
            <p:cNvPr id="32" name="Shape 64"/>
            <p:cNvSpPr/>
            <p:nvPr/>
          </p:nvSpPr>
          <p:spPr>
            <a:xfrm>
              <a:off x="8168414" y="12118986"/>
              <a:ext cx="562524" cy="559596"/>
            </a:xfrm>
            <a:custGeom>
              <a:avLst/>
              <a:gdLst/>
              <a:ahLst/>
              <a:cxnLst/>
              <a:rect l="0" t="0" r="0" b="0"/>
              <a:pathLst>
                <a:path w="120000" h="120000" extrusionOk="0">
                  <a:moveTo>
                    <a:pt x="119857" y="17914"/>
                  </a:moveTo>
                  <a:lnTo>
                    <a:pt x="119857" y="17914"/>
                  </a:lnTo>
                  <a:cubicBezTo>
                    <a:pt x="102816" y="26445"/>
                    <a:pt x="102816" y="26445"/>
                    <a:pt x="102816" y="26445"/>
                  </a:cubicBezTo>
                  <a:cubicBezTo>
                    <a:pt x="94295" y="16919"/>
                    <a:pt x="94295" y="16919"/>
                    <a:pt x="94295" y="16919"/>
                  </a:cubicBezTo>
                  <a:cubicBezTo>
                    <a:pt x="101822" y="0"/>
                    <a:pt x="101822" y="0"/>
                    <a:pt x="101822" y="0"/>
                  </a:cubicBezTo>
                  <a:lnTo>
                    <a:pt x="101822" y="0"/>
                  </a:lnTo>
                  <a:cubicBezTo>
                    <a:pt x="80520" y="0"/>
                    <a:pt x="75266" y="10521"/>
                    <a:pt x="75266" y="21184"/>
                  </a:cubicBezTo>
                  <a:cubicBezTo>
                    <a:pt x="75266" y="29715"/>
                    <a:pt x="75266" y="29715"/>
                    <a:pt x="75266" y="29715"/>
                  </a:cubicBezTo>
                  <a:cubicBezTo>
                    <a:pt x="3266" y="102938"/>
                    <a:pt x="3266" y="102938"/>
                    <a:pt x="3266" y="102938"/>
                  </a:cubicBezTo>
                  <a:cubicBezTo>
                    <a:pt x="0" y="115592"/>
                    <a:pt x="0" y="115592"/>
                    <a:pt x="0" y="115592"/>
                  </a:cubicBezTo>
                  <a:cubicBezTo>
                    <a:pt x="4260" y="119857"/>
                    <a:pt x="4260" y="119857"/>
                    <a:pt x="4260" y="119857"/>
                  </a:cubicBezTo>
                  <a:cubicBezTo>
                    <a:pt x="17041" y="116729"/>
                    <a:pt x="17041" y="116729"/>
                    <a:pt x="17041" y="116729"/>
                  </a:cubicBezTo>
                  <a:cubicBezTo>
                    <a:pt x="90177" y="44502"/>
                    <a:pt x="90177" y="44502"/>
                    <a:pt x="90177" y="44502"/>
                  </a:cubicBezTo>
                  <a:cubicBezTo>
                    <a:pt x="98556" y="44502"/>
                    <a:pt x="98556" y="44502"/>
                    <a:pt x="98556" y="44502"/>
                  </a:cubicBezTo>
                  <a:cubicBezTo>
                    <a:pt x="109207" y="44502"/>
                    <a:pt x="119857" y="39241"/>
                    <a:pt x="119857" y="17914"/>
                  </a:cubicBez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grpSp>
      <p:sp>
        <p:nvSpPr>
          <p:cNvPr id="33" name="Shape 65"/>
          <p:cNvSpPr txBox="1"/>
          <p:nvPr/>
        </p:nvSpPr>
        <p:spPr>
          <a:xfrm>
            <a:off x="720710" y="1740382"/>
            <a:ext cx="1722093" cy="506871"/>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4" name="Shape 66"/>
          <p:cNvSpPr txBox="1"/>
          <p:nvPr/>
        </p:nvSpPr>
        <p:spPr>
          <a:xfrm>
            <a:off x="683750" y="1477458"/>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1"/>
                </a:solidFill>
                <a:cs typeface="+mn-ea"/>
                <a:sym typeface="+mn-lt"/>
              </a:rPr>
              <a:t>单击添加标题</a:t>
            </a:r>
            <a:endParaRPr lang="en-US" sz="1149" dirty="0">
              <a:solidFill>
                <a:schemeClr val="dk1"/>
              </a:solidFill>
              <a:cs typeface="+mn-ea"/>
              <a:sym typeface="+mn-lt"/>
            </a:endParaRPr>
          </a:p>
        </p:txBody>
      </p:sp>
      <p:sp>
        <p:nvSpPr>
          <p:cNvPr id="35" name="Shape 67"/>
          <p:cNvSpPr txBox="1"/>
          <p:nvPr/>
        </p:nvSpPr>
        <p:spPr>
          <a:xfrm>
            <a:off x="6566214" y="1740382"/>
            <a:ext cx="1722093" cy="506871"/>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6" name="Shape 68"/>
          <p:cNvSpPr txBox="1"/>
          <p:nvPr/>
        </p:nvSpPr>
        <p:spPr>
          <a:xfrm>
            <a:off x="6529254" y="1477458"/>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1"/>
                </a:solidFill>
                <a:cs typeface="+mn-ea"/>
                <a:sym typeface="+mn-lt"/>
              </a:rPr>
              <a:t>单击添加标题</a:t>
            </a:r>
            <a:endParaRPr lang="en-US" sz="1149" dirty="0">
              <a:solidFill>
                <a:schemeClr val="dk1"/>
              </a:solidFill>
              <a:cs typeface="+mn-ea"/>
              <a:sym typeface="+mn-lt"/>
            </a:endParaRPr>
          </a:p>
        </p:txBody>
      </p:sp>
      <p:sp>
        <p:nvSpPr>
          <p:cNvPr id="37" name="Shape 69"/>
          <p:cNvSpPr txBox="1"/>
          <p:nvPr/>
        </p:nvSpPr>
        <p:spPr>
          <a:xfrm>
            <a:off x="720710" y="3803460"/>
            <a:ext cx="1722093" cy="506871"/>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8" name="Shape 70"/>
          <p:cNvSpPr txBox="1"/>
          <p:nvPr/>
        </p:nvSpPr>
        <p:spPr>
          <a:xfrm>
            <a:off x="683750" y="3540537"/>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1"/>
                </a:solidFill>
                <a:cs typeface="+mn-ea"/>
                <a:sym typeface="+mn-lt"/>
              </a:rPr>
              <a:t>单击添加标题</a:t>
            </a:r>
            <a:endParaRPr lang="en-US" sz="1149" dirty="0">
              <a:solidFill>
                <a:schemeClr val="dk1"/>
              </a:solidFill>
              <a:cs typeface="+mn-ea"/>
              <a:sym typeface="+mn-lt"/>
            </a:endParaRPr>
          </a:p>
        </p:txBody>
      </p:sp>
      <p:sp>
        <p:nvSpPr>
          <p:cNvPr id="39" name="Shape 71"/>
          <p:cNvSpPr txBox="1"/>
          <p:nvPr/>
        </p:nvSpPr>
        <p:spPr>
          <a:xfrm>
            <a:off x="6566214" y="3803460"/>
            <a:ext cx="1722093" cy="506871"/>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40" name="Shape 72"/>
          <p:cNvSpPr txBox="1"/>
          <p:nvPr/>
        </p:nvSpPr>
        <p:spPr>
          <a:xfrm>
            <a:off x="6529254" y="3540537"/>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1"/>
                </a:solidFill>
                <a:cs typeface="+mn-ea"/>
                <a:sym typeface="+mn-lt"/>
              </a:rPr>
              <a:t>单击添加标题</a:t>
            </a:r>
            <a:endParaRPr lang="en-US" sz="1149" dirty="0">
              <a:solidFill>
                <a:schemeClr val="dk1"/>
              </a:solidFill>
              <a:cs typeface="+mn-ea"/>
              <a:sym typeface="+mn-lt"/>
            </a:endParaRPr>
          </a:p>
        </p:txBody>
      </p:sp>
      <p:pic>
        <p:nvPicPr>
          <p:cNvPr id="41" name="Shape 73"/>
          <p:cNvPicPr preferRelativeResize="0"/>
          <p:nvPr/>
        </p:nvPicPr>
        <p:blipFill>
          <a:blip r:embed="rId3" cstate="screen">
            <a:extLst>
              <a:ext uri="{28A0092B-C50C-407E-A947-70E740481C1C}">
                <a14:useLocalDpi xmlns:a14="http://schemas.microsoft.com/office/drawing/2010/main"/>
              </a:ext>
            </a:extLst>
          </a:blip>
          <a:stretch>
            <a:fillRect/>
          </a:stretch>
        </p:blipFill>
        <p:spPr>
          <a:xfrm>
            <a:off x="3197955" y="57735"/>
            <a:ext cx="2607827" cy="492484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1+#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1+#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1+#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bwMode="auto">
          <a:xfrm>
            <a:off x="4631524" y="1549211"/>
            <a:ext cx="544046" cy="544115"/>
            <a:chOff x="8614027" y="1721138"/>
            <a:chExt cx="725096" cy="725096"/>
          </a:xfrm>
        </p:grpSpPr>
        <p:sp>
          <p:nvSpPr>
            <p:cNvPr id="12" name="椭圆 11"/>
            <p:cNvSpPr/>
            <p:nvPr/>
          </p:nvSpPr>
          <p:spPr>
            <a:xfrm>
              <a:off x="8614027" y="1721138"/>
              <a:ext cx="725096" cy="725096"/>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pic>
          <p:nvPicPr>
            <p:cNvPr id="22553" name="图片 1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669963" y="1772654"/>
              <a:ext cx="609429" cy="60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4631524" y="2608867"/>
            <a:ext cx="544046" cy="544115"/>
            <a:chOff x="8485611" y="3260967"/>
            <a:chExt cx="725096" cy="725096"/>
          </a:xfrm>
        </p:grpSpPr>
        <p:sp>
          <p:nvSpPr>
            <p:cNvPr id="15" name="椭圆 14"/>
            <p:cNvSpPr/>
            <p:nvPr/>
          </p:nvSpPr>
          <p:spPr>
            <a:xfrm>
              <a:off x="8485611" y="3260967"/>
              <a:ext cx="725096" cy="725096"/>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pic>
          <p:nvPicPr>
            <p:cNvPr id="22551" name="图片 1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602677" y="3391238"/>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bwMode="auto">
          <a:xfrm>
            <a:off x="4631524" y="3668524"/>
            <a:ext cx="544046" cy="544115"/>
            <a:chOff x="8699861" y="4496541"/>
            <a:chExt cx="725096" cy="725096"/>
          </a:xfrm>
        </p:grpSpPr>
        <p:sp>
          <p:nvSpPr>
            <p:cNvPr id="18" name="椭圆 17"/>
            <p:cNvSpPr/>
            <p:nvPr/>
          </p:nvSpPr>
          <p:spPr>
            <a:xfrm>
              <a:off x="8699861" y="4496541"/>
              <a:ext cx="725096" cy="725096"/>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pic>
          <p:nvPicPr>
            <p:cNvPr id="22549" name="图片 1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816927" y="4587850"/>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5263665" y="1324182"/>
            <a:ext cx="2627366" cy="909438"/>
            <a:chOff x="5103592" y="1900508"/>
            <a:chExt cx="3504496" cy="1212764"/>
          </a:xfrm>
        </p:grpSpPr>
        <p:sp>
          <p:nvSpPr>
            <p:cNvPr id="22546" name="TextBox 35"/>
            <p:cNvSpPr txBox="1">
              <a:spLocks noChangeArrowheads="1"/>
            </p:cNvSpPr>
            <p:nvPr/>
          </p:nvSpPr>
          <p:spPr bwMode="auto">
            <a:xfrm>
              <a:off x="5103592" y="2269839"/>
              <a:ext cx="3504496" cy="84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solidFill>
                    <a:schemeClr val="bg1">
                      <a:lumMod val="50000"/>
                    </a:schemeClr>
                  </a:solidFill>
                  <a:latin typeface="+mn-lt"/>
                  <a:ea typeface="+mn-ea"/>
                  <a:cs typeface="+mn-ea"/>
                  <a:sym typeface="+mn-lt"/>
                </a:rPr>
                <a:t>单击添加内容单击添加内容单击添加内容单击添加内容单击添加内容单击添加内容单击添加内容单击添加内容单击添加内容</a:t>
              </a:r>
              <a:endParaRPr lang="en-US" altLang="zh-CN" sz="900" dirty="0">
                <a:solidFill>
                  <a:schemeClr val="bg1">
                    <a:lumMod val="50000"/>
                  </a:schemeClr>
                </a:solidFill>
                <a:latin typeface="+mn-lt"/>
                <a:ea typeface="+mn-ea"/>
                <a:cs typeface="+mn-ea"/>
                <a:sym typeface="+mn-lt"/>
              </a:endParaRPr>
            </a:p>
          </p:txBody>
        </p:sp>
        <p:sp>
          <p:nvSpPr>
            <p:cNvPr id="22547" name="文本框 21"/>
            <p:cNvSpPr txBox="1">
              <a:spLocks noChangeArrowheads="1"/>
            </p:cNvSpPr>
            <p:nvPr/>
          </p:nvSpPr>
          <p:spPr bwMode="auto">
            <a:xfrm>
              <a:off x="5103592" y="1900508"/>
              <a:ext cx="1620435" cy="32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95" b="1" dirty="0">
                  <a:solidFill>
                    <a:schemeClr val="bg1">
                      <a:lumMod val="50000"/>
                    </a:schemeClr>
                  </a:solidFill>
                  <a:latin typeface="+mn-lt"/>
                  <a:ea typeface="+mn-ea"/>
                  <a:cs typeface="+mn-ea"/>
                  <a:sym typeface="+mn-lt"/>
                </a:rPr>
                <a:t>单击添加标题</a:t>
              </a:r>
            </a:p>
          </p:txBody>
        </p:sp>
      </p:grpSp>
      <p:grpSp>
        <p:nvGrpSpPr>
          <p:cNvPr id="23" name="组合 22"/>
          <p:cNvGrpSpPr/>
          <p:nvPr/>
        </p:nvGrpSpPr>
        <p:grpSpPr bwMode="auto">
          <a:xfrm>
            <a:off x="5263666" y="2395743"/>
            <a:ext cx="2663081" cy="909438"/>
            <a:chOff x="5103591" y="3328945"/>
            <a:chExt cx="3551013" cy="1212764"/>
          </a:xfrm>
        </p:grpSpPr>
        <p:sp>
          <p:nvSpPr>
            <p:cNvPr id="22544" name="TextBox 35"/>
            <p:cNvSpPr txBox="1">
              <a:spLocks noChangeArrowheads="1"/>
            </p:cNvSpPr>
            <p:nvPr/>
          </p:nvSpPr>
          <p:spPr bwMode="auto">
            <a:xfrm>
              <a:off x="5150109" y="3698276"/>
              <a:ext cx="3504495" cy="84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solidFill>
                    <a:schemeClr val="bg1">
                      <a:lumMod val="50000"/>
                    </a:schemeClr>
                  </a:solidFill>
                  <a:latin typeface="+mn-lt"/>
                  <a:ea typeface="+mn-ea"/>
                  <a:cs typeface="+mn-ea"/>
                  <a:sym typeface="+mn-lt"/>
                </a:rPr>
                <a:t>单击添加内容单击添加内容单击添加内容单击添加内容单击添加内容单击添加内容单击添加内容单击添加内容</a:t>
              </a:r>
              <a:endParaRPr lang="en-US" altLang="zh-CN" sz="900" dirty="0">
                <a:solidFill>
                  <a:schemeClr val="bg1">
                    <a:lumMod val="50000"/>
                  </a:schemeClr>
                </a:solidFill>
                <a:latin typeface="+mn-lt"/>
                <a:ea typeface="+mn-ea"/>
                <a:cs typeface="+mn-ea"/>
                <a:sym typeface="+mn-lt"/>
              </a:endParaRPr>
            </a:p>
          </p:txBody>
        </p:sp>
        <p:sp>
          <p:nvSpPr>
            <p:cNvPr id="22545" name="文本框 24"/>
            <p:cNvSpPr txBox="1">
              <a:spLocks noChangeArrowheads="1"/>
            </p:cNvSpPr>
            <p:nvPr/>
          </p:nvSpPr>
          <p:spPr bwMode="auto">
            <a:xfrm>
              <a:off x="5103591" y="3328945"/>
              <a:ext cx="1620435" cy="32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95" b="1" dirty="0">
                  <a:solidFill>
                    <a:schemeClr val="bg1">
                      <a:lumMod val="50000"/>
                    </a:schemeClr>
                  </a:solidFill>
                  <a:latin typeface="+mn-lt"/>
                  <a:ea typeface="+mn-ea"/>
                  <a:cs typeface="+mn-ea"/>
                  <a:sym typeface="+mn-lt"/>
                </a:rPr>
                <a:t>单击添加标题</a:t>
              </a:r>
            </a:p>
          </p:txBody>
        </p:sp>
      </p:grpSp>
      <p:grpSp>
        <p:nvGrpSpPr>
          <p:cNvPr id="26" name="组合 25"/>
          <p:cNvGrpSpPr/>
          <p:nvPr/>
        </p:nvGrpSpPr>
        <p:grpSpPr bwMode="auto">
          <a:xfrm>
            <a:off x="5263666" y="3513744"/>
            <a:ext cx="2663081" cy="862811"/>
            <a:chOff x="5103590" y="4819657"/>
            <a:chExt cx="3551014" cy="1150229"/>
          </a:xfrm>
        </p:grpSpPr>
        <p:sp>
          <p:nvSpPr>
            <p:cNvPr id="22542" name="TextBox 35"/>
            <p:cNvSpPr txBox="1">
              <a:spLocks noChangeArrowheads="1"/>
            </p:cNvSpPr>
            <p:nvPr/>
          </p:nvSpPr>
          <p:spPr bwMode="auto">
            <a:xfrm>
              <a:off x="5150108" y="5126714"/>
              <a:ext cx="3504496" cy="84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solidFill>
                    <a:schemeClr val="bg1">
                      <a:lumMod val="50000"/>
                    </a:schemeClr>
                  </a:solidFill>
                  <a:latin typeface="+mn-lt"/>
                  <a:ea typeface="+mn-ea"/>
                  <a:cs typeface="+mn-ea"/>
                  <a:sym typeface="+mn-lt"/>
                </a:rPr>
                <a:t>单击添加内容单击添加内容单击添加内容单击添加内容单击添加内容单击添加内容单击添加内容单击添加内容单击添加内容</a:t>
              </a:r>
              <a:endParaRPr lang="en-US" altLang="zh-CN" sz="900" dirty="0">
                <a:solidFill>
                  <a:schemeClr val="bg1">
                    <a:lumMod val="50000"/>
                  </a:schemeClr>
                </a:solidFill>
                <a:latin typeface="+mn-lt"/>
                <a:ea typeface="+mn-ea"/>
                <a:cs typeface="+mn-ea"/>
                <a:sym typeface="+mn-lt"/>
              </a:endParaRPr>
            </a:p>
          </p:txBody>
        </p:sp>
        <p:sp>
          <p:nvSpPr>
            <p:cNvPr id="22543" name="文本框 27"/>
            <p:cNvSpPr txBox="1">
              <a:spLocks noChangeArrowheads="1"/>
            </p:cNvSpPr>
            <p:nvPr/>
          </p:nvSpPr>
          <p:spPr bwMode="auto">
            <a:xfrm>
              <a:off x="5103590" y="4819657"/>
              <a:ext cx="1620435" cy="327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95" b="1" dirty="0">
                  <a:solidFill>
                    <a:schemeClr val="bg1">
                      <a:lumMod val="50000"/>
                    </a:schemeClr>
                  </a:solidFill>
                  <a:latin typeface="+mn-lt"/>
                  <a:ea typeface="+mn-ea"/>
                  <a:cs typeface="+mn-ea"/>
                  <a:sym typeface="+mn-lt"/>
                </a:rPr>
                <a:t>单击添加标题</a:t>
              </a:r>
            </a:p>
          </p:txBody>
        </p:sp>
      </p:grpSp>
      <p:pic>
        <p:nvPicPr>
          <p:cNvPr id="24" name="Shape 97"/>
          <p:cNvPicPr preferRelativeResize="0"/>
          <p:nvPr/>
        </p:nvPicPr>
        <p:blipFill>
          <a:blip r:embed="rId6" cstate="screen">
            <a:extLst>
              <a:ext uri="{28A0092B-C50C-407E-A947-70E740481C1C}">
                <a14:useLocalDpi xmlns:a14="http://schemas.microsoft.com/office/drawing/2010/main"/>
              </a:ext>
            </a:extLst>
          </a:blip>
          <a:stretch>
            <a:fillRect/>
          </a:stretch>
        </p:blipFill>
        <p:spPr>
          <a:xfrm>
            <a:off x="1363950" y="1239520"/>
            <a:ext cx="2547650" cy="3049454"/>
          </a:xfrm>
          <a:prstGeom prst="rect">
            <a:avLst/>
          </a:prstGeom>
          <a:noFill/>
          <a:ln>
            <a:noFill/>
          </a:ln>
        </p:spPr>
      </p:pic>
      <p:sp>
        <p:nvSpPr>
          <p:cNvPr id="27"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0-#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0-#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38608" y="2427641"/>
            <a:ext cx="1014281" cy="1013222"/>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1512" name="文本框 11"/>
          <p:cNvSpPr txBox="1">
            <a:spLocks noChangeArrowheads="1"/>
          </p:cNvSpPr>
          <p:nvPr/>
        </p:nvSpPr>
        <p:spPr bwMode="auto">
          <a:xfrm>
            <a:off x="1282655" y="2659813"/>
            <a:ext cx="6416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dirty="0">
                <a:solidFill>
                  <a:schemeClr val="bg1"/>
                </a:solidFill>
                <a:latin typeface="+mn-lt"/>
                <a:ea typeface="+mn-ea"/>
                <a:cs typeface="+mn-ea"/>
                <a:sym typeface="+mn-lt"/>
              </a:rPr>
              <a:t>添加文本</a:t>
            </a:r>
          </a:p>
        </p:txBody>
      </p:sp>
      <p:cxnSp>
        <p:nvCxnSpPr>
          <p:cNvPr id="13" name="直接连接符 12"/>
          <p:cNvCxnSpPr/>
          <p:nvPr/>
        </p:nvCxnSpPr>
        <p:spPr>
          <a:xfrm>
            <a:off x="2031462" y="2934845"/>
            <a:ext cx="6374966" cy="0"/>
          </a:xfrm>
          <a:prstGeom prst="line">
            <a:avLst/>
          </a:prstGeom>
          <a:ln w="412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586219" y="2745538"/>
            <a:ext cx="376189" cy="1284376"/>
            <a:chOff x="3447497" y="3660715"/>
            <a:chExt cx="501585" cy="1712501"/>
          </a:xfrm>
        </p:grpSpPr>
        <p:sp>
          <p:nvSpPr>
            <p:cNvPr id="14" name="椭圆 13"/>
            <p:cNvSpPr/>
            <p:nvPr/>
          </p:nvSpPr>
          <p:spPr>
            <a:xfrm>
              <a:off x="3447497" y="3660715"/>
              <a:ext cx="501585" cy="503237"/>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500" b="1" dirty="0">
                  <a:cs typeface="+mn-ea"/>
                  <a:sym typeface="+mn-lt"/>
                </a:rPr>
                <a:t>1</a:t>
              </a:r>
              <a:endParaRPr lang="zh-CN" altLang="en-US" sz="1500" b="1" dirty="0">
                <a:cs typeface="+mn-ea"/>
                <a:sym typeface="+mn-lt"/>
              </a:endParaRPr>
            </a:p>
          </p:txBody>
        </p:sp>
        <p:grpSp>
          <p:nvGrpSpPr>
            <p:cNvPr id="18" name="组合 17"/>
            <p:cNvGrpSpPr/>
            <p:nvPr/>
          </p:nvGrpSpPr>
          <p:grpSpPr>
            <a:xfrm>
              <a:off x="3640475" y="4150714"/>
              <a:ext cx="115895" cy="1222502"/>
              <a:chOff x="3451537" y="3928056"/>
              <a:chExt cx="115910" cy="1222502"/>
            </a:xfrm>
            <a:solidFill>
              <a:srgbClr val="088EFB"/>
            </a:solidFill>
          </p:grpSpPr>
          <p:cxnSp>
            <p:nvCxnSpPr>
              <p:cNvPr id="19" name="直接连接符 18"/>
              <p:cNvCxnSpPr/>
              <p:nvPr/>
            </p:nvCxnSpPr>
            <p:spPr>
              <a:xfrm flipH="1">
                <a:off x="3509492" y="3928056"/>
                <a:ext cx="1" cy="1133341"/>
              </a:xfrm>
              <a:prstGeom prst="line">
                <a:avLst/>
              </a:prstGeom>
              <a:grpFill/>
              <a:ln>
                <a:solidFill>
                  <a:srgbClr val="98634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451537" y="5034648"/>
                <a:ext cx="115910" cy="115910"/>
              </a:xfrm>
              <a:prstGeom prst="ellipse">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grpSp>
        <p:nvGrpSpPr>
          <p:cNvPr id="5" name="组合 4"/>
          <p:cNvGrpSpPr/>
          <p:nvPr/>
        </p:nvGrpSpPr>
        <p:grpSpPr>
          <a:xfrm>
            <a:off x="5925488" y="2745537"/>
            <a:ext cx="376189" cy="1240910"/>
            <a:chOff x="7899855" y="3660715"/>
            <a:chExt cx="501585" cy="1654546"/>
          </a:xfrm>
        </p:grpSpPr>
        <p:sp>
          <p:nvSpPr>
            <p:cNvPr id="16" name="椭圆 15"/>
            <p:cNvSpPr/>
            <p:nvPr/>
          </p:nvSpPr>
          <p:spPr>
            <a:xfrm>
              <a:off x="7899855" y="3660715"/>
              <a:ext cx="501585" cy="503237"/>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500" b="1" dirty="0">
                  <a:cs typeface="+mn-ea"/>
                  <a:sym typeface="+mn-lt"/>
                </a:rPr>
                <a:t>3</a:t>
              </a:r>
              <a:endParaRPr lang="zh-CN" altLang="en-US" sz="1500" b="1" dirty="0">
                <a:cs typeface="+mn-ea"/>
                <a:sym typeface="+mn-lt"/>
              </a:endParaRPr>
            </a:p>
          </p:txBody>
        </p:sp>
        <p:grpSp>
          <p:nvGrpSpPr>
            <p:cNvPr id="21" name="组合 20"/>
            <p:cNvGrpSpPr/>
            <p:nvPr/>
          </p:nvGrpSpPr>
          <p:grpSpPr>
            <a:xfrm>
              <a:off x="8099005" y="4092759"/>
              <a:ext cx="115895" cy="1222502"/>
              <a:chOff x="3451537" y="3928056"/>
              <a:chExt cx="115910" cy="1222502"/>
            </a:xfrm>
            <a:solidFill>
              <a:schemeClr val="accent2"/>
            </a:solidFill>
          </p:grpSpPr>
          <p:cxnSp>
            <p:nvCxnSpPr>
              <p:cNvPr id="22" name="直接连接符 21"/>
              <p:cNvCxnSpPr/>
              <p:nvPr/>
            </p:nvCxnSpPr>
            <p:spPr>
              <a:xfrm flipH="1">
                <a:off x="3509492" y="3928056"/>
                <a:ext cx="1" cy="1133341"/>
              </a:xfrm>
              <a:prstGeom prst="line">
                <a:avLst/>
              </a:prstGeom>
              <a:grpFill/>
              <a:ln>
                <a:solidFill>
                  <a:srgbClr val="98634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451537" y="5034648"/>
                <a:ext cx="115910" cy="115910"/>
              </a:xfrm>
              <a:prstGeom prst="ellipse">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grpSp>
        <p:nvGrpSpPr>
          <p:cNvPr id="4" name="组合 3"/>
          <p:cNvGrpSpPr/>
          <p:nvPr/>
        </p:nvGrpSpPr>
        <p:grpSpPr>
          <a:xfrm>
            <a:off x="4255260" y="1835463"/>
            <a:ext cx="377378" cy="1277978"/>
            <a:chOff x="5672884" y="2447281"/>
            <a:chExt cx="503171" cy="1703971"/>
          </a:xfrm>
        </p:grpSpPr>
        <p:sp>
          <p:nvSpPr>
            <p:cNvPr id="15" name="椭圆 14"/>
            <p:cNvSpPr/>
            <p:nvPr/>
          </p:nvSpPr>
          <p:spPr>
            <a:xfrm>
              <a:off x="5672884" y="3648015"/>
              <a:ext cx="503171" cy="503237"/>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500" b="1" dirty="0">
                  <a:cs typeface="+mn-ea"/>
                  <a:sym typeface="+mn-lt"/>
                </a:rPr>
                <a:t>2</a:t>
              </a:r>
              <a:endParaRPr lang="zh-CN" altLang="en-US" sz="1500" b="1" dirty="0">
                <a:cs typeface="+mn-ea"/>
                <a:sym typeface="+mn-lt"/>
              </a:endParaRPr>
            </a:p>
          </p:txBody>
        </p:sp>
        <p:grpSp>
          <p:nvGrpSpPr>
            <p:cNvPr id="24" name="组合 23"/>
            <p:cNvGrpSpPr/>
            <p:nvPr/>
          </p:nvGrpSpPr>
          <p:grpSpPr>
            <a:xfrm>
              <a:off x="5866521" y="2447281"/>
              <a:ext cx="115895" cy="1236576"/>
              <a:chOff x="5677872" y="2224623"/>
              <a:chExt cx="115910" cy="1236576"/>
            </a:xfrm>
            <a:solidFill>
              <a:schemeClr val="accent1"/>
            </a:solidFill>
          </p:grpSpPr>
          <p:cxnSp>
            <p:nvCxnSpPr>
              <p:cNvPr id="25" name="直接连接符 24"/>
              <p:cNvCxnSpPr/>
              <p:nvPr/>
            </p:nvCxnSpPr>
            <p:spPr>
              <a:xfrm flipH="1">
                <a:off x="5735827" y="2327858"/>
                <a:ext cx="1" cy="1133341"/>
              </a:xfrm>
              <a:prstGeom prst="line">
                <a:avLst/>
              </a:prstGeom>
              <a:grpFill/>
              <a:ln>
                <a:solidFill>
                  <a:srgbClr val="98634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677872" y="2224623"/>
                <a:ext cx="115910" cy="115910"/>
              </a:xfrm>
              <a:prstGeom prst="ellipse">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grpSp>
        <p:nvGrpSpPr>
          <p:cNvPr id="6" name="组合 5"/>
          <p:cNvGrpSpPr/>
          <p:nvPr/>
        </p:nvGrpSpPr>
        <p:grpSpPr>
          <a:xfrm>
            <a:off x="7594526" y="1811238"/>
            <a:ext cx="377379" cy="1311728"/>
            <a:chOff x="10125241" y="2414981"/>
            <a:chExt cx="503172" cy="1748971"/>
          </a:xfrm>
        </p:grpSpPr>
        <p:sp>
          <p:nvSpPr>
            <p:cNvPr id="17" name="椭圆 16"/>
            <p:cNvSpPr/>
            <p:nvPr/>
          </p:nvSpPr>
          <p:spPr>
            <a:xfrm>
              <a:off x="10125241" y="3660715"/>
              <a:ext cx="503172" cy="503237"/>
            </a:xfrm>
            <a:prstGeom prst="ellipse">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500" b="1" dirty="0">
                  <a:cs typeface="+mn-ea"/>
                  <a:sym typeface="+mn-lt"/>
                </a:rPr>
                <a:t>4</a:t>
              </a:r>
              <a:endParaRPr lang="zh-CN" altLang="en-US" sz="1500" b="1" dirty="0">
                <a:cs typeface="+mn-ea"/>
                <a:sym typeface="+mn-lt"/>
              </a:endParaRPr>
            </a:p>
          </p:txBody>
        </p:sp>
        <p:grpSp>
          <p:nvGrpSpPr>
            <p:cNvPr id="27" name="组合 26"/>
            <p:cNvGrpSpPr/>
            <p:nvPr/>
          </p:nvGrpSpPr>
          <p:grpSpPr>
            <a:xfrm>
              <a:off x="10318614" y="2414981"/>
              <a:ext cx="115895" cy="1236576"/>
              <a:chOff x="5677872" y="2224623"/>
              <a:chExt cx="115910" cy="1236576"/>
            </a:xfrm>
            <a:solidFill>
              <a:schemeClr val="accent3"/>
            </a:solidFill>
          </p:grpSpPr>
          <p:cxnSp>
            <p:nvCxnSpPr>
              <p:cNvPr id="28" name="直接连接符 27"/>
              <p:cNvCxnSpPr/>
              <p:nvPr/>
            </p:nvCxnSpPr>
            <p:spPr>
              <a:xfrm flipH="1">
                <a:off x="5735827" y="2327858"/>
                <a:ext cx="1" cy="1133341"/>
              </a:xfrm>
              <a:prstGeom prst="line">
                <a:avLst/>
              </a:prstGeom>
              <a:grpFill/>
              <a:ln>
                <a:solidFill>
                  <a:srgbClr val="986341"/>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5677872" y="2224623"/>
                <a:ext cx="115910" cy="115910"/>
              </a:xfrm>
              <a:prstGeom prst="ellipse">
                <a:avLst/>
              </a:prstGeom>
              <a:solidFill>
                <a:srgbClr val="98634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sp>
        <p:nvSpPr>
          <p:cNvPr id="30" name="TextBox 10"/>
          <p:cNvSpPr txBox="1"/>
          <p:nvPr/>
        </p:nvSpPr>
        <p:spPr>
          <a:xfrm>
            <a:off x="2940979" y="3050337"/>
            <a:ext cx="1255946"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单击添加内容单击添加内容单击添加内容单击添加内容单击添加内容单击添加内容单击添加内容</a:t>
            </a:r>
          </a:p>
        </p:txBody>
      </p:sp>
      <p:sp>
        <p:nvSpPr>
          <p:cNvPr id="31" name="TextBox 10"/>
          <p:cNvSpPr txBox="1"/>
          <p:nvPr/>
        </p:nvSpPr>
        <p:spPr>
          <a:xfrm>
            <a:off x="3101695" y="1854949"/>
            <a:ext cx="125475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p>
        </p:txBody>
      </p:sp>
      <p:sp>
        <p:nvSpPr>
          <p:cNvPr id="32" name="TextBox 10"/>
          <p:cNvSpPr txBox="1"/>
          <p:nvPr/>
        </p:nvSpPr>
        <p:spPr>
          <a:xfrm>
            <a:off x="6271915" y="3018189"/>
            <a:ext cx="1255946"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p>
        </p:txBody>
      </p:sp>
      <p:sp>
        <p:nvSpPr>
          <p:cNvPr id="33" name="TextBox 10"/>
          <p:cNvSpPr txBox="1"/>
          <p:nvPr/>
        </p:nvSpPr>
        <p:spPr>
          <a:xfrm>
            <a:off x="6373106" y="1821613"/>
            <a:ext cx="1255946"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p>
        </p:txBody>
      </p:sp>
      <p:sp>
        <p:nvSpPr>
          <p:cNvPr id="34"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200"/>
                                  </p:stCondLst>
                                  <p:childTnLst>
                                    <p:set>
                                      <p:cBhvr>
                                        <p:cTn id="10" dur="1" fill="hold">
                                          <p:stCondLst>
                                            <p:cond delay="0"/>
                                          </p:stCondLst>
                                        </p:cTn>
                                        <p:tgtEl>
                                          <p:spTgt spid="21512"/>
                                        </p:tgtEl>
                                        <p:attrNameLst>
                                          <p:attrName>style.visibility</p:attrName>
                                        </p:attrNameLst>
                                      </p:cBhvr>
                                      <p:to>
                                        <p:strVal val="visible"/>
                                      </p:to>
                                    </p:set>
                                    <p:animEffect transition="in" filter="randombar(horizontal)">
                                      <p:cBhvr>
                                        <p:cTn id="11" dur="500"/>
                                        <p:tgtEl>
                                          <p:spTgt spid="21512"/>
                                        </p:tgtEl>
                                      </p:cBhvr>
                                    </p:animEffect>
                                  </p:childTnLst>
                                </p:cTn>
                              </p:par>
                              <p:par>
                                <p:cTn id="12" presetID="22" presetClass="entr" presetSubtype="8" fill="hold" nodeType="withEffect">
                                  <p:stCondLst>
                                    <p:cond delay="4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12" presetClass="entr" presetSubtype="8" fill="hold" nodeType="withEffect">
                                  <p:stCondLst>
                                    <p:cond delay="6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par>
                                <p:cTn id="19" presetID="12" presetClass="entr" presetSubtype="8" fill="hold" nodeType="withEffect">
                                  <p:stCondLst>
                                    <p:cond delay="8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par>
                                <p:cTn id="23" presetID="12" presetClass="entr" presetSubtype="8"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ppt_x</p:attrName>
                                        </p:attrNameLst>
                                      </p:cBhvr>
                                      <p:tavLst>
                                        <p:tav tm="0">
                                          <p:val>
                                            <p:strVal val="#ppt_x-#ppt_w*1.125000"/>
                                          </p:val>
                                        </p:tav>
                                        <p:tav tm="100000">
                                          <p:val>
                                            <p:strVal val="#ppt_x"/>
                                          </p:val>
                                        </p:tav>
                                      </p:tavLst>
                                    </p:anim>
                                    <p:animEffect transition="in" filter="wipe(right)">
                                      <p:cBhvr>
                                        <p:cTn id="26" dur="500"/>
                                        <p:tgtEl>
                                          <p:spTgt spid="5"/>
                                        </p:tgtEl>
                                      </p:cBhvr>
                                    </p:animEffect>
                                  </p:childTnLst>
                                </p:cTn>
                              </p:par>
                              <p:par>
                                <p:cTn id="27" presetID="12" presetClass="entr" presetSubtype="8" fill="hold" nodeType="withEffect">
                                  <p:stCondLst>
                                    <p:cond delay="1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ppt_x</p:attrName>
                                        </p:attrNameLst>
                                      </p:cBhvr>
                                      <p:tavLst>
                                        <p:tav tm="0">
                                          <p:val>
                                            <p:strVal val="#ppt_x-#ppt_w*1.125000"/>
                                          </p:val>
                                        </p:tav>
                                        <p:tav tm="100000">
                                          <p:val>
                                            <p:strVal val="#ppt_x"/>
                                          </p:val>
                                        </p:tav>
                                      </p:tavLst>
                                    </p:anim>
                                    <p:animEffect transition="in" filter="wipe(right)">
                                      <p:cBhvr>
                                        <p:cTn id="30" dur="500"/>
                                        <p:tgtEl>
                                          <p:spTgt spid="6"/>
                                        </p:tgtEl>
                                      </p:cBhvr>
                                    </p:animEffect>
                                  </p:childTnLst>
                                </p:cTn>
                              </p:par>
                              <p:par>
                                <p:cTn id="31" presetID="42" presetClass="entr" presetSubtype="0" fill="hold" grpId="0" nodeType="withEffect">
                                  <p:stCondLst>
                                    <p:cond delay="14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16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8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2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512"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125"/>
          <p:cNvSpPr/>
          <p:nvPr/>
        </p:nvSpPr>
        <p:spPr>
          <a:xfrm>
            <a:off x="3649611" y="1576958"/>
            <a:ext cx="1654293" cy="1654724"/>
          </a:xfrm>
          <a:prstGeom prst="ellipse">
            <a:avLst/>
          </a:prstGeom>
          <a:noFill/>
          <a:ln w="76200" cap="flat" cmpd="sng">
            <a:solidFill>
              <a:srgbClr val="000000"/>
            </a:solidFill>
            <a:prstDash val="solid"/>
            <a:miter/>
            <a:headEnd type="none" w="med" len="med"/>
            <a:tailEnd type="none" w="med" len="med"/>
          </a:ln>
        </p:spPr>
        <p:txBody>
          <a:bodyPr lIns="32827" tIns="16409" rIns="32827" bIns="16409" anchor="ctr" anchorCtr="0">
            <a:noAutofit/>
          </a:bodyPr>
          <a:lstStyle/>
          <a:p>
            <a:pPr algn="ctr"/>
            <a:endParaRPr sz="1041">
              <a:solidFill>
                <a:schemeClr val="lt1"/>
              </a:solidFill>
              <a:cs typeface="+mn-ea"/>
              <a:sym typeface="+mn-lt"/>
            </a:endParaRPr>
          </a:p>
        </p:txBody>
      </p:sp>
      <p:sp>
        <p:nvSpPr>
          <p:cNvPr id="36" name="Shape 126"/>
          <p:cNvSpPr/>
          <p:nvPr/>
        </p:nvSpPr>
        <p:spPr>
          <a:xfrm>
            <a:off x="1662123" y="1757663"/>
            <a:ext cx="1286747" cy="1287081"/>
          </a:xfrm>
          <a:prstGeom prst="ellipse">
            <a:avLst/>
          </a:prstGeom>
          <a:solidFill>
            <a:srgbClr val="986341"/>
          </a:solidFill>
          <a:ln>
            <a:noFill/>
          </a:ln>
        </p:spPr>
        <p:txBody>
          <a:bodyPr lIns="32827" tIns="16409" rIns="32827" bIns="16409" anchor="ctr" anchorCtr="0">
            <a:noAutofit/>
          </a:bodyPr>
          <a:lstStyle/>
          <a:p>
            <a:pPr algn="ctr"/>
            <a:endParaRPr sz="1041">
              <a:solidFill>
                <a:schemeClr val="lt1"/>
              </a:solidFill>
              <a:cs typeface="+mn-ea"/>
              <a:sym typeface="+mn-lt"/>
            </a:endParaRPr>
          </a:p>
        </p:txBody>
      </p:sp>
      <p:sp>
        <p:nvSpPr>
          <p:cNvPr id="37" name="Shape 127"/>
          <p:cNvSpPr/>
          <p:nvPr/>
        </p:nvSpPr>
        <p:spPr>
          <a:xfrm>
            <a:off x="6050669" y="1757663"/>
            <a:ext cx="1286747" cy="1287081"/>
          </a:xfrm>
          <a:prstGeom prst="ellipse">
            <a:avLst/>
          </a:prstGeom>
          <a:solidFill>
            <a:schemeClr val="accent3"/>
          </a:solidFill>
          <a:ln>
            <a:noFill/>
          </a:ln>
        </p:spPr>
        <p:txBody>
          <a:bodyPr lIns="32827" tIns="16409" rIns="32827" bIns="16409" anchor="ctr" anchorCtr="0">
            <a:noAutofit/>
          </a:bodyPr>
          <a:lstStyle/>
          <a:p>
            <a:pPr algn="ctr"/>
            <a:endParaRPr sz="1041">
              <a:solidFill>
                <a:schemeClr val="lt1"/>
              </a:solidFill>
              <a:cs typeface="+mn-ea"/>
              <a:sym typeface="+mn-lt"/>
            </a:endParaRPr>
          </a:p>
        </p:txBody>
      </p:sp>
      <p:sp>
        <p:nvSpPr>
          <p:cNvPr id="38" name="Shape 130"/>
          <p:cNvSpPr txBox="1"/>
          <p:nvPr/>
        </p:nvSpPr>
        <p:spPr>
          <a:xfrm>
            <a:off x="1870528" y="998319"/>
            <a:ext cx="5263198" cy="331529"/>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chemeClr val="dk1"/>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a:t>
            </a:r>
            <a:endParaRPr lang="en-US" sz="646" dirty="0">
              <a:solidFill>
                <a:schemeClr val="dk1"/>
              </a:solidFill>
              <a:cs typeface="+mn-ea"/>
              <a:sym typeface="+mn-lt"/>
            </a:endParaRPr>
          </a:p>
        </p:txBody>
      </p:sp>
      <p:sp>
        <p:nvSpPr>
          <p:cNvPr id="39" name="Shape 131"/>
          <p:cNvSpPr txBox="1"/>
          <p:nvPr/>
        </p:nvSpPr>
        <p:spPr>
          <a:xfrm>
            <a:off x="1510232" y="3657485"/>
            <a:ext cx="1722093" cy="53044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40" name="Shape 132"/>
          <p:cNvSpPr txBox="1"/>
          <p:nvPr/>
        </p:nvSpPr>
        <p:spPr>
          <a:xfrm>
            <a:off x="1473272" y="3394562"/>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sp>
        <p:nvSpPr>
          <p:cNvPr id="41" name="Shape 133"/>
          <p:cNvSpPr txBox="1"/>
          <p:nvPr/>
        </p:nvSpPr>
        <p:spPr>
          <a:xfrm>
            <a:off x="3644479" y="3657485"/>
            <a:ext cx="1722093" cy="53044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42" name="Shape 134"/>
          <p:cNvSpPr txBox="1"/>
          <p:nvPr/>
        </p:nvSpPr>
        <p:spPr>
          <a:xfrm>
            <a:off x="3607519" y="3394562"/>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sp>
        <p:nvSpPr>
          <p:cNvPr id="43" name="Shape 135"/>
          <p:cNvSpPr txBox="1"/>
          <p:nvPr/>
        </p:nvSpPr>
        <p:spPr>
          <a:xfrm>
            <a:off x="5816462" y="3657485"/>
            <a:ext cx="1722093" cy="53044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44" name="Shape 136"/>
          <p:cNvSpPr txBox="1"/>
          <p:nvPr/>
        </p:nvSpPr>
        <p:spPr>
          <a:xfrm>
            <a:off x="5779501" y="3394562"/>
            <a:ext cx="179532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sp>
        <p:nvSpPr>
          <p:cNvPr id="45" name="Shape 137"/>
          <p:cNvSpPr/>
          <p:nvPr/>
        </p:nvSpPr>
        <p:spPr>
          <a:xfrm>
            <a:off x="2148019" y="2084254"/>
            <a:ext cx="344468" cy="631523"/>
          </a:xfrm>
          <a:custGeom>
            <a:avLst/>
            <a:gdLst/>
            <a:ahLst/>
            <a:cxnLst/>
            <a:rect l="0" t="0" r="0" b="0"/>
            <a:pathLst>
              <a:path w="120000" h="120000" extrusionOk="0">
                <a:moveTo>
                  <a:pt x="30000" y="49088"/>
                </a:moveTo>
                <a:lnTo>
                  <a:pt x="90000" y="49088"/>
                </a:lnTo>
                <a:lnTo>
                  <a:pt x="90000" y="65455"/>
                </a:lnTo>
                <a:cubicBezTo>
                  <a:pt x="90000" y="74494"/>
                  <a:pt x="76572" y="81816"/>
                  <a:pt x="60000" y="81816"/>
                </a:cubicBezTo>
                <a:cubicBezTo>
                  <a:pt x="43427" y="81816"/>
                  <a:pt x="30000" y="74494"/>
                  <a:pt x="30000" y="65455"/>
                </a:cubicBezTo>
                <a:cubicBezTo>
                  <a:pt x="30000" y="65455"/>
                  <a:pt x="30000" y="49088"/>
                  <a:pt x="30000" y="49088"/>
                </a:cubicBezTo>
                <a:close/>
                <a:moveTo>
                  <a:pt x="30000" y="21816"/>
                </a:moveTo>
                <a:cubicBezTo>
                  <a:pt x="30000" y="12783"/>
                  <a:pt x="43427" y="5455"/>
                  <a:pt x="60000" y="5455"/>
                </a:cubicBezTo>
                <a:cubicBezTo>
                  <a:pt x="76572" y="5455"/>
                  <a:pt x="90000" y="12783"/>
                  <a:pt x="90000" y="21816"/>
                </a:cubicBezTo>
                <a:lnTo>
                  <a:pt x="90000" y="43638"/>
                </a:lnTo>
                <a:lnTo>
                  <a:pt x="30000" y="43638"/>
                </a:lnTo>
                <a:cubicBezTo>
                  <a:pt x="30000" y="43638"/>
                  <a:pt x="30000" y="21816"/>
                  <a:pt x="30000" y="21816"/>
                </a:cubicBezTo>
                <a:close/>
                <a:moveTo>
                  <a:pt x="60000" y="87272"/>
                </a:moveTo>
                <a:cubicBezTo>
                  <a:pt x="82094" y="87272"/>
                  <a:pt x="100000" y="77505"/>
                  <a:pt x="100000" y="65455"/>
                </a:cubicBezTo>
                <a:lnTo>
                  <a:pt x="100000" y="21816"/>
                </a:lnTo>
                <a:cubicBezTo>
                  <a:pt x="100000" y="9766"/>
                  <a:pt x="82094" y="0"/>
                  <a:pt x="60000" y="0"/>
                </a:cubicBezTo>
                <a:cubicBezTo>
                  <a:pt x="37905" y="0"/>
                  <a:pt x="20000" y="9766"/>
                  <a:pt x="20000" y="21816"/>
                </a:cubicBezTo>
                <a:lnTo>
                  <a:pt x="20000" y="65455"/>
                </a:lnTo>
                <a:cubicBezTo>
                  <a:pt x="20000" y="77505"/>
                  <a:pt x="37905" y="87272"/>
                  <a:pt x="60000" y="87272"/>
                </a:cubicBezTo>
                <a:moveTo>
                  <a:pt x="120000" y="65455"/>
                </a:moveTo>
                <a:lnTo>
                  <a:pt x="120000" y="57272"/>
                </a:lnTo>
                <a:cubicBezTo>
                  <a:pt x="120000" y="55766"/>
                  <a:pt x="117761" y="54544"/>
                  <a:pt x="115000" y="54544"/>
                </a:cubicBezTo>
                <a:cubicBezTo>
                  <a:pt x="112238" y="54544"/>
                  <a:pt x="110000" y="55766"/>
                  <a:pt x="110000" y="57272"/>
                </a:cubicBezTo>
                <a:lnTo>
                  <a:pt x="110000" y="65455"/>
                </a:lnTo>
                <a:cubicBezTo>
                  <a:pt x="110000" y="80516"/>
                  <a:pt x="87616" y="92727"/>
                  <a:pt x="60000" y="92727"/>
                </a:cubicBezTo>
                <a:cubicBezTo>
                  <a:pt x="32383" y="92727"/>
                  <a:pt x="10000" y="80516"/>
                  <a:pt x="10000" y="65455"/>
                </a:cubicBezTo>
                <a:lnTo>
                  <a:pt x="10000" y="57272"/>
                </a:lnTo>
                <a:cubicBezTo>
                  <a:pt x="10000" y="55766"/>
                  <a:pt x="7761" y="54544"/>
                  <a:pt x="5000" y="54544"/>
                </a:cubicBezTo>
                <a:cubicBezTo>
                  <a:pt x="2238" y="54544"/>
                  <a:pt x="0" y="55766"/>
                  <a:pt x="0" y="57272"/>
                </a:cubicBezTo>
                <a:lnTo>
                  <a:pt x="0" y="65455"/>
                </a:lnTo>
                <a:cubicBezTo>
                  <a:pt x="0" y="82611"/>
                  <a:pt x="24211" y="96655"/>
                  <a:pt x="55000" y="98044"/>
                </a:cubicBezTo>
                <a:lnTo>
                  <a:pt x="55000" y="114544"/>
                </a:lnTo>
                <a:lnTo>
                  <a:pt x="20000" y="114544"/>
                </a:lnTo>
                <a:cubicBezTo>
                  <a:pt x="17238" y="114544"/>
                  <a:pt x="15000" y="115766"/>
                  <a:pt x="15000" y="117277"/>
                </a:cubicBezTo>
                <a:cubicBezTo>
                  <a:pt x="15000" y="118783"/>
                  <a:pt x="17238" y="120000"/>
                  <a:pt x="20000" y="120000"/>
                </a:cubicBezTo>
                <a:lnTo>
                  <a:pt x="100000" y="120000"/>
                </a:lnTo>
                <a:cubicBezTo>
                  <a:pt x="102761" y="120000"/>
                  <a:pt x="105000" y="118783"/>
                  <a:pt x="105000" y="117277"/>
                </a:cubicBezTo>
                <a:cubicBezTo>
                  <a:pt x="105000" y="115766"/>
                  <a:pt x="102761" y="114544"/>
                  <a:pt x="100000" y="114544"/>
                </a:cubicBezTo>
                <a:lnTo>
                  <a:pt x="65000" y="114544"/>
                </a:lnTo>
                <a:lnTo>
                  <a:pt x="65000" y="98044"/>
                </a:lnTo>
                <a:cubicBezTo>
                  <a:pt x="95794" y="96655"/>
                  <a:pt x="120000" y="82611"/>
                  <a:pt x="120000" y="65455"/>
                </a:cubicBezTo>
              </a:path>
            </a:pathLst>
          </a:custGeom>
          <a:solidFill>
            <a:schemeClr val="lt1"/>
          </a:solidFill>
          <a:ln>
            <a:noFill/>
          </a:ln>
        </p:spPr>
        <p:txBody>
          <a:bodyPr lIns="13671" tIns="13671" rIns="13671" bIns="13671" anchor="ctr" anchorCtr="0">
            <a:noAutofit/>
          </a:bodyPr>
          <a:lstStyle/>
          <a:p>
            <a:endParaRPr sz="1077">
              <a:solidFill>
                <a:schemeClr val="dk1"/>
              </a:solidFill>
              <a:cs typeface="+mn-ea"/>
              <a:sym typeface="+mn-lt"/>
            </a:endParaRPr>
          </a:p>
        </p:txBody>
      </p:sp>
      <p:sp>
        <p:nvSpPr>
          <p:cNvPr id="46" name="Shape 138"/>
          <p:cNvSpPr/>
          <p:nvPr/>
        </p:nvSpPr>
        <p:spPr>
          <a:xfrm>
            <a:off x="6391653" y="2081776"/>
            <a:ext cx="631306" cy="631896"/>
          </a:xfrm>
          <a:custGeom>
            <a:avLst/>
            <a:gdLst/>
            <a:ahLst/>
            <a:cxnLst/>
            <a:rect l="0" t="0" r="0" b="0"/>
            <a:pathLst>
              <a:path w="120000" h="120000" extrusionOk="0">
                <a:moveTo>
                  <a:pt x="108153" y="42759"/>
                </a:moveTo>
                <a:cubicBezTo>
                  <a:pt x="99629" y="51277"/>
                  <a:pt x="85807" y="51277"/>
                  <a:pt x="77289" y="42759"/>
                </a:cubicBezTo>
                <a:cubicBezTo>
                  <a:pt x="68759" y="34247"/>
                  <a:pt x="68759" y="20442"/>
                  <a:pt x="77289" y="11925"/>
                </a:cubicBezTo>
                <a:cubicBezTo>
                  <a:pt x="85807" y="3407"/>
                  <a:pt x="99629" y="3407"/>
                  <a:pt x="108153" y="11925"/>
                </a:cubicBezTo>
                <a:cubicBezTo>
                  <a:pt x="116677" y="20442"/>
                  <a:pt x="116677" y="34247"/>
                  <a:pt x="108153" y="42759"/>
                </a:cubicBezTo>
                <a:moveTo>
                  <a:pt x="43187" y="92248"/>
                </a:moveTo>
                <a:cubicBezTo>
                  <a:pt x="41205" y="94224"/>
                  <a:pt x="38479" y="95440"/>
                  <a:pt x="35464" y="95440"/>
                </a:cubicBezTo>
                <a:cubicBezTo>
                  <a:pt x="29439" y="95440"/>
                  <a:pt x="24555" y="90562"/>
                  <a:pt x="24555" y="84542"/>
                </a:cubicBezTo>
                <a:cubicBezTo>
                  <a:pt x="24555" y="81533"/>
                  <a:pt x="25776" y="78807"/>
                  <a:pt x="27752" y="76831"/>
                </a:cubicBezTo>
                <a:lnTo>
                  <a:pt x="66317" y="34020"/>
                </a:lnTo>
                <a:cubicBezTo>
                  <a:pt x="67487" y="38603"/>
                  <a:pt x="69838" y="42947"/>
                  <a:pt x="73427" y="46530"/>
                </a:cubicBezTo>
                <a:cubicBezTo>
                  <a:pt x="77056" y="50153"/>
                  <a:pt x="81451" y="52515"/>
                  <a:pt x="86091" y="53668"/>
                </a:cubicBezTo>
                <a:cubicBezTo>
                  <a:pt x="86091" y="53668"/>
                  <a:pt x="43187" y="92248"/>
                  <a:pt x="43187" y="92248"/>
                </a:cubicBezTo>
                <a:close/>
                <a:moveTo>
                  <a:pt x="112009" y="7984"/>
                </a:moveTo>
                <a:cubicBezTo>
                  <a:pt x="101356" y="-2657"/>
                  <a:pt x="84081" y="-2657"/>
                  <a:pt x="73427" y="7984"/>
                </a:cubicBezTo>
                <a:cubicBezTo>
                  <a:pt x="68282" y="13128"/>
                  <a:pt x="65641" y="19812"/>
                  <a:pt x="65471" y="26553"/>
                </a:cubicBezTo>
                <a:lnTo>
                  <a:pt x="23890" y="72975"/>
                </a:lnTo>
                <a:cubicBezTo>
                  <a:pt x="20932" y="75939"/>
                  <a:pt x="19098" y="80028"/>
                  <a:pt x="19098" y="84542"/>
                </a:cubicBezTo>
                <a:cubicBezTo>
                  <a:pt x="19098" y="87563"/>
                  <a:pt x="19978" y="90357"/>
                  <a:pt x="21403" y="92788"/>
                </a:cubicBezTo>
                <a:cubicBezTo>
                  <a:pt x="13833" y="97126"/>
                  <a:pt x="10829" y="101152"/>
                  <a:pt x="13771" y="109960"/>
                </a:cubicBezTo>
                <a:cubicBezTo>
                  <a:pt x="14123" y="111016"/>
                  <a:pt x="13822" y="111425"/>
                  <a:pt x="13680" y="111629"/>
                </a:cubicBezTo>
                <a:cubicBezTo>
                  <a:pt x="12266" y="113588"/>
                  <a:pt x="6428" y="114520"/>
                  <a:pt x="2839" y="114548"/>
                </a:cubicBezTo>
                <a:cubicBezTo>
                  <a:pt x="2799" y="114542"/>
                  <a:pt x="2765" y="114520"/>
                  <a:pt x="2725" y="114520"/>
                </a:cubicBezTo>
                <a:cubicBezTo>
                  <a:pt x="1220" y="114520"/>
                  <a:pt x="0" y="115746"/>
                  <a:pt x="0" y="117245"/>
                </a:cubicBezTo>
                <a:cubicBezTo>
                  <a:pt x="0" y="118750"/>
                  <a:pt x="1215" y="119965"/>
                  <a:pt x="2720" y="119971"/>
                </a:cubicBezTo>
                <a:lnTo>
                  <a:pt x="2720" y="120000"/>
                </a:lnTo>
                <a:cubicBezTo>
                  <a:pt x="4662" y="120000"/>
                  <a:pt x="14549" y="119750"/>
                  <a:pt x="18109" y="114815"/>
                </a:cubicBezTo>
                <a:cubicBezTo>
                  <a:pt x="19052" y="113503"/>
                  <a:pt x="19966" y="111294"/>
                  <a:pt x="18944" y="108233"/>
                </a:cubicBezTo>
                <a:cubicBezTo>
                  <a:pt x="17206" y="103015"/>
                  <a:pt x="17439" y="101113"/>
                  <a:pt x="24981" y="97001"/>
                </a:cubicBezTo>
                <a:cubicBezTo>
                  <a:pt x="27826" y="99398"/>
                  <a:pt x="31455" y="100891"/>
                  <a:pt x="35464" y="100891"/>
                </a:cubicBezTo>
                <a:cubicBezTo>
                  <a:pt x="39990" y="100891"/>
                  <a:pt x="44079" y="99063"/>
                  <a:pt x="47043" y="96104"/>
                </a:cubicBezTo>
                <a:lnTo>
                  <a:pt x="93616" y="54469"/>
                </a:lnTo>
                <a:cubicBezTo>
                  <a:pt x="100300" y="54253"/>
                  <a:pt x="106910" y="51624"/>
                  <a:pt x="112009" y="46530"/>
                </a:cubicBezTo>
                <a:cubicBezTo>
                  <a:pt x="122663" y="35888"/>
                  <a:pt x="122663" y="18631"/>
                  <a:pt x="112009" y="7984"/>
                </a:cubicBezTo>
                <a:moveTo>
                  <a:pt x="50842" y="65326"/>
                </a:moveTo>
                <a:lnTo>
                  <a:pt x="54704" y="69182"/>
                </a:lnTo>
                <a:lnTo>
                  <a:pt x="72064" y="55689"/>
                </a:lnTo>
                <a:lnTo>
                  <a:pt x="64347" y="47978"/>
                </a:lnTo>
                <a:cubicBezTo>
                  <a:pt x="64347" y="47978"/>
                  <a:pt x="50842" y="65326"/>
                  <a:pt x="50842" y="65326"/>
                </a:cubicBezTo>
                <a:close/>
              </a:path>
            </a:pathLst>
          </a:custGeom>
          <a:solidFill>
            <a:schemeClr val="lt1"/>
          </a:solidFill>
          <a:ln>
            <a:noFill/>
          </a:ln>
        </p:spPr>
        <p:txBody>
          <a:bodyPr lIns="13671" tIns="13671" rIns="13671" bIns="13671" anchor="ctr" anchorCtr="0">
            <a:noAutofit/>
          </a:bodyPr>
          <a:lstStyle/>
          <a:p>
            <a:endParaRPr sz="1077">
              <a:solidFill>
                <a:schemeClr val="dk1"/>
              </a:solidFill>
              <a:cs typeface="+mn-ea"/>
              <a:sym typeface="+mn-lt"/>
            </a:endParaRPr>
          </a:p>
        </p:txBody>
      </p:sp>
      <p:sp>
        <p:nvSpPr>
          <p:cNvPr id="47" name="Shape 139"/>
          <p:cNvSpPr/>
          <p:nvPr/>
        </p:nvSpPr>
        <p:spPr>
          <a:xfrm>
            <a:off x="4059487" y="1952666"/>
            <a:ext cx="876161" cy="876160"/>
          </a:xfrm>
          <a:custGeom>
            <a:avLst/>
            <a:gdLst/>
            <a:ahLst/>
            <a:cxnLst/>
            <a:rect l="0" t="0" r="0" b="0"/>
            <a:pathLst>
              <a:path w="120000" h="120000" extrusionOk="0">
                <a:moveTo>
                  <a:pt x="60000" y="114544"/>
                </a:moveTo>
                <a:cubicBezTo>
                  <a:pt x="29872" y="114544"/>
                  <a:pt x="5455" y="90127"/>
                  <a:pt x="5455" y="60000"/>
                </a:cubicBezTo>
                <a:cubicBezTo>
                  <a:pt x="5455" y="29872"/>
                  <a:pt x="29872" y="5455"/>
                  <a:pt x="60000" y="5455"/>
                </a:cubicBezTo>
                <a:cubicBezTo>
                  <a:pt x="90127" y="5455"/>
                  <a:pt x="114544" y="29872"/>
                  <a:pt x="114544" y="60000"/>
                </a:cubicBezTo>
                <a:cubicBezTo>
                  <a:pt x="114544" y="90127"/>
                  <a:pt x="90127" y="114544"/>
                  <a:pt x="60000" y="114544"/>
                </a:cubicBezTo>
                <a:moveTo>
                  <a:pt x="101555" y="103216"/>
                </a:moveTo>
                <a:cubicBezTo>
                  <a:pt x="112905" y="92300"/>
                  <a:pt x="120000" y="76994"/>
                  <a:pt x="120000" y="60000"/>
                </a:cubicBezTo>
                <a:cubicBezTo>
                  <a:pt x="120000" y="26861"/>
                  <a:pt x="93133" y="0"/>
                  <a:pt x="60000" y="0"/>
                </a:cubicBezTo>
                <a:cubicBezTo>
                  <a:pt x="26866" y="0"/>
                  <a:pt x="0" y="26861"/>
                  <a:pt x="0" y="60000"/>
                </a:cubicBezTo>
                <a:cubicBezTo>
                  <a:pt x="0" y="76994"/>
                  <a:pt x="7094" y="92300"/>
                  <a:pt x="18444" y="103216"/>
                </a:cubicBezTo>
                <a:lnTo>
                  <a:pt x="11705" y="115344"/>
                </a:lnTo>
                <a:cubicBezTo>
                  <a:pt x="11216" y="115838"/>
                  <a:pt x="10911" y="116522"/>
                  <a:pt x="10911" y="117272"/>
                </a:cubicBezTo>
                <a:cubicBezTo>
                  <a:pt x="10911" y="118777"/>
                  <a:pt x="12133" y="120000"/>
                  <a:pt x="13638" y="120000"/>
                </a:cubicBezTo>
                <a:cubicBezTo>
                  <a:pt x="14388" y="120000"/>
                  <a:pt x="15072" y="119694"/>
                  <a:pt x="15566" y="119200"/>
                </a:cubicBezTo>
                <a:cubicBezTo>
                  <a:pt x="15877" y="118888"/>
                  <a:pt x="16077" y="118483"/>
                  <a:pt x="16205" y="118044"/>
                </a:cubicBezTo>
                <a:lnTo>
                  <a:pt x="22466" y="106772"/>
                </a:lnTo>
                <a:cubicBezTo>
                  <a:pt x="32750" y="115033"/>
                  <a:pt x="45788" y="120000"/>
                  <a:pt x="60000" y="120000"/>
                </a:cubicBezTo>
                <a:cubicBezTo>
                  <a:pt x="74211" y="120000"/>
                  <a:pt x="87250" y="115033"/>
                  <a:pt x="97527" y="106772"/>
                </a:cubicBezTo>
                <a:lnTo>
                  <a:pt x="103794" y="118044"/>
                </a:lnTo>
                <a:cubicBezTo>
                  <a:pt x="104127" y="119166"/>
                  <a:pt x="105127" y="120000"/>
                  <a:pt x="106361" y="120000"/>
                </a:cubicBezTo>
                <a:cubicBezTo>
                  <a:pt x="107866" y="120000"/>
                  <a:pt x="109088" y="118777"/>
                  <a:pt x="109088" y="117272"/>
                </a:cubicBezTo>
                <a:cubicBezTo>
                  <a:pt x="109088" y="116522"/>
                  <a:pt x="108783" y="115838"/>
                  <a:pt x="108294" y="115344"/>
                </a:cubicBezTo>
                <a:cubicBezTo>
                  <a:pt x="108294" y="115344"/>
                  <a:pt x="101555" y="103216"/>
                  <a:pt x="101555" y="103216"/>
                </a:cubicBezTo>
                <a:close/>
                <a:moveTo>
                  <a:pt x="60000" y="92727"/>
                </a:moveTo>
                <a:cubicBezTo>
                  <a:pt x="41927" y="92727"/>
                  <a:pt x="27272" y="78072"/>
                  <a:pt x="27272" y="60000"/>
                </a:cubicBezTo>
                <a:cubicBezTo>
                  <a:pt x="27272" y="41927"/>
                  <a:pt x="41927" y="27272"/>
                  <a:pt x="60000" y="27272"/>
                </a:cubicBezTo>
                <a:cubicBezTo>
                  <a:pt x="78072" y="27272"/>
                  <a:pt x="92727" y="41927"/>
                  <a:pt x="92727" y="60000"/>
                </a:cubicBezTo>
                <a:cubicBezTo>
                  <a:pt x="92727" y="78072"/>
                  <a:pt x="78072" y="92727"/>
                  <a:pt x="60000" y="92727"/>
                </a:cubicBezTo>
                <a:moveTo>
                  <a:pt x="60000" y="21816"/>
                </a:moveTo>
                <a:cubicBezTo>
                  <a:pt x="38911" y="21816"/>
                  <a:pt x="21816" y="38911"/>
                  <a:pt x="21816" y="60000"/>
                </a:cubicBezTo>
                <a:cubicBezTo>
                  <a:pt x="21816" y="81088"/>
                  <a:pt x="38911" y="98183"/>
                  <a:pt x="60000" y="98183"/>
                </a:cubicBezTo>
                <a:cubicBezTo>
                  <a:pt x="81088" y="98183"/>
                  <a:pt x="98183" y="81088"/>
                  <a:pt x="98183" y="60000"/>
                </a:cubicBezTo>
                <a:cubicBezTo>
                  <a:pt x="98183" y="38911"/>
                  <a:pt x="81088" y="21816"/>
                  <a:pt x="60000" y="21816"/>
                </a:cubicBezTo>
                <a:moveTo>
                  <a:pt x="60000" y="70911"/>
                </a:moveTo>
                <a:cubicBezTo>
                  <a:pt x="53977" y="70911"/>
                  <a:pt x="49088" y="66022"/>
                  <a:pt x="49088" y="60000"/>
                </a:cubicBezTo>
                <a:cubicBezTo>
                  <a:pt x="49088" y="53977"/>
                  <a:pt x="53977" y="49088"/>
                  <a:pt x="60000" y="49088"/>
                </a:cubicBezTo>
                <a:cubicBezTo>
                  <a:pt x="66022" y="49088"/>
                  <a:pt x="70911" y="53977"/>
                  <a:pt x="70911" y="60000"/>
                </a:cubicBezTo>
                <a:cubicBezTo>
                  <a:pt x="70911" y="66022"/>
                  <a:pt x="66022" y="70911"/>
                  <a:pt x="60000" y="70911"/>
                </a:cubicBezTo>
                <a:moveTo>
                  <a:pt x="60000" y="43638"/>
                </a:moveTo>
                <a:cubicBezTo>
                  <a:pt x="50961" y="43638"/>
                  <a:pt x="43638" y="50961"/>
                  <a:pt x="43638" y="60000"/>
                </a:cubicBezTo>
                <a:cubicBezTo>
                  <a:pt x="43638" y="69038"/>
                  <a:pt x="50961" y="76361"/>
                  <a:pt x="60000" y="76361"/>
                </a:cubicBezTo>
                <a:cubicBezTo>
                  <a:pt x="69038" y="76361"/>
                  <a:pt x="76361" y="69038"/>
                  <a:pt x="76361" y="60000"/>
                </a:cubicBezTo>
                <a:cubicBezTo>
                  <a:pt x="76361" y="50961"/>
                  <a:pt x="69038" y="43638"/>
                  <a:pt x="60000" y="43638"/>
                </a:cubicBezTo>
              </a:path>
            </a:pathLst>
          </a:custGeom>
          <a:solidFill>
            <a:schemeClr val="accent1"/>
          </a:solidFill>
          <a:ln>
            <a:solidFill>
              <a:srgbClr val="986341"/>
            </a:solidFill>
          </a:ln>
        </p:spPr>
        <p:txBody>
          <a:bodyPr lIns="13671" tIns="13671" rIns="13671" bIns="13671" anchor="ctr" anchorCtr="0">
            <a:noAutofit/>
          </a:bodyPr>
          <a:lstStyle/>
          <a:p>
            <a:endParaRPr sz="1077">
              <a:solidFill>
                <a:schemeClr val="dk1"/>
              </a:solidFill>
              <a:cs typeface="+mn-ea"/>
              <a:sym typeface="+mn-lt"/>
            </a:endParaRPr>
          </a:p>
        </p:txBody>
      </p:sp>
      <p:sp>
        <p:nvSpPr>
          <p:cNvPr id="17"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ppt_x"/>
                                          </p:val>
                                        </p:tav>
                                        <p:tav tm="100000">
                                          <p:val>
                                            <p:strVal val="#ppt_x"/>
                                          </p:val>
                                        </p:tav>
                                      </p:tavLst>
                                    </p:anim>
                                    <p:anim calcmode="lin" valueType="num">
                                      <p:cBhvr additive="base">
                                        <p:cTn id="44" dur="500" fill="hold"/>
                                        <p:tgtEl>
                                          <p:spTgt spid="4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ppt_x"/>
                                          </p:val>
                                        </p:tav>
                                        <p:tav tm="100000">
                                          <p:val>
                                            <p:strVal val="#ppt_x"/>
                                          </p:val>
                                        </p:tav>
                                      </p:tavLst>
                                    </p:anim>
                                    <p:anim calcmode="lin" valueType="num">
                                      <p:cBhvr additive="base">
                                        <p:cTn id="48" dur="500" fill="hold"/>
                                        <p:tgtEl>
                                          <p:spTgt spid="4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ppt_x"/>
                                          </p:val>
                                        </p:tav>
                                        <p:tav tm="100000">
                                          <p:val>
                                            <p:strVal val="#ppt_x"/>
                                          </p:val>
                                        </p:tav>
                                      </p:tavLst>
                                    </p:anim>
                                    <p:anim calcmode="lin" valueType="num">
                                      <p:cBhvr additive="base">
                                        <p:cTn id="52" dur="500" fill="hold"/>
                                        <p:tgtEl>
                                          <p:spTgt spid="4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ppt_x"/>
                                          </p:val>
                                        </p:tav>
                                        <p:tav tm="100000">
                                          <p:val>
                                            <p:strVal val="#ppt_x"/>
                                          </p:val>
                                        </p:tav>
                                      </p:tavLst>
                                    </p:anim>
                                    <p:anim calcmode="lin" valueType="num">
                                      <p:cBhvr additive="base">
                                        <p:cTn id="56" dur="500" fill="hold"/>
                                        <p:tgtEl>
                                          <p:spTgt spid="4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p:bldP spid="40" grpId="0"/>
      <p:bldP spid="41" grpId="0"/>
      <p:bldP spid="42" grpId="0"/>
      <p:bldP spid="43" grpId="0"/>
      <p:bldP spid="44" grpId="0"/>
      <p:bldP spid="45" grpId="0" animBg="1"/>
      <p:bldP spid="46" grpId="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858604" y="1118849"/>
            <a:ext cx="3256842" cy="3449629"/>
            <a:chOff x="3862981" y="1798820"/>
            <a:chExt cx="4431357" cy="4693668"/>
          </a:xfrm>
        </p:grpSpPr>
        <p:sp>
          <p:nvSpPr>
            <p:cNvPr id="6" name="任意多边形 12"/>
            <p:cNvSpPr>
              <a:spLocks noChangeAspect="1"/>
            </p:cNvSpPr>
            <p:nvPr/>
          </p:nvSpPr>
          <p:spPr>
            <a:xfrm flipV="1">
              <a:off x="5321320" y="1798820"/>
              <a:ext cx="1519095" cy="2223275"/>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7" name="椭圆 6"/>
            <p:cNvSpPr>
              <a:spLocks noChangeAspect="1"/>
            </p:cNvSpPr>
            <p:nvPr/>
          </p:nvSpPr>
          <p:spPr>
            <a:xfrm flipV="1">
              <a:off x="5453309" y="1937127"/>
              <a:ext cx="1255118" cy="1255118"/>
            </a:xfrm>
            <a:prstGeom prst="ellipse">
              <a:avLst/>
            </a:prstGeom>
            <a:solidFill>
              <a:srgbClr val="98634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8" name="文本框 7"/>
            <p:cNvSpPr txBox="1"/>
            <p:nvPr/>
          </p:nvSpPr>
          <p:spPr>
            <a:xfrm>
              <a:off x="5653351" y="2085165"/>
              <a:ext cx="971023" cy="987424"/>
            </a:xfrm>
            <a:prstGeom prst="rect">
              <a:avLst/>
            </a:prstGeom>
            <a:noFill/>
          </p:spPr>
          <p:txBody>
            <a:bodyPr wrap="none" rtlCol="0">
              <a:spAutoFit/>
            </a:bodyPr>
            <a:lstStyle/>
            <a:p>
              <a:r>
                <a:rPr lang="zh-CN" altLang="en-US" sz="2058" b="1" dirty="0">
                  <a:solidFill>
                    <a:schemeClr val="bg1"/>
                  </a:solidFill>
                  <a:cs typeface="+mn-ea"/>
                  <a:sym typeface="+mn-lt"/>
                </a:rPr>
                <a:t>统一</a:t>
              </a:r>
              <a:endParaRPr lang="en-US" altLang="zh-CN" sz="2058" b="1" dirty="0">
                <a:solidFill>
                  <a:schemeClr val="bg1"/>
                </a:solidFill>
                <a:cs typeface="+mn-ea"/>
                <a:sym typeface="+mn-lt"/>
              </a:endParaRPr>
            </a:p>
            <a:p>
              <a:r>
                <a:rPr lang="zh-CN" altLang="en-US" sz="2058" b="1" dirty="0">
                  <a:solidFill>
                    <a:schemeClr val="bg1"/>
                  </a:solidFill>
                  <a:cs typeface="+mn-ea"/>
                  <a:sym typeface="+mn-lt"/>
                </a:rPr>
                <a:t>思想</a:t>
              </a:r>
            </a:p>
          </p:txBody>
        </p:sp>
        <p:sp>
          <p:nvSpPr>
            <p:cNvPr id="9" name="任意多边形 16"/>
            <p:cNvSpPr>
              <a:spLocks noChangeAspect="1"/>
            </p:cNvSpPr>
            <p:nvPr/>
          </p:nvSpPr>
          <p:spPr>
            <a:xfrm rot="18095796" flipH="1" flipV="1">
              <a:off x="4234320" y="2416728"/>
              <a:ext cx="1519095" cy="2223276"/>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0" name="椭圆 9"/>
            <p:cNvSpPr>
              <a:spLocks noChangeAspect="1"/>
            </p:cNvSpPr>
            <p:nvPr/>
          </p:nvSpPr>
          <p:spPr>
            <a:xfrm rot="18095796" flipH="1" flipV="1">
              <a:off x="4071795" y="2719645"/>
              <a:ext cx="1255118" cy="1255118"/>
            </a:xfrm>
            <a:prstGeom prst="ellipse">
              <a:avLst/>
            </a:prstGeom>
            <a:solidFill>
              <a:srgbClr val="98634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1" name="文本框 10"/>
            <p:cNvSpPr txBox="1"/>
            <p:nvPr/>
          </p:nvSpPr>
          <p:spPr>
            <a:xfrm>
              <a:off x="4229441" y="2870150"/>
              <a:ext cx="971023" cy="987424"/>
            </a:xfrm>
            <a:prstGeom prst="rect">
              <a:avLst/>
            </a:prstGeom>
            <a:noFill/>
          </p:spPr>
          <p:txBody>
            <a:bodyPr wrap="none" rtlCol="0">
              <a:spAutoFit/>
            </a:bodyPr>
            <a:lstStyle/>
            <a:p>
              <a:r>
                <a:rPr lang="zh-CN" altLang="en-US" sz="2058" b="1" dirty="0">
                  <a:solidFill>
                    <a:schemeClr val="bg1"/>
                  </a:solidFill>
                  <a:cs typeface="+mn-ea"/>
                  <a:sym typeface="+mn-lt"/>
                </a:rPr>
                <a:t>分解</a:t>
              </a:r>
              <a:endParaRPr lang="en-US" altLang="zh-CN" sz="2058" b="1" dirty="0">
                <a:solidFill>
                  <a:schemeClr val="bg1"/>
                </a:solidFill>
                <a:cs typeface="+mn-ea"/>
                <a:sym typeface="+mn-lt"/>
              </a:endParaRPr>
            </a:p>
            <a:p>
              <a:r>
                <a:rPr lang="zh-CN" altLang="en-US" sz="2058" b="1" dirty="0">
                  <a:solidFill>
                    <a:schemeClr val="bg1"/>
                  </a:solidFill>
                  <a:cs typeface="+mn-ea"/>
                  <a:sym typeface="+mn-lt"/>
                </a:rPr>
                <a:t>计划</a:t>
              </a:r>
            </a:p>
          </p:txBody>
        </p:sp>
        <p:sp>
          <p:nvSpPr>
            <p:cNvPr id="12" name="任意多边形 20"/>
            <p:cNvSpPr>
              <a:spLocks noChangeAspect="1"/>
            </p:cNvSpPr>
            <p:nvPr/>
          </p:nvSpPr>
          <p:spPr>
            <a:xfrm rot="3504204" flipH="1">
              <a:off x="4215071" y="3646284"/>
              <a:ext cx="1519095" cy="2223276"/>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3" name="椭圆 12"/>
            <p:cNvSpPr>
              <a:spLocks noChangeAspect="1"/>
            </p:cNvSpPr>
            <p:nvPr/>
          </p:nvSpPr>
          <p:spPr>
            <a:xfrm rot="3504204" flipH="1">
              <a:off x="4052545" y="4311525"/>
              <a:ext cx="1255118" cy="1255118"/>
            </a:xfrm>
            <a:prstGeom prst="ellipse">
              <a:avLst/>
            </a:prstGeom>
            <a:solidFill>
              <a:srgbClr val="98634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4" name="文本框 13"/>
            <p:cNvSpPr txBox="1"/>
            <p:nvPr/>
          </p:nvSpPr>
          <p:spPr>
            <a:xfrm>
              <a:off x="4199995" y="4466340"/>
              <a:ext cx="971023" cy="987424"/>
            </a:xfrm>
            <a:prstGeom prst="rect">
              <a:avLst/>
            </a:prstGeom>
            <a:noFill/>
          </p:spPr>
          <p:txBody>
            <a:bodyPr wrap="none" rtlCol="0">
              <a:spAutoFit/>
            </a:bodyPr>
            <a:lstStyle/>
            <a:p>
              <a:r>
                <a:rPr lang="zh-CN" altLang="en-US" sz="2058" b="1" dirty="0">
                  <a:solidFill>
                    <a:schemeClr val="bg1"/>
                  </a:solidFill>
                  <a:cs typeface="+mn-ea"/>
                  <a:sym typeface="+mn-lt"/>
                </a:rPr>
                <a:t>人员</a:t>
              </a:r>
              <a:endParaRPr lang="en-US" altLang="zh-CN" sz="2058" b="1" dirty="0">
                <a:solidFill>
                  <a:schemeClr val="bg1"/>
                </a:solidFill>
                <a:cs typeface="+mn-ea"/>
                <a:sym typeface="+mn-lt"/>
              </a:endParaRPr>
            </a:p>
            <a:p>
              <a:r>
                <a:rPr lang="zh-CN" altLang="en-US" sz="2058" b="1" dirty="0">
                  <a:solidFill>
                    <a:schemeClr val="bg1"/>
                  </a:solidFill>
                  <a:cs typeface="+mn-ea"/>
                  <a:sym typeface="+mn-lt"/>
                </a:rPr>
                <a:t>调度</a:t>
              </a:r>
            </a:p>
          </p:txBody>
        </p:sp>
        <p:sp>
          <p:nvSpPr>
            <p:cNvPr id="15" name="任意多边形 24"/>
            <p:cNvSpPr>
              <a:spLocks noChangeAspect="1"/>
            </p:cNvSpPr>
            <p:nvPr/>
          </p:nvSpPr>
          <p:spPr>
            <a:xfrm>
              <a:off x="5321320" y="4269213"/>
              <a:ext cx="1519095" cy="2223275"/>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6" name="椭圆 15"/>
            <p:cNvSpPr>
              <a:spLocks noChangeAspect="1"/>
            </p:cNvSpPr>
            <p:nvPr/>
          </p:nvSpPr>
          <p:spPr>
            <a:xfrm>
              <a:off x="5453309" y="5099063"/>
              <a:ext cx="1255118" cy="1255118"/>
            </a:xfrm>
            <a:prstGeom prst="ellipse">
              <a:avLst/>
            </a:prstGeom>
            <a:solidFill>
              <a:srgbClr val="98634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7" name="文本框 16"/>
            <p:cNvSpPr txBox="1"/>
            <p:nvPr/>
          </p:nvSpPr>
          <p:spPr>
            <a:xfrm>
              <a:off x="5645078" y="5240698"/>
              <a:ext cx="971023" cy="987424"/>
            </a:xfrm>
            <a:prstGeom prst="rect">
              <a:avLst/>
            </a:prstGeom>
            <a:noFill/>
          </p:spPr>
          <p:txBody>
            <a:bodyPr wrap="none" rtlCol="0">
              <a:spAutoFit/>
            </a:bodyPr>
            <a:lstStyle/>
            <a:p>
              <a:r>
                <a:rPr lang="zh-CN" altLang="en-US" sz="2058" b="1" dirty="0">
                  <a:solidFill>
                    <a:schemeClr val="bg1"/>
                  </a:solidFill>
                  <a:cs typeface="+mn-ea"/>
                  <a:sym typeface="+mn-lt"/>
                </a:rPr>
                <a:t>资金</a:t>
              </a:r>
              <a:endParaRPr lang="en-US" altLang="zh-CN" sz="2058" b="1" dirty="0">
                <a:solidFill>
                  <a:schemeClr val="bg1"/>
                </a:solidFill>
                <a:cs typeface="+mn-ea"/>
                <a:sym typeface="+mn-lt"/>
              </a:endParaRPr>
            </a:p>
            <a:p>
              <a:r>
                <a:rPr lang="zh-CN" altLang="en-US" sz="2058" b="1" dirty="0">
                  <a:solidFill>
                    <a:schemeClr val="bg1"/>
                  </a:solidFill>
                  <a:cs typeface="+mn-ea"/>
                  <a:sym typeface="+mn-lt"/>
                </a:rPr>
                <a:t>保障</a:t>
              </a:r>
            </a:p>
          </p:txBody>
        </p:sp>
        <p:sp>
          <p:nvSpPr>
            <p:cNvPr id="18" name="任意多边形 28"/>
            <p:cNvSpPr>
              <a:spLocks noChangeAspect="1"/>
            </p:cNvSpPr>
            <p:nvPr/>
          </p:nvSpPr>
          <p:spPr>
            <a:xfrm rot="18095796">
              <a:off x="6423152" y="3664434"/>
              <a:ext cx="1519095" cy="2223276"/>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9" name="椭圆 18"/>
            <p:cNvSpPr>
              <a:spLocks noChangeAspect="1"/>
            </p:cNvSpPr>
            <p:nvPr/>
          </p:nvSpPr>
          <p:spPr>
            <a:xfrm rot="18095796">
              <a:off x="6849655" y="4329675"/>
              <a:ext cx="1255118" cy="1255118"/>
            </a:xfrm>
            <a:prstGeom prst="ellipse">
              <a:avLst/>
            </a:prstGeom>
            <a:solidFill>
              <a:srgbClr val="98634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20" name="文本框 19"/>
            <p:cNvSpPr txBox="1"/>
            <p:nvPr/>
          </p:nvSpPr>
          <p:spPr>
            <a:xfrm>
              <a:off x="7072692" y="4480180"/>
              <a:ext cx="971023" cy="987424"/>
            </a:xfrm>
            <a:prstGeom prst="rect">
              <a:avLst/>
            </a:prstGeom>
            <a:noFill/>
          </p:spPr>
          <p:txBody>
            <a:bodyPr wrap="none" rtlCol="0">
              <a:spAutoFit/>
            </a:bodyPr>
            <a:lstStyle/>
            <a:p>
              <a:r>
                <a:rPr lang="zh-CN" altLang="en-US" sz="2058" b="1" dirty="0">
                  <a:solidFill>
                    <a:schemeClr val="bg1"/>
                  </a:solidFill>
                  <a:cs typeface="+mn-ea"/>
                  <a:sym typeface="+mn-lt"/>
                </a:rPr>
                <a:t>培训</a:t>
              </a:r>
              <a:endParaRPr lang="en-US" altLang="zh-CN" sz="2058" b="1" dirty="0">
                <a:solidFill>
                  <a:schemeClr val="bg1"/>
                </a:solidFill>
                <a:cs typeface="+mn-ea"/>
                <a:sym typeface="+mn-lt"/>
              </a:endParaRPr>
            </a:p>
            <a:p>
              <a:r>
                <a:rPr lang="zh-CN" altLang="en-US" sz="2058" b="1" dirty="0">
                  <a:solidFill>
                    <a:schemeClr val="bg1"/>
                  </a:solidFill>
                  <a:cs typeface="+mn-ea"/>
                  <a:sym typeface="+mn-lt"/>
                </a:rPr>
                <a:t>先行</a:t>
              </a:r>
            </a:p>
          </p:txBody>
        </p:sp>
        <p:sp>
          <p:nvSpPr>
            <p:cNvPr id="21" name="任意多边形 34"/>
            <p:cNvSpPr>
              <a:spLocks noChangeAspect="1"/>
            </p:cNvSpPr>
            <p:nvPr/>
          </p:nvSpPr>
          <p:spPr>
            <a:xfrm rot="3504204" flipV="1">
              <a:off x="6377991" y="2434493"/>
              <a:ext cx="1519095" cy="2223276"/>
            </a:xfrm>
            <a:custGeom>
              <a:avLst/>
              <a:gdLst>
                <a:gd name="connsiteX0" fmla="*/ 692911 w 1385822"/>
                <a:gd name="connsiteY0" fmla="*/ 0 h 2028223"/>
                <a:gd name="connsiteX1" fmla="*/ 1271268 w 1385822"/>
                <a:gd name="connsiteY1" fmla="*/ 949723 h 2028223"/>
                <a:gd name="connsiteX2" fmla="*/ 1268474 w 1385822"/>
                <a:gd name="connsiteY2" fmla="*/ 949723 h 2028223"/>
                <a:gd name="connsiteX3" fmla="*/ 1331370 w 1385822"/>
                <a:gd name="connsiteY3" fmla="*/ 1065600 h 2028223"/>
                <a:gd name="connsiteX4" fmla="*/ 1385822 w 1385822"/>
                <a:gd name="connsiteY4" fmla="*/ 1335312 h 2028223"/>
                <a:gd name="connsiteX5" fmla="*/ 692911 w 1385822"/>
                <a:gd name="connsiteY5" fmla="*/ 2028223 h 2028223"/>
                <a:gd name="connsiteX6" fmla="*/ 0 w 1385822"/>
                <a:gd name="connsiteY6" fmla="*/ 1335312 h 2028223"/>
                <a:gd name="connsiteX7" fmla="*/ 54452 w 1385822"/>
                <a:gd name="connsiteY7" fmla="*/ 1065600 h 2028223"/>
                <a:gd name="connsiteX8" fmla="*/ 117348 w 1385822"/>
                <a:gd name="connsiteY8" fmla="*/ 949723 h 2028223"/>
                <a:gd name="connsiteX9" fmla="*/ 114554 w 1385822"/>
                <a:gd name="connsiteY9" fmla="*/ 949723 h 20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822" h="2028223">
                  <a:moveTo>
                    <a:pt x="692911" y="0"/>
                  </a:moveTo>
                  <a:lnTo>
                    <a:pt x="1271268" y="949723"/>
                  </a:lnTo>
                  <a:lnTo>
                    <a:pt x="1268474" y="949723"/>
                  </a:lnTo>
                  <a:lnTo>
                    <a:pt x="1331370" y="1065600"/>
                  </a:lnTo>
                  <a:cubicBezTo>
                    <a:pt x="1366433" y="1148499"/>
                    <a:pt x="1385822" y="1239641"/>
                    <a:pt x="1385822" y="1335312"/>
                  </a:cubicBezTo>
                  <a:cubicBezTo>
                    <a:pt x="1385822" y="1717996"/>
                    <a:pt x="1075595" y="2028223"/>
                    <a:pt x="692911" y="2028223"/>
                  </a:cubicBezTo>
                  <a:cubicBezTo>
                    <a:pt x="310227" y="2028223"/>
                    <a:pt x="0" y="1717996"/>
                    <a:pt x="0" y="1335312"/>
                  </a:cubicBezTo>
                  <a:cubicBezTo>
                    <a:pt x="0" y="1239641"/>
                    <a:pt x="19389" y="1148499"/>
                    <a:pt x="54452" y="1065600"/>
                  </a:cubicBezTo>
                  <a:lnTo>
                    <a:pt x="117348" y="949723"/>
                  </a:lnTo>
                  <a:lnTo>
                    <a:pt x="114554" y="949723"/>
                  </a:lnTo>
                  <a:close/>
                </a:path>
              </a:pathLst>
            </a:custGeom>
            <a:gradFill>
              <a:gsLst>
                <a:gs pos="0">
                  <a:srgbClr val="252122"/>
                </a:gs>
                <a:gs pos="100000">
                  <a:srgbClr val="575658"/>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22" name="椭圆 21"/>
            <p:cNvSpPr>
              <a:spLocks noChangeAspect="1"/>
            </p:cNvSpPr>
            <p:nvPr/>
          </p:nvSpPr>
          <p:spPr>
            <a:xfrm rot="3504204" flipV="1">
              <a:off x="6804494" y="2737409"/>
              <a:ext cx="1255118" cy="1255118"/>
            </a:xfrm>
            <a:prstGeom prst="ellipse">
              <a:avLst/>
            </a:prstGeom>
            <a:solidFill>
              <a:srgbClr val="98634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23" name="文本框 22"/>
            <p:cNvSpPr txBox="1"/>
            <p:nvPr/>
          </p:nvSpPr>
          <p:spPr>
            <a:xfrm>
              <a:off x="7029483" y="2879797"/>
              <a:ext cx="971023" cy="987424"/>
            </a:xfrm>
            <a:prstGeom prst="rect">
              <a:avLst/>
            </a:prstGeom>
            <a:noFill/>
          </p:spPr>
          <p:txBody>
            <a:bodyPr wrap="none" rtlCol="0">
              <a:spAutoFit/>
            </a:bodyPr>
            <a:lstStyle/>
            <a:p>
              <a:r>
                <a:rPr lang="zh-CN" altLang="en-US" sz="2058" b="1" dirty="0">
                  <a:solidFill>
                    <a:schemeClr val="bg1"/>
                  </a:solidFill>
                  <a:cs typeface="+mn-ea"/>
                  <a:sym typeface="+mn-lt"/>
                </a:rPr>
                <a:t>督导</a:t>
              </a:r>
              <a:endParaRPr lang="en-US" altLang="zh-CN" sz="2058" b="1" dirty="0">
                <a:solidFill>
                  <a:schemeClr val="bg1"/>
                </a:solidFill>
                <a:cs typeface="+mn-ea"/>
                <a:sym typeface="+mn-lt"/>
              </a:endParaRPr>
            </a:p>
            <a:p>
              <a:r>
                <a:rPr lang="zh-CN" altLang="en-US" sz="2058" b="1" dirty="0">
                  <a:solidFill>
                    <a:schemeClr val="bg1"/>
                  </a:solidFill>
                  <a:cs typeface="+mn-ea"/>
                  <a:sym typeface="+mn-lt"/>
                </a:rPr>
                <a:t>措施</a:t>
              </a:r>
            </a:p>
          </p:txBody>
        </p:sp>
      </p:grpSp>
      <p:sp>
        <p:nvSpPr>
          <p:cNvPr id="24" name="文本框 23"/>
          <p:cNvSpPr txBox="1"/>
          <p:nvPr/>
        </p:nvSpPr>
        <p:spPr>
          <a:xfrm>
            <a:off x="893869" y="1396487"/>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25" name="文本框 24"/>
          <p:cNvSpPr txBox="1"/>
          <p:nvPr/>
        </p:nvSpPr>
        <p:spPr>
          <a:xfrm>
            <a:off x="893869" y="2601705"/>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26" name="文本框 25"/>
          <p:cNvSpPr txBox="1"/>
          <p:nvPr/>
        </p:nvSpPr>
        <p:spPr>
          <a:xfrm>
            <a:off x="893868" y="3845816"/>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27" name="文本框 26"/>
          <p:cNvSpPr txBox="1"/>
          <p:nvPr/>
        </p:nvSpPr>
        <p:spPr>
          <a:xfrm>
            <a:off x="6628197" y="1325951"/>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28" name="文本框 27"/>
          <p:cNvSpPr txBox="1"/>
          <p:nvPr/>
        </p:nvSpPr>
        <p:spPr>
          <a:xfrm>
            <a:off x="6628197" y="2531169"/>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29" name="文本框 28"/>
          <p:cNvSpPr txBox="1"/>
          <p:nvPr/>
        </p:nvSpPr>
        <p:spPr>
          <a:xfrm>
            <a:off x="6628196" y="3775280"/>
            <a:ext cx="1508746" cy="770980"/>
          </a:xfrm>
          <a:prstGeom prst="rect">
            <a:avLst/>
          </a:prstGeom>
          <a:noFill/>
          <a:effectLst/>
        </p:spPr>
        <p:txBody>
          <a:bodyPr wrap="none" rtlCol="0">
            <a:spAutoFit/>
          </a:bodyPr>
          <a:lstStyle/>
          <a:p>
            <a:r>
              <a:rPr lang="zh-CN" altLang="en-US" sz="1470" dirty="0">
                <a:cs typeface="+mn-ea"/>
                <a:sym typeface="+mn-lt"/>
              </a:rPr>
              <a:t>请在这里输入您</a:t>
            </a:r>
            <a:endParaRPr lang="en-US" altLang="zh-CN" sz="1470" dirty="0">
              <a:cs typeface="+mn-ea"/>
              <a:sym typeface="+mn-lt"/>
            </a:endParaRPr>
          </a:p>
          <a:p>
            <a:r>
              <a:rPr lang="zh-CN" altLang="en-US" sz="1470" dirty="0">
                <a:cs typeface="+mn-ea"/>
                <a:sym typeface="+mn-lt"/>
              </a:rPr>
              <a:t>的主要叙述内容</a:t>
            </a:r>
            <a:endParaRPr lang="en-US" altLang="zh-CN" sz="1470" dirty="0">
              <a:cs typeface="+mn-ea"/>
              <a:sym typeface="+mn-lt"/>
            </a:endParaRPr>
          </a:p>
          <a:p>
            <a:endParaRPr lang="en-US" altLang="zh-CN" sz="1470" dirty="0">
              <a:cs typeface="+mn-ea"/>
              <a:sym typeface="+mn-lt"/>
            </a:endParaRPr>
          </a:p>
        </p:txBody>
      </p:sp>
      <p:sp>
        <p:nvSpPr>
          <p:cNvPr id="31"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2083444" y="1527859"/>
            <a:ext cx="1585731" cy="1367009"/>
          </a:xfrm>
          <a:prstGeom prst="hexagon">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1"/>
          <p:cNvSpPr txBox="1"/>
          <p:nvPr/>
        </p:nvSpPr>
        <p:spPr>
          <a:xfrm>
            <a:off x="3909862" y="1458275"/>
            <a:ext cx="3185487" cy="646331"/>
          </a:xfrm>
          <a:prstGeom prst="rect">
            <a:avLst/>
          </a:prstGeom>
          <a:noFill/>
        </p:spPr>
        <p:txBody>
          <a:bodyPr wrap="none" rtlCol="0">
            <a:spAutoFit/>
          </a:bodyPr>
          <a:lstStyle/>
          <a:p>
            <a:pPr marL="0" lvl="1"/>
            <a:r>
              <a:rPr lang="zh-CN" altLang="en-US" sz="3600" b="1" spc="300" dirty="0">
                <a:solidFill>
                  <a:srgbClr val="986341"/>
                </a:solidFill>
                <a:cs typeface="+mn-ea"/>
                <a:sym typeface="+mn-lt"/>
              </a:rPr>
              <a:t>标题内容概述</a:t>
            </a:r>
          </a:p>
        </p:txBody>
      </p:sp>
      <p:cxnSp>
        <p:nvCxnSpPr>
          <p:cNvPr id="8" name="直接连接符 7"/>
          <p:cNvCxnSpPr/>
          <p:nvPr/>
        </p:nvCxnSpPr>
        <p:spPr>
          <a:xfrm>
            <a:off x="3954149" y="2184228"/>
            <a:ext cx="3268080"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4015128" y="232498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0" name="文本框 9"/>
          <p:cNvSpPr txBox="1"/>
          <p:nvPr/>
        </p:nvSpPr>
        <p:spPr>
          <a:xfrm>
            <a:off x="4015128" y="2628537"/>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1" name="文本框 9"/>
          <p:cNvSpPr txBox="1"/>
          <p:nvPr/>
        </p:nvSpPr>
        <p:spPr>
          <a:xfrm>
            <a:off x="5718345" y="2328244"/>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2" name="文本框 9"/>
          <p:cNvSpPr txBox="1"/>
          <p:nvPr/>
        </p:nvSpPr>
        <p:spPr>
          <a:xfrm>
            <a:off x="5718345" y="263224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5" name="TextBox 67"/>
          <p:cNvSpPr txBox="1"/>
          <p:nvPr/>
        </p:nvSpPr>
        <p:spPr>
          <a:xfrm>
            <a:off x="2401833" y="1698917"/>
            <a:ext cx="1022180" cy="1015663"/>
          </a:xfrm>
          <a:prstGeom prst="rect">
            <a:avLst/>
          </a:prstGeom>
          <a:noFill/>
        </p:spPr>
        <p:txBody>
          <a:bodyPr wrap="square" rtlCol="0">
            <a:spAutoFit/>
          </a:bodyPr>
          <a:lstStyle>
            <a:defPPr>
              <a:defRPr lang="en-US"/>
            </a:defPPr>
            <a:lvl2pPr marL="0" lvl="1" algn="ctr">
              <a:defRPr sz="6000" spc="226">
                <a:solidFill>
                  <a:schemeClr val="bg1"/>
                </a:solidFill>
                <a:latin typeface="Agency FB" panose="020B0503020202020204" pitchFamily="34" charset="0"/>
                <a:cs typeface="+mn-ea"/>
              </a:defRPr>
            </a:lvl2pPr>
          </a:lstStyle>
          <a:p>
            <a:pPr lvl="1"/>
            <a:r>
              <a:rPr lang="en-US" altLang="zh-CN" dirty="0">
                <a:sym typeface="+mn-lt"/>
              </a:rPr>
              <a:t>02</a:t>
            </a:r>
            <a:endParaRPr lang="zh-CN" altLang="en-US" dirty="0">
              <a:sym typeface="+mn-lt"/>
            </a:endParaRPr>
          </a:p>
        </p:txBody>
      </p:sp>
    </p:spTree>
    <p:extLst>
      <p:ext uri="{BB962C8B-B14F-4D97-AF65-F5344CB8AC3E}">
        <p14:creationId xmlns:p14="http://schemas.microsoft.com/office/powerpoint/2010/main" val="2267801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p:tgtEl>
                                          <p:spTgt spid="7"/>
                                        </p:tgtEl>
                                        <p:attrNameLst>
                                          <p:attrName>ppt_x</p:attrName>
                                        </p:attrNameLst>
                                      </p:cBhvr>
                                      <p:tavLst>
                                        <p:tav tm="0">
                                          <p:val>
                                            <p:strVal val="#ppt_x-#ppt_w*1.125000"/>
                                          </p:val>
                                        </p:tav>
                                        <p:tav tm="100000">
                                          <p:val>
                                            <p:strVal val="#ppt_x"/>
                                          </p:val>
                                        </p:tav>
                                      </p:tavLst>
                                    </p:anim>
                                    <p:animEffect transition="in" filter="wipe(right)">
                                      <p:cBhvr>
                                        <p:cTn id="11" dur="500"/>
                                        <p:tgtEl>
                                          <p:spTgt spid="7"/>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591"/>
          <p:cNvSpPr txBox="1"/>
          <p:nvPr/>
        </p:nvSpPr>
        <p:spPr>
          <a:xfrm>
            <a:off x="1881850" y="1424374"/>
            <a:ext cx="5263198" cy="310302"/>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rgbClr val="0E0E0E"/>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单击添加内容单击添加内容单击添加内容单击添加内容单击添加内容单击添加内容单击添加内容单击添加内容单击添加内容单击添加内容单击添加内容单击添加内容单击添加内容单击添加内容</a:t>
            </a:r>
            <a:endParaRPr lang="en-US" sz="646" dirty="0">
              <a:solidFill>
                <a:srgbClr val="0E0E0E"/>
              </a:solidFill>
              <a:cs typeface="+mn-ea"/>
              <a:sym typeface="+mn-lt"/>
            </a:endParaRPr>
          </a:p>
        </p:txBody>
      </p:sp>
      <p:sp>
        <p:nvSpPr>
          <p:cNvPr id="94" name="Shape 592"/>
          <p:cNvSpPr txBox="1"/>
          <p:nvPr/>
        </p:nvSpPr>
        <p:spPr>
          <a:xfrm>
            <a:off x="1196231" y="3857963"/>
            <a:ext cx="1722093" cy="34110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rgbClr val="0E0E0E"/>
                </a:solidFill>
                <a:cs typeface="+mn-ea"/>
                <a:sym typeface="+mn-lt"/>
              </a:rPr>
              <a:t>单击添加内容单击添加内容单击添加内容单击添加内容单击添加内容</a:t>
            </a:r>
            <a:endParaRPr lang="en-US" sz="718" dirty="0">
              <a:solidFill>
                <a:srgbClr val="0E0E0E"/>
              </a:solidFill>
              <a:cs typeface="+mn-ea"/>
              <a:sym typeface="+mn-lt"/>
            </a:endParaRPr>
          </a:p>
        </p:txBody>
      </p:sp>
      <p:sp>
        <p:nvSpPr>
          <p:cNvPr id="95" name="Shape 593"/>
          <p:cNvSpPr txBox="1"/>
          <p:nvPr/>
        </p:nvSpPr>
        <p:spPr>
          <a:xfrm>
            <a:off x="1552955" y="3031345"/>
            <a:ext cx="990674" cy="596752"/>
          </a:xfrm>
          <a:prstGeom prst="rect">
            <a:avLst/>
          </a:prstGeom>
          <a:noFill/>
          <a:ln>
            <a:noFill/>
          </a:ln>
        </p:spPr>
        <p:txBody>
          <a:bodyPr lIns="32827" tIns="16409" rIns="32827" bIns="16409" anchor="t" anchorCtr="0">
            <a:noAutofit/>
          </a:bodyPr>
          <a:lstStyle/>
          <a:p>
            <a:pPr algn="ctr">
              <a:buSzPct val="25000"/>
            </a:pPr>
            <a:r>
              <a:rPr lang="en-US" sz="3662">
                <a:solidFill>
                  <a:srgbClr val="0E0E0E"/>
                </a:solidFill>
                <a:cs typeface="+mn-ea"/>
                <a:sym typeface="+mn-lt"/>
              </a:rPr>
              <a:t>229</a:t>
            </a:r>
          </a:p>
        </p:txBody>
      </p:sp>
      <p:sp>
        <p:nvSpPr>
          <p:cNvPr id="96" name="Shape 594"/>
          <p:cNvSpPr/>
          <p:nvPr/>
        </p:nvSpPr>
        <p:spPr>
          <a:xfrm>
            <a:off x="1749409" y="2223018"/>
            <a:ext cx="589007" cy="589007"/>
          </a:xfrm>
          <a:custGeom>
            <a:avLst/>
            <a:gdLst/>
            <a:ahLst/>
            <a:cxnLst/>
            <a:rect l="0" t="0" r="0" b="0"/>
            <a:pathLst>
              <a:path w="120000" h="120000" extrusionOk="0">
                <a:moveTo>
                  <a:pt x="68227" y="110255"/>
                </a:moveTo>
                <a:lnTo>
                  <a:pt x="52294" y="71566"/>
                </a:lnTo>
                <a:lnTo>
                  <a:pt x="109194" y="14666"/>
                </a:lnTo>
                <a:cubicBezTo>
                  <a:pt x="109194" y="14666"/>
                  <a:pt x="68227" y="110255"/>
                  <a:pt x="68227" y="110255"/>
                </a:cubicBezTo>
                <a:close/>
                <a:moveTo>
                  <a:pt x="9750" y="51777"/>
                </a:moveTo>
                <a:lnTo>
                  <a:pt x="105333" y="10805"/>
                </a:lnTo>
                <a:lnTo>
                  <a:pt x="48438" y="67705"/>
                </a:lnTo>
                <a:cubicBezTo>
                  <a:pt x="48438" y="67705"/>
                  <a:pt x="9750" y="51777"/>
                  <a:pt x="9750" y="51777"/>
                </a:cubicBezTo>
                <a:close/>
                <a:moveTo>
                  <a:pt x="120000" y="2727"/>
                </a:moveTo>
                <a:cubicBezTo>
                  <a:pt x="120000" y="1222"/>
                  <a:pt x="118777" y="0"/>
                  <a:pt x="117272" y="0"/>
                </a:cubicBezTo>
                <a:cubicBezTo>
                  <a:pt x="116855" y="0"/>
                  <a:pt x="116466" y="111"/>
                  <a:pt x="116111" y="288"/>
                </a:cubicBezTo>
                <a:lnTo>
                  <a:pt x="116100" y="266"/>
                </a:lnTo>
                <a:lnTo>
                  <a:pt x="1677" y="49305"/>
                </a:lnTo>
                <a:cubicBezTo>
                  <a:pt x="1672" y="49305"/>
                  <a:pt x="1661" y="49311"/>
                  <a:pt x="1650" y="49316"/>
                </a:cubicBezTo>
                <a:lnTo>
                  <a:pt x="1555" y="49361"/>
                </a:lnTo>
                <a:lnTo>
                  <a:pt x="1561" y="49372"/>
                </a:lnTo>
                <a:cubicBezTo>
                  <a:pt x="644" y="49816"/>
                  <a:pt x="0" y="50733"/>
                  <a:pt x="0" y="51816"/>
                </a:cubicBezTo>
                <a:cubicBezTo>
                  <a:pt x="0" y="53055"/>
                  <a:pt x="838" y="54061"/>
                  <a:pt x="1972" y="54394"/>
                </a:cubicBezTo>
                <a:lnTo>
                  <a:pt x="1961" y="54438"/>
                </a:lnTo>
                <a:lnTo>
                  <a:pt x="47011" y="72988"/>
                </a:lnTo>
                <a:lnTo>
                  <a:pt x="65561" y="118044"/>
                </a:lnTo>
                <a:lnTo>
                  <a:pt x="65605" y="118027"/>
                </a:lnTo>
                <a:cubicBezTo>
                  <a:pt x="65938" y="119161"/>
                  <a:pt x="66944" y="120000"/>
                  <a:pt x="68183" y="120000"/>
                </a:cubicBezTo>
                <a:cubicBezTo>
                  <a:pt x="69266" y="120000"/>
                  <a:pt x="70188" y="119355"/>
                  <a:pt x="70627" y="118438"/>
                </a:cubicBezTo>
                <a:lnTo>
                  <a:pt x="70644" y="118444"/>
                </a:lnTo>
                <a:lnTo>
                  <a:pt x="70683" y="118350"/>
                </a:lnTo>
                <a:cubicBezTo>
                  <a:pt x="70688" y="118338"/>
                  <a:pt x="70694" y="118333"/>
                  <a:pt x="70694" y="118322"/>
                </a:cubicBezTo>
                <a:lnTo>
                  <a:pt x="119738" y="3900"/>
                </a:lnTo>
                <a:lnTo>
                  <a:pt x="119705" y="3883"/>
                </a:lnTo>
                <a:cubicBezTo>
                  <a:pt x="119877" y="3533"/>
                  <a:pt x="120000" y="3150"/>
                  <a:pt x="120000" y="2727"/>
                </a:cubicBezTo>
                <a:moveTo>
                  <a:pt x="43638" y="90000"/>
                </a:moveTo>
                <a:cubicBezTo>
                  <a:pt x="42883" y="90000"/>
                  <a:pt x="42200" y="90305"/>
                  <a:pt x="41705" y="90800"/>
                </a:cubicBezTo>
                <a:lnTo>
                  <a:pt x="33527" y="98983"/>
                </a:lnTo>
                <a:cubicBezTo>
                  <a:pt x="33033" y="99472"/>
                  <a:pt x="32727" y="100161"/>
                  <a:pt x="32727" y="100911"/>
                </a:cubicBezTo>
                <a:cubicBezTo>
                  <a:pt x="32727" y="102416"/>
                  <a:pt x="33950" y="103638"/>
                  <a:pt x="35455" y="103638"/>
                </a:cubicBezTo>
                <a:cubicBezTo>
                  <a:pt x="36205" y="103638"/>
                  <a:pt x="36888" y="103333"/>
                  <a:pt x="37383" y="102838"/>
                </a:cubicBezTo>
                <a:lnTo>
                  <a:pt x="45566" y="94655"/>
                </a:lnTo>
                <a:cubicBezTo>
                  <a:pt x="46061" y="94166"/>
                  <a:pt x="46361" y="93483"/>
                  <a:pt x="46361" y="92727"/>
                </a:cubicBezTo>
                <a:cubicBezTo>
                  <a:pt x="46361" y="91222"/>
                  <a:pt x="45144" y="90000"/>
                  <a:pt x="43638" y="90000"/>
                </a:cubicBezTo>
                <a:moveTo>
                  <a:pt x="43638" y="79094"/>
                </a:moveTo>
                <a:cubicBezTo>
                  <a:pt x="43638" y="77588"/>
                  <a:pt x="42416" y="76361"/>
                  <a:pt x="40911" y="76361"/>
                </a:cubicBezTo>
                <a:cubicBezTo>
                  <a:pt x="40155" y="76361"/>
                  <a:pt x="39472" y="76672"/>
                  <a:pt x="38983" y="77161"/>
                </a:cubicBezTo>
                <a:lnTo>
                  <a:pt x="11705" y="104433"/>
                </a:lnTo>
                <a:cubicBezTo>
                  <a:pt x="11216" y="104933"/>
                  <a:pt x="10911" y="105616"/>
                  <a:pt x="10911" y="106361"/>
                </a:cubicBezTo>
                <a:cubicBezTo>
                  <a:pt x="10911" y="107872"/>
                  <a:pt x="12133" y="109088"/>
                  <a:pt x="13638" y="109088"/>
                </a:cubicBezTo>
                <a:cubicBezTo>
                  <a:pt x="14388" y="109088"/>
                  <a:pt x="15072" y="108788"/>
                  <a:pt x="15566" y="108294"/>
                </a:cubicBezTo>
                <a:lnTo>
                  <a:pt x="42838" y="81016"/>
                </a:lnTo>
                <a:cubicBezTo>
                  <a:pt x="43333" y="80527"/>
                  <a:pt x="43638" y="79844"/>
                  <a:pt x="43638" y="79094"/>
                </a:cubicBezTo>
                <a:moveTo>
                  <a:pt x="26472" y="81016"/>
                </a:moveTo>
                <a:lnTo>
                  <a:pt x="29200" y="78294"/>
                </a:lnTo>
                <a:cubicBezTo>
                  <a:pt x="29694" y="77800"/>
                  <a:pt x="30000" y="77116"/>
                  <a:pt x="30000" y="76361"/>
                </a:cubicBezTo>
                <a:cubicBezTo>
                  <a:pt x="30000" y="74861"/>
                  <a:pt x="28777" y="73638"/>
                  <a:pt x="27272" y="73638"/>
                </a:cubicBezTo>
                <a:cubicBezTo>
                  <a:pt x="26522" y="73638"/>
                  <a:pt x="25838" y="73944"/>
                  <a:pt x="25344" y="74433"/>
                </a:cubicBezTo>
                <a:lnTo>
                  <a:pt x="22616" y="77161"/>
                </a:lnTo>
                <a:cubicBezTo>
                  <a:pt x="22122" y="77661"/>
                  <a:pt x="21816" y="78338"/>
                  <a:pt x="21816" y="79094"/>
                </a:cubicBezTo>
                <a:cubicBezTo>
                  <a:pt x="21816" y="80594"/>
                  <a:pt x="23038" y="81816"/>
                  <a:pt x="24544" y="81816"/>
                </a:cubicBezTo>
                <a:cubicBezTo>
                  <a:pt x="25300" y="81816"/>
                  <a:pt x="25977" y="81516"/>
                  <a:pt x="26472" y="81016"/>
                </a:cubicBezTo>
              </a:path>
            </a:pathLst>
          </a:custGeom>
          <a:solidFill>
            <a:srgbClr val="986341"/>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97" name="Shape 595"/>
          <p:cNvSpPr/>
          <p:nvPr/>
        </p:nvSpPr>
        <p:spPr>
          <a:xfrm>
            <a:off x="4211054" y="2246178"/>
            <a:ext cx="589007" cy="535482"/>
          </a:xfrm>
          <a:custGeom>
            <a:avLst/>
            <a:gdLst/>
            <a:ahLst/>
            <a:cxnLst/>
            <a:rect l="0" t="0" r="0" b="0"/>
            <a:pathLst>
              <a:path w="120000" h="120000" extrusionOk="0">
                <a:moveTo>
                  <a:pt x="95455" y="69000"/>
                </a:moveTo>
                <a:cubicBezTo>
                  <a:pt x="90933" y="69000"/>
                  <a:pt x="87272" y="64966"/>
                  <a:pt x="87272" y="60000"/>
                </a:cubicBezTo>
                <a:cubicBezTo>
                  <a:pt x="87272" y="55033"/>
                  <a:pt x="90933" y="51000"/>
                  <a:pt x="95455" y="51000"/>
                </a:cubicBezTo>
                <a:cubicBezTo>
                  <a:pt x="99972" y="51000"/>
                  <a:pt x="103638" y="55033"/>
                  <a:pt x="103638" y="60000"/>
                </a:cubicBezTo>
                <a:cubicBezTo>
                  <a:pt x="103638" y="64966"/>
                  <a:pt x="99972" y="69000"/>
                  <a:pt x="95455" y="69000"/>
                </a:cubicBezTo>
                <a:moveTo>
                  <a:pt x="117272" y="57000"/>
                </a:moveTo>
                <a:lnTo>
                  <a:pt x="108816" y="57000"/>
                </a:lnTo>
                <a:cubicBezTo>
                  <a:pt x="107555" y="50155"/>
                  <a:pt x="102050" y="45000"/>
                  <a:pt x="95455" y="45000"/>
                </a:cubicBezTo>
                <a:cubicBezTo>
                  <a:pt x="88855" y="45000"/>
                  <a:pt x="83355" y="50155"/>
                  <a:pt x="82094" y="57000"/>
                </a:cubicBezTo>
                <a:lnTo>
                  <a:pt x="2727" y="57000"/>
                </a:lnTo>
                <a:cubicBezTo>
                  <a:pt x="1222" y="57000"/>
                  <a:pt x="0" y="58344"/>
                  <a:pt x="0" y="60000"/>
                </a:cubicBezTo>
                <a:cubicBezTo>
                  <a:pt x="0" y="61655"/>
                  <a:pt x="1222" y="63000"/>
                  <a:pt x="2727" y="63000"/>
                </a:cubicBezTo>
                <a:lnTo>
                  <a:pt x="82094" y="63000"/>
                </a:lnTo>
                <a:cubicBezTo>
                  <a:pt x="83355" y="69844"/>
                  <a:pt x="88855" y="75000"/>
                  <a:pt x="95455" y="75000"/>
                </a:cubicBezTo>
                <a:cubicBezTo>
                  <a:pt x="102050" y="75000"/>
                  <a:pt x="107555" y="69844"/>
                  <a:pt x="108816" y="63000"/>
                </a:cubicBezTo>
                <a:lnTo>
                  <a:pt x="117272" y="63000"/>
                </a:lnTo>
                <a:cubicBezTo>
                  <a:pt x="118777" y="63000"/>
                  <a:pt x="120000" y="61655"/>
                  <a:pt x="120000" y="60000"/>
                </a:cubicBezTo>
                <a:cubicBezTo>
                  <a:pt x="120000" y="58344"/>
                  <a:pt x="118777" y="57000"/>
                  <a:pt x="117272" y="57000"/>
                </a:cubicBezTo>
                <a:moveTo>
                  <a:pt x="30000" y="6000"/>
                </a:moveTo>
                <a:cubicBezTo>
                  <a:pt x="34522" y="6000"/>
                  <a:pt x="38183" y="10033"/>
                  <a:pt x="38183" y="15000"/>
                </a:cubicBezTo>
                <a:cubicBezTo>
                  <a:pt x="38183" y="19972"/>
                  <a:pt x="34522" y="24000"/>
                  <a:pt x="30000" y="24000"/>
                </a:cubicBezTo>
                <a:cubicBezTo>
                  <a:pt x="25477" y="24000"/>
                  <a:pt x="21816" y="19972"/>
                  <a:pt x="21816" y="15000"/>
                </a:cubicBezTo>
                <a:cubicBezTo>
                  <a:pt x="21816" y="10033"/>
                  <a:pt x="25477" y="6000"/>
                  <a:pt x="30000" y="6000"/>
                </a:cubicBezTo>
                <a:moveTo>
                  <a:pt x="2727" y="18000"/>
                </a:moveTo>
                <a:lnTo>
                  <a:pt x="16638" y="18000"/>
                </a:lnTo>
                <a:cubicBezTo>
                  <a:pt x="17900" y="24844"/>
                  <a:pt x="23405" y="30000"/>
                  <a:pt x="30000" y="30000"/>
                </a:cubicBezTo>
                <a:cubicBezTo>
                  <a:pt x="36594" y="30000"/>
                  <a:pt x="42100" y="24844"/>
                  <a:pt x="43361" y="18000"/>
                </a:cubicBezTo>
                <a:lnTo>
                  <a:pt x="117272" y="18000"/>
                </a:lnTo>
                <a:cubicBezTo>
                  <a:pt x="118777" y="18000"/>
                  <a:pt x="120000" y="16661"/>
                  <a:pt x="120000" y="15000"/>
                </a:cubicBezTo>
                <a:cubicBezTo>
                  <a:pt x="120000" y="13344"/>
                  <a:pt x="118777" y="12000"/>
                  <a:pt x="117272" y="12000"/>
                </a:cubicBezTo>
                <a:lnTo>
                  <a:pt x="43361" y="12000"/>
                </a:lnTo>
                <a:cubicBezTo>
                  <a:pt x="42100" y="5155"/>
                  <a:pt x="36594" y="0"/>
                  <a:pt x="30000" y="0"/>
                </a:cubicBezTo>
                <a:cubicBezTo>
                  <a:pt x="23405" y="0"/>
                  <a:pt x="17900" y="5155"/>
                  <a:pt x="16638" y="12000"/>
                </a:cubicBezTo>
                <a:lnTo>
                  <a:pt x="2727" y="12000"/>
                </a:lnTo>
                <a:cubicBezTo>
                  <a:pt x="1222" y="12000"/>
                  <a:pt x="0" y="13344"/>
                  <a:pt x="0" y="15000"/>
                </a:cubicBezTo>
                <a:cubicBezTo>
                  <a:pt x="0" y="16661"/>
                  <a:pt x="1222" y="18000"/>
                  <a:pt x="2727" y="18000"/>
                </a:cubicBezTo>
                <a:moveTo>
                  <a:pt x="51816" y="113994"/>
                </a:moveTo>
                <a:cubicBezTo>
                  <a:pt x="47300" y="113994"/>
                  <a:pt x="43638" y="109966"/>
                  <a:pt x="43638" y="104994"/>
                </a:cubicBezTo>
                <a:cubicBezTo>
                  <a:pt x="43638" y="100027"/>
                  <a:pt x="47300" y="95994"/>
                  <a:pt x="51816" y="95994"/>
                </a:cubicBezTo>
                <a:cubicBezTo>
                  <a:pt x="56338" y="95994"/>
                  <a:pt x="60000" y="100027"/>
                  <a:pt x="60000" y="104994"/>
                </a:cubicBezTo>
                <a:cubicBezTo>
                  <a:pt x="60000" y="109966"/>
                  <a:pt x="56338" y="113994"/>
                  <a:pt x="51816" y="113994"/>
                </a:cubicBezTo>
                <a:moveTo>
                  <a:pt x="117272" y="101994"/>
                </a:moveTo>
                <a:lnTo>
                  <a:pt x="65177" y="101994"/>
                </a:lnTo>
                <a:cubicBezTo>
                  <a:pt x="63916" y="95150"/>
                  <a:pt x="58416" y="89994"/>
                  <a:pt x="51816" y="89994"/>
                </a:cubicBezTo>
                <a:cubicBezTo>
                  <a:pt x="45222" y="89994"/>
                  <a:pt x="39722" y="95150"/>
                  <a:pt x="38455" y="101994"/>
                </a:cubicBezTo>
                <a:lnTo>
                  <a:pt x="2727" y="101994"/>
                </a:lnTo>
                <a:cubicBezTo>
                  <a:pt x="1222" y="101994"/>
                  <a:pt x="0" y="103338"/>
                  <a:pt x="0" y="104994"/>
                </a:cubicBezTo>
                <a:cubicBezTo>
                  <a:pt x="0" y="106655"/>
                  <a:pt x="1222" y="107994"/>
                  <a:pt x="2727" y="107994"/>
                </a:cubicBezTo>
                <a:lnTo>
                  <a:pt x="38455" y="107994"/>
                </a:lnTo>
                <a:cubicBezTo>
                  <a:pt x="39722" y="114844"/>
                  <a:pt x="45222" y="120000"/>
                  <a:pt x="51816" y="120000"/>
                </a:cubicBezTo>
                <a:cubicBezTo>
                  <a:pt x="58416" y="120000"/>
                  <a:pt x="63916" y="114844"/>
                  <a:pt x="65177" y="107994"/>
                </a:cubicBezTo>
                <a:lnTo>
                  <a:pt x="117272" y="107994"/>
                </a:lnTo>
                <a:cubicBezTo>
                  <a:pt x="118777" y="107994"/>
                  <a:pt x="120000" y="106655"/>
                  <a:pt x="120000" y="104994"/>
                </a:cubicBezTo>
                <a:cubicBezTo>
                  <a:pt x="120000" y="103338"/>
                  <a:pt x="118777" y="101994"/>
                  <a:pt x="117272" y="101994"/>
                </a:cubicBezTo>
              </a:path>
            </a:pathLst>
          </a:custGeom>
          <a:solidFill>
            <a:srgbClr val="986341"/>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98" name="Shape 596"/>
          <p:cNvSpPr/>
          <p:nvPr/>
        </p:nvSpPr>
        <p:spPr>
          <a:xfrm>
            <a:off x="6669370" y="2223543"/>
            <a:ext cx="589007" cy="589003"/>
          </a:xfrm>
          <a:custGeom>
            <a:avLst/>
            <a:gdLst/>
            <a:ahLst/>
            <a:cxnLst/>
            <a:rect l="0" t="0" r="0" b="0"/>
            <a:pathLst>
              <a:path w="120000" h="120000" extrusionOk="0">
                <a:moveTo>
                  <a:pt x="68688" y="66391"/>
                </a:moveTo>
                <a:lnTo>
                  <a:pt x="72566" y="78022"/>
                </a:lnTo>
                <a:lnTo>
                  <a:pt x="63138" y="71111"/>
                </a:lnTo>
                <a:lnTo>
                  <a:pt x="59916" y="68748"/>
                </a:lnTo>
                <a:lnTo>
                  <a:pt x="56694" y="71111"/>
                </a:lnTo>
                <a:lnTo>
                  <a:pt x="47266" y="78022"/>
                </a:lnTo>
                <a:lnTo>
                  <a:pt x="51144" y="66391"/>
                </a:lnTo>
                <a:lnTo>
                  <a:pt x="52366" y="62727"/>
                </a:lnTo>
                <a:lnTo>
                  <a:pt x="49316" y="60358"/>
                </a:lnTo>
                <a:lnTo>
                  <a:pt x="41727" y="54453"/>
                </a:lnTo>
                <a:lnTo>
                  <a:pt x="54388" y="54453"/>
                </a:lnTo>
                <a:lnTo>
                  <a:pt x="55722" y="50928"/>
                </a:lnTo>
                <a:lnTo>
                  <a:pt x="59916" y="39820"/>
                </a:lnTo>
                <a:lnTo>
                  <a:pt x="64111" y="50928"/>
                </a:lnTo>
                <a:lnTo>
                  <a:pt x="65438" y="54453"/>
                </a:lnTo>
                <a:lnTo>
                  <a:pt x="78105" y="54453"/>
                </a:lnTo>
                <a:lnTo>
                  <a:pt x="70511" y="60358"/>
                </a:lnTo>
                <a:lnTo>
                  <a:pt x="67466" y="62727"/>
                </a:lnTo>
                <a:cubicBezTo>
                  <a:pt x="67466" y="62727"/>
                  <a:pt x="68688" y="66391"/>
                  <a:pt x="68688" y="66391"/>
                </a:cubicBezTo>
                <a:close/>
                <a:moveTo>
                  <a:pt x="69211" y="48999"/>
                </a:moveTo>
                <a:lnTo>
                  <a:pt x="59916" y="24374"/>
                </a:lnTo>
                <a:lnTo>
                  <a:pt x="50616" y="48999"/>
                </a:lnTo>
                <a:lnTo>
                  <a:pt x="25827" y="48999"/>
                </a:lnTo>
                <a:lnTo>
                  <a:pt x="45972" y="64667"/>
                </a:lnTo>
                <a:lnTo>
                  <a:pt x="36672" y="92556"/>
                </a:lnTo>
                <a:lnTo>
                  <a:pt x="59916" y="75514"/>
                </a:lnTo>
                <a:lnTo>
                  <a:pt x="83161" y="92556"/>
                </a:lnTo>
                <a:lnTo>
                  <a:pt x="73861" y="64667"/>
                </a:lnTo>
                <a:lnTo>
                  <a:pt x="94005" y="48999"/>
                </a:lnTo>
                <a:cubicBezTo>
                  <a:pt x="94005" y="48999"/>
                  <a:pt x="69211" y="48999"/>
                  <a:pt x="69211" y="48999"/>
                </a:cubicBezTo>
                <a:close/>
                <a:moveTo>
                  <a:pt x="60000" y="114490"/>
                </a:moveTo>
                <a:cubicBezTo>
                  <a:pt x="54422" y="113316"/>
                  <a:pt x="5455" y="96737"/>
                  <a:pt x="5455" y="68181"/>
                </a:cubicBezTo>
                <a:cubicBezTo>
                  <a:pt x="5455" y="41527"/>
                  <a:pt x="12900" y="16229"/>
                  <a:pt x="15433" y="6555"/>
                </a:cubicBezTo>
                <a:cubicBezTo>
                  <a:pt x="22344" y="9557"/>
                  <a:pt x="40177" y="16362"/>
                  <a:pt x="60000" y="16362"/>
                </a:cubicBezTo>
                <a:cubicBezTo>
                  <a:pt x="79822" y="16362"/>
                  <a:pt x="97661" y="9557"/>
                  <a:pt x="104572" y="6555"/>
                </a:cubicBezTo>
                <a:cubicBezTo>
                  <a:pt x="107100" y="16223"/>
                  <a:pt x="114544" y="41510"/>
                  <a:pt x="114544" y="68181"/>
                </a:cubicBezTo>
                <a:cubicBezTo>
                  <a:pt x="114544" y="96703"/>
                  <a:pt x="65572" y="113316"/>
                  <a:pt x="60000" y="114490"/>
                </a:cubicBezTo>
                <a:moveTo>
                  <a:pt x="108988" y="1979"/>
                </a:moveTo>
                <a:cubicBezTo>
                  <a:pt x="108761" y="1200"/>
                  <a:pt x="108205" y="561"/>
                  <a:pt x="107461" y="233"/>
                </a:cubicBezTo>
                <a:cubicBezTo>
                  <a:pt x="106722" y="-94"/>
                  <a:pt x="105872" y="-72"/>
                  <a:pt x="105144" y="289"/>
                </a:cubicBezTo>
                <a:cubicBezTo>
                  <a:pt x="104933" y="394"/>
                  <a:pt x="83627" y="10908"/>
                  <a:pt x="60000" y="10908"/>
                </a:cubicBezTo>
                <a:cubicBezTo>
                  <a:pt x="36422" y="10908"/>
                  <a:pt x="15066" y="394"/>
                  <a:pt x="14855" y="289"/>
                </a:cubicBezTo>
                <a:cubicBezTo>
                  <a:pt x="14127" y="-72"/>
                  <a:pt x="13283" y="-94"/>
                  <a:pt x="12538" y="233"/>
                </a:cubicBezTo>
                <a:cubicBezTo>
                  <a:pt x="11800" y="561"/>
                  <a:pt x="11238" y="1200"/>
                  <a:pt x="11016" y="1979"/>
                </a:cubicBezTo>
                <a:cubicBezTo>
                  <a:pt x="10905" y="2368"/>
                  <a:pt x="0" y="35450"/>
                  <a:pt x="0" y="68181"/>
                </a:cubicBezTo>
                <a:cubicBezTo>
                  <a:pt x="0" y="102769"/>
                  <a:pt x="57061" y="119488"/>
                  <a:pt x="59488" y="119955"/>
                </a:cubicBezTo>
                <a:cubicBezTo>
                  <a:pt x="59661" y="119983"/>
                  <a:pt x="59833" y="120000"/>
                  <a:pt x="60000" y="120000"/>
                </a:cubicBezTo>
                <a:cubicBezTo>
                  <a:pt x="60172" y="120000"/>
                  <a:pt x="60344" y="119983"/>
                  <a:pt x="60511" y="119955"/>
                </a:cubicBezTo>
                <a:cubicBezTo>
                  <a:pt x="62938" y="119488"/>
                  <a:pt x="120000" y="102769"/>
                  <a:pt x="120000" y="68181"/>
                </a:cubicBezTo>
                <a:cubicBezTo>
                  <a:pt x="120000" y="35450"/>
                  <a:pt x="109094" y="2368"/>
                  <a:pt x="108988" y="1979"/>
                </a:cubicBezTo>
              </a:path>
            </a:pathLst>
          </a:custGeom>
          <a:solidFill>
            <a:srgbClr val="986341"/>
          </a:solidFill>
          <a:ln>
            <a:noFill/>
          </a:ln>
        </p:spPr>
        <p:txBody>
          <a:bodyPr lIns="13671" tIns="13671" rIns="13671" bIns="13671" anchor="ctr" anchorCtr="0">
            <a:noAutofit/>
          </a:bodyPr>
          <a:lstStyle/>
          <a:p>
            <a:endParaRPr sz="1077">
              <a:solidFill>
                <a:srgbClr val="0E0E0E"/>
              </a:solidFill>
              <a:cs typeface="+mn-ea"/>
              <a:sym typeface="+mn-lt"/>
            </a:endParaRPr>
          </a:p>
        </p:txBody>
      </p:sp>
      <p:sp>
        <p:nvSpPr>
          <p:cNvPr id="99" name="Shape 597"/>
          <p:cNvSpPr txBox="1"/>
          <p:nvPr/>
        </p:nvSpPr>
        <p:spPr>
          <a:xfrm>
            <a:off x="1227487" y="3598323"/>
            <a:ext cx="1677330"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0" name="Shape 598"/>
          <p:cNvSpPr txBox="1"/>
          <p:nvPr/>
        </p:nvSpPr>
        <p:spPr>
          <a:xfrm>
            <a:off x="3666512" y="3857963"/>
            <a:ext cx="1722093" cy="34110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rgbClr val="0E0E0E"/>
                </a:solidFill>
                <a:cs typeface="+mn-ea"/>
                <a:sym typeface="+mn-lt"/>
              </a:rPr>
              <a:t>单击添加内容单击添加内容单击添加内容单击添加内容单击添加内容</a:t>
            </a:r>
            <a:endParaRPr lang="en-US" sz="718" dirty="0">
              <a:solidFill>
                <a:srgbClr val="0E0E0E"/>
              </a:solidFill>
              <a:cs typeface="+mn-ea"/>
              <a:sym typeface="+mn-lt"/>
            </a:endParaRPr>
          </a:p>
        </p:txBody>
      </p:sp>
      <p:sp>
        <p:nvSpPr>
          <p:cNvPr id="101" name="Shape 599"/>
          <p:cNvSpPr txBox="1"/>
          <p:nvPr/>
        </p:nvSpPr>
        <p:spPr>
          <a:xfrm>
            <a:off x="3934310" y="3031345"/>
            <a:ext cx="1168525" cy="596752"/>
          </a:xfrm>
          <a:prstGeom prst="rect">
            <a:avLst/>
          </a:prstGeom>
          <a:noFill/>
          <a:ln>
            <a:noFill/>
          </a:ln>
        </p:spPr>
        <p:txBody>
          <a:bodyPr lIns="32827" tIns="16409" rIns="32827" bIns="16409" anchor="t" anchorCtr="0">
            <a:noAutofit/>
          </a:bodyPr>
          <a:lstStyle/>
          <a:p>
            <a:pPr algn="ctr">
              <a:buSzPct val="25000"/>
            </a:pPr>
            <a:r>
              <a:rPr lang="en-US" sz="3662">
                <a:solidFill>
                  <a:srgbClr val="0E0E0E"/>
                </a:solidFill>
                <a:cs typeface="+mn-ea"/>
                <a:sym typeface="+mn-lt"/>
              </a:rPr>
              <a:t>1575</a:t>
            </a:r>
          </a:p>
        </p:txBody>
      </p:sp>
      <p:sp>
        <p:nvSpPr>
          <p:cNvPr id="102" name="Shape 600"/>
          <p:cNvSpPr txBox="1"/>
          <p:nvPr/>
        </p:nvSpPr>
        <p:spPr>
          <a:xfrm>
            <a:off x="4005698" y="3598323"/>
            <a:ext cx="1061469"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03" name="Shape 601"/>
          <p:cNvSpPr txBox="1"/>
          <p:nvPr/>
        </p:nvSpPr>
        <p:spPr>
          <a:xfrm>
            <a:off x="6112200" y="3857963"/>
            <a:ext cx="1722093" cy="34110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rgbClr val="0E0E0E"/>
                </a:solidFill>
                <a:cs typeface="+mn-ea"/>
                <a:sym typeface="+mn-lt"/>
              </a:rPr>
              <a:t>单击添加内容单击添加内容单击添加内容单击添加内容单击添加内容</a:t>
            </a:r>
            <a:endParaRPr lang="en-US" sz="718" dirty="0">
              <a:solidFill>
                <a:srgbClr val="0E0E0E"/>
              </a:solidFill>
              <a:cs typeface="+mn-ea"/>
              <a:sym typeface="+mn-lt"/>
            </a:endParaRPr>
          </a:p>
        </p:txBody>
      </p:sp>
      <p:sp>
        <p:nvSpPr>
          <p:cNvPr id="104" name="Shape 602"/>
          <p:cNvSpPr txBox="1"/>
          <p:nvPr/>
        </p:nvSpPr>
        <p:spPr>
          <a:xfrm>
            <a:off x="6678720" y="3031345"/>
            <a:ext cx="571082" cy="596752"/>
          </a:xfrm>
          <a:prstGeom prst="rect">
            <a:avLst/>
          </a:prstGeom>
          <a:noFill/>
          <a:ln>
            <a:noFill/>
          </a:ln>
        </p:spPr>
        <p:txBody>
          <a:bodyPr lIns="32827" tIns="16409" rIns="32827" bIns="16409" anchor="t" anchorCtr="0">
            <a:noAutofit/>
          </a:bodyPr>
          <a:lstStyle/>
          <a:p>
            <a:pPr algn="ctr">
              <a:buSzPct val="25000"/>
            </a:pPr>
            <a:r>
              <a:rPr lang="en-US" sz="3662">
                <a:solidFill>
                  <a:srgbClr val="0E0E0E"/>
                </a:solidFill>
                <a:cs typeface="+mn-ea"/>
                <a:sym typeface="+mn-lt"/>
              </a:rPr>
              <a:t>71</a:t>
            </a:r>
          </a:p>
        </p:txBody>
      </p:sp>
      <p:sp>
        <p:nvSpPr>
          <p:cNvPr id="105" name="Shape 603"/>
          <p:cNvSpPr txBox="1"/>
          <p:nvPr/>
        </p:nvSpPr>
        <p:spPr>
          <a:xfrm>
            <a:off x="6434852" y="3598322"/>
            <a:ext cx="1058041" cy="322935"/>
          </a:xfrm>
          <a:prstGeom prst="rect">
            <a:avLst/>
          </a:prstGeom>
          <a:noFill/>
          <a:ln>
            <a:noFill/>
          </a:ln>
        </p:spPr>
        <p:txBody>
          <a:bodyPr lIns="32827" tIns="16409" rIns="32827" bIns="16409" anchor="t" anchorCtr="0">
            <a:noAutofit/>
          </a:bodyPr>
          <a:lstStyle/>
          <a:p>
            <a:pPr algn="ctr">
              <a:buSzPct val="25000"/>
            </a:pPr>
            <a:r>
              <a:rPr lang="zh-CN" altLang="en-US" sz="1149" dirty="0">
                <a:solidFill>
                  <a:srgbClr val="0E0E0E"/>
                </a:solidFill>
                <a:cs typeface="+mn-ea"/>
                <a:sym typeface="+mn-lt"/>
              </a:rPr>
              <a:t>单击添加标题</a:t>
            </a:r>
            <a:endParaRPr lang="en-US" sz="1149" dirty="0">
              <a:solidFill>
                <a:srgbClr val="0E0E0E"/>
              </a:solidFill>
              <a:cs typeface="+mn-ea"/>
              <a:sym typeface="+mn-lt"/>
            </a:endParaRPr>
          </a:p>
        </p:txBody>
      </p:sp>
      <p:sp>
        <p:nvSpPr>
          <p:cNvPr id="17"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658"/>
          <p:cNvSpPr/>
          <p:nvPr/>
        </p:nvSpPr>
        <p:spPr>
          <a:xfrm>
            <a:off x="790507" y="1739876"/>
            <a:ext cx="2284306" cy="2726721"/>
          </a:xfrm>
          <a:prstGeom prst="rect">
            <a:avLst/>
          </a:prstGeom>
          <a:noFill/>
          <a:ln w="38100" cap="flat" cmpd="sng">
            <a:solidFill>
              <a:srgbClr val="986341"/>
            </a:solidFill>
            <a:prstDash val="solid"/>
            <a:miter/>
            <a:headEnd type="none" w="med" len="med"/>
            <a:tailEnd type="none" w="med" len="med"/>
          </a:ln>
        </p:spPr>
        <p:txBody>
          <a:bodyPr lIns="32827" tIns="16409" rIns="32827" bIns="16409" anchor="ctr" anchorCtr="0">
            <a:noAutofit/>
          </a:bodyPr>
          <a:lstStyle/>
          <a:p>
            <a:pPr algn="ctr"/>
            <a:endParaRPr sz="1292">
              <a:solidFill>
                <a:srgbClr val="0E0E0E"/>
              </a:solidFill>
              <a:cs typeface="+mn-ea"/>
              <a:sym typeface="+mn-lt"/>
            </a:endParaRPr>
          </a:p>
        </p:txBody>
      </p:sp>
      <p:sp>
        <p:nvSpPr>
          <p:cNvPr id="6" name="Shape 659"/>
          <p:cNvSpPr/>
          <p:nvPr/>
        </p:nvSpPr>
        <p:spPr>
          <a:xfrm>
            <a:off x="3373268" y="1739876"/>
            <a:ext cx="2284306" cy="2726721"/>
          </a:xfrm>
          <a:prstGeom prst="rect">
            <a:avLst/>
          </a:prstGeom>
          <a:solidFill>
            <a:srgbClr val="986341"/>
          </a:solidFill>
          <a:ln>
            <a:noFill/>
          </a:ln>
        </p:spPr>
        <p:txBody>
          <a:bodyPr lIns="32827" tIns="16409" rIns="32827" bIns="16409" anchor="ctr" anchorCtr="0">
            <a:noAutofit/>
          </a:bodyPr>
          <a:lstStyle/>
          <a:p>
            <a:pPr algn="ctr"/>
            <a:endParaRPr sz="1292">
              <a:solidFill>
                <a:schemeClr val="lt1"/>
              </a:solidFill>
              <a:cs typeface="+mn-ea"/>
              <a:sym typeface="+mn-lt"/>
            </a:endParaRPr>
          </a:p>
        </p:txBody>
      </p:sp>
      <p:sp>
        <p:nvSpPr>
          <p:cNvPr id="7" name="Shape 660"/>
          <p:cNvSpPr/>
          <p:nvPr/>
        </p:nvSpPr>
        <p:spPr>
          <a:xfrm>
            <a:off x="5956030" y="1739876"/>
            <a:ext cx="2284306" cy="2726721"/>
          </a:xfrm>
          <a:prstGeom prst="rect">
            <a:avLst/>
          </a:prstGeom>
          <a:noFill/>
          <a:ln w="38100" cap="flat" cmpd="sng">
            <a:solidFill>
              <a:srgbClr val="986341"/>
            </a:solidFill>
            <a:prstDash val="solid"/>
            <a:miter/>
            <a:headEnd type="none" w="med" len="med"/>
            <a:tailEnd type="none" w="med" len="med"/>
          </a:ln>
        </p:spPr>
        <p:txBody>
          <a:bodyPr lIns="32827" tIns="16409" rIns="32827" bIns="16409" anchor="ctr" anchorCtr="0">
            <a:noAutofit/>
          </a:bodyPr>
          <a:lstStyle/>
          <a:p>
            <a:pPr algn="ctr"/>
            <a:endParaRPr sz="1292">
              <a:solidFill>
                <a:srgbClr val="0E0E0E"/>
              </a:solidFill>
              <a:cs typeface="+mn-ea"/>
              <a:sym typeface="+mn-lt"/>
            </a:endParaRPr>
          </a:p>
        </p:txBody>
      </p:sp>
      <p:sp>
        <p:nvSpPr>
          <p:cNvPr id="8" name="Shape 661"/>
          <p:cNvSpPr txBox="1"/>
          <p:nvPr/>
        </p:nvSpPr>
        <p:spPr>
          <a:xfrm>
            <a:off x="1881850" y="1205681"/>
            <a:ext cx="5263198" cy="310302"/>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rgbClr val="0E0E0E"/>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单击添加内容单击添加内容单击添加内容单击添加内容单击添加内容单击添加内容单击添加内容单击添加内容单击添加内容单击添加内容单击添加内容单击添加内容单击添加内容单击添加内容</a:t>
            </a:r>
            <a:endParaRPr lang="en-US" sz="646" dirty="0">
              <a:solidFill>
                <a:srgbClr val="0E0E0E"/>
              </a:solidFill>
              <a:cs typeface="+mn-ea"/>
              <a:sym typeface="+mn-lt"/>
            </a:endParaRPr>
          </a:p>
        </p:txBody>
      </p:sp>
      <p:sp>
        <p:nvSpPr>
          <p:cNvPr id="9" name="Shape 662"/>
          <p:cNvSpPr txBox="1"/>
          <p:nvPr/>
        </p:nvSpPr>
        <p:spPr>
          <a:xfrm>
            <a:off x="1107740" y="2109256"/>
            <a:ext cx="1632949" cy="276274"/>
          </a:xfrm>
          <a:prstGeom prst="rect">
            <a:avLst/>
          </a:prstGeom>
          <a:noFill/>
          <a:ln>
            <a:noFill/>
          </a:ln>
        </p:spPr>
        <p:txBody>
          <a:bodyPr lIns="32827" tIns="16409" rIns="32827" bIns="16409" anchor="ctr" anchorCtr="0">
            <a:noAutofit/>
          </a:bodyPr>
          <a:lstStyle/>
          <a:p>
            <a:pPr algn="ctr">
              <a:buSzPct val="25000"/>
            </a:pPr>
            <a:r>
              <a:rPr lang="zh-CN" altLang="en-US" sz="1077" dirty="0">
                <a:solidFill>
                  <a:srgbClr val="0E0E0E"/>
                </a:solidFill>
                <a:cs typeface="+mn-ea"/>
                <a:sym typeface="+mn-lt"/>
              </a:rPr>
              <a:t>单击添加标题</a:t>
            </a:r>
            <a:endParaRPr lang="en-US" sz="1077" dirty="0">
              <a:solidFill>
                <a:srgbClr val="0E0E0E"/>
              </a:solidFill>
              <a:cs typeface="+mn-ea"/>
              <a:sym typeface="+mn-lt"/>
            </a:endParaRPr>
          </a:p>
        </p:txBody>
      </p:sp>
      <p:sp>
        <p:nvSpPr>
          <p:cNvPr id="10" name="Shape 663"/>
          <p:cNvSpPr txBox="1"/>
          <p:nvPr/>
        </p:nvSpPr>
        <p:spPr>
          <a:xfrm>
            <a:off x="6184372" y="2109256"/>
            <a:ext cx="1850421" cy="276274"/>
          </a:xfrm>
          <a:prstGeom prst="rect">
            <a:avLst/>
          </a:prstGeom>
          <a:noFill/>
          <a:ln>
            <a:noFill/>
          </a:ln>
        </p:spPr>
        <p:txBody>
          <a:bodyPr lIns="32827" tIns="16409" rIns="32827" bIns="16409" anchor="ctr" anchorCtr="0">
            <a:noAutofit/>
          </a:bodyPr>
          <a:lstStyle/>
          <a:p>
            <a:pPr algn="ctr">
              <a:buSzPct val="25000"/>
            </a:pPr>
            <a:r>
              <a:rPr lang="zh-CN" altLang="en-US" sz="1077" dirty="0">
                <a:solidFill>
                  <a:srgbClr val="0E0E0E"/>
                </a:solidFill>
                <a:cs typeface="+mn-ea"/>
                <a:sym typeface="+mn-lt"/>
              </a:rPr>
              <a:t>单击添加标题</a:t>
            </a:r>
            <a:endParaRPr lang="en-US" sz="1077" dirty="0">
              <a:solidFill>
                <a:srgbClr val="0E0E0E"/>
              </a:solidFill>
              <a:cs typeface="+mn-ea"/>
              <a:sym typeface="+mn-lt"/>
            </a:endParaRPr>
          </a:p>
        </p:txBody>
      </p:sp>
      <p:sp>
        <p:nvSpPr>
          <p:cNvPr id="12" name="Shape 665"/>
          <p:cNvSpPr txBox="1"/>
          <p:nvPr/>
        </p:nvSpPr>
        <p:spPr>
          <a:xfrm>
            <a:off x="1051700" y="2997325"/>
            <a:ext cx="1745028" cy="62990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rgbClr val="0E0E0E"/>
                </a:solidFill>
                <a:cs typeface="+mn-ea"/>
                <a:sym typeface="+mn-lt"/>
              </a:rPr>
              <a:t>单击添加内容单击添加内容单击添加内容单击添加内容单击添加内容单击添加内容单击添加内容单击添加内容</a:t>
            </a:r>
            <a:endParaRPr lang="en-US" sz="646" dirty="0">
              <a:solidFill>
                <a:srgbClr val="0E0E0E"/>
              </a:solidFill>
              <a:cs typeface="+mn-ea"/>
              <a:sym typeface="+mn-lt"/>
            </a:endParaRPr>
          </a:p>
        </p:txBody>
      </p:sp>
      <p:sp>
        <p:nvSpPr>
          <p:cNvPr id="14" name="Shape 667"/>
          <p:cNvSpPr txBox="1"/>
          <p:nvPr/>
        </p:nvSpPr>
        <p:spPr>
          <a:xfrm>
            <a:off x="6251352" y="2997325"/>
            <a:ext cx="1745028" cy="62990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rgbClr val="0E0E0E"/>
                </a:solidFill>
                <a:cs typeface="+mn-ea"/>
                <a:sym typeface="+mn-lt"/>
              </a:rPr>
              <a:t>单击添加内容单击添加内容单击添加内容单击添加内容单击添加内容单击添加内容单击添加内容单击添加内容</a:t>
            </a:r>
            <a:endParaRPr lang="en-US" sz="646" dirty="0">
              <a:solidFill>
                <a:srgbClr val="0E0E0E"/>
              </a:solidFill>
              <a:cs typeface="+mn-ea"/>
              <a:sym typeface="+mn-lt"/>
            </a:endParaRPr>
          </a:p>
        </p:txBody>
      </p:sp>
      <p:sp>
        <p:nvSpPr>
          <p:cNvPr id="15" name="Shape 668"/>
          <p:cNvSpPr/>
          <p:nvPr/>
        </p:nvSpPr>
        <p:spPr>
          <a:xfrm>
            <a:off x="1223473" y="3828827"/>
            <a:ext cx="1418375" cy="246047"/>
          </a:xfrm>
          <a:prstGeom prst="rect">
            <a:avLst/>
          </a:prstGeom>
          <a:noFill/>
          <a:ln w="12700" cap="flat" cmpd="sng">
            <a:solidFill>
              <a:srgbClr val="0E0E0E"/>
            </a:solidFill>
            <a:prstDash val="solid"/>
            <a:miter/>
            <a:headEnd type="none" w="med" len="med"/>
            <a:tailEnd type="none" w="med" len="med"/>
          </a:ln>
        </p:spPr>
        <p:txBody>
          <a:bodyPr lIns="32827" tIns="16409" rIns="32827" bIns="16409" anchor="ctr" anchorCtr="0">
            <a:noAutofit/>
          </a:bodyPr>
          <a:lstStyle/>
          <a:p>
            <a:pPr algn="ctr"/>
            <a:endParaRPr sz="1292">
              <a:solidFill>
                <a:srgbClr val="0E0E0E"/>
              </a:solidFill>
              <a:cs typeface="+mn-ea"/>
              <a:sym typeface="+mn-lt"/>
            </a:endParaRPr>
          </a:p>
        </p:txBody>
      </p:sp>
      <p:sp>
        <p:nvSpPr>
          <p:cNvPr id="16" name="Shape 669"/>
          <p:cNvSpPr/>
          <p:nvPr/>
        </p:nvSpPr>
        <p:spPr>
          <a:xfrm>
            <a:off x="6414382" y="3828827"/>
            <a:ext cx="1418375" cy="246047"/>
          </a:xfrm>
          <a:prstGeom prst="rect">
            <a:avLst/>
          </a:prstGeom>
          <a:noFill/>
          <a:ln w="12700" cap="flat" cmpd="sng">
            <a:solidFill>
              <a:srgbClr val="0E0E0E"/>
            </a:solidFill>
            <a:prstDash val="solid"/>
            <a:miter/>
            <a:headEnd type="none" w="med" len="med"/>
            <a:tailEnd type="none" w="med" len="med"/>
          </a:ln>
        </p:spPr>
        <p:txBody>
          <a:bodyPr lIns="32827" tIns="16409" rIns="32827" bIns="16409" anchor="ctr" anchorCtr="0">
            <a:noAutofit/>
          </a:bodyPr>
          <a:lstStyle/>
          <a:p>
            <a:pPr algn="ctr"/>
            <a:endParaRPr sz="1292">
              <a:solidFill>
                <a:srgbClr val="0E0E0E"/>
              </a:solidFill>
              <a:cs typeface="+mn-ea"/>
              <a:sym typeface="+mn-lt"/>
            </a:endParaRPr>
          </a:p>
        </p:txBody>
      </p:sp>
      <p:sp>
        <p:nvSpPr>
          <p:cNvPr id="17" name="Shape 670"/>
          <p:cNvSpPr txBox="1"/>
          <p:nvPr/>
        </p:nvSpPr>
        <p:spPr>
          <a:xfrm>
            <a:off x="1366551" y="3862597"/>
            <a:ext cx="1115326" cy="165765"/>
          </a:xfrm>
          <a:prstGeom prst="rect">
            <a:avLst/>
          </a:prstGeom>
          <a:noFill/>
          <a:ln>
            <a:noFill/>
          </a:ln>
        </p:spPr>
        <p:txBody>
          <a:bodyPr lIns="32827" tIns="16409" rIns="32827" bIns="16409" anchor="t" anchorCtr="0">
            <a:noAutofit/>
          </a:bodyPr>
          <a:lstStyle/>
          <a:p>
            <a:pPr algn="ctr">
              <a:buSzPct val="25000"/>
            </a:pPr>
            <a:r>
              <a:rPr lang="en-US" sz="862">
                <a:solidFill>
                  <a:srgbClr val="0E0E0E"/>
                </a:solidFill>
                <a:cs typeface="+mn-ea"/>
                <a:sym typeface="+mn-lt"/>
              </a:rPr>
              <a:t>LEARN MORE</a:t>
            </a:r>
          </a:p>
        </p:txBody>
      </p:sp>
      <p:sp>
        <p:nvSpPr>
          <p:cNvPr id="18" name="Shape 671"/>
          <p:cNvSpPr txBox="1"/>
          <p:nvPr/>
        </p:nvSpPr>
        <p:spPr>
          <a:xfrm>
            <a:off x="6509701" y="3862597"/>
            <a:ext cx="1226859" cy="165765"/>
          </a:xfrm>
          <a:prstGeom prst="rect">
            <a:avLst/>
          </a:prstGeom>
          <a:noFill/>
          <a:ln>
            <a:noFill/>
          </a:ln>
        </p:spPr>
        <p:txBody>
          <a:bodyPr lIns="32827" tIns="16409" rIns="32827" bIns="16409" anchor="t" anchorCtr="0">
            <a:noAutofit/>
          </a:bodyPr>
          <a:lstStyle/>
          <a:p>
            <a:pPr algn="ctr">
              <a:buSzPct val="25000"/>
            </a:pPr>
            <a:r>
              <a:rPr lang="en-US" sz="862">
                <a:solidFill>
                  <a:srgbClr val="0E0E0E"/>
                </a:solidFill>
                <a:cs typeface="+mn-ea"/>
                <a:sym typeface="+mn-lt"/>
              </a:rPr>
              <a:t>LEARN MORE</a:t>
            </a:r>
          </a:p>
        </p:txBody>
      </p:sp>
      <p:sp>
        <p:nvSpPr>
          <p:cNvPr id="19" name="Shape 672"/>
          <p:cNvSpPr txBox="1"/>
          <p:nvPr/>
        </p:nvSpPr>
        <p:spPr>
          <a:xfrm>
            <a:off x="3672703" y="2109256"/>
            <a:ext cx="1632949" cy="276274"/>
          </a:xfrm>
          <a:prstGeom prst="rect">
            <a:avLst/>
          </a:prstGeom>
          <a:noFill/>
          <a:ln>
            <a:noFill/>
          </a:ln>
        </p:spPr>
        <p:txBody>
          <a:bodyPr lIns="32827" tIns="16409" rIns="32827" bIns="16409" anchor="ctr" anchorCtr="0">
            <a:noAutofit/>
          </a:bodyPr>
          <a:lstStyle/>
          <a:p>
            <a:pPr algn="ctr">
              <a:buSzPct val="25000"/>
            </a:pPr>
            <a:r>
              <a:rPr lang="zh-CN" altLang="en-US" sz="1077" dirty="0">
                <a:solidFill>
                  <a:schemeClr val="lt1"/>
                </a:solidFill>
                <a:cs typeface="+mn-ea"/>
                <a:sym typeface="+mn-lt"/>
              </a:rPr>
              <a:t>单击添加标题</a:t>
            </a:r>
            <a:endParaRPr lang="en-US" sz="1077" dirty="0">
              <a:solidFill>
                <a:schemeClr val="lt1"/>
              </a:solidFill>
              <a:cs typeface="+mn-ea"/>
              <a:sym typeface="+mn-lt"/>
            </a:endParaRPr>
          </a:p>
        </p:txBody>
      </p:sp>
      <p:sp>
        <p:nvSpPr>
          <p:cNvPr id="21" name="Shape 674"/>
          <p:cNvSpPr txBox="1"/>
          <p:nvPr/>
        </p:nvSpPr>
        <p:spPr>
          <a:xfrm>
            <a:off x="3616664" y="2997325"/>
            <a:ext cx="1745028" cy="62990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chemeClr val="lt1"/>
                </a:solidFill>
                <a:cs typeface="+mn-ea"/>
                <a:sym typeface="+mn-lt"/>
              </a:rPr>
              <a:t>单击添加内容单击添加内容单击添加内容单击添加内容单击添加内容单击添加内容单击添加内容单击添加内容</a:t>
            </a:r>
            <a:endParaRPr lang="en-US" sz="646" dirty="0">
              <a:solidFill>
                <a:schemeClr val="lt1"/>
              </a:solidFill>
              <a:cs typeface="+mn-ea"/>
              <a:sym typeface="+mn-lt"/>
            </a:endParaRPr>
          </a:p>
        </p:txBody>
      </p:sp>
      <p:sp>
        <p:nvSpPr>
          <p:cNvPr id="22" name="Shape 675"/>
          <p:cNvSpPr/>
          <p:nvPr/>
        </p:nvSpPr>
        <p:spPr>
          <a:xfrm>
            <a:off x="3778614" y="3828827"/>
            <a:ext cx="1418375" cy="246047"/>
          </a:xfrm>
          <a:prstGeom prst="rect">
            <a:avLst/>
          </a:prstGeom>
          <a:solidFill>
            <a:schemeClr val="lt2"/>
          </a:solidFill>
          <a:ln>
            <a:noFill/>
          </a:ln>
        </p:spPr>
        <p:txBody>
          <a:bodyPr lIns="32827" tIns="16409" rIns="32827" bIns="16409" anchor="ctr" anchorCtr="0">
            <a:noAutofit/>
          </a:bodyPr>
          <a:lstStyle/>
          <a:p>
            <a:pPr algn="ctr"/>
            <a:endParaRPr sz="1292">
              <a:solidFill>
                <a:schemeClr val="lt1"/>
              </a:solidFill>
              <a:cs typeface="+mn-ea"/>
              <a:sym typeface="+mn-lt"/>
            </a:endParaRPr>
          </a:p>
        </p:txBody>
      </p:sp>
      <p:sp>
        <p:nvSpPr>
          <p:cNvPr id="23" name="Shape 676"/>
          <p:cNvSpPr txBox="1"/>
          <p:nvPr/>
        </p:nvSpPr>
        <p:spPr>
          <a:xfrm>
            <a:off x="3873934" y="3862598"/>
            <a:ext cx="1226859" cy="165765"/>
          </a:xfrm>
          <a:prstGeom prst="rect">
            <a:avLst/>
          </a:prstGeom>
          <a:noFill/>
          <a:ln>
            <a:noFill/>
          </a:ln>
        </p:spPr>
        <p:txBody>
          <a:bodyPr lIns="32827" tIns="16409" rIns="32827" bIns="16409" anchor="t" anchorCtr="0">
            <a:noAutofit/>
          </a:bodyPr>
          <a:lstStyle/>
          <a:p>
            <a:pPr algn="ctr">
              <a:buSzPct val="25000"/>
            </a:pPr>
            <a:r>
              <a:rPr lang="en-US" sz="862">
                <a:cs typeface="+mn-ea"/>
                <a:sym typeface="+mn-lt"/>
              </a:rPr>
              <a:t>LEARN MORE</a:t>
            </a:r>
          </a:p>
        </p:txBody>
      </p:sp>
      <p:sp>
        <p:nvSpPr>
          <p:cNvPr id="20"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上箭头 1"/>
          <p:cNvSpPr/>
          <p:nvPr/>
        </p:nvSpPr>
        <p:spPr>
          <a:xfrm>
            <a:off x="3917283" y="3031870"/>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上箭头 1"/>
          <p:cNvSpPr/>
          <p:nvPr/>
        </p:nvSpPr>
        <p:spPr>
          <a:xfrm rot="18000000">
            <a:off x="4538529" y="2799805"/>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上箭头 1"/>
          <p:cNvSpPr/>
          <p:nvPr/>
        </p:nvSpPr>
        <p:spPr>
          <a:xfrm rot="14400000">
            <a:off x="4669807" y="2082747"/>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上箭头 1"/>
          <p:cNvSpPr/>
          <p:nvPr/>
        </p:nvSpPr>
        <p:spPr>
          <a:xfrm rot="10800000">
            <a:off x="4130931" y="1619039"/>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上箭头 1"/>
          <p:cNvSpPr/>
          <p:nvPr/>
        </p:nvSpPr>
        <p:spPr>
          <a:xfrm rot="7200000">
            <a:off x="3494020" y="1865578"/>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上箭头 1"/>
          <p:cNvSpPr/>
          <p:nvPr/>
        </p:nvSpPr>
        <p:spPr>
          <a:xfrm rot="3600000">
            <a:off x="3343285" y="2580875"/>
            <a:ext cx="1032987" cy="1141486"/>
          </a:xfrm>
          <a:custGeom>
            <a:avLst/>
            <a:gdLst>
              <a:gd name="connsiteX0" fmla="*/ 0 w 936104"/>
              <a:gd name="connsiteY0" fmla="*/ 468052 h 1512168"/>
              <a:gd name="connsiteX1" fmla="*/ 468052 w 936104"/>
              <a:gd name="connsiteY1" fmla="*/ 0 h 1512168"/>
              <a:gd name="connsiteX2" fmla="*/ 936104 w 936104"/>
              <a:gd name="connsiteY2" fmla="*/ 468052 h 1512168"/>
              <a:gd name="connsiteX3" fmla="*/ 702078 w 936104"/>
              <a:gd name="connsiteY3" fmla="*/ 468052 h 1512168"/>
              <a:gd name="connsiteX4" fmla="*/ 702078 w 936104"/>
              <a:gd name="connsiteY4" fmla="*/ 1512168 h 1512168"/>
              <a:gd name="connsiteX5" fmla="*/ 234026 w 936104"/>
              <a:gd name="connsiteY5" fmla="*/ 1512168 h 1512168"/>
              <a:gd name="connsiteX6" fmla="*/ 234026 w 936104"/>
              <a:gd name="connsiteY6" fmla="*/ 468052 h 1512168"/>
              <a:gd name="connsiteX7" fmla="*/ 0 w 936104"/>
              <a:gd name="connsiteY7" fmla="*/ 468052 h 1512168"/>
              <a:gd name="connsiteX0" fmla="*/ 0 w 891226"/>
              <a:gd name="connsiteY0" fmla="*/ 641956 h 1512168"/>
              <a:gd name="connsiteX1" fmla="*/ 423174 w 891226"/>
              <a:gd name="connsiteY1" fmla="*/ 0 h 1512168"/>
              <a:gd name="connsiteX2" fmla="*/ 891226 w 891226"/>
              <a:gd name="connsiteY2" fmla="*/ 468052 h 1512168"/>
              <a:gd name="connsiteX3" fmla="*/ 657200 w 891226"/>
              <a:gd name="connsiteY3" fmla="*/ 468052 h 1512168"/>
              <a:gd name="connsiteX4" fmla="*/ 657200 w 891226"/>
              <a:gd name="connsiteY4" fmla="*/ 1512168 h 1512168"/>
              <a:gd name="connsiteX5" fmla="*/ 189148 w 891226"/>
              <a:gd name="connsiteY5" fmla="*/ 1512168 h 1512168"/>
              <a:gd name="connsiteX6" fmla="*/ 189148 w 891226"/>
              <a:gd name="connsiteY6" fmla="*/ 468052 h 1512168"/>
              <a:gd name="connsiteX7" fmla="*/ 0 w 891226"/>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57200 w 837933"/>
              <a:gd name="connsiteY3" fmla="*/ 468052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189148 w 837933"/>
              <a:gd name="connsiteY6" fmla="*/ 468052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189148 w 837933"/>
              <a:gd name="connsiteY5" fmla="*/ 1512168 h 1512168"/>
              <a:gd name="connsiteX6" fmla="*/ 245247 w 837933"/>
              <a:gd name="connsiteY6" fmla="*/ 625126 h 1512168"/>
              <a:gd name="connsiteX7" fmla="*/ 0 w 837933"/>
              <a:gd name="connsiteY7" fmla="*/ 641956 h 1512168"/>
              <a:gd name="connsiteX0" fmla="*/ 0 w 837933"/>
              <a:gd name="connsiteY0" fmla="*/ 641956 h 1512168"/>
              <a:gd name="connsiteX1" fmla="*/ 423174 w 837933"/>
              <a:gd name="connsiteY1" fmla="*/ 0 h 1512168"/>
              <a:gd name="connsiteX2" fmla="*/ 837933 w 837933"/>
              <a:gd name="connsiteY2" fmla="*/ 641956 h 1512168"/>
              <a:gd name="connsiteX3" fmla="*/ 615126 w 837933"/>
              <a:gd name="connsiteY3" fmla="*/ 630737 h 1512168"/>
              <a:gd name="connsiteX4" fmla="*/ 657200 w 837933"/>
              <a:gd name="connsiteY4" fmla="*/ 1512168 h 1512168"/>
              <a:gd name="connsiteX5" fmla="*/ 245247 w 837933"/>
              <a:gd name="connsiteY5" fmla="*/ 625126 h 1512168"/>
              <a:gd name="connsiteX6" fmla="*/ 0 w 837933"/>
              <a:gd name="connsiteY6" fmla="*/ 641956 h 1512168"/>
              <a:gd name="connsiteX0" fmla="*/ 302079 w 1140012"/>
              <a:gd name="connsiteY0" fmla="*/ 641956 h 1130701"/>
              <a:gd name="connsiteX1" fmla="*/ 725253 w 1140012"/>
              <a:gd name="connsiteY1" fmla="*/ 0 h 1130701"/>
              <a:gd name="connsiteX2" fmla="*/ 1140012 w 1140012"/>
              <a:gd name="connsiteY2" fmla="*/ 641956 h 1130701"/>
              <a:gd name="connsiteX3" fmla="*/ 917205 w 1140012"/>
              <a:gd name="connsiteY3" fmla="*/ 630737 h 1130701"/>
              <a:gd name="connsiteX4" fmla="*/ 0 w 1140012"/>
              <a:gd name="connsiteY4" fmla="*/ 1130701 h 1130701"/>
              <a:gd name="connsiteX5" fmla="*/ 547326 w 1140012"/>
              <a:gd name="connsiteY5" fmla="*/ 625126 h 1130701"/>
              <a:gd name="connsiteX6" fmla="*/ 302079 w 1140012"/>
              <a:gd name="connsiteY6" fmla="*/ 641956 h 1130701"/>
              <a:gd name="connsiteX0" fmla="*/ 302079 w 1140012"/>
              <a:gd name="connsiteY0" fmla="*/ 641956 h 1221417"/>
              <a:gd name="connsiteX1" fmla="*/ 725253 w 1140012"/>
              <a:gd name="connsiteY1" fmla="*/ 0 h 1221417"/>
              <a:gd name="connsiteX2" fmla="*/ 1140012 w 1140012"/>
              <a:gd name="connsiteY2" fmla="*/ 641956 h 1221417"/>
              <a:gd name="connsiteX3" fmla="*/ 917205 w 1140012"/>
              <a:gd name="connsiteY3" fmla="*/ 630737 h 1221417"/>
              <a:gd name="connsiteX4" fmla="*/ 0 w 1140012"/>
              <a:gd name="connsiteY4" fmla="*/ 1130701 h 1221417"/>
              <a:gd name="connsiteX5" fmla="*/ 547326 w 1140012"/>
              <a:gd name="connsiteY5" fmla="*/ 625126 h 1221417"/>
              <a:gd name="connsiteX6" fmla="*/ 302079 w 1140012"/>
              <a:gd name="connsiteY6" fmla="*/ 641956 h 1221417"/>
              <a:gd name="connsiteX0" fmla="*/ 302079 w 1140012"/>
              <a:gd name="connsiteY0" fmla="*/ 641956 h 1252757"/>
              <a:gd name="connsiteX1" fmla="*/ 725253 w 1140012"/>
              <a:gd name="connsiteY1" fmla="*/ 0 h 1252757"/>
              <a:gd name="connsiteX2" fmla="*/ 1140012 w 1140012"/>
              <a:gd name="connsiteY2" fmla="*/ 641956 h 1252757"/>
              <a:gd name="connsiteX3" fmla="*/ 917205 w 1140012"/>
              <a:gd name="connsiteY3" fmla="*/ 630737 h 1252757"/>
              <a:gd name="connsiteX4" fmla="*/ 0 w 1140012"/>
              <a:gd name="connsiteY4" fmla="*/ 1130701 h 1252757"/>
              <a:gd name="connsiteX5" fmla="*/ 547326 w 1140012"/>
              <a:gd name="connsiteY5" fmla="*/ 625126 h 1252757"/>
              <a:gd name="connsiteX6" fmla="*/ 302079 w 1140012"/>
              <a:gd name="connsiteY6" fmla="*/ 641956 h 1252757"/>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0012"/>
              <a:gd name="connsiteY0" fmla="*/ 641956 h 1265951"/>
              <a:gd name="connsiteX1" fmla="*/ 725253 w 1140012"/>
              <a:gd name="connsiteY1" fmla="*/ 0 h 1265951"/>
              <a:gd name="connsiteX2" fmla="*/ 1140012 w 1140012"/>
              <a:gd name="connsiteY2" fmla="*/ 641956 h 1265951"/>
              <a:gd name="connsiteX3" fmla="*/ 917205 w 1140012"/>
              <a:gd name="connsiteY3" fmla="*/ 630737 h 1265951"/>
              <a:gd name="connsiteX4" fmla="*/ 0 w 1140012"/>
              <a:gd name="connsiteY4" fmla="*/ 1130701 h 1265951"/>
              <a:gd name="connsiteX5" fmla="*/ 547326 w 1140012"/>
              <a:gd name="connsiteY5" fmla="*/ 625126 h 1265951"/>
              <a:gd name="connsiteX6" fmla="*/ 302079 w 114001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7326 w 1145622"/>
              <a:gd name="connsiteY5" fmla="*/ 625126 h 1265951"/>
              <a:gd name="connsiteX6" fmla="*/ 302079 w 1145622"/>
              <a:gd name="connsiteY6" fmla="*/ 641956 h 1265951"/>
              <a:gd name="connsiteX0" fmla="*/ 302079 w 1145622"/>
              <a:gd name="connsiteY0" fmla="*/ 641956 h 1265951"/>
              <a:gd name="connsiteX1" fmla="*/ 725253 w 1145622"/>
              <a:gd name="connsiteY1" fmla="*/ 0 h 1265951"/>
              <a:gd name="connsiteX2" fmla="*/ 1145622 w 1145622"/>
              <a:gd name="connsiteY2" fmla="*/ 630736 h 1265951"/>
              <a:gd name="connsiteX3" fmla="*/ 917205 w 1145622"/>
              <a:gd name="connsiteY3" fmla="*/ 630737 h 1265951"/>
              <a:gd name="connsiteX4" fmla="*/ 0 w 1145622"/>
              <a:gd name="connsiteY4" fmla="*/ 1130701 h 1265951"/>
              <a:gd name="connsiteX5" fmla="*/ 544521 w 1145622"/>
              <a:gd name="connsiteY5" fmla="*/ 636345 h 1265951"/>
              <a:gd name="connsiteX6" fmla="*/ 302079 w 1145622"/>
              <a:gd name="connsiteY6" fmla="*/ 641956 h 126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622" h="1265951">
                <a:moveTo>
                  <a:pt x="302079" y="641956"/>
                </a:moveTo>
                <a:lnTo>
                  <a:pt x="725253" y="0"/>
                </a:lnTo>
                <a:lnTo>
                  <a:pt x="1145622" y="630736"/>
                </a:lnTo>
                <a:lnTo>
                  <a:pt x="917205" y="630737"/>
                </a:lnTo>
                <a:cubicBezTo>
                  <a:pt x="945255" y="1063858"/>
                  <a:pt x="673178" y="1491369"/>
                  <a:pt x="0" y="1130701"/>
                </a:cubicBezTo>
                <a:cubicBezTo>
                  <a:pt x="378785" y="1200593"/>
                  <a:pt x="659399" y="1135849"/>
                  <a:pt x="544521" y="636345"/>
                </a:cubicBezTo>
                <a:lnTo>
                  <a:pt x="302079" y="641956"/>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4198535" y="2539599"/>
            <a:ext cx="692203" cy="6922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3" name="直接连接符 22"/>
          <p:cNvCxnSpPr/>
          <p:nvPr/>
        </p:nvCxnSpPr>
        <p:spPr>
          <a:xfrm flipV="1">
            <a:off x="1496840" y="2086545"/>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478923" y="1691642"/>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sp>
        <p:nvSpPr>
          <p:cNvPr id="25" name="椭圆 24"/>
          <p:cNvSpPr/>
          <p:nvPr/>
        </p:nvSpPr>
        <p:spPr>
          <a:xfrm>
            <a:off x="3585633" y="2041173"/>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flipV="1">
            <a:off x="1233309" y="3304904"/>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215392" y="2910001"/>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sp>
        <p:nvSpPr>
          <p:cNvPr id="28" name="椭圆 27"/>
          <p:cNvSpPr/>
          <p:nvPr/>
        </p:nvSpPr>
        <p:spPr>
          <a:xfrm>
            <a:off x="3322102" y="3259532"/>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9" name="直接连接符 28"/>
          <p:cNvCxnSpPr/>
          <p:nvPr/>
        </p:nvCxnSpPr>
        <p:spPr>
          <a:xfrm flipV="1">
            <a:off x="5715934" y="2482081"/>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652120" y="2437060"/>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a:off x="5796342" y="2074684"/>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cxnSp>
        <p:nvCxnSpPr>
          <p:cNvPr id="32" name="直接连接符 31"/>
          <p:cNvCxnSpPr/>
          <p:nvPr/>
        </p:nvCxnSpPr>
        <p:spPr>
          <a:xfrm flipV="1">
            <a:off x="4828804" y="1683003"/>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764990" y="1637982"/>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4909212" y="1275606"/>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cxnSp>
        <p:nvCxnSpPr>
          <p:cNvPr id="35" name="直接连接符 34"/>
          <p:cNvCxnSpPr/>
          <p:nvPr/>
        </p:nvCxnSpPr>
        <p:spPr>
          <a:xfrm flipV="1">
            <a:off x="5523477" y="3636843"/>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459663" y="3591822"/>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矩形 36"/>
          <p:cNvSpPr/>
          <p:nvPr/>
        </p:nvSpPr>
        <p:spPr>
          <a:xfrm>
            <a:off x="5603885" y="3229446"/>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cxnSp>
        <p:nvCxnSpPr>
          <p:cNvPr id="38" name="直接连接符 37"/>
          <p:cNvCxnSpPr/>
          <p:nvPr/>
        </p:nvCxnSpPr>
        <p:spPr>
          <a:xfrm flipV="1">
            <a:off x="2241318" y="4079134"/>
            <a:ext cx="2096426"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223401" y="3684231"/>
            <a:ext cx="2016018" cy="400110"/>
          </a:xfrm>
          <a:prstGeom prst="rect">
            <a:avLst/>
          </a:prstGeom>
        </p:spPr>
        <p:txBody>
          <a:bodyPr wrap="square">
            <a:spAutoFit/>
          </a:bodyPr>
          <a:lstStyle/>
          <a:p>
            <a:pPr algn="just">
              <a:lnSpc>
                <a:spcPts val="1200"/>
              </a:lnSpc>
            </a:pPr>
            <a:r>
              <a:rPr lang="zh-CN" altLang="en-US" sz="1000" dirty="0">
                <a:cs typeface="+mn-ea"/>
                <a:sym typeface="+mn-lt"/>
              </a:rPr>
              <a:t>单击添加内容单击添加内容单击添加内容单击添加内容</a:t>
            </a:r>
            <a:endParaRPr lang="en-US" altLang="zh-CN" sz="1000" dirty="0">
              <a:cs typeface="+mn-ea"/>
              <a:sym typeface="+mn-lt"/>
            </a:endParaRPr>
          </a:p>
        </p:txBody>
      </p:sp>
      <p:sp>
        <p:nvSpPr>
          <p:cNvPr id="40" name="椭圆 39"/>
          <p:cNvSpPr/>
          <p:nvPr/>
        </p:nvSpPr>
        <p:spPr>
          <a:xfrm>
            <a:off x="4330111" y="4033762"/>
            <a:ext cx="88564" cy="88564"/>
          </a:xfrm>
          <a:prstGeom prst="ellipse">
            <a:avLst/>
          </a:prstGeom>
          <a:solidFill>
            <a:schemeClr val="tx2">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 fill="hold"/>
                                            <p:tgtEl>
                                              <p:spTgt spid="16"/>
                                            </p:tgtEl>
                                            <p:attrNameLst>
                                              <p:attrName>ppt_x</p:attrName>
                                            </p:attrNameLst>
                                          </p:cBhvr>
                                          <p:tavLst>
                                            <p:tav tm="0">
                                              <p:val>
                                                <p:strVal val="#ppt_x"/>
                                              </p:val>
                                            </p:tav>
                                            <p:tav tm="100000">
                                              <p:val>
                                                <p:strVal val="#ppt_x"/>
                                              </p:val>
                                            </p:tav>
                                          </p:tavLst>
                                        </p:anim>
                                        <p:anim calcmode="lin" valueType="num">
                                          <p:cBhvr additive="base">
                                            <p:cTn id="8" dur="2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2" presetClass="entr" presetSubtype="12"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 fill="hold"/>
                                            <p:tgtEl>
                                              <p:spTgt spid="21"/>
                                            </p:tgtEl>
                                            <p:attrNameLst>
                                              <p:attrName>ppt_x</p:attrName>
                                            </p:attrNameLst>
                                          </p:cBhvr>
                                          <p:tavLst>
                                            <p:tav tm="0">
                                              <p:val>
                                                <p:strVal val="0-#ppt_w/2"/>
                                              </p:val>
                                            </p:tav>
                                            <p:tav tm="100000">
                                              <p:val>
                                                <p:strVal val="#ppt_x"/>
                                              </p:val>
                                            </p:tav>
                                          </p:tavLst>
                                        </p:anim>
                                        <p:anim calcmode="lin" valueType="num">
                                          <p:cBhvr additive="base">
                                            <p:cTn id="13" dur="2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400"/>
                                </p:stCondLst>
                                <p:childTnLst>
                                  <p:par>
                                    <p:cTn id="15" presetID="2" presetClass="entr" presetSubtype="9"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00" fill="hold"/>
                                            <p:tgtEl>
                                              <p:spTgt spid="20"/>
                                            </p:tgtEl>
                                            <p:attrNameLst>
                                              <p:attrName>ppt_x</p:attrName>
                                            </p:attrNameLst>
                                          </p:cBhvr>
                                          <p:tavLst>
                                            <p:tav tm="0">
                                              <p:val>
                                                <p:strVal val="0-#ppt_w/2"/>
                                              </p:val>
                                            </p:tav>
                                            <p:tav tm="100000">
                                              <p:val>
                                                <p:strVal val="#ppt_x"/>
                                              </p:val>
                                            </p:tav>
                                          </p:tavLst>
                                        </p:anim>
                                        <p:anim calcmode="lin" valueType="num">
                                          <p:cBhvr additive="base">
                                            <p:cTn id="18" dur="20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600"/>
                                </p:stCondLst>
                                <p:childTnLst>
                                  <p:par>
                                    <p:cTn id="20" presetID="2" presetClass="entr" presetSubtype="1"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00" fill="hold"/>
                                            <p:tgtEl>
                                              <p:spTgt spid="19"/>
                                            </p:tgtEl>
                                            <p:attrNameLst>
                                              <p:attrName>ppt_x</p:attrName>
                                            </p:attrNameLst>
                                          </p:cBhvr>
                                          <p:tavLst>
                                            <p:tav tm="0">
                                              <p:val>
                                                <p:strVal val="#ppt_x"/>
                                              </p:val>
                                            </p:tav>
                                            <p:tav tm="100000">
                                              <p:val>
                                                <p:strVal val="#ppt_x"/>
                                              </p:val>
                                            </p:tav>
                                          </p:tavLst>
                                        </p:anim>
                                        <p:anim calcmode="lin" valueType="num">
                                          <p:cBhvr additive="base">
                                            <p:cTn id="23" dur="200" fill="hold"/>
                                            <p:tgtEl>
                                              <p:spTgt spid="19"/>
                                            </p:tgtEl>
                                            <p:attrNameLst>
                                              <p:attrName>ppt_y</p:attrName>
                                            </p:attrNameLst>
                                          </p:cBhvr>
                                          <p:tavLst>
                                            <p:tav tm="0">
                                              <p:val>
                                                <p:strVal val="0-#ppt_h/2"/>
                                              </p:val>
                                            </p:tav>
                                            <p:tav tm="100000">
                                              <p:val>
                                                <p:strVal val="#ppt_y"/>
                                              </p:val>
                                            </p:tav>
                                          </p:tavLst>
                                        </p:anim>
                                      </p:childTnLst>
                                    </p:cTn>
                                  </p:par>
                                </p:childTnLst>
                              </p:cTn>
                            </p:par>
                            <p:par>
                              <p:cTn id="24" fill="hold">
                                <p:stCondLst>
                                  <p:cond delay="800"/>
                                </p:stCondLst>
                                <p:childTnLst>
                                  <p:par>
                                    <p:cTn id="25" presetID="2" presetClass="entr" presetSubtype="3"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00" fill="hold"/>
                                            <p:tgtEl>
                                              <p:spTgt spid="18"/>
                                            </p:tgtEl>
                                            <p:attrNameLst>
                                              <p:attrName>ppt_x</p:attrName>
                                            </p:attrNameLst>
                                          </p:cBhvr>
                                          <p:tavLst>
                                            <p:tav tm="0">
                                              <p:val>
                                                <p:strVal val="1+#ppt_w/2"/>
                                              </p:val>
                                            </p:tav>
                                            <p:tav tm="100000">
                                              <p:val>
                                                <p:strVal val="#ppt_x"/>
                                              </p:val>
                                            </p:tav>
                                          </p:tavLst>
                                        </p:anim>
                                        <p:anim calcmode="lin" valueType="num">
                                          <p:cBhvr additive="base">
                                            <p:cTn id="28" dur="2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00" fill="hold"/>
                                            <p:tgtEl>
                                              <p:spTgt spid="17"/>
                                            </p:tgtEl>
                                            <p:attrNameLst>
                                              <p:attrName>ppt_x</p:attrName>
                                            </p:attrNameLst>
                                          </p:cBhvr>
                                          <p:tavLst>
                                            <p:tav tm="0">
                                              <p:val>
                                                <p:strVal val="1+#ppt_w/2"/>
                                              </p:val>
                                            </p:tav>
                                            <p:tav tm="100000">
                                              <p:val>
                                                <p:strVal val="#ppt_x"/>
                                              </p:val>
                                            </p:tav>
                                          </p:tavLst>
                                        </p:anim>
                                        <p:anim calcmode="lin" valueType="num">
                                          <p:cBhvr additive="base">
                                            <p:cTn id="33" dur="200" fill="hold"/>
                                            <p:tgtEl>
                                              <p:spTgt spid="17"/>
                                            </p:tgtEl>
                                            <p:attrNameLst>
                                              <p:attrName>ppt_y</p:attrName>
                                            </p:attrNameLst>
                                          </p:cBhvr>
                                          <p:tavLst>
                                            <p:tav tm="0">
                                              <p:val>
                                                <p:strVal val="1+#ppt_h/2"/>
                                              </p:val>
                                            </p:tav>
                                            <p:tav tm="100000">
                                              <p:val>
                                                <p:strVal val="#ppt_y"/>
                                              </p:val>
                                            </p:tav>
                                          </p:tavLst>
                                        </p:anim>
                                      </p:childTnLst>
                                    </p:cTn>
                                  </p:par>
                                </p:childTnLst>
                              </p:cTn>
                            </p:par>
                            <p:par>
                              <p:cTn id="34" fill="hold">
                                <p:stCondLst>
                                  <p:cond delay="12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1700"/>
                                </p:stCondLst>
                                <p:childTnLst>
                                  <p:par>
                                    <p:cTn id="41" presetID="10" presetClass="entr" presetSubtype="0" repeatCount="300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50"/>
                                            <p:tgtEl>
                                              <p:spTgt spid="25"/>
                                            </p:tgtEl>
                                          </p:cBhvr>
                                        </p:animEffect>
                                      </p:childTnLst>
                                    </p:cTn>
                                  </p:par>
                                </p:childTnLst>
                              </p:cTn>
                            </p:par>
                            <p:par>
                              <p:cTn id="44" fill="hold">
                                <p:stCondLst>
                                  <p:cond delay="2150"/>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par>
                              <p:cTn id="48" fill="hold">
                                <p:stCondLst>
                                  <p:cond delay="2650"/>
                                </p:stCondLst>
                                <p:childTnLst>
                                  <p:par>
                                    <p:cTn id="49" presetID="2" presetClass="entr" presetSubtype="8" fill="hold" grpId="0" nodeType="afterEffect" p14:presetBounceEnd="56667">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14:bounceEnd="56667">
                                          <p:cBhvr additive="base">
                                            <p:cTn id="51" dur="300" fill="hold"/>
                                            <p:tgtEl>
                                              <p:spTgt spid="24"/>
                                            </p:tgtEl>
                                            <p:attrNameLst>
                                              <p:attrName>ppt_x</p:attrName>
                                            </p:attrNameLst>
                                          </p:cBhvr>
                                          <p:tavLst>
                                            <p:tav tm="0">
                                              <p:val>
                                                <p:strVal val="0-#ppt_w/2"/>
                                              </p:val>
                                            </p:tav>
                                            <p:tav tm="100000">
                                              <p:val>
                                                <p:strVal val="#ppt_x"/>
                                              </p:val>
                                            </p:tav>
                                          </p:tavLst>
                                        </p:anim>
                                        <p:anim calcmode="lin" valueType="num" p14:bounceEnd="56667">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2950"/>
                                </p:stCondLst>
                                <p:childTnLst>
                                  <p:par>
                                    <p:cTn id="54" presetID="10" presetClass="entr" presetSubtype="0" repeatCount="3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50"/>
                                            <p:tgtEl>
                                              <p:spTgt spid="28"/>
                                            </p:tgtEl>
                                          </p:cBhvr>
                                        </p:animEffect>
                                      </p:childTnLst>
                                    </p:cTn>
                                  </p:par>
                                </p:childTnLst>
                              </p:cTn>
                            </p:par>
                            <p:par>
                              <p:cTn id="57" fill="hold">
                                <p:stCondLst>
                                  <p:cond delay="3400"/>
                                </p:stCondLst>
                                <p:childTnLst>
                                  <p:par>
                                    <p:cTn id="58" presetID="22" presetClass="entr" presetSubtype="2"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right)">
                                          <p:cBhvr>
                                            <p:cTn id="60" dur="500"/>
                                            <p:tgtEl>
                                              <p:spTgt spid="26"/>
                                            </p:tgtEl>
                                          </p:cBhvr>
                                        </p:animEffect>
                                      </p:childTnLst>
                                    </p:cTn>
                                  </p:par>
                                </p:childTnLst>
                              </p:cTn>
                            </p:par>
                            <p:par>
                              <p:cTn id="61" fill="hold">
                                <p:stCondLst>
                                  <p:cond delay="3900"/>
                                </p:stCondLst>
                                <p:childTnLst>
                                  <p:par>
                                    <p:cTn id="62" presetID="2" presetClass="entr" presetSubtype="8" fill="hold" grpId="0" nodeType="afterEffect" p14:presetBounceEnd="56667">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14:bounceEnd="56667">
                                          <p:cBhvr additive="base">
                                            <p:cTn id="64" dur="300" fill="hold"/>
                                            <p:tgtEl>
                                              <p:spTgt spid="27"/>
                                            </p:tgtEl>
                                            <p:attrNameLst>
                                              <p:attrName>ppt_x</p:attrName>
                                            </p:attrNameLst>
                                          </p:cBhvr>
                                          <p:tavLst>
                                            <p:tav tm="0">
                                              <p:val>
                                                <p:strVal val="0-#ppt_w/2"/>
                                              </p:val>
                                            </p:tav>
                                            <p:tav tm="100000">
                                              <p:val>
                                                <p:strVal val="#ppt_x"/>
                                              </p:val>
                                            </p:tav>
                                          </p:tavLst>
                                        </p:anim>
                                        <p:anim calcmode="lin" valueType="num" p14:bounceEnd="56667">
                                          <p:cBhvr additive="base">
                                            <p:cTn id="65" dur="300" fill="hold"/>
                                            <p:tgtEl>
                                              <p:spTgt spid="27"/>
                                            </p:tgtEl>
                                            <p:attrNameLst>
                                              <p:attrName>ppt_y</p:attrName>
                                            </p:attrNameLst>
                                          </p:cBhvr>
                                          <p:tavLst>
                                            <p:tav tm="0">
                                              <p:val>
                                                <p:strVal val="#ppt_y"/>
                                              </p:val>
                                            </p:tav>
                                            <p:tav tm="100000">
                                              <p:val>
                                                <p:strVal val="#ppt_y"/>
                                              </p:val>
                                            </p:tav>
                                          </p:tavLst>
                                        </p:anim>
                                      </p:childTnLst>
                                    </p:cTn>
                                  </p:par>
                                </p:childTnLst>
                              </p:cTn>
                            </p:par>
                            <p:par>
                              <p:cTn id="66" fill="hold">
                                <p:stCondLst>
                                  <p:cond delay="4200"/>
                                </p:stCondLst>
                                <p:childTnLst>
                                  <p:par>
                                    <p:cTn id="67" presetID="10" presetClass="entr" presetSubtype="0" repeatCount="3000"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50"/>
                                            <p:tgtEl>
                                              <p:spTgt spid="40"/>
                                            </p:tgtEl>
                                          </p:cBhvr>
                                        </p:animEffect>
                                      </p:childTnLst>
                                    </p:cTn>
                                  </p:par>
                                </p:childTnLst>
                              </p:cTn>
                            </p:par>
                            <p:par>
                              <p:cTn id="70" fill="hold">
                                <p:stCondLst>
                                  <p:cond delay="4650"/>
                                </p:stCondLst>
                                <p:childTnLst>
                                  <p:par>
                                    <p:cTn id="71" presetID="22" presetClass="entr" presetSubtype="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500"/>
                                            <p:tgtEl>
                                              <p:spTgt spid="38"/>
                                            </p:tgtEl>
                                          </p:cBhvr>
                                        </p:animEffect>
                                      </p:childTnLst>
                                    </p:cTn>
                                  </p:par>
                                </p:childTnLst>
                              </p:cTn>
                            </p:par>
                            <p:par>
                              <p:cTn id="74" fill="hold">
                                <p:stCondLst>
                                  <p:cond delay="5150"/>
                                </p:stCondLst>
                                <p:childTnLst>
                                  <p:par>
                                    <p:cTn id="75" presetID="2" presetClass="entr" presetSubtype="8" fill="hold" grpId="0" nodeType="afterEffect" p14:presetBounceEnd="56667">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14:bounceEnd="56667">
                                          <p:cBhvr additive="base">
                                            <p:cTn id="77" dur="300" fill="hold"/>
                                            <p:tgtEl>
                                              <p:spTgt spid="39"/>
                                            </p:tgtEl>
                                            <p:attrNameLst>
                                              <p:attrName>ppt_x</p:attrName>
                                            </p:attrNameLst>
                                          </p:cBhvr>
                                          <p:tavLst>
                                            <p:tav tm="0">
                                              <p:val>
                                                <p:strVal val="0-#ppt_w/2"/>
                                              </p:val>
                                            </p:tav>
                                            <p:tav tm="100000">
                                              <p:val>
                                                <p:strVal val="#ppt_x"/>
                                              </p:val>
                                            </p:tav>
                                          </p:tavLst>
                                        </p:anim>
                                        <p:anim calcmode="lin" valueType="num" p14:bounceEnd="56667">
                                          <p:cBhvr additive="base">
                                            <p:cTn id="78" dur="300" fill="hold"/>
                                            <p:tgtEl>
                                              <p:spTgt spid="39"/>
                                            </p:tgtEl>
                                            <p:attrNameLst>
                                              <p:attrName>ppt_y</p:attrName>
                                            </p:attrNameLst>
                                          </p:cBhvr>
                                          <p:tavLst>
                                            <p:tav tm="0">
                                              <p:val>
                                                <p:strVal val="#ppt_y"/>
                                              </p:val>
                                            </p:tav>
                                            <p:tav tm="100000">
                                              <p:val>
                                                <p:strVal val="#ppt_y"/>
                                              </p:val>
                                            </p:tav>
                                          </p:tavLst>
                                        </p:anim>
                                      </p:childTnLst>
                                    </p:cTn>
                                  </p:par>
                                </p:childTnLst>
                              </p:cTn>
                            </p:par>
                            <p:par>
                              <p:cTn id="79" fill="hold">
                                <p:stCondLst>
                                  <p:cond delay="5450"/>
                                </p:stCondLst>
                                <p:childTnLst>
                                  <p:par>
                                    <p:cTn id="80" presetID="10" presetClass="entr" presetSubtype="0" repeatCount="300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50"/>
                                            <p:tgtEl>
                                              <p:spTgt spid="36"/>
                                            </p:tgtEl>
                                          </p:cBhvr>
                                        </p:animEffect>
                                      </p:childTnLst>
                                    </p:cTn>
                                  </p:par>
                                </p:childTnLst>
                              </p:cTn>
                            </p:par>
                            <p:par>
                              <p:cTn id="83" fill="hold">
                                <p:stCondLst>
                                  <p:cond delay="590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500"/>
                                            <p:tgtEl>
                                              <p:spTgt spid="35"/>
                                            </p:tgtEl>
                                          </p:cBhvr>
                                        </p:animEffect>
                                      </p:childTnLst>
                                    </p:cTn>
                                  </p:par>
                                </p:childTnLst>
                              </p:cTn>
                            </p:par>
                            <p:par>
                              <p:cTn id="87" fill="hold">
                                <p:stCondLst>
                                  <p:cond delay="6400"/>
                                </p:stCondLst>
                                <p:childTnLst>
                                  <p:par>
                                    <p:cTn id="88" presetID="2" presetClass="entr" presetSubtype="8" fill="hold" grpId="0" nodeType="afterEffect" p14:presetBounceEnd="56667">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14:bounceEnd="56667">
                                          <p:cBhvr additive="base">
                                            <p:cTn id="90" dur="300" fill="hold"/>
                                            <p:tgtEl>
                                              <p:spTgt spid="37"/>
                                            </p:tgtEl>
                                            <p:attrNameLst>
                                              <p:attrName>ppt_x</p:attrName>
                                            </p:attrNameLst>
                                          </p:cBhvr>
                                          <p:tavLst>
                                            <p:tav tm="0">
                                              <p:val>
                                                <p:strVal val="0-#ppt_w/2"/>
                                              </p:val>
                                            </p:tav>
                                            <p:tav tm="100000">
                                              <p:val>
                                                <p:strVal val="#ppt_x"/>
                                              </p:val>
                                            </p:tav>
                                          </p:tavLst>
                                        </p:anim>
                                        <p:anim calcmode="lin" valueType="num" p14:bounceEnd="56667">
                                          <p:cBhvr additive="base">
                                            <p:cTn id="91" dur="300" fill="hold"/>
                                            <p:tgtEl>
                                              <p:spTgt spid="37"/>
                                            </p:tgtEl>
                                            <p:attrNameLst>
                                              <p:attrName>ppt_y</p:attrName>
                                            </p:attrNameLst>
                                          </p:cBhvr>
                                          <p:tavLst>
                                            <p:tav tm="0">
                                              <p:val>
                                                <p:strVal val="#ppt_y"/>
                                              </p:val>
                                            </p:tav>
                                            <p:tav tm="100000">
                                              <p:val>
                                                <p:strVal val="#ppt_y"/>
                                              </p:val>
                                            </p:tav>
                                          </p:tavLst>
                                        </p:anim>
                                      </p:childTnLst>
                                    </p:cTn>
                                  </p:par>
                                </p:childTnLst>
                              </p:cTn>
                            </p:par>
                            <p:par>
                              <p:cTn id="92" fill="hold">
                                <p:stCondLst>
                                  <p:cond delay="6700"/>
                                </p:stCondLst>
                                <p:childTnLst>
                                  <p:par>
                                    <p:cTn id="93" presetID="10" presetClass="entr" presetSubtype="0" repeatCount="300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150"/>
                                            <p:tgtEl>
                                              <p:spTgt spid="30"/>
                                            </p:tgtEl>
                                          </p:cBhvr>
                                        </p:animEffect>
                                      </p:childTnLst>
                                    </p:cTn>
                                  </p:par>
                                </p:childTnLst>
                              </p:cTn>
                            </p:par>
                            <p:par>
                              <p:cTn id="96" fill="hold">
                                <p:stCondLst>
                                  <p:cond delay="7150"/>
                                </p:stCondLst>
                                <p:childTnLst>
                                  <p:par>
                                    <p:cTn id="97" presetID="22" presetClass="entr" presetSubtype="8" fill="hold"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left)">
                                          <p:cBhvr>
                                            <p:cTn id="99" dur="500"/>
                                            <p:tgtEl>
                                              <p:spTgt spid="29"/>
                                            </p:tgtEl>
                                          </p:cBhvr>
                                        </p:animEffect>
                                      </p:childTnLst>
                                    </p:cTn>
                                  </p:par>
                                </p:childTnLst>
                              </p:cTn>
                            </p:par>
                            <p:par>
                              <p:cTn id="100" fill="hold">
                                <p:stCondLst>
                                  <p:cond delay="7650"/>
                                </p:stCondLst>
                                <p:childTnLst>
                                  <p:par>
                                    <p:cTn id="101" presetID="2" presetClass="entr" presetSubtype="8" fill="hold" grpId="0" nodeType="afterEffect" p14:presetBounceEnd="56667">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14:bounceEnd="56667">
                                          <p:cBhvr additive="base">
                                            <p:cTn id="103" dur="300" fill="hold"/>
                                            <p:tgtEl>
                                              <p:spTgt spid="31"/>
                                            </p:tgtEl>
                                            <p:attrNameLst>
                                              <p:attrName>ppt_x</p:attrName>
                                            </p:attrNameLst>
                                          </p:cBhvr>
                                          <p:tavLst>
                                            <p:tav tm="0">
                                              <p:val>
                                                <p:strVal val="0-#ppt_w/2"/>
                                              </p:val>
                                            </p:tav>
                                            <p:tav tm="100000">
                                              <p:val>
                                                <p:strVal val="#ppt_x"/>
                                              </p:val>
                                            </p:tav>
                                          </p:tavLst>
                                        </p:anim>
                                        <p:anim calcmode="lin" valueType="num" p14:bounceEnd="56667">
                                          <p:cBhvr additive="base">
                                            <p:cTn id="104" dur="3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7950"/>
                                </p:stCondLst>
                                <p:childTnLst>
                                  <p:par>
                                    <p:cTn id="106" presetID="10" presetClass="entr" presetSubtype="0" repeatCount="300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150"/>
                                            <p:tgtEl>
                                              <p:spTgt spid="33"/>
                                            </p:tgtEl>
                                          </p:cBhvr>
                                        </p:animEffect>
                                      </p:childTnLst>
                                    </p:cTn>
                                  </p:par>
                                </p:childTnLst>
                              </p:cTn>
                            </p:par>
                            <p:par>
                              <p:cTn id="109" fill="hold">
                                <p:stCondLst>
                                  <p:cond delay="8400"/>
                                </p:stCondLst>
                                <p:childTnLst>
                                  <p:par>
                                    <p:cTn id="110" presetID="22" presetClass="entr" presetSubtype="8" fill="hold" nodeType="after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wipe(left)">
                                          <p:cBhvr>
                                            <p:cTn id="112" dur="500"/>
                                            <p:tgtEl>
                                              <p:spTgt spid="32"/>
                                            </p:tgtEl>
                                          </p:cBhvr>
                                        </p:animEffect>
                                      </p:childTnLst>
                                    </p:cTn>
                                  </p:par>
                                </p:childTnLst>
                              </p:cTn>
                            </p:par>
                            <p:par>
                              <p:cTn id="113" fill="hold">
                                <p:stCondLst>
                                  <p:cond delay="8900"/>
                                </p:stCondLst>
                                <p:childTnLst>
                                  <p:par>
                                    <p:cTn id="114" presetID="2" presetClass="entr" presetSubtype="8" fill="hold" grpId="0" nodeType="afterEffect" p14:presetBounceEnd="56667">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14:bounceEnd="56667">
                                          <p:cBhvr additive="base">
                                            <p:cTn id="116" dur="300" fill="hold"/>
                                            <p:tgtEl>
                                              <p:spTgt spid="34"/>
                                            </p:tgtEl>
                                            <p:attrNameLst>
                                              <p:attrName>ppt_x</p:attrName>
                                            </p:attrNameLst>
                                          </p:cBhvr>
                                          <p:tavLst>
                                            <p:tav tm="0">
                                              <p:val>
                                                <p:strVal val="0-#ppt_w/2"/>
                                              </p:val>
                                            </p:tav>
                                            <p:tav tm="100000">
                                              <p:val>
                                                <p:strVal val="#ppt_x"/>
                                              </p:val>
                                            </p:tav>
                                          </p:tavLst>
                                        </p:anim>
                                        <p:anim calcmode="lin" valueType="num" p14:bounceEnd="56667">
                                          <p:cBhvr additive="base">
                                            <p:cTn id="117"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4" grpId="0"/>
          <p:bldP spid="25" grpId="0" animBg="1"/>
          <p:bldP spid="27" grpId="0"/>
          <p:bldP spid="28" grpId="0" animBg="1"/>
          <p:bldP spid="30" grpId="0" animBg="1"/>
          <p:bldP spid="31" grpId="0"/>
          <p:bldP spid="33" grpId="0" animBg="1"/>
          <p:bldP spid="34" grpId="0"/>
          <p:bldP spid="36" grpId="0" animBg="1"/>
          <p:bldP spid="37" grpId="0"/>
          <p:bldP spid="39" grpId="0"/>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 fill="hold"/>
                                            <p:tgtEl>
                                              <p:spTgt spid="16"/>
                                            </p:tgtEl>
                                            <p:attrNameLst>
                                              <p:attrName>ppt_x</p:attrName>
                                            </p:attrNameLst>
                                          </p:cBhvr>
                                          <p:tavLst>
                                            <p:tav tm="0">
                                              <p:val>
                                                <p:strVal val="#ppt_x"/>
                                              </p:val>
                                            </p:tav>
                                            <p:tav tm="100000">
                                              <p:val>
                                                <p:strVal val="#ppt_x"/>
                                              </p:val>
                                            </p:tav>
                                          </p:tavLst>
                                        </p:anim>
                                        <p:anim calcmode="lin" valueType="num">
                                          <p:cBhvr additive="base">
                                            <p:cTn id="8" dur="2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2" presetClass="entr" presetSubtype="12"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 fill="hold"/>
                                            <p:tgtEl>
                                              <p:spTgt spid="21"/>
                                            </p:tgtEl>
                                            <p:attrNameLst>
                                              <p:attrName>ppt_x</p:attrName>
                                            </p:attrNameLst>
                                          </p:cBhvr>
                                          <p:tavLst>
                                            <p:tav tm="0">
                                              <p:val>
                                                <p:strVal val="0-#ppt_w/2"/>
                                              </p:val>
                                            </p:tav>
                                            <p:tav tm="100000">
                                              <p:val>
                                                <p:strVal val="#ppt_x"/>
                                              </p:val>
                                            </p:tav>
                                          </p:tavLst>
                                        </p:anim>
                                        <p:anim calcmode="lin" valueType="num">
                                          <p:cBhvr additive="base">
                                            <p:cTn id="13" dur="2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400"/>
                                </p:stCondLst>
                                <p:childTnLst>
                                  <p:par>
                                    <p:cTn id="15" presetID="2" presetClass="entr" presetSubtype="9"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00" fill="hold"/>
                                            <p:tgtEl>
                                              <p:spTgt spid="20"/>
                                            </p:tgtEl>
                                            <p:attrNameLst>
                                              <p:attrName>ppt_x</p:attrName>
                                            </p:attrNameLst>
                                          </p:cBhvr>
                                          <p:tavLst>
                                            <p:tav tm="0">
                                              <p:val>
                                                <p:strVal val="0-#ppt_w/2"/>
                                              </p:val>
                                            </p:tav>
                                            <p:tav tm="100000">
                                              <p:val>
                                                <p:strVal val="#ppt_x"/>
                                              </p:val>
                                            </p:tav>
                                          </p:tavLst>
                                        </p:anim>
                                        <p:anim calcmode="lin" valueType="num">
                                          <p:cBhvr additive="base">
                                            <p:cTn id="18" dur="20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600"/>
                                </p:stCondLst>
                                <p:childTnLst>
                                  <p:par>
                                    <p:cTn id="20" presetID="2" presetClass="entr" presetSubtype="1"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00" fill="hold"/>
                                            <p:tgtEl>
                                              <p:spTgt spid="19"/>
                                            </p:tgtEl>
                                            <p:attrNameLst>
                                              <p:attrName>ppt_x</p:attrName>
                                            </p:attrNameLst>
                                          </p:cBhvr>
                                          <p:tavLst>
                                            <p:tav tm="0">
                                              <p:val>
                                                <p:strVal val="#ppt_x"/>
                                              </p:val>
                                            </p:tav>
                                            <p:tav tm="100000">
                                              <p:val>
                                                <p:strVal val="#ppt_x"/>
                                              </p:val>
                                            </p:tav>
                                          </p:tavLst>
                                        </p:anim>
                                        <p:anim calcmode="lin" valueType="num">
                                          <p:cBhvr additive="base">
                                            <p:cTn id="23" dur="200" fill="hold"/>
                                            <p:tgtEl>
                                              <p:spTgt spid="19"/>
                                            </p:tgtEl>
                                            <p:attrNameLst>
                                              <p:attrName>ppt_y</p:attrName>
                                            </p:attrNameLst>
                                          </p:cBhvr>
                                          <p:tavLst>
                                            <p:tav tm="0">
                                              <p:val>
                                                <p:strVal val="0-#ppt_h/2"/>
                                              </p:val>
                                            </p:tav>
                                            <p:tav tm="100000">
                                              <p:val>
                                                <p:strVal val="#ppt_y"/>
                                              </p:val>
                                            </p:tav>
                                          </p:tavLst>
                                        </p:anim>
                                      </p:childTnLst>
                                    </p:cTn>
                                  </p:par>
                                </p:childTnLst>
                              </p:cTn>
                            </p:par>
                            <p:par>
                              <p:cTn id="24" fill="hold">
                                <p:stCondLst>
                                  <p:cond delay="800"/>
                                </p:stCondLst>
                                <p:childTnLst>
                                  <p:par>
                                    <p:cTn id="25" presetID="2" presetClass="entr" presetSubtype="3"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00" fill="hold"/>
                                            <p:tgtEl>
                                              <p:spTgt spid="18"/>
                                            </p:tgtEl>
                                            <p:attrNameLst>
                                              <p:attrName>ppt_x</p:attrName>
                                            </p:attrNameLst>
                                          </p:cBhvr>
                                          <p:tavLst>
                                            <p:tav tm="0">
                                              <p:val>
                                                <p:strVal val="1+#ppt_w/2"/>
                                              </p:val>
                                            </p:tav>
                                            <p:tav tm="100000">
                                              <p:val>
                                                <p:strVal val="#ppt_x"/>
                                              </p:val>
                                            </p:tav>
                                          </p:tavLst>
                                        </p:anim>
                                        <p:anim calcmode="lin" valueType="num">
                                          <p:cBhvr additive="base">
                                            <p:cTn id="28" dur="200" fill="hold"/>
                                            <p:tgtEl>
                                              <p:spTgt spid="18"/>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2" presetClass="entr" presetSubtype="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00" fill="hold"/>
                                            <p:tgtEl>
                                              <p:spTgt spid="17"/>
                                            </p:tgtEl>
                                            <p:attrNameLst>
                                              <p:attrName>ppt_x</p:attrName>
                                            </p:attrNameLst>
                                          </p:cBhvr>
                                          <p:tavLst>
                                            <p:tav tm="0">
                                              <p:val>
                                                <p:strVal val="1+#ppt_w/2"/>
                                              </p:val>
                                            </p:tav>
                                            <p:tav tm="100000">
                                              <p:val>
                                                <p:strVal val="#ppt_x"/>
                                              </p:val>
                                            </p:tav>
                                          </p:tavLst>
                                        </p:anim>
                                        <p:anim calcmode="lin" valueType="num">
                                          <p:cBhvr additive="base">
                                            <p:cTn id="33" dur="200" fill="hold"/>
                                            <p:tgtEl>
                                              <p:spTgt spid="17"/>
                                            </p:tgtEl>
                                            <p:attrNameLst>
                                              <p:attrName>ppt_y</p:attrName>
                                            </p:attrNameLst>
                                          </p:cBhvr>
                                          <p:tavLst>
                                            <p:tav tm="0">
                                              <p:val>
                                                <p:strVal val="1+#ppt_h/2"/>
                                              </p:val>
                                            </p:tav>
                                            <p:tav tm="100000">
                                              <p:val>
                                                <p:strVal val="#ppt_y"/>
                                              </p:val>
                                            </p:tav>
                                          </p:tavLst>
                                        </p:anim>
                                      </p:childTnLst>
                                    </p:cTn>
                                  </p:par>
                                </p:childTnLst>
                              </p:cTn>
                            </p:par>
                            <p:par>
                              <p:cTn id="34" fill="hold">
                                <p:stCondLst>
                                  <p:cond delay="12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1700"/>
                                </p:stCondLst>
                                <p:childTnLst>
                                  <p:par>
                                    <p:cTn id="41" presetID="10" presetClass="entr" presetSubtype="0" repeatCount="300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50"/>
                                            <p:tgtEl>
                                              <p:spTgt spid="25"/>
                                            </p:tgtEl>
                                          </p:cBhvr>
                                        </p:animEffect>
                                      </p:childTnLst>
                                    </p:cTn>
                                  </p:par>
                                </p:childTnLst>
                              </p:cTn>
                            </p:par>
                            <p:par>
                              <p:cTn id="44" fill="hold">
                                <p:stCondLst>
                                  <p:cond delay="2150"/>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par>
                              <p:cTn id="48" fill="hold">
                                <p:stCondLst>
                                  <p:cond delay="265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fill="hold"/>
                                            <p:tgtEl>
                                              <p:spTgt spid="24"/>
                                            </p:tgtEl>
                                            <p:attrNameLst>
                                              <p:attrName>ppt_x</p:attrName>
                                            </p:attrNameLst>
                                          </p:cBhvr>
                                          <p:tavLst>
                                            <p:tav tm="0">
                                              <p:val>
                                                <p:strVal val="0-#ppt_w/2"/>
                                              </p:val>
                                            </p:tav>
                                            <p:tav tm="100000">
                                              <p:val>
                                                <p:strVal val="#ppt_x"/>
                                              </p:val>
                                            </p:tav>
                                          </p:tavLst>
                                        </p:anim>
                                        <p:anim calcmode="lin" valueType="num">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2950"/>
                                </p:stCondLst>
                                <p:childTnLst>
                                  <p:par>
                                    <p:cTn id="54" presetID="10" presetClass="entr" presetSubtype="0" repeatCount="3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50"/>
                                            <p:tgtEl>
                                              <p:spTgt spid="28"/>
                                            </p:tgtEl>
                                          </p:cBhvr>
                                        </p:animEffect>
                                      </p:childTnLst>
                                    </p:cTn>
                                  </p:par>
                                </p:childTnLst>
                              </p:cTn>
                            </p:par>
                            <p:par>
                              <p:cTn id="57" fill="hold">
                                <p:stCondLst>
                                  <p:cond delay="3400"/>
                                </p:stCondLst>
                                <p:childTnLst>
                                  <p:par>
                                    <p:cTn id="58" presetID="22" presetClass="entr" presetSubtype="2"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right)">
                                          <p:cBhvr>
                                            <p:cTn id="60" dur="500"/>
                                            <p:tgtEl>
                                              <p:spTgt spid="26"/>
                                            </p:tgtEl>
                                          </p:cBhvr>
                                        </p:animEffect>
                                      </p:childTnLst>
                                    </p:cTn>
                                  </p:par>
                                </p:childTnLst>
                              </p:cTn>
                            </p:par>
                            <p:par>
                              <p:cTn id="61" fill="hold">
                                <p:stCondLst>
                                  <p:cond delay="3900"/>
                                </p:stCondLst>
                                <p:childTnLst>
                                  <p:par>
                                    <p:cTn id="62" presetID="2" presetClass="entr" presetSubtype="8"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300" fill="hold"/>
                                            <p:tgtEl>
                                              <p:spTgt spid="27"/>
                                            </p:tgtEl>
                                            <p:attrNameLst>
                                              <p:attrName>ppt_x</p:attrName>
                                            </p:attrNameLst>
                                          </p:cBhvr>
                                          <p:tavLst>
                                            <p:tav tm="0">
                                              <p:val>
                                                <p:strVal val="0-#ppt_w/2"/>
                                              </p:val>
                                            </p:tav>
                                            <p:tav tm="100000">
                                              <p:val>
                                                <p:strVal val="#ppt_x"/>
                                              </p:val>
                                            </p:tav>
                                          </p:tavLst>
                                        </p:anim>
                                        <p:anim calcmode="lin" valueType="num">
                                          <p:cBhvr additive="base">
                                            <p:cTn id="65" dur="300" fill="hold"/>
                                            <p:tgtEl>
                                              <p:spTgt spid="27"/>
                                            </p:tgtEl>
                                            <p:attrNameLst>
                                              <p:attrName>ppt_y</p:attrName>
                                            </p:attrNameLst>
                                          </p:cBhvr>
                                          <p:tavLst>
                                            <p:tav tm="0">
                                              <p:val>
                                                <p:strVal val="#ppt_y"/>
                                              </p:val>
                                            </p:tav>
                                            <p:tav tm="100000">
                                              <p:val>
                                                <p:strVal val="#ppt_y"/>
                                              </p:val>
                                            </p:tav>
                                          </p:tavLst>
                                        </p:anim>
                                      </p:childTnLst>
                                    </p:cTn>
                                  </p:par>
                                </p:childTnLst>
                              </p:cTn>
                            </p:par>
                            <p:par>
                              <p:cTn id="66" fill="hold">
                                <p:stCondLst>
                                  <p:cond delay="4200"/>
                                </p:stCondLst>
                                <p:childTnLst>
                                  <p:par>
                                    <p:cTn id="67" presetID="10" presetClass="entr" presetSubtype="0" repeatCount="3000"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50"/>
                                            <p:tgtEl>
                                              <p:spTgt spid="40"/>
                                            </p:tgtEl>
                                          </p:cBhvr>
                                        </p:animEffect>
                                      </p:childTnLst>
                                    </p:cTn>
                                  </p:par>
                                </p:childTnLst>
                              </p:cTn>
                            </p:par>
                            <p:par>
                              <p:cTn id="70" fill="hold">
                                <p:stCondLst>
                                  <p:cond delay="4650"/>
                                </p:stCondLst>
                                <p:childTnLst>
                                  <p:par>
                                    <p:cTn id="71" presetID="22" presetClass="entr" presetSubtype="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500"/>
                                            <p:tgtEl>
                                              <p:spTgt spid="38"/>
                                            </p:tgtEl>
                                          </p:cBhvr>
                                        </p:animEffect>
                                      </p:childTnLst>
                                    </p:cTn>
                                  </p:par>
                                </p:childTnLst>
                              </p:cTn>
                            </p:par>
                            <p:par>
                              <p:cTn id="74" fill="hold">
                                <p:stCondLst>
                                  <p:cond delay="5150"/>
                                </p:stCondLst>
                                <p:childTnLst>
                                  <p:par>
                                    <p:cTn id="75" presetID="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300" fill="hold"/>
                                            <p:tgtEl>
                                              <p:spTgt spid="39"/>
                                            </p:tgtEl>
                                            <p:attrNameLst>
                                              <p:attrName>ppt_x</p:attrName>
                                            </p:attrNameLst>
                                          </p:cBhvr>
                                          <p:tavLst>
                                            <p:tav tm="0">
                                              <p:val>
                                                <p:strVal val="0-#ppt_w/2"/>
                                              </p:val>
                                            </p:tav>
                                            <p:tav tm="100000">
                                              <p:val>
                                                <p:strVal val="#ppt_x"/>
                                              </p:val>
                                            </p:tav>
                                          </p:tavLst>
                                        </p:anim>
                                        <p:anim calcmode="lin" valueType="num">
                                          <p:cBhvr additive="base">
                                            <p:cTn id="78" dur="300" fill="hold"/>
                                            <p:tgtEl>
                                              <p:spTgt spid="39"/>
                                            </p:tgtEl>
                                            <p:attrNameLst>
                                              <p:attrName>ppt_y</p:attrName>
                                            </p:attrNameLst>
                                          </p:cBhvr>
                                          <p:tavLst>
                                            <p:tav tm="0">
                                              <p:val>
                                                <p:strVal val="#ppt_y"/>
                                              </p:val>
                                            </p:tav>
                                            <p:tav tm="100000">
                                              <p:val>
                                                <p:strVal val="#ppt_y"/>
                                              </p:val>
                                            </p:tav>
                                          </p:tavLst>
                                        </p:anim>
                                      </p:childTnLst>
                                    </p:cTn>
                                  </p:par>
                                </p:childTnLst>
                              </p:cTn>
                            </p:par>
                            <p:par>
                              <p:cTn id="79" fill="hold">
                                <p:stCondLst>
                                  <p:cond delay="5450"/>
                                </p:stCondLst>
                                <p:childTnLst>
                                  <p:par>
                                    <p:cTn id="80" presetID="10" presetClass="entr" presetSubtype="0" repeatCount="300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50"/>
                                            <p:tgtEl>
                                              <p:spTgt spid="36"/>
                                            </p:tgtEl>
                                          </p:cBhvr>
                                        </p:animEffect>
                                      </p:childTnLst>
                                    </p:cTn>
                                  </p:par>
                                </p:childTnLst>
                              </p:cTn>
                            </p:par>
                            <p:par>
                              <p:cTn id="83" fill="hold">
                                <p:stCondLst>
                                  <p:cond delay="590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500"/>
                                            <p:tgtEl>
                                              <p:spTgt spid="35"/>
                                            </p:tgtEl>
                                          </p:cBhvr>
                                        </p:animEffect>
                                      </p:childTnLst>
                                    </p:cTn>
                                  </p:par>
                                </p:childTnLst>
                              </p:cTn>
                            </p:par>
                            <p:par>
                              <p:cTn id="87" fill="hold">
                                <p:stCondLst>
                                  <p:cond delay="6400"/>
                                </p:stCondLst>
                                <p:childTnLst>
                                  <p:par>
                                    <p:cTn id="88" presetID="2" presetClass="entr" presetSubtype="8"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additive="base">
                                            <p:cTn id="90" dur="300" fill="hold"/>
                                            <p:tgtEl>
                                              <p:spTgt spid="37"/>
                                            </p:tgtEl>
                                            <p:attrNameLst>
                                              <p:attrName>ppt_x</p:attrName>
                                            </p:attrNameLst>
                                          </p:cBhvr>
                                          <p:tavLst>
                                            <p:tav tm="0">
                                              <p:val>
                                                <p:strVal val="0-#ppt_w/2"/>
                                              </p:val>
                                            </p:tav>
                                            <p:tav tm="100000">
                                              <p:val>
                                                <p:strVal val="#ppt_x"/>
                                              </p:val>
                                            </p:tav>
                                          </p:tavLst>
                                        </p:anim>
                                        <p:anim calcmode="lin" valueType="num">
                                          <p:cBhvr additive="base">
                                            <p:cTn id="91" dur="300" fill="hold"/>
                                            <p:tgtEl>
                                              <p:spTgt spid="37"/>
                                            </p:tgtEl>
                                            <p:attrNameLst>
                                              <p:attrName>ppt_y</p:attrName>
                                            </p:attrNameLst>
                                          </p:cBhvr>
                                          <p:tavLst>
                                            <p:tav tm="0">
                                              <p:val>
                                                <p:strVal val="#ppt_y"/>
                                              </p:val>
                                            </p:tav>
                                            <p:tav tm="100000">
                                              <p:val>
                                                <p:strVal val="#ppt_y"/>
                                              </p:val>
                                            </p:tav>
                                          </p:tavLst>
                                        </p:anim>
                                      </p:childTnLst>
                                    </p:cTn>
                                  </p:par>
                                </p:childTnLst>
                              </p:cTn>
                            </p:par>
                            <p:par>
                              <p:cTn id="92" fill="hold">
                                <p:stCondLst>
                                  <p:cond delay="6700"/>
                                </p:stCondLst>
                                <p:childTnLst>
                                  <p:par>
                                    <p:cTn id="93" presetID="10" presetClass="entr" presetSubtype="0" repeatCount="300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150"/>
                                            <p:tgtEl>
                                              <p:spTgt spid="30"/>
                                            </p:tgtEl>
                                          </p:cBhvr>
                                        </p:animEffect>
                                      </p:childTnLst>
                                    </p:cTn>
                                  </p:par>
                                </p:childTnLst>
                              </p:cTn>
                            </p:par>
                            <p:par>
                              <p:cTn id="96" fill="hold">
                                <p:stCondLst>
                                  <p:cond delay="7150"/>
                                </p:stCondLst>
                                <p:childTnLst>
                                  <p:par>
                                    <p:cTn id="97" presetID="22" presetClass="entr" presetSubtype="8" fill="hold"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left)">
                                          <p:cBhvr>
                                            <p:cTn id="99" dur="500"/>
                                            <p:tgtEl>
                                              <p:spTgt spid="29"/>
                                            </p:tgtEl>
                                          </p:cBhvr>
                                        </p:animEffect>
                                      </p:childTnLst>
                                    </p:cTn>
                                  </p:par>
                                </p:childTnLst>
                              </p:cTn>
                            </p:par>
                            <p:par>
                              <p:cTn id="100" fill="hold">
                                <p:stCondLst>
                                  <p:cond delay="7650"/>
                                </p:stCondLst>
                                <p:childTnLst>
                                  <p:par>
                                    <p:cTn id="101" presetID="2" presetClass="entr" presetSubtype="8"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300" fill="hold"/>
                                            <p:tgtEl>
                                              <p:spTgt spid="31"/>
                                            </p:tgtEl>
                                            <p:attrNameLst>
                                              <p:attrName>ppt_x</p:attrName>
                                            </p:attrNameLst>
                                          </p:cBhvr>
                                          <p:tavLst>
                                            <p:tav tm="0">
                                              <p:val>
                                                <p:strVal val="0-#ppt_w/2"/>
                                              </p:val>
                                            </p:tav>
                                            <p:tav tm="100000">
                                              <p:val>
                                                <p:strVal val="#ppt_x"/>
                                              </p:val>
                                            </p:tav>
                                          </p:tavLst>
                                        </p:anim>
                                        <p:anim calcmode="lin" valueType="num">
                                          <p:cBhvr additive="base">
                                            <p:cTn id="104" dur="3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7950"/>
                                </p:stCondLst>
                                <p:childTnLst>
                                  <p:par>
                                    <p:cTn id="106" presetID="10" presetClass="entr" presetSubtype="0" repeatCount="300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150"/>
                                            <p:tgtEl>
                                              <p:spTgt spid="33"/>
                                            </p:tgtEl>
                                          </p:cBhvr>
                                        </p:animEffect>
                                      </p:childTnLst>
                                    </p:cTn>
                                  </p:par>
                                </p:childTnLst>
                              </p:cTn>
                            </p:par>
                            <p:par>
                              <p:cTn id="109" fill="hold">
                                <p:stCondLst>
                                  <p:cond delay="8400"/>
                                </p:stCondLst>
                                <p:childTnLst>
                                  <p:par>
                                    <p:cTn id="110" presetID="22" presetClass="entr" presetSubtype="8" fill="hold" nodeType="after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wipe(left)">
                                          <p:cBhvr>
                                            <p:cTn id="112" dur="500"/>
                                            <p:tgtEl>
                                              <p:spTgt spid="32"/>
                                            </p:tgtEl>
                                          </p:cBhvr>
                                        </p:animEffect>
                                      </p:childTnLst>
                                    </p:cTn>
                                  </p:par>
                                </p:childTnLst>
                              </p:cTn>
                            </p:par>
                            <p:par>
                              <p:cTn id="113" fill="hold">
                                <p:stCondLst>
                                  <p:cond delay="8900"/>
                                </p:stCondLst>
                                <p:childTnLst>
                                  <p:par>
                                    <p:cTn id="114" presetID="2" presetClass="entr" presetSubtype="8" fill="hold" grpId="0" nodeType="afterEffect">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cBhvr additive="base">
                                            <p:cTn id="116" dur="300" fill="hold"/>
                                            <p:tgtEl>
                                              <p:spTgt spid="34"/>
                                            </p:tgtEl>
                                            <p:attrNameLst>
                                              <p:attrName>ppt_x</p:attrName>
                                            </p:attrNameLst>
                                          </p:cBhvr>
                                          <p:tavLst>
                                            <p:tav tm="0">
                                              <p:val>
                                                <p:strVal val="0-#ppt_w/2"/>
                                              </p:val>
                                            </p:tav>
                                            <p:tav tm="100000">
                                              <p:val>
                                                <p:strVal val="#ppt_x"/>
                                              </p:val>
                                            </p:tav>
                                          </p:tavLst>
                                        </p:anim>
                                        <p:anim calcmode="lin" valueType="num">
                                          <p:cBhvr additive="base">
                                            <p:cTn id="117"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4" grpId="0"/>
          <p:bldP spid="25" grpId="0" animBg="1"/>
          <p:bldP spid="27" grpId="0"/>
          <p:bldP spid="28" grpId="0" animBg="1"/>
          <p:bldP spid="30" grpId="0" animBg="1"/>
          <p:bldP spid="31" grpId="0"/>
          <p:bldP spid="33" grpId="0" animBg="1"/>
          <p:bldP spid="34" grpId="0"/>
          <p:bldP spid="36" grpId="0" animBg="1"/>
          <p:bldP spid="37" grpId="0"/>
          <p:bldP spid="39" grpId="0"/>
          <p:bldP spid="4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880"/>
          <p:cNvSpPr/>
          <p:nvPr/>
        </p:nvSpPr>
        <p:spPr>
          <a:xfrm>
            <a:off x="629124" y="1620303"/>
            <a:ext cx="2522116" cy="2522116"/>
          </a:xfrm>
          <a:prstGeom prst="rect">
            <a:avLst/>
          </a:prstGeom>
          <a:solidFill>
            <a:srgbClr val="986341"/>
          </a:solidFill>
          <a:ln>
            <a:noFill/>
          </a:ln>
        </p:spPr>
        <p:txBody>
          <a:bodyPr lIns="32827" tIns="16409" rIns="32827" bIns="16409" anchor="ctr" anchorCtr="0">
            <a:noAutofit/>
          </a:bodyPr>
          <a:lstStyle/>
          <a:p>
            <a:pPr algn="ctr"/>
            <a:endParaRPr sz="1292">
              <a:solidFill>
                <a:schemeClr val="lt1"/>
              </a:solidFill>
              <a:cs typeface="+mn-ea"/>
              <a:sym typeface="+mn-lt"/>
            </a:endParaRPr>
          </a:p>
        </p:txBody>
      </p:sp>
      <p:sp>
        <p:nvSpPr>
          <p:cNvPr id="4" name="Shape 881"/>
          <p:cNvSpPr/>
          <p:nvPr/>
        </p:nvSpPr>
        <p:spPr>
          <a:xfrm>
            <a:off x="3255471" y="1620303"/>
            <a:ext cx="2522116" cy="2522116"/>
          </a:xfrm>
          <a:prstGeom prst="rect">
            <a:avLst/>
          </a:prstGeom>
          <a:noFill/>
          <a:ln w="38100" cap="flat" cmpd="sng">
            <a:solidFill>
              <a:srgbClr val="986341"/>
            </a:solidFill>
            <a:prstDash val="solid"/>
            <a:miter/>
            <a:headEnd type="none" w="med" len="med"/>
            <a:tailEnd type="none" w="med" len="med"/>
          </a:ln>
        </p:spPr>
        <p:txBody>
          <a:bodyPr lIns="32827" tIns="16409" rIns="32827" bIns="16409" anchor="ctr" anchorCtr="0">
            <a:noAutofit/>
          </a:bodyPr>
          <a:lstStyle/>
          <a:p>
            <a:pPr algn="ctr"/>
            <a:endParaRPr sz="1292">
              <a:solidFill>
                <a:schemeClr val="lt1"/>
              </a:solidFill>
              <a:cs typeface="+mn-ea"/>
              <a:sym typeface="+mn-lt"/>
            </a:endParaRPr>
          </a:p>
        </p:txBody>
      </p:sp>
      <p:sp>
        <p:nvSpPr>
          <p:cNvPr id="5" name="Shape 882"/>
          <p:cNvSpPr/>
          <p:nvPr/>
        </p:nvSpPr>
        <p:spPr>
          <a:xfrm>
            <a:off x="5881818" y="1620303"/>
            <a:ext cx="2522116" cy="2522116"/>
          </a:xfrm>
          <a:prstGeom prst="rect">
            <a:avLst/>
          </a:prstGeom>
          <a:solidFill>
            <a:srgbClr val="986341"/>
          </a:solidFill>
          <a:ln>
            <a:noFill/>
          </a:ln>
        </p:spPr>
        <p:txBody>
          <a:bodyPr lIns="32827" tIns="16409" rIns="32827" bIns="16409" anchor="ctr" anchorCtr="0">
            <a:noAutofit/>
          </a:bodyPr>
          <a:lstStyle/>
          <a:p>
            <a:pPr algn="ctr"/>
            <a:endParaRPr sz="1292">
              <a:solidFill>
                <a:schemeClr val="lt1"/>
              </a:solidFill>
              <a:cs typeface="+mn-ea"/>
              <a:sym typeface="+mn-lt"/>
            </a:endParaRPr>
          </a:p>
        </p:txBody>
      </p:sp>
      <p:sp>
        <p:nvSpPr>
          <p:cNvPr id="6" name="Shape 883"/>
          <p:cNvSpPr/>
          <p:nvPr/>
        </p:nvSpPr>
        <p:spPr>
          <a:xfrm>
            <a:off x="1159147" y="3540747"/>
            <a:ext cx="1474867" cy="321435"/>
          </a:xfrm>
          <a:prstGeom prst="rect">
            <a:avLst/>
          </a:prstGeom>
          <a:noFill/>
          <a:ln w="38100" cap="flat" cmpd="sng">
            <a:solidFill>
              <a:schemeClr val="lt1"/>
            </a:solidFill>
            <a:prstDash val="solid"/>
            <a:miter/>
            <a:headEnd type="none" w="med" len="med"/>
            <a:tailEnd type="none" w="med" len="med"/>
          </a:ln>
        </p:spPr>
        <p:txBody>
          <a:bodyPr lIns="32827" tIns="16409" rIns="32827" bIns="16409" anchor="ctr" anchorCtr="0">
            <a:noAutofit/>
          </a:bodyPr>
          <a:lstStyle/>
          <a:p>
            <a:pPr algn="ctr"/>
            <a:endParaRPr sz="862">
              <a:solidFill>
                <a:schemeClr val="lt1"/>
              </a:solidFill>
              <a:cs typeface="+mn-ea"/>
              <a:sym typeface="+mn-lt"/>
            </a:endParaRPr>
          </a:p>
        </p:txBody>
      </p:sp>
      <p:sp>
        <p:nvSpPr>
          <p:cNvPr id="7" name="Shape 884"/>
          <p:cNvSpPr txBox="1"/>
          <p:nvPr/>
        </p:nvSpPr>
        <p:spPr>
          <a:xfrm>
            <a:off x="1453446" y="3582251"/>
            <a:ext cx="898148" cy="209941"/>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$99/MO</a:t>
            </a:r>
          </a:p>
        </p:txBody>
      </p:sp>
      <p:grpSp>
        <p:nvGrpSpPr>
          <p:cNvPr id="8" name="Shape 885"/>
          <p:cNvGrpSpPr/>
          <p:nvPr/>
        </p:nvGrpSpPr>
        <p:grpSpPr>
          <a:xfrm>
            <a:off x="3779095" y="3540746"/>
            <a:ext cx="1474867" cy="321435"/>
            <a:chOff x="10087546" y="9392932"/>
            <a:chExt cx="4107599" cy="895217"/>
          </a:xfrm>
        </p:grpSpPr>
        <p:sp>
          <p:nvSpPr>
            <p:cNvPr id="9" name="Shape 886"/>
            <p:cNvSpPr/>
            <p:nvPr/>
          </p:nvSpPr>
          <p:spPr>
            <a:xfrm>
              <a:off x="10087546" y="9392932"/>
              <a:ext cx="4107599" cy="895217"/>
            </a:xfrm>
            <a:prstGeom prst="rect">
              <a:avLst/>
            </a:prstGeom>
            <a:noFill/>
            <a:ln w="38100" cap="flat" cmpd="sng">
              <a:solidFill>
                <a:schemeClr val="dk2"/>
              </a:solidFill>
              <a:prstDash val="solid"/>
              <a:miter/>
              <a:headEnd type="none" w="med" len="med"/>
              <a:tailEnd type="none" w="med" len="med"/>
            </a:ln>
          </p:spPr>
          <p:txBody>
            <a:bodyPr lIns="32827" tIns="16409" rIns="32827" bIns="16409" anchor="ctr" anchorCtr="0">
              <a:noAutofit/>
            </a:bodyPr>
            <a:lstStyle/>
            <a:p>
              <a:pPr algn="ctr"/>
              <a:endParaRPr sz="862">
                <a:solidFill>
                  <a:schemeClr val="bg1">
                    <a:lumMod val="50000"/>
                  </a:schemeClr>
                </a:solidFill>
                <a:cs typeface="+mn-ea"/>
                <a:sym typeface="+mn-lt"/>
              </a:endParaRPr>
            </a:p>
          </p:txBody>
        </p:sp>
        <p:sp>
          <p:nvSpPr>
            <p:cNvPr id="10" name="Shape 887"/>
            <p:cNvSpPr txBox="1"/>
            <p:nvPr/>
          </p:nvSpPr>
          <p:spPr>
            <a:xfrm>
              <a:off x="10637019" y="9508522"/>
              <a:ext cx="3041700" cy="584700"/>
            </a:xfrm>
            <a:prstGeom prst="rect">
              <a:avLst/>
            </a:prstGeom>
            <a:noFill/>
            <a:ln>
              <a:noFill/>
            </a:ln>
          </p:spPr>
          <p:txBody>
            <a:bodyPr lIns="32827" tIns="16409" rIns="32827" bIns="16409" anchor="t" anchorCtr="0">
              <a:noAutofit/>
            </a:bodyPr>
            <a:lstStyle/>
            <a:p>
              <a:pPr algn="ctr">
                <a:buSzPct val="25000"/>
              </a:pPr>
              <a:r>
                <a:rPr lang="en-US" sz="1149">
                  <a:solidFill>
                    <a:schemeClr val="bg1">
                      <a:lumMod val="50000"/>
                    </a:schemeClr>
                  </a:solidFill>
                  <a:cs typeface="+mn-ea"/>
                  <a:sym typeface="+mn-lt"/>
                </a:rPr>
                <a:t>$199/MO</a:t>
              </a:r>
            </a:p>
          </p:txBody>
        </p:sp>
      </p:grpSp>
      <p:sp>
        <p:nvSpPr>
          <p:cNvPr id="11" name="Shape 888"/>
          <p:cNvSpPr txBox="1"/>
          <p:nvPr/>
        </p:nvSpPr>
        <p:spPr>
          <a:xfrm>
            <a:off x="1228779" y="2100478"/>
            <a:ext cx="1552521" cy="298376"/>
          </a:xfrm>
          <a:prstGeom prst="rect">
            <a:avLst/>
          </a:prstGeom>
          <a:noFill/>
          <a:ln>
            <a:noFill/>
          </a:ln>
        </p:spPr>
        <p:txBody>
          <a:bodyPr lIns="32827" tIns="16409" rIns="32827" bIns="16409" anchor="t" anchorCtr="0">
            <a:noAutofit/>
          </a:bodyPr>
          <a:lstStyle/>
          <a:p>
            <a:pPr algn="ctr">
              <a:buSzPct val="25000"/>
            </a:pPr>
            <a:r>
              <a:rPr lang="zh-CN" altLang="en-US" sz="1723" b="1" dirty="0">
                <a:solidFill>
                  <a:schemeClr val="lt1"/>
                </a:solidFill>
                <a:cs typeface="+mn-ea"/>
                <a:sym typeface="+mn-lt"/>
              </a:rPr>
              <a:t>单击添加标题</a:t>
            </a:r>
            <a:endParaRPr lang="en-US" sz="1723" b="1" dirty="0">
              <a:solidFill>
                <a:schemeClr val="lt1"/>
              </a:solidFill>
              <a:cs typeface="+mn-ea"/>
              <a:sym typeface="+mn-lt"/>
            </a:endParaRPr>
          </a:p>
        </p:txBody>
      </p:sp>
      <p:sp>
        <p:nvSpPr>
          <p:cNvPr id="12" name="Shape 889"/>
          <p:cNvSpPr txBox="1"/>
          <p:nvPr/>
        </p:nvSpPr>
        <p:spPr>
          <a:xfrm>
            <a:off x="1622237" y="1909227"/>
            <a:ext cx="542879" cy="171290"/>
          </a:xfrm>
          <a:prstGeom prst="rect">
            <a:avLst/>
          </a:prstGeom>
          <a:noFill/>
          <a:ln>
            <a:noFill/>
          </a:ln>
        </p:spPr>
        <p:txBody>
          <a:bodyPr lIns="32827" tIns="16409" rIns="32827" bIns="16409" anchor="t" anchorCtr="0">
            <a:noAutofit/>
          </a:bodyPr>
          <a:lstStyle/>
          <a:p>
            <a:pPr algn="ctr">
              <a:buSzPct val="25000"/>
            </a:pPr>
            <a:r>
              <a:rPr lang="en-US" sz="897" dirty="0">
                <a:solidFill>
                  <a:schemeClr val="lt1"/>
                </a:solidFill>
                <a:cs typeface="+mn-ea"/>
                <a:sym typeface="+mn-lt"/>
              </a:rPr>
              <a:t>D A I L Y</a:t>
            </a:r>
          </a:p>
        </p:txBody>
      </p:sp>
      <p:sp>
        <p:nvSpPr>
          <p:cNvPr id="13" name="Shape 890"/>
          <p:cNvSpPr txBox="1"/>
          <p:nvPr/>
        </p:nvSpPr>
        <p:spPr>
          <a:xfrm>
            <a:off x="1138382" y="2471741"/>
            <a:ext cx="1492391" cy="838400"/>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lt1"/>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a:t>
            </a:r>
            <a:endParaRPr lang="en-US" sz="718" dirty="0">
              <a:solidFill>
                <a:schemeClr val="lt1"/>
              </a:solidFill>
              <a:cs typeface="+mn-ea"/>
              <a:sym typeface="+mn-lt"/>
            </a:endParaRPr>
          </a:p>
        </p:txBody>
      </p:sp>
      <p:sp>
        <p:nvSpPr>
          <p:cNvPr id="14" name="Shape 891"/>
          <p:cNvSpPr txBox="1"/>
          <p:nvPr/>
        </p:nvSpPr>
        <p:spPr>
          <a:xfrm>
            <a:off x="3882744" y="2100478"/>
            <a:ext cx="1679856" cy="298376"/>
          </a:xfrm>
          <a:prstGeom prst="rect">
            <a:avLst/>
          </a:prstGeom>
          <a:noFill/>
          <a:ln>
            <a:noFill/>
          </a:ln>
        </p:spPr>
        <p:txBody>
          <a:bodyPr lIns="32827" tIns="16409" rIns="32827" bIns="16409" anchor="t" anchorCtr="0">
            <a:noAutofit/>
          </a:bodyPr>
          <a:lstStyle/>
          <a:p>
            <a:pPr algn="ctr">
              <a:buSzPct val="25000"/>
            </a:pPr>
            <a:r>
              <a:rPr lang="zh-CN" altLang="en-US" sz="1723" b="1" dirty="0">
                <a:solidFill>
                  <a:schemeClr val="bg1">
                    <a:lumMod val="50000"/>
                  </a:schemeClr>
                </a:solidFill>
                <a:cs typeface="+mn-ea"/>
                <a:sym typeface="+mn-lt"/>
              </a:rPr>
              <a:t>单击添加标题</a:t>
            </a:r>
            <a:endParaRPr lang="en-US" sz="1723" b="1" dirty="0">
              <a:solidFill>
                <a:schemeClr val="bg1">
                  <a:lumMod val="50000"/>
                </a:schemeClr>
              </a:solidFill>
              <a:cs typeface="+mn-ea"/>
              <a:sym typeface="+mn-lt"/>
            </a:endParaRPr>
          </a:p>
        </p:txBody>
      </p:sp>
      <p:sp>
        <p:nvSpPr>
          <p:cNvPr id="15" name="Shape 892"/>
          <p:cNvSpPr txBox="1"/>
          <p:nvPr/>
        </p:nvSpPr>
        <p:spPr>
          <a:xfrm>
            <a:off x="4153079" y="1909227"/>
            <a:ext cx="719004" cy="171290"/>
          </a:xfrm>
          <a:prstGeom prst="rect">
            <a:avLst/>
          </a:prstGeom>
          <a:noFill/>
          <a:ln>
            <a:noFill/>
          </a:ln>
        </p:spPr>
        <p:txBody>
          <a:bodyPr lIns="32827" tIns="16409" rIns="32827" bIns="16409" anchor="t" anchorCtr="0">
            <a:noAutofit/>
          </a:bodyPr>
          <a:lstStyle/>
          <a:p>
            <a:pPr algn="ctr">
              <a:buSzPct val="25000"/>
            </a:pPr>
            <a:r>
              <a:rPr lang="en-US" sz="897">
                <a:solidFill>
                  <a:schemeClr val="bg1">
                    <a:lumMod val="50000"/>
                  </a:schemeClr>
                </a:solidFill>
                <a:cs typeface="+mn-ea"/>
                <a:sym typeface="+mn-lt"/>
              </a:rPr>
              <a:t>M O N T L Y</a:t>
            </a:r>
          </a:p>
        </p:txBody>
      </p:sp>
      <p:sp>
        <p:nvSpPr>
          <p:cNvPr id="16" name="Shape 893"/>
          <p:cNvSpPr txBox="1"/>
          <p:nvPr/>
        </p:nvSpPr>
        <p:spPr>
          <a:xfrm>
            <a:off x="6365050" y="2100478"/>
            <a:ext cx="1602506" cy="298376"/>
          </a:xfrm>
          <a:prstGeom prst="rect">
            <a:avLst/>
          </a:prstGeom>
          <a:noFill/>
          <a:ln>
            <a:noFill/>
          </a:ln>
        </p:spPr>
        <p:txBody>
          <a:bodyPr lIns="32827" tIns="16409" rIns="32827" bIns="16409" anchor="t" anchorCtr="0">
            <a:noAutofit/>
          </a:bodyPr>
          <a:lstStyle/>
          <a:p>
            <a:pPr algn="ctr">
              <a:buSzPct val="25000"/>
            </a:pPr>
            <a:r>
              <a:rPr lang="zh-CN" altLang="en-US" sz="1723" b="1" dirty="0">
                <a:solidFill>
                  <a:schemeClr val="lt1"/>
                </a:solidFill>
                <a:cs typeface="+mn-ea"/>
                <a:sym typeface="+mn-lt"/>
              </a:rPr>
              <a:t>单击添加标题</a:t>
            </a:r>
            <a:endParaRPr lang="en-US" sz="1723" b="1" dirty="0">
              <a:solidFill>
                <a:schemeClr val="lt1"/>
              </a:solidFill>
              <a:cs typeface="+mn-ea"/>
              <a:sym typeface="+mn-lt"/>
            </a:endParaRPr>
          </a:p>
        </p:txBody>
      </p:sp>
      <p:sp>
        <p:nvSpPr>
          <p:cNvPr id="17" name="Shape 894"/>
          <p:cNvSpPr txBox="1"/>
          <p:nvPr/>
        </p:nvSpPr>
        <p:spPr>
          <a:xfrm>
            <a:off x="6845996" y="1909227"/>
            <a:ext cx="676411" cy="171290"/>
          </a:xfrm>
          <a:prstGeom prst="rect">
            <a:avLst/>
          </a:prstGeom>
          <a:noFill/>
          <a:ln>
            <a:noFill/>
          </a:ln>
        </p:spPr>
        <p:txBody>
          <a:bodyPr lIns="32827" tIns="16409" rIns="32827" bIns="16409" anchor="t" anchorCtr="0">
            <a:noAutofit/>
          </a:bodyPr>
          <a:lstStyle/>
          <a:p>
            <a:pPr algn="ctr">
              <a:buSzPct val="25000"/>
            </a:pPr>
            <a:r>
              <a:rPr lang="en-US" sz="897">
                <a:solidFill>
                  <a:schemeClr val="lt1"/>
                </a:solidFill>
                <a:cs typeface="+mn-ea"/>
                <a:sym typeface="+mn-lt"/>
              </a:rPr>
              <a:t>Y E A R L Y</a:t>
            </a:r>
          </a:p>
        </p:txBody>
      </p:sp>
      <p:sp>
        <p:nvSpPr>
          <p:cNvPr id="18" name="Shape 897"/>
          <p:cNvSpPr txBox="1"/>
          <p:nvPr/>
        </p:nvSpPr>
        <p:spPr>
          <a:xfrm>
            <a:off x="1870528" y="998319"/>
            <a:ext cx="5263198" cy="331529"/>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chemeClr val="dk1"/>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a:t>
            </a:r>
            <a:endParaRPr lang="en-US" sz="646" dirty="0">
              <a:solidFill>
                <a:schemeClr val="dk1"/>
              </a:solidFill>
              <a:cs typeface="+mn-ea"/>
              <a:sym typeface="+mn-lt"/>
            </a:endParaRPr>
          </a:p>
        </p:txBody>
      </p:sp>
      <p:sp>
        <p:nvSpPr>
          <p:cNvPr id="19" name="Shape 898"/>
          <p:cNvSpPr txBox="1"/>
          <p:nvPr/>
        </p:nvSpPr>
        <p:spPr>
          <a:xfrm>
            <a:off x="3759834" y="2471741"/>
            <a:ext cx="1492391" cy="838400"/>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bg1">
                    <a:lumMod val="50000"/>
                  </a:schemeClr>
                </a:solidFill>
                <a:cs typeface="+mn-ea"/>
                <a:sym typeface="+mn-lt"/>
              </a:rPr>
              <a:t>单击添加内容单击添加内容单击添加内容单击添加内容单击添加内容单击添加内容单击添加内容单击添加内容单击添加内容单击添加内容单击添加内容</a:t>
            </a:r>
            <a:endParaRPr lang="en-US" sz="718" dirty="0">
              <a:solidFill>
                <a:schemeClr val="bg1">
                  <a:lumMod val="50000"/>
                </a:schemeClr>
              </a:solidFill>
              <a:cs typeface="+mn-ea"/>
              <a:sym typeface="+mn-lt"/>
            </a:endParaRPr>
          </a:p>
        </p:txBody>
      </p:sp>
      <p:sp>
        <p:nvSpPr>
          <p:cNvPr id="20" name="Shape 899"/>
          <p:cNvSpPr txBox="1"/>
          <p:nvPr/>
        </p:nvSpPr>
        <p:spPr>
          <a:xfrm>
            <a:off x="6415374" y="2471741"/>
            <a:ext cx="1492391" cy="838400"/>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lt1"/>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a:t>
            </a:r>
            <a:endParaRPr lang="en-US" sz="718" dirty="0">
              <a:solidFill>
                <a:schemeClr val="lt1"/>
              </a:solidFill>
              <a:cs typeface="+mn-ea"/>
              <a:sym typeface="+mn-lt"/>
            </a:endParaRPr>
          </a:p>
        </p:txBody>
      </p:sp>
      <p:sp>
        <p:nvSpPr>
          <p:cNvPr id="21" name="Shape 900"/>
          <p:cNvSpPr/>
          <p:nvPr/>
        </p:nvSpPr>
        <p:spPr>
          <a:xfrm>
            <a:off x="6414057" y="3540747"/>
            <a:ext cx="1474867" cy="321435"/>
          </a:xfrm>
          <a:prstGeom prst="rect">
            <a:avLst/>
          </a:prstGeom>
          <a:noFill/>
          <a:ln w="38100" cap="flat" cmpd="sng">
            <a:solidFill>
              <a:schemeClr val="lt1"/>
            </a:solidFill>
            <a:prstDash val="solid"/>
            <a:miter/>
            <a:headEnd type="none" w="med" len="med"/>
            <a:tailEnd type="none" w="med" len="med"/>
          </a:ln>
        </p:spPr>
        <p:txBody>
          <a:bodyPr lIns="32827" tIns="16409" rIns="32827" bIns="16409" anchor="ctr" anchorCtr="0">
            <a:noAutofit/>
          </a:bodyPr>
          <a:lstStyle/>
          <a:p>
            <a:pPr algn="ctr"/>
            <a:endParaRPr sz="862">
              <a:solidFill>
                <a:schemeClr val="lt1"/>
              </a:solidFill>
              <a:cs typeface="+mn-ea"/>
              <a:sym typeface="+mn-lt"/>
            </a:endParaRPr>
          </a:p>
        </p:txBody>
      </p:sp>
      <p:sp>
        <p:nvSpPr>
          <p:cNvPr id="22" name="Shape 901"/>
          <p:cNvSpPr txBox="1"/>
          <p:nvPr/>
        </p:nvSpPr>
        <p:spPr>
          <a:xfrm>
            <a:off x="6681407" y="3582251"/>
            <a:ext cx="974089" cy="209941"/>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$399/MO</a:t>
            </a:r>
          </a:p>
        </p:txBody>
      </p:sp>
      <p:sp>
        <p:nvSpPr>
          <p:cNvPr id="25" name="标题 1"/>
          <p:cNvSpPr>
            <a:spLocks noGrp="1"/>
          </p:cNvSpPr>
          <p:nvPr>
            <p:ph type="title"/>
          </p:nvPr>
        </p:nvSpPr>
        <p:spPr>
          <a:xfrm>
            <a:off x="327708" y="-119695"/>
            <a:ext cx="7886700" cy="994172"/>
          </a:xfrm>
        </p:spPr>
        <p:txBody>
          <a:bodyPr>
            <a:normAutofit/>
          </a:bodyPr>
          <a:lstStyle/>
          <a:p>
            <a:r>
              <a:rPr lang="zh-CN" altLang="en-US" sz="12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5400000">
            <a:off x="5378457" y="1497189"/>
            <a:ext cx="1375172" cy="1230946"/>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solidFill>
              <a:cs typeface="+mn-ea"/>
              <a:sym typeface="+mn-lt"/>
            </a:endParaRPr>
          </a:p>
        </p:txBody>
      </p:sp>
      <p:sp>
        <p:nvSpPr>
          <p:cNvPr id="12" name="任意多边形 11"/>
          <p:cNvSpPr/>
          <p:nvPr/>
        </p:nvSpPr>
        <p:spPr>
          <a:xfrm rot="9058301">
            <a:off x="5494617" y="2725235"/>
            <a:ext cx="1376183" cy="1323975"/>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solidFill>
              <a:cs typeface="+mn-ea"/>
              <a:sym typeface="+mn-lt"/>
            </a:endParaRPr>
          </a:p>
        </p:txBody>
      </p:sp>
      <p:sp>
        <p:nvSpPr>
          <p:cNvPr id="13" name="任意多边形 12"/>
          <p:cNvSpPr/>
          <p:nvPr/>
        </p:nvSpPr>
        <p:spPr>
          <a:xfrm rot="16200000">
            <a:off x="2380850" y="2918794"/>
            <a:ext cx="1376363" cy="1220231"/>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solidFill>
              <a:cs typeface="+mn-ea"/>
              <a:sym typeface="+mn-lt"/>
            </a:endParaRPr>
          </a:p>
        </p:txBody>
      </p:sp>
      <p:sp>
        <p:nvSpPr>
          <p:cNvPr id="14" name="任意多边形 13"/>
          <p:cNvSpPr/>
          <p:nvPr/>
        </p:nvSpPr>
        <p:spPr>
          <a:xfrm rot="19800000">
            <a:off x="2280348" y="1629861"/>
            <a:ext cx="1376183" cy="1294210"/>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solidFill>
              <a:cs typeface="+mn-ea"/>
              <a:sym typeface="+mn-lt"/>
            </a:endParaRPr>
          </a:p>
        </p:txBody>
      </p:sp>
      <p:sp>
        <p:nvSpPr>
          <p:cNvPr id="15" name="椭圆 14"/>
          <p:cNvSpPr/>
          <p:nvPr/>
        </p:nvSpPr>
        <p:spPr>
          <a:xfrm>
            <a:off x="3538674" y="1777498"/>
            <a:ext cx="1985704" cy="198596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nvGrpSpPr>
          <p:cNvPr id="26636" name="组合 15"/>
          <p:cNvGrpSpPr/>
          <p:nvPr/>
        </p:nvGrpSpPr>
        <p:grpSpPr bwMode="auto">
          <a:xfrm>
            <a:off x="3907720" y="2201844"/>
            <a:ext cx="1309517" cy="1337257"/>
            <a:chOff x="237305" y="1722403"/>
            <a:chExt cx="1746372" cy="1783704"/>
          </a:xfrm>
        </p:grpSpPr>
        <p:sp>
          <p:nvSpPr>
            <p:cNvPr id="26645" name="TextBox 10"/>
            <p:cNvSpPr txBox="1">
              <a:spLocks noChangeArrowheads="1"/>
            </p:cNvSpPr>
            <p:nvPr/>
          </p:nvSpPr>
          <p:spPr bwMode="auto">
            <a:xfrm>
              <a:off x="237305" y="2182153"/>
              <a:ext cx="1746372" cy="132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solidFill>
                    <a:schemeClr val="bg1"/>
                  </a:solidFill>
                  <a:latin typeface="+mn-lt"/>
                  <a:ea typeface="+mn-ea"/>
                  <a:cs typeface="+mn-ea"/>
                  <a:sym typeface="+mn-lt"/>
                </a:rPr>
                <a:t>文字内容需概括精炼，建议与标题相关并符合整体语言风格，语言描述尽量简洁生动。</a:t>
              </a:r>
              <a:endParaRPr lang="en-US" altLang="zh-CN" sz="900" dirty="0">
                <a:solidFill>
                  <a:schemeClr val="bg1"/>
                </a:solidFill>
                <a:latin typeface="+mn-lt"/>
                <a:ea typeface="+mn-ea"/>
                <a:cs typeface="+mn-ea"/>
                <a:sym typeface="+mn-lt"/>
              </a:endParaRPr>
            </a:p>
          </p:txBody>
        </p:sp>
        <p:sp>
          <p:nvSpPr>
            <p:cNvPr id="26646" name="文本框 17"/>
            <p:cNvSpPr txBox="1">
              <a:spLocks noChangeArrowheads="1"/>
            </p:cNvSpPr>
            <p:nvPr/>
          </p:nvSpPr>
          <p:spPr bwMode="auto">
            <a:xfrm>
              <a:off x="402967" y="1722403"/>
              <a:ext cx="1309786" cy="484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500" b="1" dirty="0">
                  <a:solidFill>
                    <a:schemeClr val="bg1"/>
                  </a:solidFill>
                  <a:latin typeface="+mn-lt"/>
                  <a:ea typeface="+mn-ea"/>
                  <a:cs typeface="+mn-ea"/>
                  <a:sym typeface="+mn-lt"/>
                </a:rPr>
                <a:t>添加标题</a:t>
              </a:r>
            </a:p>
          </p:txBody>
        </p:sp>
      </p:grpSp>
      <p:sp>
        <p:nvSpPr>
          <p:cNvPr id="26637" name="文本框 18"/>
          <p:cNvSpPr txBox="1">
            <a:spLocks noChangeArrowheads="1"/>
          </p:cNvSpPr>
          <p:nvPr/>
        </p:nvSpPr>
        <p:spPr bwMode="auto">
          <a:xfrm>
            <a:off x="5800566" y="2126351"/>
            <a:ext cx="6047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bg1"/>
                </a:solidFill>
                <a:latin typeface="+mn-lt"/>
                <a:ea typeface="+mn-ea"/>
                <a:cs typeface="+mn-ea"/>
                <a:sym typeface="+mn-lt"/>
              </a:rPr>
              <a:t>文本</a:t>
            </a:r>
          </a:p>
        </p:txBody>
      </p:sp>
      <p:sp>
        <p:nvSpPr>
          <p:cNvPr id="26638" name="文本框 19"/>
          <p:cNvSpPr txBox="1">
            <a:spLocks noChangeArrowheads="1"/>
          </p:cNvSpPr>
          <p:nvPr/>
        </p:nvSpPr>
        <p:spPr bwMode="auto">
          <a:xfrm>
            <a:off x="5800566" y="3346741"/>
            <a:ext cx="6047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bg1"/>
                </a:solidFill>
                <a:latin typeface="+mn-lt"/>
                <a:ea typeface="+mn-ea"/>
                <a:cs typeface="+mn-ea"/>
                <a:sym typeface="+mn-lt"/>
              </a:rPr>
              <a:t>文本</a:t>
            </a:r>
          </a:p>
        </p:txBody>
      </p:sp>
      <p:sp>
        <p:nvSpPr>
          <p:cNvPr id="26639" name="文本框 20"/>
          <p:cNvSpPr txBox="1">
            <a:spLocks noChangeArrowheads="1"/>
          </p:cNvSpPr>
          <p:nvPr/>
        </p:nvSpPr>
        <p:spPr bwMode="auto">
          <a:xfrm>
            <a:off x="2752963" y="2126351"/>
            <a:ext cx="6047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bg1"/>
                </a:solidFill>
                <a:latin typeface="+mn-lt"/>
                <a:ea typeface="+mn-ea"/>
                <a:cs typeface="+mn-ea"/>
                <a:sym typeface="+mn-lt"/>
              </a:rPr>
              <a:t>文本</a:t>
            </a:r>
          </a:p>
        </p:txBody>
      </p:sp>
      <p:sp>
        <p:nvSpPr>
          <p:cNvPr id="26640" name="文本框 21"/>
          <p:cNvSpPr txBox="1">
            <a:spLocks noChangeArrowheads="1"/>
          </p:cNvSpPr>
          <p:nvPr/>
        </p:nvSpPr>
        <p:spPr bwMode="auto">
          <a:xfrm>
            <a:off x="2752963" y="3346741"/>
            <a:ext cx="6047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bg1"/>
                </a:solidFill>
                <a:latin typeface="+mn-lt"/>
                <a:ea typeface="+mn-ea"/>
                <a:cs typeface="+mn-ea"/>
                <a:sym typeface="+mn-lt"/>
              </a:rPr>
              <a:t>文本</a:t>
            </a:r>
          </a:p>
        </p:txBody>
      </p:sp>
      <p:sp>
        <p:nvSpPr>
          <p:cNvPr id="26641" name="TextBox 10"/>
          <p:cNvSpPr txBox="1">
            <a:spLocks noChangeArrowheads="1"/>
          </p:cNvSpPr>
          <p:nvPr/>
        </p:nvSpPr>
        <p:spPr bwMode="auto">
          <a:xfrm>
            <a:off x="6681514" y="1872747"/>
            <a:ext cx="214641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6642" name="TextBox 10"/>
          <p:cNvSpPr txBox="1">
            <a:spLocks noChangeArrowheads="1"/>
          </p:cNvSpPr>
          <p:nvPr/>
        </p:nvSpPr>
        <p:spPr bwMode="auto">
          <a:xfrm>
            <a:off x="6688657" y="3318165"/>
            <a:ext cx="214641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6643" name="TextBox 10"/>
          <p:cNvSpPr txBox="1">
            <a:spLocks noChangeArrowheads="1"/>
          </p:cNvSpPr>
          <p:nvPr/>
        </p:nvSpPr>
        <p:spPr bwMode="auto">
          <a:xfrm>
            <a:off x="323214" y="1835838"/>
            <a:ext cx="214641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6644" name="TextBox 10"/>
          <p:cNvSpPr txBox="1">
            <a:spLocks noChangeArrowheads="1"/>
          </p:cNvSpPr>
          <p:nvPr/>
        </p:nvSpPr>
        <p:spPr bwMode="auto">
          <a:xfrm>
            <a:off x="332739" y="3252683"/>
            <a:ext cx="214641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1" name="标题 1"/>
          <p:cNvSpPr>
            <a:spLocks noGrp="1"/>
          </p:cNvSpPr>
          <p:nvPr>
            <p:ph type="title"/>
          </p:nvPr>
        </p:nvSpPr>
        <p:spPr>
          <a:xfrm>
            <a:off x="139392" y="223205"/>
            <a:ext cx="7886700" cy="994172"/>
          </a:xfrm>
        </p:spPr>
        <p:txBody>
          <a:bodyPr>
            <a:normAutofit/>
          </a:bodyPr>
          <a:lstStyle/>
          <a:p>
            <a:r>
              <a:rPr lang="zh-CN" altLang="en-US" sz="12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p:cTn id="7" dur="500" fill="hold"/>
                                        <p:tgtEl>
                                          <p:spTgt spid="26636"/>
                                        </p:tgtEl>
                                        <p:attrNameLst>
                                          <p:attrName>ppt_w</p:attrName>
                                        </p:attrNameLst>
                                      </p:cBhvr>
                                      <p:tavLst>
                                        <p:tav tm="0">
                                          <p:val>
                                            <p:fltVal val="0"/>
                                          </p:val>
                                        </p:tav>
                                        <p:tav tm="100000">
                                          <p:val>
                                            <p:strVal val="#ppt_w"/>
                                          </p:val>
                                        </p:tav>
                                      </p:tavLst>
                                    </p:anim>
                                    <p:anim calcmode="lin" valueType="num">
                                      <p:cBhvr>
                                        <p:cTn id="8" dur="500" fill="hold"/>
                                        <p:tgtEl>
                                          <p:spTgt spid="26636"/>
                                        </p:tgtEl>
                                        <p:attrNameLst>
                                          <p:attrName>ppt_h</p:attrName>
                                        </p:attrNameLst>
                                      </p:cBhvr>
                                      <p:tavLst>
                                        <p:tav tm="0">
                                          <p:val>
                                            <p:fltVal val="0"/>
                                          </p:val>
                                        </p:tav>
                                        <p:tav tm="100000">
                                          <p:val>
                                            <p:strVal val="#ppt_h"/>
                                          </p:val>
                                        </p:tav>
                                      </p:tavLst>
                                    </p:anim>
                                    <p:animEffect transition="in" filter="fade">
                                      <p:cBhvr>
                                        <p:cTn id="9" dur="500"/>
                                        <p:tgtEl>
                                          <p:spTgt spid="2663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528" fill="hold" grpId="0" nodeType="withEffect">
                                  <p:stCondLst>
                                    <p:cond delay="600"/>
                                  </p:stCondLst>
                                  <p:childTnLst>
                                    <p:set>
                                      <p:cBhvr>
                                        <p:cTn id="16" dur="1" fill="hold">
                                          <p:stCondLst>
                                            <p:cond delay="0"/>
                                          </p:stCondLst>
                                        </p:cTn>
                                        <p:tgtEl>
                                          <p:spTgt spid="26639"/>
                                        </p:tgtEl>
                                        <p:attrNameLst>
                                          <p:attrName>style.visibility</p:attrName>
                                        </p:attrNameLst>
                                      </p:cBhvr>
                                      <p:to>
                                        <p:strVal val="visible"/>
                                      </p:to>
                                    </p:set>
                                    <p:anim calcmode="lin" valueType="num">
                                      <p:cBhvr>
                                        <p:cTn id="17" dur="500" fill="hold"/>
                                        <p:tgtEl>
                                          <p:spTgt spid="26639"/>
                                        </p:tgtEl>
                                        <p:attrNameLst>
                                          <p:attrName>ppt_w</p:attrName>
                                        </p:attrNameLst>
                                      </p:cBhvr>
                                      <p:tavLst>
                                        <p:tav tm="0">
                                          <p:val>
                                            <p:fltVal val="0"/>
                                          </p:val>
                                        </p:tav>
                                        <p:tav tm="100000">
                                          <p:val>
                                            <p:strVal val="#ppt_w"/>
                                          </p:val>
                                        </p:tav>
                                      </p:tavLst>
                                    </p:anim>
                                    <p:anim calcmode="lin" valueType="num">
                                      <p:cBhvr>
                                        <p:cTn id="18" dur="500" fill="hold"/>
                                        <p:tgtEl>
                                          <p:spTgt spid="26639"/>
                                        </p:tgtEl>
                                        <p:attrNameLst>
                                          <p:attrName>ppt_h</p:attrName>
                                        </p:attrNameLst>
                                      </p:cBhvr>
                                      <p:tavLst>
                                        <p:tav tm="0">
                                          <p:val>
                                            <p:fltVal val="0"/>
                                          </p:val>
                                        </p:tav>
                                        <p:tav tm="100000">
                                          <p:val>
                                            <p:strVal val="#ppt_h"/>
                                          </p:val>
                                        </p:tav>
                                      </p:tavLst>
                                    </p:anim>
                                    <p:animEffect transition="in" filter="fade">
                                      <p:cBhvr>
                                        <p:cTn id="19" dur="500"/>
                                        <p:tgtEl>
                                          <p:spTgt spid="26639"/>
                                        </p:tgtEl>
                                      </p:cBhvr>
                                    </p:animEffect>
                                    <p:anim calcmode="lin" valueType="num">
                                      <p:cBhvr>
                                        <p:cTn id="20" dur="500" fill="hold"/>
                                        <p:tgtEl>
                                          <p:spTgt spid="26639"/>
                                        </p:tgtEl>
                                        <p:attrNameLst>
                                          <p:attrName>ppt_x</p:attrName>
                                        </p:attrNameLst>
                                      </p:cBhvr>
                                      <p:tavLst>
                                        <p:tav tm="0">
                                          <p:val>
                                            <p:fltVal val="0.5"/>
                                          </p:val>
                                        </p:tav>
                                        <p:tav tm="100000">
                                          <p:val>
                                            <p:strVal val="#ppt_x"/>
                                          </p:val>
                                        </p:tav>
                                      </p:tavLst>
                                    </p:anim>
                                    <p:anim calcmode="lin" valueType="num">
                                      <p:cBhvr>
                                        <p:cTn id="21" dur="500" fill="hold"/>
                                        <p:tgtEl>
                                          <p:spTgt spid="26639"/>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200"/>
                                  </p:stCondLst>
                                  <p:childTnLst>
                                    <p:set>
                                      <p:cBhvr>
                                        <p:cTn id="30" dur="1" fill="hold">
                                          <p:stCondLst>
                                            <p:cond delay="0"/>
                                          </p:stCondLst>
                                        </p:cTn>
                                        <p:tgtEl>
                                          <p:spTgt spid="26640"/>
                                        </p:tgtEl>
                                        <p:attrNameLst>
                                          <p:attrName>style.visibility</p:attrName>
                                        </p:attrNameLst>
                                      </p:cBhvr>
                                      <p:to>
                                        <p:strVal val="visible"/>
                                      </p:to>
                                    </p:set>
                                    <p:anim calcmode="lin" valueType="num">
                                      <p:cBhvr>
                                        <p:cTn id="31" dur="500" fill="hold"/>
                                        <p:tgtEl>
                                          <p:spTgt spid="26640"/>
                                        </p:tgtEl>
                                        <p:attrNameLst>
                                          <p:attrName>ppt_w</p:attrName>
                                        </p:attrNameLst>
                                      </p:cBhvr>
                                      <p:tavLst>
                                        <p:tav tm="0">
                                          <p:val>
                                            <p:fltVal val="0"/>
                                          </p:val>
                                        </p:tav>
                                        <p:tav tm="100000">
                                          <p:val>
                                            <p:strVal val="#ppt_w"/>
                                          </p:val>
                                        </p:tav>
                                      </p:tavLst>
                                    </p:anim>
                                    <p:anim calcmode="lin" valueType="num">
                                      <p:cBhvr>
                                        <p:cTn id="32" dur="500" fill="hold"/>
                                        <p:tgtEl>
                                          <p:spTgt spid="26640"/>
                                        </p:tgtEl>
                                        <p:attrNameLst>
                                          <p:attrName>ppt_h</p:attrName>
                                        </p:attrNameLst>
                                      </p:cBhvr>
                                      <p:tavLst>
                                        <p:tav tm="0">
                                          <p:val>
                                            <p:fltVal val="0"/>
                                          </p:val>
                                        </p:tav>
                                        <p:tav tm="100000">
                                          <p:val>
                                            <p:strVal val="#ppt_h"/>
                                          </p:val>
                                        </p:tav>
                                      </p:tavLst>
                                    </p:anim>
                                    <p:animEffect transition="in" filter="fade">
                                      <p:cBhvr>
                                        <p:cTn id="33" dur="500"/>
                                        <p:tgtEl>
                                          <p:spTgt spid="26640"/>
                                        </p:tgtEl>
                                      </p:cBhvr>
                                    </p:animEffect>
                                    <p:anim calcmode="lin" valueType="num">
                                      <p:cBhvr>
                                        <p:cTn id="34" dur="500" fill="hold"/>
                                        <p:tgtEl>
                                          <p:spTgt spid="26640"/>
                                        </p:tgtEl>
                                        <p:attrNameLst>
                                          <p:attrName>ppt_x</p:attrName>
                                        </p:attrNameLst>
                                      </p:cBhvr>
                                      <p:tavLst>
                                        <p:tav tm="0">
                                          <p:val>
                                            <p:fltVal val="0.5"/>
                                          </p:val>
                                        </p:tav>
                                        <p:tav tm="100000">
                                          <p:val>
                                            <p:strVal val="#ppt_x"/>
                                          </p:val>
                                        </p:tav>
                                      </p:tavLst>
                                    </p:anim>
                                    <p:anim calcmode="lin" valueType="num">
                                      <p:cBhvr>
                                        <p:cTn id="35" dur="500" fill="hold"/>
                                        <p:tgtEl>
                                          <p:spTgt spid="266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800"/>
                                  </p:stCondLst>
                                  <p:childTnLst>
                                    <p:set>
                                      <p:cBhvr>
                                        <p:cTn id="44" dur="1" fill="hold">
                                          <p:stCondLst>
                                            <p:cond delay="0"/>
                                          </p:stCondLst>
                                        </p:cTn>
                                        <p:tgtEl>
                                          <p:spTgt spid="26637"/>
                                        </p:tgtEl>
                                        <p:attrNameLst>
                                          <p:attrName>style.visibility</p:attrName>
                                        </p:attrNameLst>
                                      </p:cBhvr>
                                      <p:to>
                                        <p:strVal val="visible"/>
                                      </p:to>
                                    </p:set>
                                    <p:anim calcmode="lin" valueType="num">
                                      <p:cBhvr>
                                        <p:cTn id="45" dur="500" fill="hold"/>
                                        <p:tgtEl>
                                          <p:spTgt spid="26637"/>
                                        </p:tgtEl>
                                        <p:attrNameLst>
                                          <p:attrName>ppt_w</p:attrName>
                                        </p:attrNameLst>
                                      </p:cBhvr>
                                      <p:tavLst>
                                        <p:tav tm="0">
                                          <p:val>
                                            <p:fltVal val="0"/>
                                          </p:val>
                                        </p:tav>
                                        <p:tav tm="100000">
                                          <p:val>
                                            <p:strVal val="#ppt_w"/>
                                          </p:val>
                                        </p:tav>
                                      </p:tavLst>
                                    </p:anim>
                                    <p:anim calcmode="lin" valueType="num">
                                      <p:cBhvr>
                                        <p:cTn id="46" dur="500" fill="hold"/>
                                        <p:tgtEl>
                                          <p:spTgt spid="26637"/>
                                        </p:tgtEl>
                                        <p:attrNameLst>
                                          <p:attrName>ppt_h</p:attrName>
                                        </p:attrNameLst>
                                      </p:cBhvr>
                                      <p:tavLst>
                                        <p:tav tm="0">
                                          <p:val>
                                            <p:fltVal val="0"/>
                                          </p:val>
                                        </p:tav>
                                        <p:tav tm="100000">
                                          <p:val>
                                            <p:strVal val="#ppt_h"/>
                                          </p:val>
                                        </p:tav>
                                      </p:tavLst>
                                    </p:anim>
                                    <p:animEffect transition="in" filter="fade">
                                      <p:cBhvr>
                                        <p:cTn id="47" dur="500"/>
                                        <p:tgtEl>
                                          <p:spTgt spid="26637"/>
                                        </p:tgtEl>
                                      </p:cBhvr>
                                    </p:animEffect>
                                    <p:anim calcmode="lin" valueType="num">
                                      <p:cBhvr>
                                        <p:cTn id="48" dur="500" fill="hold"/>
                                        <p:tgtEl>
                                          <p:spTgt spid="26637"/>
                                        </p:tgtEl>
                                        <p:attrNameLst>
                                          <p:attrName>ppt_x</p:attrName>
                                        </p:attrNameLst>
                                      </p:cBhvr>
                                      <p:tavLst>
                                        <p:tav tm="0">
                                          <p:val>
                                            <p:fltVal val="0.5"/>
                                          </p:val>
                                        </p:tav>
                                        <p:tav tm="100000">
                                          <p:val>
                                            <p:strVal val="#ppt_x"/>
                                          </p:val>
                                        </p:tav>
                                      </p:tavLst>
                                    </p:anim>
                                    <p:anim calcmode="lin" valueType="num">
                                      <p:cBhvr>
                                        <p:cTn id="49" dur="500" fill="hold"/>
                                        <p:tgtEl>
                                          <p:spTgt spid="26637"/>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21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fltVal val="0.5"/>
                                          </p:val>
                                        </p:tav>
                                        <p:tav tm="100000">
                                          <p:val>
                                            <p:strVal val="#ppt_x"/>
                                          </p:val>
                                        </p:tav>
                                      </p:tavLst>
                                    </p:anim>
                                    <p:anim calcmode="lin" valueType="num">
                                      <p:cBhvr>
                                        <p:cTn id="56" dur="500" fill="hold"/>
                                        <p:tgtEl>
                                          <p:spTgt spid="1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2400"/>
                                  </p:stCondLst>
                                  <p:childTnLst>
                                    <p:set>
                                      <p:cBhvr>
                                        <p:cTn id="58" dur="1" fill="hold">
                                          <p:stCondLst>
                                            <p:cond delay="0"/>
                                          </p:stCondLst>
                                        </p:cTn>
                                        <p:tgtEl>
                                          <p:spTgt spid="26638"/>
                                        </p:tgtEl>
                                        <p:attrNameLst>
                                          <p:attrName>style.visibility</p:attrName>
                                        </p:attrNameLst>
                                      </p:cBhvr>
                                      <p:to>
                                        <p:strVal val="visible"/>
                                      </p:to>
                                    </p:set>
                                    <p:anim calcmode="lin" valueType="num">
                                      <p:cBhvr>
                                        <p:cTn id="59" dur="500" fill="hold"/>
                                        <p:tgtEl>
                                          <p:spTgt spid="26638"/>
                                        </p:tgtEl>
                                        <p:attrNameLst>
                                          <p:attrName>ppt_w</p:attrName>
                                        </p:attrNameLst>
                                      </p:cBhvr>
                                      <p:tavLst>
                                        <p:tav tm="0">
                                          <p:val>
                                            <p:fltVal val="0"/>
                                          </p:val>
                                        </p:tav>
                                        <p:tav tm="100000">
                                          <p:val>
                                            <p:strVal val="#ppt_w"/>
                                          </p:val>
                                        </p:tav>
                                      </p:tavLst>
                                    </p:anim>
                                    <p:anim calcmode="lin" valueType="num">
                                      <p:cBhvr>
                                        <p:cTn id="60" dur="500" fill="hold"/>
                                        <p:tgtEl>
                                          <p:spTgt spid="26638"/>
                                        </p:tgtEl>
                                        <p:attrNameLst>
                                          <p:attrName>ppt_h</p:attrName>
                                        </p:attrNameLst>
                                      </p:cBhvr>
                                      <p:tavLst>
                                        <p:tav tm="0">
                                          <p:val>
                                            <p:fltVal val="0"/>
                                          </p:val>
                                        </p:tav>
                                        <p:tav tm="100000">
                                          <p:val>
                                            <p:strVal val="#ppt_h"/>
                                          </p:val>
                                        </p:tav>
                                      </p:tavLst>
                                    </p:anim>
                                    <p:animEffect transition="in" filter="fade">
                                      <p:cBhvr>
                                        <p:cTn id="61" dur="500"/>
                                        <p:tgtEl>
                                          <p:spTgt spid="26638"/>
                                        </p:tgtEl>
                                      </p:cBhvr>
                                    </p:animEffect>
                                    <p:anim calcmode="lin" valueType="num">
                                      <p:cBhvr>
                                        <p:cTn id="62" dur="500" fill="hold"/>
                                        <p:tgtEl>
                                          <p:spTgt spid="26638"/>
                                        </p:tgtEl>
                                        <p:attrNameLst>
                                          <p:attrName>ppt_x</p:attrName>
                                        </p:attrNameLst>
                                      </p:cBhvr>
                                      <p:tavLst>
                                        <p:tav tm="0">
                                          <p:val>
                                            <p:fltVal val="0.5"/>
                                          </p:val>
                                        </p:tav>
                                        <p:tav tm="100000">
                                          <p:val>
                                            <p:strVal val="#ppt_x"/>
                                          </p:val>
                                        </p:tav>
                                      </p:tavLst>
                                    </p:anim>
                                    <p:anim calcmode="lin" valueType="num">
                                      <p:cBhvr>
                                        <p:cTn id="63" dur="500" fill="hold"/>
                                        <p:tgtEl>
                                          <p:spTgt spid="26638"/>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7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10" presetClass="entr" presetSubtype="0" fill="hold" grpId="0" nodeType="withEffect">
                                  <p:stCondLst>
                                    <p:cond delay="3000"/>
                                  </p:stCondLst>
                                  <p:childTnLst>
                                    <p:set>
                                      <p:cBhvr>
                                        <p:cTn id="72" dur="1" fill="hold">
                                          <p:stCondLst>
                                            <p:cond delay="0"/>
                                          </p:stCondLst>
                                        </p:cTn>
                                        <p:tgtEl>
                                          <p:spTgt spid="26643"/>
                                        </p:tgtEl>
                                        <p:attrNameLst>
                                          <p:attrName>style.visibility</p:attrName>
                                        </p:attrNameLst>
                                      </p:cBhvr>
                                      <p:to>
                                        <p:strVal val="visible"/>
                                      </p:to>
                                    </p:set>
                                    <p:animEffect transition="in" filter="fade">
                                      <p:cBhvr>
                                        <p:cTn id="73" dur="500"/>
                                        <p:tgtEl>
                                          <p:spTgt spid="26643"/>
                                        </p:tgtEl>
                                      </p:cBhvr>
                                    </p:animEffect>
                                  </p:childTnLst>
                                </p:cTn>
                              </p:par>
                              <p:par>
                                <p:cTn id="74" presetID="10" presetClass="entr" presetSubtype="0" fill="hold" grpId="0" nodeType="withEffect">
                                  <p:stCondLst>
                                    <p:cond delay="3300"/>
                                  </p:stCondLst>
                                  <p:childTnLst>
                                    <p:set>
                                      <p:cBhvr>
                                        <p:cTn id="75" dur="1" fill="hold">
                                          <p:stCondLst>
                                            <p:cond delay="0"/>
                                          </p:stCondLst>
                                        </p:cTn>
                                        <p:tgtEl>
                                          <p:spTgt spid="26641"/>
                                        </p:tgtEl>
                                        <p:attrNameLst>
                                          <p:attrName>style.visibility</p:attrName>
                                        </p:attrNameLst>
                                      </p:cBhvr>
                                      <p:to>
                                        <p:strVal val="visible"/>
                                      </p:to>
                                    </p:set>
                                    <p:animEffect transition="in" filter="fade">
                                      <p:cBhvr>
                                        <p:cTn id="76" dur="500"/>
                                        <p:tgtEl>
                                          <p:spTgt spid="26641"/>
                                        </p:tgtEl>
                                      </p:cBhvr>
                                    </p:animEffect>
                                  </p:childTnLst>
                                </p:cTn>
                              </p:par>
                              <p:par>
                                <p:cTn id="77" presetID="10" presetClass="entr" presetSubtype="0" fill="hold" grpId="0" nodeType="withEffect">
                                  <p:stCondLst>
                                    <p:cond delay="3600"/>
                                  </p:stCondLst>
                                  <p:childTnLst>
                                    <p:set>
                                      <p:cBhvr>
                                        <p:cTn id="78" dur="1" fill="hold">
                                          <p:stCondLst>
                                            <p:cond delay="0"/>
                                          </p:stCondLst>
                                        </p:cTn>
                                        <p:tgtEl>
                                          <p:spTgt spid="26644"/>
                                        </p:tgtEl>
                                        <p:attrNameLst>
                                          <p:attrName>style.visibility</p:attrName>
                                        </p:attrNameLst>
                                      </p:cBhvr>
                                      <p:to>
                                        <p:strVal val="visible"/>
                                      </p:to>
                                    </p:set>
                                    <p:animEffect transition="in" filter="fade">
                                      <p:cBhvr>
                                        <p:cTn id="79" dur="500"/>
                                        <p:tgtEl>
                                          <p:spTgt spid="26644"/>
                                        </p:tgtEl>
                                      </p:cBhvr>
                                    </p:animEffect>
                                  </p:childTnLst>
                                </p:cTn>
                              </p:par>
                              <p:par>
                                <p:cTn id="80" presetID="10" presetClass="entr" presetSubtype="0" fill="hold" grpId="0" nodeType="withEffect">
                                  <p:stCondLst>
                                    <p:cond delay="3900"/>
                                  </p:stCondLst>
                                  <p:childTnLst>
                                    <p:set>
                                      <p:cBhvr>
                                        <p:cTn id="81" dur="1" fill="hold">
                                          <p:stCondLst>
                                            <p:cond delay="0"/>
                                          </p:stCondLst>
                                        </p:cTn>
                                        <p:tgtEl>
                                          <p:spTgt spid="26642"/>
                                        </p:tgtEl>
                                        <p:attrNameLst>
                                          <p:attrName>style.visibility</p:attrName>
                                        </p:attrNameLst>
                                      </p:cBhvr>
                                      <p:to>
                                        <p:strVal val="visible"/>
                                      </p:to>
                                    </p:set>
                                    <p:animEffect transition="in" filter="fade">
                                      <p:cBhvr>
                                        <p:cTn id="82"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6637" grpId="0"/>
      <p:bldP spid="26638" grpId="0"/>
      <p:bldP spid="26639" grpId="0"/>
      <p:bldP spid="26640" grpId="0"/>
      <p:bldP spid="26641" grpId="0"/>
      <p:bldP spid="26642" grpId="0"/>
      <p:bldP spid="26643" grpId="0"/>
      <p:bldP spid="266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2083444" y="1527859"/>
            <a:ext cx="1585731" cy="1367009"/>
          </a:xfrm>
          <a:prstGeom prst="hexagon">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1"/>
          <p:cNvSpPr txBox="1"/>
          <p:nvPr/>
        </p:nvSpPr>
        <p:spPr>
          <a:xfrm>
            <a:off x="3909862" y="1458275"/>
            <a:ext cx="3185487" cy="646331"/>
          </a:xfrm>
          <a:prstGeom prst="rect">
            <a:avLst/>
          </a:prstGeom>
          <a:noFill/>
        </p:spPr>
        <p:txBody>
          <a:bodyPr wrap="none" rtlCol="0">
            <a:spAutoFit/>
          </a:bodyPr>
          <a:lstStyle/>
          <a:p>
            <a:pPr marL="0" lvl="1"/>
            <a:r>
              <a:rPr lang="zh-CN" altLang="en-US" sz="3600" b="1" spc="300" dirty="0">
                <a:solidFill>
                  <a:srgbClr val="986341"/>
                </a:solidFill>
                <a:cs typeface="+mn-ea"/>
                <a:sym typeface="+mn-lt"/>
              </a:rPr>
              <a:t>标题内容概述</a:t>
            </a:r>
          </a:p>
        </p:txBody>
      </p:sp>
      <p:cxnSp>
        <p:nvCxnSpPr>
          <p:cNvPr id="8" name="直接连接符 7"/>
          <p:cNvCxnSpPr/>
          <p:nvPr/>
        </p:nvCxnSpPr>
        <p:spPr>
          <a:xfrm>
            <a:off x="3954149" y="2184228"/>
            <a:ext cx="3268080"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4015128" y="232498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0" name="文本框 9"/>
          <p:cNvSpPr txBox="1"/>
          <p:nvPr/>
        </p:nvSpPr>
        <p:spPr>
          <a:xfrm>
            <a:off x="4015128" y="2628537"/>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1" name="文本框 9"/>
          <p:cNvSpPr txBox="1"/>
          <p:nvPr/>
        </p:nvSpPr>
        <p:spPr>
          <a:xfrm>
            <a:off x="5718345" y="2328244"/>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2" name="文本框 9"/>
          <p:cNvSpPr txBox="1"/>
          <p:nvPr/>
        </p:nvSpPr>
        <p:spPr>
          <a:xfrm>
            <a:off x="5718345" y="263224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5" name="TextBox 67"/>
          <p:cNvSpPr txBox="1"/>
          <p:nvPr/>
        </p:nvSpPr>
        <p:spPr>
          <a:xfrm>
            <a:off x="2401833" y="1698917"/>
            <a:ext cx="1022180" cy="1015663"/>
          </a:xfrm>
          <a:prstGeom prst="rect">
            <a:avLst/>
          </a:prstGeom>
          <a:noFill/>
        </p:spPr>
        <p:txBody>
          <a:bodyPr wrap="square" rtlCol="0">
            <a:spAutoFit/>
          </a:bodyPr>
          <a:lstStyle>
            <a:defPPr>
              <a:defRPr lang="en-US"/>
            </a:defPPr>
            <a:lvl2pPr marL="0" lvl="1" algn="ctr">
              <a:defRPr sz="6000" spc="226">
                <a:solidFill>
                  <a:schemeClr val="bg1"/>
                </a:solidFill>
                <a:latin typeface="Agency FB" panose="020B0503020202020204" pitchFamily="34" charset="0"/>
                <a:cs typeface="+mn-ea"/>
              </a:defRPr>
            </a:lvl2pPr>
          </a:lstStyle>
          <a:p>
            <a:pPr lvl="1"/>
            <a:r>
              <a:rPr lang="en-US" altLang="zh-CN" dirty="0">
                <a:sym typeface="+mn-lt"/>
              </a:rPr>
              <a:t>03</a:t>
            </a:r>
            <a:endParaRPr lang="zh-CN" altLang="en-US" dirty="0">
              <a:sym typeface="+mn-lt"/>
            </a:endParaRPr>
          </a:p>
        </p:txBody>
      </p:sp>
    </p:spTree>
    <p:extLst>
      <p:ext uri="{BB962C8B-B14F-4D97-AF65-F5344CB8AC3E}">
        <p14:creationId xmlns:p14="http://schemas.microsoft.com/office/powerpoint/2010/main" val="34506941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p:tgtEl>
                                          <p:spTgt spid="7"/>
                                        </p:tgtEl>
                                        <p:attrNameLst>
                                          <p:attrName>ppt_x</p:attrName>
                                        </p:attrNameLst>
                                      </p:cBhvr>
                                      <p:tavLst>
                                        <p:tav tm="0">
                                          <p:val>
                                            <p:strVal val="#ppt_x-#ppt_w*1.125000"/>
                                          </p:val>
                                        </p:tav>
                                        <p:tav tm="100000">
                                          <p:val>
                                            <p:strVal val="#ppt_x"/>
                                          </p:val>
                                        </p:tav>
                                      </p:tavLst>
                                    </p:anim>
                                    <p:animEffect transition="in" filter="wipe(right)">
                                      <p:cBhvr>
                                        <p:cTn id="11" dur="500"/>
                                        <p:tgtEl>
                                          <p:spTgt spid="7"/>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hape 1295"/>
          <p:cNvSpPr/>
          <p:nvPr/>
        </p:nvSpPr>
        <p:spPr>
          <a:xfrm rot="-5400000">
            <a:off x="967769" y="2001091"/>
            <a:ext cx="1213883" cy="1003209"/>
          </a:xfrm>
          <a:prstGeom prst="hexagon">
            <a:avLst>
              <a:gd name="adj" fmla="val 25000"/>
              <a:gd name="vf" fmla="val 115470"/>
            </a:avLst>
          </a:prstGeom>
          <a:solidFill>
            <a:srgbClr val="986341"/>
          </a:solidFill>
          <a:ln>
            <a:noFill/>
          </a:ln>
        </p:spPr>
        <p:txBody>
          <a:bodyPr lIns="0" tIns="0" rIns="0" bIns="0" anchor="ctr" anchorCtr="0">
            <a:noAutofit/>
          </a:bodyPr>
          <a:lstStyle/>
          <a:p>
            <a:pPr algn="ctr"/>
            <a:endParaRPr sz="1005">
              <a:solidFill>
                <a:srgbClr val="FFFFFF"/>
              </a:solidFill>
              <a:cs typeface="+mn-ea"/>
              <a:sym typeface="+mn-lt"/>
            </a:endParaRPr>
          </a:p>
        </p:txBody>
      </p:sp>
      <p:sp>
        <p:nvSpPr>
          <p:cNvPr id="26" name="Shape 1296"/>
          <p:cNvSpPr/>
          <p:nvPr/>
        </p:nvSpPr>
        <p:spPr>
          <a:xfrm rot="-5400000">
            <a:off x="4867846" y="2001090"/>
            <a:ext cx="1213883" cy="1003209"/>
          </a:xfrm>
          <a:prstGeom prst="hexagon">
            <a:avLst>
              <a:gd name="adj" fmla="val 25000"/>
              <a:gd name="vf" fmla="val 115470"/>
            </a:avLst>
          </a:prstGeom>
          <a:solidFill>
            <a:srgbClr val="986341"/>
          </a:solidFill>
          <a:ln>
            <a:noFill/>
          </a:ln>
        </p:spPr>
        <p:txBody>
          <a:bodyPr lIns="0" tIns="0" rIns="0" bIns="0" anchor="ctr" anchorCtr="0">
            <a:noAutofit/>
          </a:bodyPr>
          <a:lstStyle/>
          <a:p>
            <a:pPr algn="ctr"/>
            <a:endParaRPr sz="1005">
              <a:solidFill>
                <a:srgbClr val="FFFFFF"/>
              </a:solidFill>
              <a:cs typeface="+mn-ea"/>
              <a:sym typeface="+mn-lt"/>
            </a:endParaRPr>
          </a:p>
        </p:txBody>
      </p:sp>
      <p:sp>
        <p:nvSpPr>
          <p:cNvPr id="27" name="Shape 1297"/>
          <p:cNvSpPr/>
          <p:nvPr/>
        </p:nvSpPr>
        <p:spPr>
          <a:xfrm rot="-5400000">
            <a:off x="2917808" y="2001091"/>
            <a:ext cx="1213883" cy="1003209"/>
          </a:xfrm>
          <a:prstGeom prst="hexagon">
            <a:avLst>
              <a:gd name="adj" fmla="val 25000"/>
              <a:gd name="vf" fmla="val 115470"/>
            </a:avLst>
          </a:prstGeom>
          <a:solidFill>
            <a:srgbClr val="986341"/>
          </a:solidFill>
          <a:ln>
            <a:noFill/>
          </a:ln>
        </p:spPr>
        <p:txBody>
          <a:bodyPr lIns="0" tIns="0" rIns="0" bIns="0" anchor="ctr" anchorCtr="0">
            <a:noAutofit/>
          </a:bodyPr>
          <a:lstStyle/>
          <a:p>
            <a:pPr algn="ctr"/>
            <a:endParaRPr sz="1005">
              <a:solidFill>
                <a:srgbClr val="FFFFFF"/>
              </a:solidFill>
              <a:cs typeface="+mn-ea"/>
              <a:sym typeface="+mn-lt"/>
            </a:endParaRPr>
          </a:p>
        </p:txBody>
      </p:sp>
      <p:sp>
        <p:nvSpPr>
          <p:cNvPr id="28" name="Shape 1298"/>
          <p:cNvSpPr/>
          <p:nvPr/>
        </p:nvSpPr>
        <p:spPr>
          <a:xfrm rot="-5400000">
            <a:off x="6817884" y="2001090"/>
            <a:ext cx="1213883" cy="1003209"/>
          </a:xfrm>
          <a:prstGeom prst="hexagon">
            <a:avLst>
              <a:gd name="adj" fmla="val 25000"/>
              <a:gd name="vf" fmla="val 115470"/>
            </a:avLst>
          </a:prstGeom>
          <a:solidFill>
            <a:srgbClr val="986341"/>
          </a:solidFill>
          <a:ln>
            <a:noFill/>
          </a:ln>
        </p:spPr>
        <p:txBody>
          <a:bodyPr lIns="0" tIns="0" rIns="0" bIns="0" anchor="ctr" anchorCtr="0">
            <a:noAutofit/>
          </a:bodyPr>
          <a:lstStyle/>
          <a:p>
            <a:pPr algn="ctr"/>
            <a:endParaRPr sz="1005">
              <a:solidFill>
                <a:srgbClr val="FFFFFF"/>
              </a:solidFill>
              <a:cs typeface="+mn-ea"/>
              <a:sym typeface="+mn-lt"/>
            </a:endParaRPr>
          </a:p>
        </p:txBody>
      </p:sp>
      <p:sp>
        <p:nvSpPr>
          <p:cNvPr id="29" name="Shape 1301"/>
          <p:cNvSpPr txBox="1"/>
          <p:nvPr/>
        </p:nvSpPr>
        <p:spPr>
          <a:xfrm>
            <a:off x="1870528" y="1279967"/>
            <a:ext cx="5263198" cy="310302"/>
          </a:xfrm>
          <a:prstGeom prst="rect">
            <a:avLst/>
          </a:prstGeom>
          <a:noFill/>
          <a:ln>
            <a:noFill/>
          </a:ln>
        </p:spPr>
        <p:txBody>
          <a:bodyPr lIns="32827" tIns="16409" rIns="32827" bIns="16409" anchor="t" anchorCtr="0">
            <a:noAutofit/>
          </a:bodyPr>
          <a:lstStyle/>
          <a:p>
            <a:pPr algn="ctr">
              <a:lnSpc>
                <a:spcPct val="150000"/>
              </a:lnSpc>
              <a:buSzPct val="25000"/>
            </a:pPr>
            <a:r>
              <a:rPr lang="zh-CN" altLang="en-US" sz="646" dirty="0">
                <a:solidFill>
                  <a:srgbClr val="0E0E0E"/>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a:t>
            </a:r>
            <a:endParaRPr lang="en-US" sz="646" dirty="0">
              <a:solidFill>
                <a:srgbClr val="0E0E0E"/>
              </a:solidFill>
              <a:cs typeface="+mn-ea"/>
              <a:sym typeface="+mn-lt"/>
            </a:endParaRPr>
          </a:p>
        </p:txBody>
      </p:sp>
      <p:sp>
        <p:nvSpPr>
          <p:cNvPr id="30" name="Shape 1302"/>
          <p:cNvSpPr/>
          <p:nvPr/>
        </p:nvSpPr>
        <p:spPr>
          <a:xfrm>
            <a:off x="1446325" y="2337207"/>
            <a:ext cx="270814" cy="372369"/>
          </a:xfrm>
          <a:custGeom>
            <a:avLst/>
            <a:gdLst/>
            <a:ahLst/>
            <a:cxnLst/>
            <a:rect l="0" t="0" r="0" b="0"/>
            <a:pathLst>
              <a:path w="120000" h="120000" extrusionOk="0">
                <a:moveTo>
                  <a:pt x="60000" y="60000"/>
                </a:moveTo>
                <a:cubicBezTo>
                  <a:pt x="47572" y="60000"/>
                  <a:pt x="37500" y="52672"/>
                  <a:pt x="37500" y="43638"/>
                </a:cubicBezTo>
                <a:cubicBezTo>
                  <a:pt x="37500" y="34600"/>
                  <a:pt x="47572" y="27272"/>
                  <a:pt x="60000" y="27272"/>
                </a:cubicBezTo>
                <a:cubicBezTo>
                  <a:pt x="72427" y="27272"/>
                  <a:pt x="82500" y="34600"/>
                  <a:pt x="82500" y="43638"/>
                </a:cubicBezTo>
                <a:cubicBezTo>
                  <a:pt x="82500" y="52672"/>
                  <a:pt x="72427" y="60000"/>
                  <a:pt x="60000" y="60000"/>
                </a:cubicBezTo>
                <a:moveTo>
                  <a:pt x="60000" y="21816"/>
                </a:moveTo>
                <a:cubicBezTo>
                  <a:pt x="43427" y="21816"/>
                  <a:pt x="30000" y="31588"/>
                  <a:pt x="30000" y="43638"/>
                </a:cubicBezTo>
                <a:cubicBezTo>
                  <a:pt x="30000" y="55683"/>
                  <a:pt x="43427" y="65455"/>
                  <a:pt x="60000" y="65455"/>
                </a:cubicBezTo>
                <a:cubicBezTo>
                  <a:pt x="76572" y="65455"/>
                  <a:pt x="90000" y="55683"/>
                  <a:pt x="90000" y="43638"/>
                </a:cubicBezTo>
                <a:cubicBezTo>
                  <a:pt x="90000" y="31588"/>
                  <a:pt x="76572" y="21816"/>
                  <a:pt x="60000" y="21816"/>
                </a:cubicBezTo>
                <a:moveTo>
                  <a:pt x="60000" y="111816"/>
                </a:moveTo>
                <a:cubicBezTo>
                  <a:pt x="60000" y="111816"/>
                  <a:pt x="7500" y="76361"/>
                  <a:pt x="7500" y="43638"/>
                </a:cubicBezTo>
                <a:cubicBezTo>
                  <a:pt x="7500" y="22550"/>
                  <a:pt x="31005" y="5455"/>
                  <a:pt x="60000" y="5455"/>
                </a:cubicBezTo>
                <a:cubicBezTo>
                  <a:pt x="88994" y="5455"/>
                  <a:pt x="112500" y="22550"/>
                  <a:pt x="112500" y="43638"/>
                </a:cubicBezTo>
                <a:cubicBezTo>
                  <a:pt x="112500" y="76361"/>
                  <a:pt x="60000" y="111816"/>
                  <a:pt x="60000" y="111816"/>
                </a:cubicBezTo>
                <a:moveTo>
                  <a:pt x="60000" y="0"/>
                </a:moveTo>
                <a:cubicBezTo>
                  <a:pt x="26866" y="0"/>
                  <a:pt x="0" y="19538"/>
                  <a:pt x="0" y="43638"/>
                </a:cubicBezTo>
                <a:cubicBezTo>
                  <a:pt x="0" y="79088"/>
                  <a:pt x="60000" y="120000"/>
                  <a:pt x="60000" y="120000"/>
                </a:cubicBezTo>
                <a:cubicBezTo>
                  <a:pt x="60000" y="120000"/>
                  <a:pt x="120000" y="79088"/>
                  <a:pt x="120000" y="43638"/>
                </a:cubicBezTo>
                <a:cubicBezTo>
                  <a:pt x="120000" y="19538"/>
                  <a:pt x="93133" y="0"/>
                  <a:pt x="60000" y="0"/>
                </a:cubicBezTo>
              </a:path>
            </a:pathLst>
          </a:custGeom>
          <a:solidFill>
            <a:schemeClr val="lt1"/>
          </a:solidFill>
          <a:ln>
            <a:noFill/>
          </a:ln>
        </p:spPr>
        <p:txBody>
          <a:bodyPr lIns="13671" tIns="13671" rIns="13671" bIns="13671" anchor="ctr" anchorCtr="0">
            <a:noAutofit/>
          </a:bodyPr>
          <a:lstStyle/>
          <a:p>
            <a:endParaRPr sz="1077">
              <a:solidFill>
                <a:schemeClr val="dk1"/>
              </a:solidFill>
              <a:cs typeface="+mn-ea"/>
              <a:sym typeface="+mn-lt"/>
            </a:endParaRPr>
          </a:p>
        </p:txBody>
      </p:sp>
      <p:sp>
        <p:nvSpPr>
          <p:cNvPr id="31" name="Shape 1303"/>
          <p:cNvSpPr/>
          <p:nvPr/>
        </p:nvSpPr>
        <p:spPr>
          <a:xfrm>
            <a:off x="3332424" y="2331797"/>
            <a:ext cx="372369" cy="372369"/>
          </a:xfrm>
          <a:custGeom>
            <a:avLst/>
            <a:gdLst/>
            <a:ahLst/>
            <a:cxnLst/>
            <a:rect l="0" t="0" r="0" b="0"/>
            <a:pathLst>
              <a:path w="120000" h="120000" extrusionOk="0">
                <a:moveTo>
                  <a:pt x="61927" y="38983"/>
                </a:moveTo>
                <a:cubicBezTo>
                  <a:pt x="61433" y="38483"/>
                  <a:pt x="60750" y="38183"/>
                  <a:pt x="60000" y="38183"/>
                </a:cubicBezTo>
                <a:cubicBezTo>
                  <a:pt x="59250" y="38183"/>
                  <a:pt x="58566" y="38483"/>
                  <a:pt x="58072" y="38983"/>
                </a:cubicBezTo>
                <a:lnTo>
                  <a:pt x="28072" y="66255"/>
                </a:lnTo>
                <a:cubicBezTo>
                  <a:pt x="27577" y="66750"/>
                  <a:pt x="27272" y="67433"/>
                  <a:pt x="27272" y="68183"/>
                </a:cubicBezTo>
                <a:cubicBezTo>
                  <a:pt x="27272" y="69688"/>
                  <a:pt x="28494" y="70911"/>
                  <a:pt x="30000" y="70911"/>
                </a:cubicBezTo>
                <a:cubicBezTo>
                  <a:pt x="30750" y="70911"/>
                  <a:pt x="31433" y="70605"/>
                  <a:pt x="31927" y="70111"/>
                </a:cubicBezTo>
                <a:lnTo>
                  <a:pt x="60000" y="44588"/>
                </a:lnTo>
                <a:lnTo>
                  <a:pt x="88072" y="70111"/>
                </a:lnTo>
                <a:cubicBezTo>
                  <a:pt x="88566" y="70605"/>
                  <a:pt x="89250" y="70911"/>
                  <a:pt x="90000" y="70911"/>
                </a:cubicBezTo>
                <a:cubicBezTo>
                  <a:pt x="91505" y="70911"/>
                  <a:pt x="92727" y="69688"/>
                  <a:pt x="92727" y="68183"/>
                </a:cubicBezTo>
                <a:cubicBezTo>
                  <a:pt x="92727" y="67433"/>
                  <a:pt x="92422" y="66750"/>
                  <a:pt x="91927" y="66255"/>
                </a:cubicBezTo>
                <a:cubicBezTo>
                  <a:pt x="91927" y="66255"/>
                  <a:pt x="61927" y="38983"/>
                  <a:pt x="61927" y="38983"/>
                </a:cubicBezTo>
                <a:close/>
                <a:moveTo>
                  <a:pt x="60000" y="114544"/>
                </a:moveTo>
                <a:cubicBezTo>
                  <a:pt x="29872" y="114544"/>
                  <a:pt x="5455" y="90127"/>
                  <a:pt x="5455" y="60000"/>
                </a:cubicBezTo>
                <a:cubicBezTo>
                  <a:pt x="5455" y="29872"/>
                  <a:pt x="29872" y="5455"/>
                  <a:pt x="60000" y="5455"/>
                </a:cubicBezTo>
                <a:cubicBezTo>
                  <a:pt x="90122" y="5455"/>
                  <a:pt x="114544" y="29872"/>
                  <a:pt x="114544" y="60000"/>
                </a:cubicBezTo>
                <a:cubicBezTo>
                  <a:pt x="114544" y="90127"/>
                  <a:pt x="90122" y="114544"/>
                  <a:pt x="60000" y="114544"/>
                </a:cubicBezTo>
                <a:moveTo>
                  <a:pt x="60000" y="0"/>
                </a:moveTo>
                <a:cubicBezTo>
                  <a:pt x="26866" y="0"/>
                  <a:pt x="0" y="26861"/>
                  <a:pt x="0" y="60000"/>
                </a:cubicBezTo>
                <a:cubicBezTo>
                  <a:pt x="0" y="93138"/>
                  <a:pt x="26866" y="120000"/>
                  <a:pt x="60000" y="120000"/>
                </a:cubicBezTo>
                <a:cubicBezTo>
                  <a:pt x="93133" y="120000"/>
                  <a:pt x="120000" y="93138"/>
                  <a:pt x="120000" y="60000"/>
                </a:cubicBezTo>
                <a:cubicBezTo>
                  <a:pt x="120000" y="26861"/>
                  <a:pt x="93133" y="0"/>
                  <a:pt x="60000" y="0"/>
                </a:cubicBezTo>
              </a:path>
            </a:pathLst>
          </a:custGeom>
          <a:solidFill>
            <a:schemeClr val="lt1"/>
          </a:solidFill>
          <a:ln>
            <a:noFill/>
          </a:ln>
        </p:spPr>
        <p:txBody>
          <a:bodyPr lIns="13671" tIns="13671" rIns="13671" bIns="13671" anchor="ctr" anchorCtr="0">
            <a:noAutofit/>
          </a:bodyPr>
          <a:lstStyle/>
          <a:p>
            <a:endParaRPr sz="1077">
              <a:solidFill>
                <a:schemeClr val="dk1"/>
              </a:solidFill>
              <a:cs typeface="+mn-ea"/>
              <a:sym typeface="+mn-lt"/>
            </a:endParaRPr>
          </a:p>
        </p:txBody>
      </p:sp>
      <p:sp>
        <p:nvSpPr>
          <p:cNvPr id="32" name="Shape 1304"/>
          <p:cNvSpPr/>
          <p:nvPr/>
        </p:nvSpPr>
        <p:spPr>
          <a:xfrm>
            <a:off x="5321770" y="2326262"/>
            <a:ext cx="304665" cy="372369"/>
          </a:xfrm>
          <a:custGeom>
            <a:avLst/>
            <a:gdLst/>
            <a:ahLst/>
            <a:cxnLst/>
            <a:rect l="0" t="0" r="0" b="0"/>
            <a:pathLst>
              <a:path w="120000" h="120000" extrusionOk="0">
                <a:moveTo>
                  <a:pt x="53333" y="65455"/>
                </a:moveTo>
                <a:lnTo>
                  <a:pt x="53333" y="60000"/>
                </a:lnTo>
                <a:lnTo>
                  <a:pt x="63333" y="60000"/>
                </a:lnTo>
                <a:cubicBezTo>
                  <a:pt x="65177" y="60000"/>
                  <a:pt x="66666" y="58777"/>
                  <a:pt x="66666" y="57272"/>
                </a:cubicBezTo>
                <a:lnTo>
                  <a:pt x="66666" y="16361"/>
                </a:lnTo>
                <a:lnTo>
                  <a:pt x="110777" y="16361"/>
                </a:lnTo>
                <a:lnTo>
                  <a:pt x="93811" y="39505"/>
                </a:lnTo>
                <a:lnTo>
                  <a:pt x="93855" y="39527"/>
                </a:lnTo>
                <a:cubicBezTo>
                  <a:pt x="93555" y="39938"/>
                  <a:pt x="93333" y="40400"/>
                  <a:pt x="93333" y="40911"/>
                </a:cubicBezTo>
                <a:cubicBezTo>
                  <a:pt x="93333" y="41427"/>
                  <a:pt x="93555" y="41877"/>
                  <a:pt x="93855" y="42288"/>
                </a:cubicBezTo>
                <a:lnTo>
                  <a:pt x="93811" y="42311"/>
                </a:lnTo>
                <a:lnTo>
                  <a:pt x="110777" y="65455"/>
                </a:lnTo>
                <a:cubicBezTo>
                  <a:pt x="110777" y="65455"/>
                  <a:pt x="53333" y="65455"/>
                  <a:pt x="53333" y="65455"/>
                </a:cubicBezTo>
                <a:close/>
                <a:moveTo>
                  <a:pt x="6666" y="5455"/>
                </a:moveTo>
                <a:lnTo>
                  <a:pt x="60000" y="5455"/>
                </a:lnTo>
                <a:lnTo>
                  <a:pt x="60000" y="54544"/>
                </a:lnTo>
                <a:lnTo>
                  <a:pt x="6666" y="54544"/>
                </a:lnTo>
                <a:cubicBezTo>
                  <a:pt x="6666" y="54544"/>
                  <a:pt x="6666" y="5455"/>
                  <a:pt x="6666" y="5455"/>
                </a:cubicBezTo>
                <a:close/>
                <a:moveTo>
                  <a:pt x="119522" y="66777"/>
                </a:moveTo>
                <a:lnTo>
                  <a:pt x="100555" y="40911"/>
                </a:lnTo>
                <a:lnTo>
                  <a:pt x="119522" y="15038"/>
                </a:lnTo>
                <a:lnTo>
                  <a:pt x="119477" y="15016"/>
                </a:lnTo>
                <a:cubicBezTo>
                  <a:pt x="119777" y="14605"/>
                  <a:pt x="120000" y="14150"/>
                  <a:pt x="120000" y="13638"/>
                </a:cubicBezTo>
                <a:cubicBezTo>
                  <a:pt x="120000" y="12127"/>
                  <a:pt x="118511" y="10911"/>
                  <a:pt x="116666" y="10911"/>
                </a:cubicBezTo>
                <a:lnTo>
                  <a:pt x="66666" y="10911"/>
                </a:lnTo>
                <a:lnTo>
                  <a:pt x="66666" y="2727"/>
                </a:lnTo>
                <a:cubicBezTo>
                  <a:pt x="66666" y="1222"/>
                  <a:pt x="65177" y="0"/>
                  <a:pt x="63333" y="0"/>
                </a:cubicBezTo>
                <a:lnTo>
                  <a:pt x="3333" y="0"/>
                </a:lnTo>
                <a:cubicBezTo>
                  <a:pt x="1488" y="0"/>
                  <a:pt x="0" y="1222"/>
                  <a:pt x="0" y="2727"/>
                </a:cubicBezTo>
                <a:lnTo>
                  <a:pt x="0" y="117272"/>
                </a:lnTo>
                <a:cubicBezTo>
                  <a:pt x="0" y="118777"/>
                  <a:pt x="1488" y="120000"/>
                  <a:pt x="3333" y="120000"/>
                </a:cubicBezTo>
                <a:cubicBezTo>
                  <a:pt x="5177" y="120000"/>
                  <a:pt x="6666" y="118777"/>
                  <a:pt x="6666" y="117272"/>
                </a:cubicBezTo>
                <a:lnTo>
                  <a:pt x="6666" y="60000"/>
                </a:lnTo>
                <a:lnTo>
                  <a:pt x="46666" y="60000"/>
                </a:lnTo>
                <a:lnTo>
                  <a:pt x="46666" y="68183"/>
                </a:lnTo>
                <a:cubicBezTo>
                  <a:pt x="46666" y="69688"/>
                  <a:pt x="48155" y="70911"/>
                  <a:pt x="50000" y="70911"/>
                </a:cubicBezTo>
                <a:lnTo>
                  <a:pt x="116666" y="70911"/>
                </a:lnTo>
                <a:cubicBezTo>
                  <a:pt x="118511" y="70911"/>
                  <a:pt x="120000" y="69688"/>
                  <a:pt x="120000" y="68183"/>
                </a:cubicBezTo>
                <a:cubicBezTo>
                  <a:pt x="120000" y="67672"/>
                  <a:pt x="119777" y="67211"/>
                  <a:pt x="119477" y="66800"/>
                </a:cubicBezTo>
                <a:cubicBezTo>
                  <a:pt x="119477" y="66800"/>
                  <a:pt x="119522" y="66777"/>
                  <a:pt x="119522" y="66777"/>
                </a:cubicBezTo>
                <a:close/>
              </a:path>
            </a:pathLst>
          </a:custGeom>
          <a:solidFill>
            <a:schemeClr val="lt1"/>
          </a:solidFill>
          <a:ln>
            <a:noFill/>
          </a:ln>
        </p:spPr>
        <p:txBody>
          <a:bodyPr lIns="13671" tIns="13671" rIns="13671" bIns="13671" anchor="ctr" anchorCtr="0">
            <a:noAutofit/>
          </a:bodyPr>
          <a:lstStyle/>
          <a:p>
            <a:endParaRPr sz="1077">
              <a:solidFill>
                <a:schemeClr val="dk1"/>
              </a:solidFill>
              <a:cs typeface="+mn-ea"/>
              <a:sym typeface="+mn-lt"/>
            </a:endParaRPr>
          </a:p>
        </p:txBody>
      </p:sp>
      <p:sp>
        <p:nvSpPr>
          <p:cNvPr id="33" name="Shape 1305"/>
          <p:cNvSpPr txBox="1"/>
          <p:nvPr/>
        </p:nvSpPr>
        <p:spPr>
          <a:xfrm>
            <a:off x="950623" y="3615000"/>
            <a:ext cx="1253791" cy="86197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4" name="Shape 1306"/>
          <p:cNvSpPr txBox="1"/>
          <p:nvPr/>
        </p:nvSpPr>
        <p:spPr>
          <a:xfrm>
            <a:off x="1010696" y="3352076"/>
            <a:ext cx="1154136"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bg1">
                    <a:lumMod val="50000"/>
                  </a:schemeClr>
                </a:solidFill>
                <a:cs typeface="+mn-ea"/>
                <a:sym typeface="+mn-lt"/>
              </a:rPr>
              <a:t>单击添加标题</a:t>
            </a:r>
            <a:endParaRPr lang="en-US" sz="1149" dirty="0">
              <a:solidFill>
                <a:schemeClr val="bg1">
                  <a:lumMod val="50000"/>
                </a:schemeClr>
              </a:solidFill>
              <a:cs typeface="+mn-ea"/>
              <a:sym typeface="+mn-lt"/>
            </a:endParaRPr>
          </a:p>
        </p:txBody>
      </p:sp>
      <p:sp>
        <p:nvSpPr>
          <p:cNvPr id="35" name="Shape 1307"/>
          <p:cNvSpPr txBox="1"/>
          <p:nvPr/>
        </p:nvSpPr>
        <p:spPr>
          <a:xfrm>
            <a:off x="2904215" y="3615000"/>
            <a:ext cx="1253791" cy="86197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6" name="Shape 1308"/>
          <p:cNvSpPr txBox="1"/>
          <p:nvPr/>
        </p:nvSpPr>
        <p:spPr>
          <a:xfrm>
            <a:off x="2964288" y="3352076"/>
            <a:ext cx="1154136"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bg1">
                    <a:lumMod val="50000"/>
                  </a:schemeClr>
                </a:solidFill>
                <a:cs typeface="+mn-ea"/>
                <a:sym typeface="+mn-lt"/>
              </a:rPr>
              <a:t>单击添加标题</a:t>
            </a:r>
            <a:endParaRPr lang="en-US" sz="1149" dirty="0">
              <a:solidFill>
                <a:schemeClr val="bg1">
                  <a:lumMod val="50000"/>
                </a:schemeClr>
              </a:solidFill>
              <a:cs typeface="+mn-ea"/>
              <a:sym typeface="+mn-lt"/>
            </a:endParaRPr>
          </a:p>
        </p:txBody>
      </p:sp>
      <p:sp>
        <p:nvSpPr>
          <p:cNvPr id="37" name="Shape 1309"/>
          <p:cNvSpPr txBox="1"/>
          <p:nvPr/>
        </p:nvSpPr>
        <p:spPr>
          <a:xfrm>
            <a:off x="4844930" y="3615000"/>
            <a:ext cx="1253791" cy="86197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38" name="Shape 1310"/>
          <p:cNvSpPr txBox="1"/>
          <p:nvPr/>
        </p:nvSpPr>
        <p:spPr>
          <a:xfrm>
            <a:off x="4905004" y="3352076"/>
            <a:ext cx="1154136"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bg1">
                    <a:lumMod val="50000"/>
                  </a:schemeClr>
                </a:solidFill>
                <a:cs typeface="+mn-ea"/>
                <a:sym typeface="+mn-lt"/>
              </a:rPr>
              <a:t>单击添加标题</a:t>
            </a:r>
            <a:endParaRPr lang="en-US" sz="1149" dirty="0">
              <a:solidFill>
                <a:schemeClr val="bg1">
                  <a:lumMod val="50000"/>
                </a:schemeClr>
              </a:solidFill>
              <a:cs typeface="+mn-ea"/>
              <a:sym typeface="+mn-lt"/>
            </a:endParaRPr>
          </a:p>
        </p:txBody>
      </p:sp>
      <p:sp>
        <p:nvSpPr>
          <p:cNvPr id="39" name="Shape 1311"/>
          <p:cNvSpPr txBox="1"/>
          <p:nvPr/>
        </p:nvSpPr>
        <p:spPr>
          <a:xfrm>
            <a:off x="6798521" y="3615000"/>
            <a:ext cx="1253791" cy="861975"/>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1"/>
                </a:solidFill>
                <a:cs typeface="+mn-ea"/>
                <a:sym typeface="+mn-lt"/>
              </a:rPr>
              <a:t>单击添加内容单击添加内容单击添加内容单击添加内容单击添加内容单击添加内容单击添加内容单击添加内容单击添加内容</a:t>
            </a:r>
            <a:endParaRPr lang="en-US" sz="718" dirty="0">
              <a:solidFill>
                <a:schemeClr val="dk1"/>
              </a:solidFill>
              <a:cs typeface="+mn-ea"/>
              <a:sym typeface="+mn-lt"/>
            </a:endParaRPr>
          </a:p>
        </p:txBody>
      </p:sp>
      <p:sp>
        <p:nvSpPr>
          <p:cNvPr id="40" name="Shape 1312"/>
          <p:cNvSpPr txBox="1"/>
          <p:nvPr/>
        </p:nvSpPr>
        <p:spPr>
          <a:xfrm>
            <a:off x="6858595" y="3352076"/>
            <a:ext cx="1154136"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bg1">
                    <a:lumMod val="50000"/>
                  </a:schemeClr>
                </a:solidFill>
                <a:cs typeface="+mn-ea"/>
                <a:sym typeface="+mn-lt"/>
              </a:rPr>
              <a:t>单击添加标题</a:t>
            </a:r>
            <a:endParaRPr lang="en-US" sz="1149" dirty="0">
              <a:solidFill>
                <a:schemeClr val="bg1">
                  <a:lumMod val="50000"/>
                </a:schemeClr>
              </a:solidFill>
              <a:cs typeface="+mn-ea"/>
              <a:sym typeface="+mn-lt"/>
            </a:endParaRPr>
          </a:p>
        </p:txBody>
      </p:sp>
      <p:sp>
        <p:nvSpPr>
          <p:cNvPr id="41" name="Shape 1313"/>
          <p:cNvSpPr/>
          <p:nvPr/>
        </p:nvSpPr>
        <p:spPr>
          <a:xfrm>
            <a:off x="7248258" y="2340070"/>
            <a:ext cx="371003" cy="371004"/>
          </a:xfrm>
          <a:custGeom>
            <a:avLst/>
            <a:gdLst/>
            <a:ahLst/>
            <a:cxnLst/>
            <a:rect l="0" t="0" r="0" b="0"/>
            <a:pathLst>
              <a:path w="120000" h="120000" extrusionOk="0">
                <a:moveTo>
                  <a:pt x="59403" y="0"/>
                </a:moveTo>
                <a:lnTo>
                  <a:pt x="0" y="60398"/>
                </a:lnTo>
                <a:lnTo>
                  <a:pt x="17900" y="60398"/>
                </a:lnTo>
                <a:lnTo>
                  <a:pt x="17900" y="119867"/>
                </a:lnTo>
                <a:lnTo>
                  <a:pt x="41635" y="119867"/>
                </a:lnTo>
                <a:lnTo>
                  <a:pt x="41635" y="88141"/>
                </a:lnTo>
                <a:lnTo>
                  <a:pt x="73325" y="88141"/>
                </a:lnTo>
                <a:lnTo>
                  <a:pt x="73325" y="119867"/>
                </a:lnTo>
                <a:lnTo>
                  <a:pt x="97060" y="119867"/>
                </a:lnTo>
                <a:lnTo>
                  <a:pt x="97060" y="60398"/>
                </a:lnTo>
                <a:lnTo>
                  <a:pt x="119867" y="60398"/>
                </a:lnTo>
                <a:lnTo>
                  <a:pt x="59403" y="0"/>
                </a:lnTo>
              </a:path>
            </a:pathLst>
          </a:custGeom>
          <a:noFill/>
          <a:ln w="34275" cap="flat" cmpd="sng">
            <a:solidFill>
              <a:schemeClr val="lt1"/>
            </a:solidFill>
            <a:prstDash val="solid"/>
            <a:bevel/>
            <a:headEnd type="none" w="med" len="med"/>
            <a:tailEnd type="none" w="med" len="med"/>
          </a:ln>
        </p:spPr>
        <p:txBody>
          <a:bodyPr lIns="32827" tIns="16409" rIns="32827" bIns="16409" anchor="ctr" anchorCtr="0">
            <a:noAutofit/>
          </a:bodyPr>
          <a:lstStyle/>
          <a:p>
            <a:endParaRPr sz="1292">
              <a:solidFill>
                <a:schemeClr val="dk1"/>
              </a:solidFill>
              <a:cs typeface="+mn-ea"/>
              <a:sym typeface="+mn-lt"/>
            </a:endParaRPr>
          </a:p>
        </p:txBody>
      </p:sp>
      <p:sp>
        <p:nvSpPr>
          <p:cNvPr id="42" name="标题 1"/>
          <p:cNvSpPr>
            <a:spLocks noGrp="1"/>
          </p:cNvSpPr>
          <p:nvPr>
            <p:ph type="title"/>
          </p:nvPr>
        </p:nvSpPr>
        <p:spPr>
          <a:xfrm>
            <a:off x="327708" y="-119695"/>
            <a:ext cx="7886700" cy="994172"/>
          </a:xfrm>
        </p:spPr>
        <p:txBody>
          <a:bodyPr>
            <a:normAutofit/>
          </a:bodyPr>
          <a:lstStyle/>
          <a:p>
            <a:r>
              <a:rPr lang="zh-CN" altLang="en-US" sz="12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869923" y="1024894"/>
            <a:ext cx="3814613" cy="3815109"/>
            <a:chOff x="4761793" y="1193377"/>
            <a:chExt cx="5086812" cy="5086812"/>
          </a:xfrm>
          <a:solidFill>
            <a:srgbClr val="088EFB"/>
          </a:solidFill>
        </p:grpSpPr>
        <p:sp>
          <p:nvSpPr>
            <p:cNvPr id="18" name="空心弧 17"/>
            <p:cNvSpPr/>
            <p:nvPr/>
          </p:nvSpPr>
          <p:spPr>
            <a:xfrm rot="18932598">
              <a:off x="4761793" y="1193377"/>
              <a:ext cx="5086812" cy="5086812"/>
            </a:xfrm>
            <a:prstGeom prst="blockArc">
              <a:avLst>
                <a:gd name="adj1" fmla="val 5631562"/>
                <a:gd name="adj2" fmla="val 21573093"/>
                <a:gd name="adj3" fmla="val 14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solidFill>
                <a:cs typeface="+mn-ea"/>
                <a:sym typeface="+mn-lt"/>
              </a:endParaRPr>
            </a:p>
          </p:txBody>
        </p:sp>
        <p:sp>
          <p:nvSpPr>
            <p:cNvPr id="19" name="等腰三角形 18"/>
            <p:cNvSpPr/>
            <p:nvPr/>
          </p:nvSpPr>
          <p:spPr>
            <a:xfrm rot="7800137">
              <a:off x="8984404" y="1884169"/>
              <a:ext cx="269694" cy="23249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nvGrpSpPr>
          <p:cNvPr id="7" name="组合 6"/>
          <p:cNvGrpSpPr/>
          <p:nvPr/>
        </p:nvGrpSpPr>
        <p:grpSpPr>
          <a:xfrm>
            <a:off x="6275166" y="1885621"/>
            <a:ext cx="2482131" cy="2065736"/>
            <a:chOff x="8366093" y="2514160"/>
            <a:chExt cx="3309508" cy="2754313"/>
          </a:xfrm>
        </p:grpSpPr>
        <p:sp>
          <p:nvSpPr>
            <p:cNvPr id="12" name="六边形 11"/>
            <p:cNvSpPr/>
            <p:nvPr/>
          </p:nvSpPr>
          <p:spPr bwMode="auto">
            <a:xfrm>
              <a:off x="8366093" y="2514160"/>
              <a:ext cx="3309508" cy="2754313"/>
            </a:xfrm>
            <a:prstGeom prst="hexagon">
              <a:avLst/>
            </a:prstGeom>
            <a:solidFill>
              <a:srgbClr val="9863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8681" name="文本框 19"/>
            <p:cNvSpPr txBox="1">
              <a:spLocks noChangeArrowheads="1"/>
            </p:cNvSpPr>
            <p:nvPr/>
          </p:nvSpPr>
          <p:spPr bwMode="auto">
            <a:xfrm>
              <a:off x="8856568" y="3639697"/>
              <a:ext cx="2326973"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dirty="0">
                  <a:solidFill>
                    <a:schemeClr val="bg1"/>
                  </a:solidFill>
                  <a:latin typeface="+mn-lt"/>
                  <a:ea typeface="+mn-ea"/>
                  <a:cs typeface="+mn-ea"/>
                  <a:sym typeface="+mn-lt"/>
                </a:rPr>
                <a:t>添加您的文字信息</a:t>
              </a:r>
            </a:p>
          </p:txBody>
        </p:sp>
      </p:grpSp>
      <p:grpSp>
        <p:nvGrpSpPr>
          <p:cNvPr id="6" name="组合 5"/>
          <p:cNvGrpSpPr/>
          <p:nvPr/>
        </p:nvGrpSpPr>
        <p:grpSpPr>
          <a:xfrm>
            <a:off x="5603741" y="1376033"/>
            <a:ext cx="1182138" cy="1019176"/>
            <a:chOff x="7470860" y="1834710"/>
            <a:chExt cx="1576183" cy="1358900"/>
          </a:xfrm>
        </p:grpSpPr>
        <p:sp>
          <p:nvSpPr>
            <p:cNvPr id="13" name="六边形 12"/>
            <p:cNvSpPr/>
            <p:nvPr/>
          </p:nvSpPr>
          <p:spPr bwMode="auto">
            <a:xfrm>
              <a:off x="7470860" y="1834710"/>
              <a:ext cx="1576183" cy="1358900"/>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8682" name="文本框 20"/>
            <p:cNvSpPr txBox="1">
              <a:spLocks noChangeArrowheads="1"/>
            </p:cNvSpPr>
            <p:nvPr/>
          </p:nvSpPr>
          <p:spPr bwMode="auto">
            <a:xfrm>
              <a:off x="7880382" y="2328423"/>
              <a:ext cx="885710" cy="327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995" b="1">
                  <a:solidFill>
                    <a:schemeClr val="bg1"/>
                  </a:solidFill>
                  <a:latin typeface="+mn-lt"/>
                  <a:ea typeface="+mn-ea"/>
                  <a:cs typeface="+mn-ea"/>
                  <a:sym typeface="+mn-lt"/>
                </a:rPr>
                <a:t>文本</a:t>
              </a:r>
            </a:p>
          </p:txBody>
        </p:sp>
      </p:grpSp>
      <p:grpSp>
        <p:nvGrpSpPr>
          <p:cNvPr id="5" name="组合 4"/>
          <p:cNvGrpSpPr/>
          <p:nvPr/>
        </p:nvGrpSpPr>
        <p:grpSpPr>
          <a:xfrm>
            <a:off x="4648985" y="1891575"/>
            <a:ext cx="1182138" cy="1017983"/>
            <a:chOff x="6197851" y="2522098"/>
            <a:chExt cx="1576183" cy="1357312"/>
          </a:xfrm>
        </p:grpSpPr>
        <p:sp>
          <p:nvSpPr>
            <p:cNvPr id="14" name="六边形 13"/>
            <p:cNvSpPr/>
            <p:nvPr/>
          </p:nvSpPr>
          <p:spPr bwMode="auto">
            <a:xfrm>
              <a:off x="6197851" y="2522098"/>
              <a:ext cx="1576183" cy="1357312"/>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8683" name="文本框 21"/>
            <p:cNvSpPr txBox="1">
              <a:spLocks noChangeArrowheads="1"/>
            </p:cNvSpPr>
            <p:nvPr/>
          </p:nvSpPr>
          <p:spPr bwMode="auto">
            <a:xfrm>
              <a:off x="6631183" y="3099947"/>
              <a:ext cx="887295" cy="32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995" b="1">
                  <a:solidFill>
                    <a:schemeClr val="bg1"/>
                  </a:solidFill>
                  <a:latin typeface="+mn-lt"/>
                  <a:ea typeface="+mn-ea"/>
                  <a:cs typeface="+mn-ea"/>
                  <a:sym typeface="+mn-lt"/>
                </a:rPr>
                <a:t>文本</a:t>
              </a:r>
            </a:p>
          </p:txBody>
        </p:sp>
      </p:grpSp>
      <p:grpSp>
        <p:nvGrpSpPr>
          <p:cNvPr id="4" name="组合 3"/>
          <p:cNvGrpSpPr/>
          <p:nvPr/>
        </p:nvGrpSpPr>
        <p:grpSpPr>
          <a:xfrm>
            <a:off x="4648985" y="2933371"/>
            <a:ext cx="1182138" cy="1017985"/>
            <a:chOff x="6197851" y="3911160"/>
            <a:chExt cx="1576183" cy="1357313"/>
          </a:xfrm>
        </p:grpSpPr>
        <p:sp>
          <p:nvSpPr>
            <p:cNvPr id="15" name="六边形 14"/>
            <p:cNvSpPr/>
            <p:nvPr/>
          </p:nvSpPr>
          <p:spPr bwMode="auto">
            <a:xfrm>
              <a:off x="6197851" y="3911160"/>
              <a:ext cx="1576183" cy="1357313"/>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8684" name="文本框 22"/>
            <p:cNvSpPr txBox="1">
              <a:spLocks noChangeArrowheads="1"/>
            </p:cNvSpPr>
            <p:nvPr/>
          </p:nvSpPr>
          <p:spPr bwMode="auto">
            <a:xfrm>
              <a:off x="6583564" y="4404871"/>
              <a:ext cx="887295" cy="327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995" b="1">
                  <a:solidFill>
                    <a:schemeClr val="bg1"/>
                  </a:solidFill>
                  <a:latin typeface="+mn-lt"/>
                  <a:ea typeface="+mn-ea"/>
                  <a:cs typeface="+mn-ea"/>
                  <a:sym typeface="+mn-lt"/>
                </a:rPr>
                <a:t>文本</a:t>
              </a:r>
            </a:p>
          </p:txBody>
        </p:sp>
      </p:grpSp>
      <p:grpSp>
        <p:nvGrpSpPr>
          <p:cNvPr id="3" name="组合 2"/>
          <p:cNvGrpSpPr/>
          <p:nvPr/>
        </p:nvGrpSpPr>
        <p:grpSpPr>
          <a:xfrm>
            <a:off x="5594217" y="3464390"/>
            <a:ext cx="1182138" cy="1019176"/>
            <a:chOff x="7458162" y="4619185"/>
            <a:chExt cx="1576183" cy="1358900"/>
          </a:xfrm>
        </p:grpSpPr>
        <p:sp>
          <p:nvSpPr>
            <p:cNvPr id="16" name="六边形 15"/>
            <p:cNvSpPr/>
            <p:nvPr/>
          </p:nvSpPr>
          <p:spPr bwMode="auto">
            <a:xfrm>
              <a:off x="7458162" y="4619185"/>
              <a:ext cx="1576183" cy="1358900"/>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8685" name="文本框 23"/>
            <p:cNvSpPr txBox="1">
              <a:spLocks noChangeArrowheads="1"/>
            </p:cNvSpPr>
            <p:nvPr/>
          </p:nvSpPr>
          <p:spPr bwMode="auto">
            <a:xfrm>
              <a:off x="7891492" y="5122423"/>
              <a:ext cx="887295" cy="327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995" b="1">
                  <a:solidFill>
                    <a:schemeClr val="bg1"/>
                  </a:solidFill>
                  <a:latin typeface="+mn-lt"/>
                  <a:ea typeface="+mn-ea"/>
                  <a:cs typeface="+mn-ea"/>
                  <a:sym typeface="+mn-lt"/>
                </a:rPr>
                <a:t>文本</a:t>
              </a:r>
            </a:p>
          </p:txBody>
        </p:sp>
      </p:grpSp>
      <p:grpSp>
        <p:nvGrpSpPr>
          <p:cNvPr id="28686" name="组合 24"/>
          <p:cNvGrpSpPr/>
          <p:nvPr/>
        </p:nvGrpSpPr>
        <p:grpSpPr bwMode="auto">
          <a:xfrm>
            <a:off x="443451" y="1442708"/>
            <a:ext cx="3190459" cy="748234"/>
            <a:chOff x="533628" y="1510707"/>
            <a:chExt cx="4254545" cy="996999"/>
          </a:xfrm>
        </p:grpSpPr>
        <p:sp>
          <p:nvSpPr>
            <p:cNvPr id="28696" name="TextBox 10"/>
            <p:cNvSpPr txBox="1">
              <a:spLocks noChangeArrowheads="1"/>
            </p:cNvSpPr>
            <p:nvPr/>
          </p:nvSpPr>
          <p:spPr bwMode="auto">
            <a:xfrm>
              <a:off x="533628" y="1928264"/>
              <a:ext cx="4254545" cy="5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8697" name="文本框 26"/>
            <p:cNvSpPr txBox="1">
              <a:spLocks noChangeArrowheads="1"/>
            </p:cNvSpPr>
            <p:nvPr/>
          </p:nvSpPr>
          <p:spPr bwMode="auto">
            <a:xfrm>
              <a:off x="533628" y="1510707"/>
              <a:ext cx="887105" cy="33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a:latin typeface="+mn-lt"/>
                  <a:ea typeface="+mn-ea"/>
                  <a:cs typeface="+mn-ea"/>
                  <a:sym typeface="+mn-lt"/>
                </a:rPr>
                <a:t>标题</a:t>
              </a:r>
            </a:p>
          </p:txBody>
        </p:sp>
      </p:grpSp>
      <p:grpSp>
        <p:nvGrpSpPr>
          <p:cNvPr id="28687" name="组合 27"/>
          <p:cNvGrpSpPr/>
          <p:nvPr/>
        </p:nvGrpSpPr>
        <p:grpSpPr bwMode="auto">
          <a:xfrm>
            <a:off x="443451" y="3008383"/>
            <a:ext cx="3190459" cy="747705"/>
            <a:chOff x="533628" y="1510707"/>
            <a:chExt cx="4254545" cy="997976"/>
          </a:xfrm>
        </p:grpSpPr>
        <p:sp>
          <p:nvSpPr>
            <p:cNvPr id="28694" name="TextBox 10"/>
            <p:cNvSpPr txBox="1">
              <a:spLocks noChangeArrowheads="1"/>
            </p:cNvSpPr>
            <p:nvPr/>
          </p:nvSpPr>
          <p:spPr bwMode="auto">
            <a:xfrm>
              <a:off x="533628" y="1928263"/>
              <a:ext cx="4254545" cy="58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8695" name="文本框 29"/>
            <p:cNvSpPr txBox="1">
              <a:spLocks noChangeArrowheads="1"/>
            </p:cNvSpPr>
            <p:nvPr/>
          </p:nvSpPr>
          <p:spPr bwMode="auto">
            <a:xfrm>
              <a:off x="533628" y="1510707"/>
              <a:ext cx="887105" cy="3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a:latin typeface="+mn-lt"/>
                  <a:ea typeface="+mn-ea"/>
                  <a:cs typeface="+mn-ea"/>
                  <a:sym typeface="+mn-lt"/>
                </a:rPr>
                <a:t>标题</a:t>
              </a:r>
            </a:p>
          </p:txBody>
        </p:sp>
      </p:grpSp>
      <p:grpSp>
        <p:nvGrpSpPr>
          <p:cNvPr id="28688" name="组合 30"/>
          <p:cNvGrpSpPr/>
          <p:nvPr/>
        </p:nvGrpSpPr>
        <p:grpSpPr bwMode="auto">
          <a:xfrm>
            <a:off x="443451" y="2224952"/>
            <a:ext cx="3190459" cy="748234"/>
            <a:chOff x="533628" y="1510707"/>
            <a:chExt cx="4254545" cy="996999"/>
          </a:xfrm>
        </p:grpSpPr>
        <p:sp>
          <p:nvSpPr>
            <p:cNvPr id="28692" name="TextBox 10"/>
            <p:cNvSpPr txBox="1">
              <a:spLocks noChangeArrowheads="1"/>
            </p:cNvSpPr>
            <p:nvPr/>
          </p:nvSpPr>
          <p:spPr bwMode="auto">
            <a:xfrm>
              <a:off x="533628" y="1928264"/>
              <a:ext cx="4254545" cy="5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8693" name="文本框 32"/>
            <p:cNvSpPr txBox="1">
              <a:spLocks noChangeArrowheads="1"/>
            </p:cNvSpPr>
            <p:nvPr/>
          </p:nvSpPr>
          <p:spPr bwMode="auto">
            <a:xfrm>
              <a:off x="533628" y="1510707"/>
              <a:ext cx="887105" cy="33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a:latin typeface="+mn-lt"/>
                  <a:ea typeface="+mn-ea"/>
                  <a:cs typeface="+mn-ea"/>
                  <a:sym typeface="+mn-lt"/>
                </a:rPr>
                <a:t>标题</a:t>
              </a:r>
            </a:p>
          </p:txBody>
        </p:sp>
      </p:grpSp>
      <p:grpSp>
        <p:nvGrpSpPr>
          <p:cNvPr id="28689" name="组合 33"/>
          <p:cNvGrpSpPr/>
          <p:nvPr/>
        </p:nvGrpSpPr>
        <p:grpSpPr bwMode="auto">
          <a:xfrm>
            <a:off x="443451" y="3790623"/>
            <a:ext cx="3190459" cy="747705"/>
            <a:chOff x="533628" y="1510707"/>
            <a:chExt cx="4254545" cy="997976"/>
          </a:xfrm>
        </p:grpSpPr>
        <p:sp>
          <p:nvSpPr>
            <p:cNvPr id="28690" name="TextBox 10"/>
            <p:cNvSpPr txBox="1">
              <a:spLocks noChangeArrowheads="1"/>
            </p:cNvSpPr>
            <p:nvPr/>
          </p:nvSpPr>
          <p:spPr bwMode="auto">
            <a:xfrm>
              <a:off x="533628" y="1928263"/>
              <a:ext cx="4254545" cy="58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文字内容需概括精炼，建议与标题相关并符合整体语言风格，语言描述尽量简洁生动。</a:t>
              </a:r>
              <a:endParaRPr lang="en-US" altLang="zh-CN" sz="900" dirty="0">
                <a:latin typeface="+mn-lt"/>
                <a:ea typeface="+mn-ea"/>
                <a:cs typeface="+mn-ea"/>
                <a:sym typeface="+mn-lt"/>
              </a:endParaRPr>
            </a:p>
          </p:txBody>
        </p:sp>
        <p:sp>
          <p:nvSpPr>
            <p:cNvPr id="28691" name="文本框 35"/>
            <p:cNvSpPr txBox="1">
              <a:spLocks noChangeArrowheads="1"/>
            </p:cNvSpPr>
            <p:nvPr/>
          </p:nvSpPr>
          <p:spPr bwMode="auto">
            <a:xfrm>
              <a:off x="533628" y="1510707"/>
              <a:ext cx="887105" cy="3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a:latin typeface="+mn-lt"/>
                  <a:ea typeface="+mn-ea"/>
                  <a:cs typeface="+mn-ea"/>
                  <a:sym typeface="+mn-lt"/>
                </a:rPr>
                <a:t>标题</a:t>
              </a:r>
            </a:p>
          </p:txBody>
        </p:sp>
      </p:grpSp>
      <p:sp>
        <p:nvSpPr>
          <p:cNvPr id="34"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9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12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8" fill="hold" nodeType="withEffect">
                                  <p:stCondLst>
                                    <p:cond delay="1500"/>
                                  </p:stCondLst>
                                  <p:childTnLst>
                                    <p:set>
                                      <p:cBhvr>
                                        <p:cTn id="27" dur="1" fill="hold">
                                          <p:stCondLst>
                                            <p:cond delay="0"/>
                                          </p:stCondLst>
                                        </p:cTn>
                                        <p:tgtEl>
                                          <p:spTgt spid="28686"/>
                                        </p:tgtEl>
                                        <p:attrNameLst>
                                          <p:attrName>style.visibility</p:attrName>
                                        </p:attrNameLst>
                                      </p:cBhvr>
                                      <p:to>
                                        <p:strVal val="visible"/>
                                      </p:to>
                                    </p:set>
                                    <p:animEffect transition="in" filter="wipe(left)">
                                      <p:cBhvr>
                                        <p:cTn id="28" dur="500"/>
                                        <p:tgtEl>
                                          <p:spTgt spid="28686"/>
                                        </p:tgtEl>
                                      </p:cBhvr>
                                    </p:animEffect>
                                  </p:childTnLst>
                                </p:cTn>
                              </p:par>
                              <p:par>
                                <p:cTn id="29" presetID="22" presetClass="entr" presetSubtype="8" fill="hold" nodeType="withEffect">
                                  <p:stCondLst>
                                    <p:cond delay="1800"/>
                                  </p:stCondLst>
                                  <p:childTnLst>
                                    <p:set>
                                      <p:cBhvr>
                                        <p:cTn id="30" dur="1" fill="hold">
                                          <p:stCondLst>
                                            <p:cond delay="0"/>
                                          </p:stCondLst>
                                        </p:cTn>
                                        <p:tgtEl>
                                          <p:spTgt spid="28688"/>
                                        </p:tgtEl>
                                        <p:attrNameLst>
                                          <p:attrName>style.visibility</p:attrName>
                                        </p:attrNameLst>
                                      </p:cBhvr>
                                      <p:to>
                                        <p:strVal val="visible"/>
                                      </p:to>
                                    </p:set>
                                    <p:animEffect transition="in" filter="wipe(left)">
                                      <p:cBhvr>
                                        <p:cTn id="31" dur="500"/>
                                        <p:tgtEl>
                                          <p:spTgt spid="28688"/>
                                        </p:tgtEl>
                                      </p:cBhvr>
                                    </p:animEffect>
                                  </p:childTnLst>
                                </p:cTn>
                              </p:par>
                              <p:par>
                                <p:cTn id="32" presetID="22" presetClass="entr" presetSubtype="8" fill="hold" nodeType="withEffect">
                                  <p:stCondLst>
                                    <p:cond delay="2100"/>
                                  </p:stCondLst>
                                  <p:childTnLst>
                                    <p:set>
                                      <p:cBhvr>
                                        <p:cTn id="33" dur="1" fill="hold">
                                          <p:stCondLst>
                                            <p:cond delay="0"/>
                                          </p:stCondLst>
                                        </p:cTn>
                                        <p:tgtEl>
                                          <p:spTgt spid="28687"/>
                                        </p:tgtEl>
                                        <p:attrNameLst>
                                          <p:attrName>style.visibility</p:attrName>
                                        </p:attrNameLst>
                                      </p:cBhvr>
                                      <p:to>
                                        <p:strVal val="visible"/>
                                      </p:to>
                                    </p:set>
                                    <p:animEffect transition="in" filter="wipe(left)">
                                      <p:cBhvr>
                                        <p:cTn id="34" dur="500"/>
                                        <p:tgtEl>
                                          <p:spTgt spid="28687"/>
                                        </p:tgtEl>
                                      </p:cBhvr>
                                    </p:animEffect>
                                  </p:childTnLst>
                                </p:cTn>
                              </p:par>
                              <p:par>
                                <p:cTn id="35" presetID="22" presetClass="entr" presetSubtype="8" fill="hold" nodeType="withEffect">
                                  <p:stCondLst>
                                    <p:cond delay="2400"/>
                                  </p:stCondLst>
                                  <p:childTnLst>
                                    <p:set>
                                      <p:cBhvr>
                                        <p:cTn id="36" dur="1" fill="hold">
                                          <p:stCondLst>
                                            <p:cond delay="0"/>
                                          </p:stCondLst>
                                        </p:cTn>
                                        <p:tgtEl>
                                          <p:spTgt spid="28689"/>
                                        </p:tgtEl>
                                        <p:attrNameLst>
                                          <p:attrName>style.visibility</p:attrName>
                                        </p:attrNameLst>
                                      </p:cBhvr>
                                      <p:to>
                                        <p:strVal val="visible"/>
                                      </p:to>
                                    </p:set>
                                    <p:animEffect transition="in" filter="wipe(left)">
                                      <p:cBhvr>
                                        <p:cTn id="3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图片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01782" y="1504710"/>
            <a:ext cx="2324987" cy="2616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4" name="组合 11"/>
          <p:cNvGrpSpPr/>
          <p:nvPr/>
        </p:nvGrpSpPr>
        <p:grpSpPr bwMode="auto">
          <a:xfrm>
            <a:off x="4250576" y="1320161"/>
            <a:ext cx="3630934" cy="328613"/>
            <a:chOff x="5383369" y="1584101"/>
            <a:chExt cx="4842456" cy="437882"/>
          </a:xfrm>
        </p:grpSpPr>
        <p:sp>
          <p:nvSpPr>
            <p:cNvPr id="13" name="矩形 12"/>
            <p:cNvSpPr/>
            <p:nvPr/>
          </p:nvSpPr>
          <p:spPr>
            <a:xfrm>
              <a:off x="5383369" y="1584101"/>
              <a:ext cx="1919518" cy="437882"/>
            </a:xfrm>
            <a:prstGeom prst="rect">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995" b="1" dirty="0">
                  <a:cs typeface="+mn-ea"/>
                  <a:sym typeface="+mn-lt"/>
                </a:rPr>
                <a:t>点击添加文字</a:t>
              </a:r>
            </a:p>
          </p:txBody>
        </p:sp>
        <p:cxnSp>
          <p:nvCxnSpPr>
            <p:cNvPr id="14" name="直接连接符 13"/>
            <p:cNvCxnSpPr/>
            <p:nvPr/>
          </p:nvCxnSpPr>
          <p:spPr>
            <a:xfrm>
              <a:off x="7147294" y="1993534"/>
              <a:ext cx="3078531" cy="0"/>
            </a:xfrm>
            <a:prstGeom prst="line">
              <a:avLst/>
            </a:prstGeom>
            <a:ln>
              <a:solidFill>
                <a:srgbClr val="986341"/>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4181529" y="1728548"/>
            <a:ext cx="352617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单击添加内容单击添加内容单击添加内容单击添加内容单击添加内容单击添加内容单击添加内容单击添加内容单击添加内容单击添加内容单击添加内容单击添加内容</a:t>
            </a:r>
            <a:endParaRPr lang="en-US" altLang="zh-CN" sz="900" dirty="0">
              <a:latin typeface="+mn-lt"/>
              <a:ea typeface="+mn-ea"/>
              <a:cs typeface="+mn-ea"/>
              <a:sym typeface="+mn-lt"/>
            </a:endParaRPr>
          </a:p>
          <a:p>
            <a:endParaRPr lang="en-US" altLang="zh-CN" sz="900" dirty="0">
              <a:latin typeface="+mn-lt"/>
              <a:ea typeface="+mn-ea"/>
              <a:cs typeface="+mn-ea"/>
              <a:sym typeface="+mn-lt"/>
            </a:endParaRPr>
          </a:p>
        </p:txBody>
      </p:sp>
      <p:grpSp>
        <p:nvGrpSpPr>
          <p:cNvPr id="29706" name="组合 15"/>
          <p:cNvGrpSpPr/>
          <p:nvPr/>
        </p:nvGrpSpPr>
        <p:grpSpPr bwMode="auto">
          <a:xfrm>
            <a:off x="4386288" y="2695441"/>
            <a:ext cx="679760" cy="679847"/>
            <a:chOff x="7984517" y="3067117"/>
            <a:chExt cx="906265" cy="906265"/>
          </a:xfrm>
        </p:grpSpPr>
        <p:sp>
          <p:nvSpPr>
            <p:cNvPr id="17" name="椭圆 16"/>
            <p:cNvSpPr/>
            <p:nvPr/>
          </p:nvSpPr>
          <p:spPr>
            <a:xfrm>
              <a:off x="7984517" y="3067117"/>
              <a:ext cx="906265" cy="90626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lumMod val="50000"/>
                    <a:lumOff val="50000"/>
                  </a:schemeClr>
                </a:solidFill>
                <a:cs typeface="+mn-ea"/>
                <a:sym typeface="+mn-lt"/>
              </a:endParaRPr>
            </a:p>
          </p:txBody>
        </p:sp>
        <p:sp>
          <p:nvSpPr>
            <p:cNvPr id="29718" name="文本框 17"/>
            <p:cNvSpPr txBox="1">
              <a:spLocks noChangeArrowheads="1"/>
            </p:cNvSpPr>
            <p:nvPr/>
          </p:nvSpPr>
          <p:spPr bwMode="auto">
            <a:xfrm>
              <a:off x="8102992" y="3334043"/>
              <a:ext cx="787790" cy="43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tx1">
                      <a:lumMod val="50000"/>
                      <a:lumOff val="50000"/>
                    </a:schemeClr>
                  </a:solidFill>
                  <a:latin typeface="+mn-lt"/>
                  <a:ea typeface="+mn-ea"/>
                  <a:cs typeface="+mn-ea"/>
                  <a:sym typeface="+mn-lt"/>
                </a:rPr>
                <a:t>文本</a:t>
              </a:r>
            </a:p>
          </p:txBody>
        </p:sp>
      </p:grpSp>
      <p:grpSp>
        <p:nvGrpSpPr>
          <p:cNvPr id="29707" name="组合 18"/>
          <p:cNvGrpSpPr/>
          <p:nvPr/>
        </p:nvGrpSpPr>
        <p:grpSpPr bwMode="auto">
          <a:xfrm>
            <a:off x="5704139" y="2695441"/>
            <a:ext cx="679758" cy="679847"/>
            <a:chOff x="7984517" y="3067117"/>
            <a:chExt cx="906265"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lumMod val="50000"/>
                    <a:lumOff val="50000"/>
                  </a:schemeClr>
                </a:solidFill>
                <a:cs typeface="+mn-ea"/>
                <a:sym typeface="+mn-lt"/>
              </a:endParaRPr>
            </a:p>
          </p:txBody>
        </p:sp>
        <p:sp>
          <p:nvSpPr>
            <p:cNvPr id="29716" name="文本框 20"/>
            <p:cNvSpPr txBox="1">
              <a:spLocks noChangeArrowheads="1"/>
            </p:cNvSpPr>
            <p:nvPr/>
          </p:nvSpPr>
          <p:spPr bwMode="auto">
            <a:xfrm>
              <a:off x="8102992" y="3334043"/>
              <a:ext cx="787790" cy="43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tx1">
                      <a:lumMod val="50000"/>
                      <a:lumOff val="50000"/>
                    </a:schemeClr>
                  </a:solidFill>
                  <a:latin typeface="+mn-lt"/>
                  <a:ea typeface="+mn-ea"/>
                  <a:cs typeface="+mn-ea"/>
                  <a:sym typeface="+mn-lt"/>
                </a:rPr>
                <a:t>文本</a:t>
              </a:r>
            </a:p>
          </p:txBody>
        </p:sp>
      </p:grpSp>
      <p:grpSp>
        <p:nvGrpSpPr>
          <p:cNvPr id="29708" name="组合 21"/>
          <p:cNvGrpSpPr/>
          <p:nvPr/>
        </p:nvGrpSpPr>
        <p:grpSpPr bwMode="auto">
          <a:xfrm>
            <a:off x="7021989" y="2695441"/>
            <a:ext cx="679760" cy="679847"/>
            <a:chOff x="7984517" y="3067117"/>
            <a:chExt cx="906265" cy="906265"/>
          </a:xfrm>
        </p:grpSpPr>
        <p:sp>
          <p:nvSpPr>
            <p:cNvPr id="23" name="椭圆 22"/>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solidFill>
                  <a:schemeClr val="tx1">
                    <a:lumMod val="50000"/>
                    <a:lumOff val="50000"/>
                  </a:schemeClr>
                </a:solidFill>
                <a:cs typeface="+mn-ea"/>
                <a:sym typeface="+mn-lt"/>
              </a:endParaRPr>
            </a:p>
          </p:txBody>
        </p:sp>
        <p:sp>
          <p:nvSpPr>
            <p:cNvPr id="29714" name="文本框 23"/>
            <p:cNvSpPr txBox="1">
              <a:spLocks noChangeArrowheads="1"/>
            </p:cNvSpPr>
            <p:nvPr/>
          </p:nvSpPr>
          <p:spPr bwMode="auto">
            <a:xfrm>
              <a:off x="8102992" y="3334043"/>
              <a:ext cx="787790" cy="43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chemeClr val="tx1">
                      <a:lumMod val="50000"/>
                      <a:lumOff val="50000"/>
                    </a:schemeClr>
                  </a:solidFill>
                  <a:latin typeface="+mn-lt"/>
                  <a:ea typeface="+mn-ea"/>
                  <a:cs typeface="+mn-ea"/>
                  <a:sym typeface="+mn-lt"/>
                </a:rPr>
                <a:t>文本</a:t>
              </a:r>
            </a:p>
          </p:txBody>
        </p:sp>
      </p:grpSp>
      <p:grpSp>
        <p:nvGrpSpPr>
          <p:cNvPr id="29709" name="组合 24"/>
          <p:cNvGrpSpPr/>
          <p:nvPr/>
        </p:nvGrpSpPr>
        <p:grpSpPr bwMode="auto">
          <a:xfrm>
            <a:off x="4256529" y="3480064"/>
            <a:ext cx="3630934" cy="328613"/>
            <a:chOff x="5383369" y="1584101"/>
            <a:chExt cx="4842456" cy="437882"/>
          </a:xfrm>
        </p:grpSpPr>
        <p:sp>
          <p:nvSpPr>
            <p:cNvPr id="26" name="矩形 25"/>
            <p:cNvSpPr/>
            <p:nvPr/>
          </p:nvSpPr>
          <p:spPr>
            <a:xfrm>
              <a:off x="5383369" y="1584101"/>
              <a:ext cx="1919517" cy="437882"/>
            </a:xfrm>
            <a:prstGeom prst="rect">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995" b="1" dirty="0">
                  <a:cs typeface="+mn-ea"/>
                  <a:sym typeface="+mn-lt"/>
                </a:rPr>
                <a:t>点击添加文字</a:t>
              </a:r>
            </a:p>
          </p:txBody>
        </p:sp>
        <p:cxnSp>
          <p:nvCxnSpPr>
            <p:cNvPr id="27" name="直接连接符 26"/>
            <p:cNvCxnSpPr/>
            <p:nvPr/>
          </p:nvCxnSpPr>
          <p:spPr>
            <a:xfrm>
              <a:off x="7147293" y="2009291"/>
              <a:ext cx="3078532" cy="0"/>
            </a:xfrm>
            <a:prstGeom prst="line">
              <a:avLst/>
            </a:prstGeom>
            <a:ln>
              <a:solidFill>
                <a:srgbClr val="986341"/>
              </a:solidFill>
            </a:ln>
          </p:spPr>
          <p:style>
            <a:lnRef idx="1">
              <a:schemeClr val="accent1"/>
            </a:lnRef>
            <a:fillRef idx="0">
              <a:schemeClr val="accent1"/>
            </a:fillRef>
            <a:effectRef idx="0">
              <a:schemeClr val="accent1"/>
            </a:effectRef>
            <a:fontRef idx="minor">
              <a:schemeClr val="tx1"/>
            </a:fontRef>
          </p:style>
        </p:cxnSp>
      </p:grpSp>
      <p:sp>
        <p:nvSpPr>
          <p:cNvPr id="29710" name="TextBox 10"/>
          <p:cNvSpPr txBox="1">
            <a:spLocks noChangeArrowheads="1"/>
          </p:cNvSpPr>
          <p:nvPr/>
        </p:nvSpPr>
        <p:spPr bwMode="auto">
          <a:xfrm>
            <a:off x="4186291" y="3888451"/>
            <a:ext cx="35273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单击添加内容单击添加内容单击添加内容单击添加内容单击添加内容单击添加内容单击添加内容单击添加内容单击添加内容单击添加内容单击添加内容单击添加内容</a:t>
            </a:r>
            <a:endParaRPr lang="en-US" altLang="zh-CN" sz="900" dirty="0">
              <a:latin typeface="+mn-lt"/>
              <a:ea typeface="+mn-ea"/>
              <a:cs typeface="+mn-ea"/>
              <a:sym typeface="+mn-lt"/>
            </a:endParaRPr>
          </a:p>
          <a:p>
            <a:endParaRPr lang="en-US" altLang="zh-CN" sz="900" dirty="0">
              <a:latin typeface="+mn-lt"/>
              <a:ea typeface="+mn-ea"/>
              <a:cs typeface="+mn-ea"/>
              <a:sym typeface="+mn-lt"/>
            </a:endParaRPr>
          </a:p>
        </p:txBody>
      </p:sp>
      <p:sp>
        <p:nvSpPr>
          <p:cNvPr id="25"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fade">
                                      <p:cBhvr>
                                        <p:cTn id="7" dur="1000"/>
                                        <p:tgtEl>
                                          <p:spTgt spid="29703"/>
                                        </p:tgtEl>
                                      </p:cBhvr>
                                    </p:animEffect>
                                    <p:anim calcmode="lin" valueType="num">
                                      <p:cBhvr>
                                        <p:cTn id="8" dur="1000" fill="hold"/>
                                        <p:tgtEl>
                                          <p:spTgt spid="29703"/>
                                        </p:tgtEl>
                                        <p:attrNameLst>
                                          <p:attrName>ppt_x</p:attrName>
                                        </p:attrNameLst>
                                      </p:cBhvr>
                                      <p:tavLst>
                                        <p:tav tm="0">
                                          <p:val>
                                            <p:strVal val="#ppt_x"/>
                                          </p:val>
                                        </p:tav>
                                        <p:tav tm="100000">
                                          <p:val>
                                            <p:strVal val="#ppt_x"/>
                                          </p:val>
                                        </p:tav>
                                      </p:tavLst>
                                    </p:anim>
                                    <p:anim calcmode="lin" valueType="num">
                                      <p:cBhvr>
                                        <p:cTn id="9" dur="1000" fill="hold"/>
                                        <p:tgtEl>
                                          <p:spTgt spid="2970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300"/>
                                  </p:stCondLst>
                                  <p:childTnLst>
                                    <p:set>
                                      <p:cBhvr>
                                        <p:cTn id="11" dur="1" fill="hold">
                                          <p:stCondLst>
                                            <p:cond delay="0"/>
                                          </p:stCondLst>
                                        </p:cTn>
                                        <p:tgtEl>
                                          <p:spTgt spid="29704"/>
                                        </p:tgtEl>
                                        <p:attrNameLst>
                                          <p:attrName>style.visibility</p:attrName>
                                        </p:attrNameLst>
                                      </p:cBhvr>
                                      <p:to>
                                        <p:strVal val="visible"/>
                                      </p:to>
                                    </p:set>
                                    <p:animEffect transition="in" filter="wipe(left)">
                                      <p:cBhvr>
                                        <p:cTn id="12" dur="500"/>
                                        <p:tgtEl>
                                          <p:spTgt spid="29704"/>
                                        </p:tgtEl>
                                      </p:cBhvr>
                                    </p:animEffect>
                                  </p:childTnLst>
                                </p:cTn>
                              </p:par>
                              <p:par>
                                <p:cTn id="13" presetID="42" presetClass="entr" presetSubtype="0" fill="hold" grpId="0" nodeType="withEffect">
                                  <p:stCondLst>
                                    <p:cond delay="600"/>
                                  </p:stCondLst>
                                  <p:childTnLst>
                                    <p:set>
                                      <p:cBhvr>
                                        <p:cTn id="14" dur="1" fill="hold">
                                          <p:stCondLst>
                                            <p:cond delay="0"/>
                                          </p:stCondLst>
                                        </p:cTn>
                                        <p:tgtEl>
                                          <p:spTgt spid="29705"/>
                                        </p:tgtEl>
                                        <p:attrNameLst>
                                          <p:attrName>style.visibility</p:attrName>
                                        </p:attrNameLst>
                                      </p:cBhvr>
                                      <p:to>
                                        <p:strVal val="visible"/>
                                      </p:to>
                                    </p:set>
                                    <p:animEffect transition="in" filter="fade">
                                      <p:cBhvr>
                                        <p:cTn id="15" dur="1000"/>
                                        <p:tgtEl>
                                          <p:spTgt spid="29705"/>
                                        </p:tgtEl>
                                      </p:cBhvr>
                                    </p:animEffect>
                                    <p:anim calcmode="lin" valueType="num">
                                      <p:cBhvr>
                                        <p:cTn id="16" dur="1000" fill="hold"/>
                                        <p:tgtEl>
                                          <p:spTgt spid="29705"/>
                                        </p:tgtEl>
                                        <p:attrNameLst>
                                          <p:attrName>ppt_x</p:attrName>
                                        </p:attrNameLst>
                                      </p:cBhvr>
                                      <p:tavLst>
                                        <p:tav tm="0">
                                          <p:val>
                                            <p:strVal val="#ppt_x"/>
                                          </p:val>
                                        </p:tav>
                                        <p:tav tm="100000">
                                          <p:val>
                                            <p:strVal val="#ppt_x"/>
                                          </p:val>
                                        </p:tav>
                                      </p:tavLst>
                                    </p:anim>
                                    <p:anim calcmode="lin" valueType="num">
                                      <p:cBhvr>
                                        <p:cTn id="17" dur="1000" fill="hold"/>
                                        <p:tgtEl>
                                          <p:spTgt spid="29705"/>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900"/>
                                  </p:stCondLst>
                                  <p:childTnLst>
                                    <p:set>
                                      <p:cBhvr>
                                        <p:cTn id="19" dur="1" fill="hold">
                                          <p:stCondLst>
                                            <p:cond delay="0"/>
                                          </p:stCondLst>
                                        </p:cTn>
                                        <p:tgtEl>
                                          <p:spTgt spid="29706"/>
                                        </p:tgtEl>
                                        <p:attrNameLst>
                                          <p:attrName>style.visibility</p:attrName>
                                        </p:attrNameLst>
                                      </p:cBhvr>
                                      <p:to>
                                        <p:strVal val="visible"/>
                                      </p:to>
                                    </p:set>
                                    <p:anim calcmode="lin" valueType="num">
                                      <p:cBhvr>
                                        <p:cTn id="20" dur="500" fill="hold"/>
                                        <p:tgtEl>
                                          <p:spTgt spid="29706"/>
                                        </p:tgtEl>
                                        <p:attrNameLst>
                                          <p:attrName>ppt_w</p:attrName>
                                        </p:attrNameLst>
                                      </p:cBhvr>
                                      <p:tavLst>
                                        <p:tav tm="0">
                                          <p:val>
                                            <p:fltVal val="0"/>
                                          </p:val>
                                        </p:tav>
                                        <p:tav tm="100000">
                                          <p:val>
                                            <p:strVal val="#ppt_w"/>
                                          </p:val>
                                        </p:tav>
                                      </p:tavLst>
                                    </p:anim>
                                    <p:anim calcmode="lin" valueType="num">
                                      <p:cBhvr>
                                        <p:cTn id="21" dur="500" fill="hold"/>
                                        <p:tgtEl>
                                          <p:spTgt spid="29706"/>
                                        </p:tgtEl>
                                        <p:attrNameLst>
                                          <p:attrName>ppt_h</p:attrName>
                                        </p:attrNameLst>
                                      </p:cBhvr>
                                      <p:tavLst>
                                        <p:tav tm="0">
                                          <p:val>
                                            <p:fltVal val="0"/>
                                          </p:val>
                                        </p:tav>
                                        <p:tav tm="100000">
                                          <p:val>
                                            <p:strVal val="#ppt_h"/>
                                          </p:val>
                                        </p:tav>
                                      </p:tavLst>
                                    </p:anim>
                                    <p:animEffect transition="in" filter="fade">
                                      <p:cBhvr>
                                        <p:cTn id="22" dur="500"/>
                                        <p:tgtEl>
                                          <p:spTgt spid="29706"/>
                                        </p:tgtEl>
                                      </p:cBhvr>
                                    </p:animEffect>
                                  </p:childTnLst>
                                </p:cTn>
                              </p:par>
                              <p:par>
                                <p:cTn id="23" presetID="53" presetClass="entr" presetSubtype="16" fill="hold" nodeType="withEffect">
                                  <p:stCondLst>
                                    <p:cond delay="1200"/>
                                  </p:stCondLst>
                                  <p:childTnLst>
                                    <p:set>
                                      <p:cBhvr>
                                        <p:cTn id="24" dur="1" fill="hold">
                                          <p:stCondLst>
                                            <p:cond delay="0"/>
                                          </p:stCondLst>
                                        </p:cTn>
                                        <p:tgtEl>
                                          <p:spTgt spid="29707"/>
                                        </p:tgtEl>
                                        <p:attrNameLst>
                                          <p:attrName>style.visibility</p:attrName>
                                        </p:attrNameLst>
                                      </p:cBhvr>
                                      <p:to>
                                        <p:strVal val="visible"/>
                                      </p:to>
                                    </p:set>
                                    <p:anim calcmode="lin" valueType="num">
                                      <p:cBhvr>
                                        <p:cTn id="25" dur="500" fill="hold"/>
                                        <p:tgtEl>
                                          <p:spTgt spid="29707"/>
                                        </p:tgtEl>
                                        <p:attrNameLst>
                                          <p:attrName>ppt_w</p:attrName>
                                        </p:attrNameLst>
                                      </p:cBhvr>
                                      <p:tavLst>
                                        <p:tav tm="0">
                                          <p:val>
                                            <p:fltVal val="0"/>
                                          </p:val>
                                        </p:tav>
                                        <p:tav tm="100000">
                                          <p:val>
                                            <p:strVal val="#ppt_w"/>
                                          </p:val>
                                        </p:tav>
                                      </p:tavLst>
                                    </p:anim>
                                    <p:anim calcmode="lin" valueType="num">
                                      <p:cBhvr>
                                        <p:cTn id="26" dur="500" fill="hold"/>
                                        <p:tgtEl>
                                          <p:spTgt spid="29707"/>
                                        </p:tgtEl>
                                        <p:attrNameLst>
                                          <p:attrName>ppt_h</p:attrName>
                                        </p:attrNameLst>
                                      </p:cBhvr>
                                      <p:tavLst>
                                        <p:tav tm="0">
                                          <p:val>
                                            <p:fltVal val="0"/>
                                          </p:val>
                                        </p:tav>
                                        <p:tav tm="100000">
                                          <p:val>
                                            <p:strVal val="#ppt_h"/>
                                          </p:val>
                                        </p:tav>
                                      </p:tavLst>
                                    </p:anim>
                                    <p:animEffect transition="in" filter="fade">
                                      <p:cBhvr>
                                        <p:cTn id="27" dur="500"/>
                                        <p:tgtEl>
                                          <p:spTgt spid="29707"/>
                                        </p:tgtEl>
                                      </p:cBhvr>
                                    </p:animEffect>
                                  </p:childTnLst>
                                </p:cTn>
                              </p:par>
                              <p:par>
                                <p:cTn id="28" presetID="53" presetClass="entr" presetSubtype="16" fill="hold" nodeType="withEffect">
                                  <p:stCondLst>
                                    <p:cond delay="1500"/>
                                  </p:stCondLst>
                                  <p:childTnLst>
                                    <p:set>
                                      <p:cBhvr>
                                        <p:cTn id="29" dur="1" fill="hold">
                                          <p:stCondLst>
                                            <p:cond delay="0"/>
                                          </p:stCondLst>
                                        </p:cTn>
                                        <p:tgtEl>
                                          <p:spTgt spid="29708"/>
                                        </p:tgtEl>
                                        <p:attrNameLst>
                                          <p:attrName>style.visibility</p:attrName>
                                        </p:attrNameLst>
                                      </p:cBhvr>
                                      <p:to>
                                        <p:strVal val="visible"/>
                                      </p:to>
                                    </p:set>
                                    <p:anim calcmode="lin" valueType="num">
                                      <p:cBhvr>
                                        <p:cTn id="30" dur="500" fill="hold"/>
                                        <p:tgtEl>
                                          <p:spTgt spid="29708"/>
                                        </p:tgtEl>
                                        <p:attrNameLst>
                                          <p:attrName>ppt_w</p:attrName>
                                        </p:attrNameLst>
                                      </p:cBhvr>
                                      <p:tavLst>
                                        <p:tav tm="0">
                                          <p:val>
                                            <p:fltVal val="0"/>
                                          </p:val>
                                        </p:tav>
                                        <p:tav tm="100000">
                                          <p:val>
                                            <p:strVal val="#ppt_w"/>
                                          </p:val>
                                        </p:tav>
                                      </p:tavLst>
                                    </p:anim>
                                    <p:anim calcmode="lin" valueType="num">
                                      <p:cBhvr>
                                        <p:cTn id="31" dur="500" fill="hold"/>
                                        <p:tgtEl>
                                          <p:spTgt spid="29708"/>
                                        </p:tgtEl>
                                        <p:attrNameLst>
                                          <p:attrName>ppt_h</p:attrName>
                                        </p:attrNameLst>
                                      </p:cBhvr>
                                      <p:tavLst>
                                        <p:tav tm="0">
                                          <p:val>
                                            <p:fltVal val="0"/>
                                          </p:val>
                                        </p:tav>
                                        <p:tav tm="100000">
                                          <p:val>
                                            <p:strVal val="#ppt_h"/>
                                          </p:val>
                                        </p:tav>
                                      </p:tavLst>
                                    </p:anim>
                                    <p:animEffect transition="in" filter="fade">
                                      <p:cBhvr>
                                        <p:cTn id="32" dur="500"/>
                                        <p:tgtEl>
                                          <p:spTgt spid="29708"/>
                                        </p:tgtEl>
                                      </p:cBhvr>
                                    </p:animEffect>
                                  </p:childTnLst>
                                </p:cTn>
                              </p:par>
                              <p:par>
                                <p:cTn id="33" presetID="22" presetClass="entr" presetSubtype="8" fill="hold" nodeType="withEffect">
                                  <p:stCondLst>
                                    <p:cond delay="1800"/>
                                  </p:stCondLst>
                                  <p:childTnLst>
                                    <p:set>
                                      <p:cBhvr>
                                        <p:cTn id="34" dur="1" fill="hold">
                                          <p:stCondLst>
                                            <p:cond delay="0"/>
                                          </p:stCondLst>
                                        </p:cTn>
                                        <p:tgtEl>
                                          <p:spTgt spid="29709"/>
                                        </p:tgtEl>
                                        <p:attrNameLst>
                                          <p:attrName>style.visibility</p:attrName>
                                        </p:attrNameLst>
                                      </p:cBhvr>
                                      <p:to>
                                        <p:strVal val="visible"/>
                                      </p:to>
                                    </p:set>
                                    <p:animEffect transition="in" filter="wipe(left)">
                                      <p:cBhvr>
                                        <p:cTn id="35" dur="500"/>
                                        <p:tgtEl>
                                          <p:spTgt spid="29709"/>
                                        </p:tgtEl>
                                      </p:cBhvr>
                                    </p:animEffect>
                                  </p:childTnLst>
                                </p:cTn>
                              </p:par>
                              <p:par>
                                <p:cTn id="36" presetID="42" presetClass="entr" presetSubtype="0" fill="hold" grpId="0" nodeType="withEffect">
                                  <p:stCondLst>
                                    <p:cond delay="2100"/>
                                  </p:stCondLst>
                                  <p:childTnLst>
                                    <p:set>
                                      <p:cBhvr>
                                        <p:cTn id="37" dur="1" fill="hold">
                                          <p:stCondLst>
                                            <p:cond delay="0"/>
                                          </p:stCondLst>
                                        </p:cTn>
                                        <p:tgtEl>
                                          <p:spTgt spid="29710"/>
                                        </p:tgtEl>
                                        <p:attrNameLst>
                                          <p:attrName>style.visibility</p:attrName>
                                        </p:attrNameLst>
                                      </p:cBhvr>
                                      <p:to>
                                        <p:strVal val="visible"/>
                                      </p:to>
                                    </p:set>
                                    <p:animEffect transition="in" filter="fade">
                                      <p:cBhvr>
                                        <p:cTn id="38" dur="1000"/>
                                        <p:tgtEl>
                                          <p:spTgt spid="29710"/>
                                        </p:tgtEl>
                                      </p:cBhvr>
                                    </p:animEffect>
                                    <p:anim calcmode="lin" valueType="num">
                                      <p:cBhvr>
                                        <p:cTn id="39" dur="1000" fill="hold"/>
                                        <p:tgtEl>
                                          <p:spTgt spid="29710"/>
                                        </p:tgtEl>
                                        <p:attrNameLst>
                                          <p:attrName>ppt_x</p:attrName>
                                        </p:attrNameLst>
                                      </p:cBhvr>
                                      <p:tavLst>
                                        <p:tav tm="0">
                                          <p:val>
                                            <p:strVal val="#ppt_x"/>
                                          </p:val>
                                        </p:tav>
                                        <p:tav tm="100000">
                                          <p:val>
                                            <p:strVal val="#ppt_x"/>
                                          </p:val>
                                        </p:tav>
                                      </p:tavLst>
                                    </p:anim>
                                    <p:anim calcmode="lin" valueType="num">
                                      <p:cBhvr>
                                        <p:cTn id="40" dur="1000" fill="hold"/>
                                        <p:tgtEl>
                                          <p:spTgt spid="297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1394"/>
          <p:cNvSpPr/>
          <p:nvPr/>
        </p:nvSpPr>
        <p:spPr>
          <a:xfrm>
            <a:off x="5842594" y="1678978"/>
            <a:ext cx="1244674" cy="896491"/>
          </a:xfrm>
          <a:custGeom>
            <a:avLst/>
            <a:gdLst/>
            <a:ahLst/>
            <a:cxnLst/>
            <a:rect l="0" t="0" r="0" b="0"/>
            <a:pathLst>
              <a:path w="120000" h="120000" extrusionOk="0">
                <a:moveTo>
                  <a:pt x="0" y="120000"/>
                </a:moveTo>
                <a:lnTo>
                  <a:pt x="59999" y="0"/>
                </a:lnTo>
                <a:lnTo>
                  <a:pt x="60000" y="0"/>
                </a:lnTo>
                <a:lnTo>
                  <a:pt x="120000" y="120000"/>
                </a:lnTo>
                <a:lnTo>
                  <a:pt x="0" y="120000"/>
                </a:lnTo>
                <a:close/>
              </a:path>
            </a:pathLst>
          </a:custGeom>
          <a:solidFill>
            <a:srgbClr val="986341"/>
          </a:solidFill>
          <a:ln w="9525" cap="flat" cmpd="sng">
            <a:solidFill>
              <a:schemeClr val="lt1"/>
            </a:solidFill>
            <a:prstDash val="solid"/>
            <a:miter/>
            <a:headEnd type="none" w="med" len="med"/>
            <a:tailEnd type="none" w="med" len="med"/>
          </a:ln>
        </p:spPr>
        <p:txBody>
          <a:bodyPr lIns="5467" tIns="164161" rIns="5467" bIns="32827" anchor="b" anchorCtr="0">
            <a:noAutofit/>
          </a:bodyPr>
          <a:lstStyle/>
          <a:p>
            <a:pPr algn="ctr">
              <a:lnSpc>
                <a:spcPct val="90000"/>
              </a:lnSpc>
            </a:pPr>
            <a:endParaRPr sz="431">
              <a:solidFill>
                <a:srgbClr val="FFFFFF"/>
              </a:solidFill>
              <a:cs typeface="+mn-ea"/>
              <a:sym typeface="+mn-lt"/>
            </a:endParaRPr>
          </a:p>
        </p:txBody>
      </p:sp>
      <p:sp>
        <p:nvSpPr>
          <p:cNvPr id="24" name="Shape 1395"/>
          <p:cNvSpPr/>
          <p:nvPr/>
        </p:nvSpPr>
        <p:spPr>
          <a:xfrm>
            <a:off x="5448600" y="2575470"/>
            <a:ext cx="2032662" cy="567557"/>
          </a:xfrm>
          <a:custGeom>
            <a:avLst/>
            <a:gdLst/>
            <a:ahLst/>
            <a:cxnLst/>
            <a:rect l="0" t="0" r="0" b="0"/>
            <a:pathLst>
              <a:path w="120000" h="120000" extrusionOk="0">
                <a:moveTo>
                  <a:pt x="0" y="120000"/>
                </a:moveTo>
                <a:lnTo>
                  <a:pt x="23259" y="0"/>
                </a:lnTo>
                <a:lnTo>
                  <a:pt x="96740" y="0"/>
                </a:lnTo>
                <a:lnTo>
                  <a:pt x="120000" y="120000"/>
                </a:lnTo>
                <a:lnTo>
                  <a:pt x="0" y="120000"/>
                </a:lnTo>
                <a:close/>
              </a:path>
            </a:pathLst>
          </a:custGeom>
          <a:solidFill>
            <a:srgbClr val="986341"/>
          </a:solidFill>
          <a:ln w="9525" cap="flat" cmpd="sng">
            <a:solidFill>
              <a:schemeClr val="lt1"/>
            </a:solidFill>
            <a:prstDash val="solid"/>
            <a:miter/>
            <a:headEnd type="none" w="med" len="med"/>
            <a:tailEnd type="none" w="med" len="med"/>
          </a:ln>
        </p:spPr>
        <p:txBody>
          <a:bodyPr lIns="392756" tIns="5467" rIns="392756" bIns="32827" anchor="b" anchorCtr="0">
            <a:noAutofit/>
          </a:bodyPr>
          <a:lstStyle/>
          <a:p>
            <a:pPr algn="ctr">
              <a:lnSpc>
                <a:spcPct val="90000"/>
              </a:lnSpc>
            </a:pPr>
            <a:endParaRPr sz="431">
              <a:solidFill>
                <a:srgbClr val="FFFFFF"/>
              </a:solidFill>
              <a:cs typeface="+mn-ea"/>
              <a:sym typeface="+mn-lt"/>
            </a:endParaRPr>
          </a:p>
        </p:txBody>
      </p:sp>
      <p:sp>
        <p:nvSpPr>
          <p:cNvPr id="25" name="Shape 1396"/>
          <p:cNvSpPr/>
          <p:nvPr/>
        </p:nvSpPr>
        <p:spPr>
          <a:xfrm>
            <a:off x="5054607" y="3143028"/>
            <a:ext cx="2820649" cy="567557"/>
          </a:xfrm>
          <a:custGeom>
            <a:avLst/>
            <a:gdLst/>
            <a:ahLst/>
            <a:cxnLst/>
            <a:rect l="0" t="0" r="0" b="0"/>
            <a:pathLst>
              <a:path w="120000" h="120000" extrusionOk="0">
                <a:moveTo>
                  <a:pt x="0" y="120000"/>
                </a:moveTo>
                <a:lnTo>
                  <a:pt x="16761" y="0"/>
                </a:lnTo>
                <a:lnTo>
                  <a:pt x="103238" y="0"/>
                </a:lnTo>
                <a:lnTo>
                  <a:pt x="120000" y="120000"/>
                </a:lnTo>
                <a:lnTo>
                  <a:pt x="0" y="120000"/>
                </a:lnTo>
                <a:close/>
              </a:path>
            </a:pathLst>
          </a:custGeom>
          <a:solidFill>
            <a:srgbClr val="986341"/>
          </a:solidFill>
          <a:ln w="9525" cap="flat" cmpd="sng">
            <a:solidFill>
              <a:schemeClr val="lt1"/>
            </a:solidFill>
            <a:prstDash val="solid"/>
            <a:miter/>
            <a:headEnd type="none" w="med" len="med"/>
            <a:tailEnd type="none" w="med" len="med"/>
          </a:ln>
        </p:spPr>
        <p:txBody>
          <a:bodyPr lIns="542896" tIns="5467" rIns="542896" bIns="32827" anchor="b" anchorCtr="0">
            <a:noAutofit/>
          </a:bodyPr>
          <a:lstStyle/>
          <a:p>
            <a:pPr algn="ctr">
              <a:lnSpc>
                <a:spcPct val="90000"/>
              </a:lnSpc>
            </a:pPr>
            <a:endParaRPr sz="431">
              <a:solidFill>
                <a:srgbClr val="FFFFFF"/>
              </a:solidFill>
              <a:cs typeface="+mn-ea"/>
              <a:sym typeface="+mn-lt"/>
            </a:endParaRPr>
          </a:p>
        </p:txBody>
      </p:sp>
      <p:sp>
        <p:nvSpPr>
          <p:cNvPr id="26" name="Shape 1397"/>
          <p:cNvSpPr/>
          <p:nvPr/>
        </p:nvSpPr>
        <p:spPr>
          <a:xfrm>
            <a:off x="4660613" y="3710585"/>
            <a:ext cx="3608637" cy="567557"/>
          </a:xfrm>
          <a:custGeom>
            <a:avLst/>
            <a:gdLst/>
            <a:ahLst/>
            <a:cxnLst/>
            <a:rect l="0" t="0" r="0" b="0"/>
            <a:pathLst>
              <a:path w="120000" h="120000" extrusionOk="0">
                <a:moveTo>
                  <a:pt x="0" y="120000"/>
                </a:moveTo>
                <a:lnTo>
                  <a:pt x="13101" y="0"/>
                </a:lnTo>
                <a:lnTo>
                  <a:pt x="106898" y="0"/>
                </a:lnTo>
                <a:lnTo>
                  <a:pt x="119999" y="120000"/>
                </a:lnTo>
                <a:lnTo>
                  <a:pt x="0" y="120000"/>
                </a:lnTo>
                <a:close/>
              </a:path>
            </a:pathLst>
          </a:custGeom>
          <a:solidFill>
            <a:srgbClr val="986341"/>
          </a:solidFill>
          <a:ln w="9525" cap="flat" cmpd="sng">
            <a:solidFill>
              <a:schemeClr val="lt1"/>
            </a:solidFill>
            <a:prstDash val="solid"/>
            <a:miter/>
            <a:headEnd type="none" w="med" len="med"/>
            <a:tailEnd type="none" w="med" len="med"/>
          </a:ln>
        </p:spPr>
        <p:txBody>
          <a:bodyPr lIns="693036" tIns="5467" rIns="693036" bIns="32827" anchor="b" anchorCtr="0">
            <a:noAutofit/>
          </a:bodyPr>
          <a:lstStyle/>
          <a:p>
            <a:pPr algn="ctr">
              <a:lnSpc>
                <a:spcPct val="90000"/>
              </a:lnSpc>
            </a:pPr>
            <a:endParaRPr sz="431">
              <a:solidFill>
                <a:srgbClr val="FFFFFF"/>
              </a:solidFill>
              <a:cs typeface="+mn-ea"/>
              <a:sym typeface="+mn-lt"/>
            </a:endParaRPr>
          </a:p>
        </p:txBody>
      </p:sp>
      <p:grpSp>
        <p:nvGrpSpPr>
          <p:cNvPr id="27" name="Shape 1398"/>
          <p:cNvGrpSpPr/>
          <p:nvPr/>
        </p:nvGrpSpPr>
        <p:grpSpPr>
          <a:xfrm>
            <a:off x="3443336" y="1735592"/>
            <a:ext cx="347859" cy="445506"/>
            <a:chOff x="8218224" y="8245764"/>
            <a:chExt cx="500997" cy="641631"/>
          </a:xfrm>
        </p:grpSpPr>
        <p:cxnSp>
          <p:nvCxnSpPr>
            <p:cNvPr id="28" name="Shape 1399"/>
            <p:cNvCxnSpPr/>
            <p:nvPr/>
          </p:nvCxnSpPr>
          <p:spPr>
            <a:xfrm>
              <a:off x="8218224" y="8245764"/>
              <a:ext cx="2929" cy="641631"/>
            </a:xfrm>
            <a:prstGeom prst="straightConnector1">
              <a:avLst/>
            </a:prstGeom>
            <a:noFill/>
            <a:ln w="34275" cap="flat" cmpd="sng">
              <a:solidFill>
                <a:srgbClr val="986341"/>
              </a:solidFill>
              <a:prstDash val="solid"/>
              <a:round/>
              <a:headEnd type="none" w="med" len="med"/>
              <a:tailEnd type="none" w="med" len="med"/>
            </a:ln>
          </p:spPr>
        </p:cxnSp>
        <p:sp>
          <p:nvSpPr>
            <p:cNvPr id="29" name="Shape 1400"/>
            <p:cNvSpPr/>
            <p:nvPr/>
          </p:nvSpPr>
          <p:spPr>
            <a:xfrm>
              <a:off x="8411592" y="8310220"/>
              <a:ext cx="307629" cy="287123"/>
            </a:xfrm>
            <a:custGeom>
              <a:avLst/>
              <a:gdLst/>
              <a:ahLst/>
              <a:cxnLst/>
              <a:rect l="0" t="0" r="0" b="0"/>
              <a:pathLst>
                <a:path w="120000" h="120000" extrusionOk="0">
                  <a:moveTo>
                    <a:pt x="23017" y="0"/>
                  </a:moveTo>
                  <a:lnTo>
                    <a:pt x="0" y="20508"/>
                  </a:lnTo>
                  <a:lnTo>
                    <a:pt x="0" y="119722"/>
                  </a:lnTo>
                  <a:lnTo>
                    <a:pt x="119741" y="119722"/>
                  </a:lnTo>
                  <a:lnTo>
                    <a:pt x="96465" y="70115"/>
                  </a:lnTo>
                  <a:lnTo>
                    <a:pt x="119741" y="20508"/>
                  </a:lnTo>
                  <a:lnTo>
                    <a:pt x="0" y="20508"/>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2"/>
                </a:solidFill>
                <a:cs typeface="+mn-ea"/>
                <a:sym typeface="+mn-lt"/>
              </a:endParaRPr>
            </a:p>
          </p:txBody>
        </p:sp>
        <p:sp>
          <p:nvSpPr>
            <p:cNvPr id="30" name="Shape 1401"/>
            <p:cNvSpPr/>
            <p:nvPr/>
          </p:nvSpPr>
          <p:spPr>
            <a:xfrm>
              <a:off x="8218224" y="8310220"/>
              <a:ext cx="251964" cy="237317"/>
            </a:xfrm>
            <a:custGeom>
              <a:avLst/>
              <a:gdLst/>
              <a:ahLst/>
              <a:cxnLst/>
              <a:rect l="0" t="0" r="0" b="0"/>
              <a:pathLst>
                <a:path w="120000" h="120000" extrusionOk="0">
                  <a:moveTo>
                    <a:pt x="91653" y="119665"/>
                  </a:moveTo>
                  <a:lnTo>
                    <a:pt x="0" y="119665"/>
                  </a:lnTo>
                  <a:lnTo>
                    <a:pt x="0" y="0"/>
                  </a:lnTo>
                  <a:lnTo>
                    <a:pt x="119685" y="0"/>
                  </a:lnTo>
                  <a:lnTo>
                    <a:pt x="119685" y="24735"/>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2"/>
                </a:solidFill>
                <a:cs typeface="+mn-ea"/>
                <a:sym typeface="+mn-lt"/>
              </a:endParaRPr>
            </a:p>
          </p:txBody>
        </p:sp>
      </p:grpSp>
      <p:sp>
        <p:nvSpPr>
          <p:cNvPr id="31" name="Shape 1402"/>
          <p:cNvSpPr txBox="1"/>
          <p:nvPr/>
        </p:nvSpPr>
        <p:spPr>
          <a:xfrm>
            <a:off x="2828698" y="2564833"/>
            <a:ext cx="1581698" cy="31329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2"/>
                </a:solidFill>
                <a:cs typeface="+mn-ea"/>
                <a:sym typeface="+mn-lt"/>
              </a:rPr>
              <a:t>单击添加内容单击添加内容单击添加内容单击添加内容</a:t>
            </a:r>
            <a:endParaRPr lang="en-US" sz="718" dirty="0">
              <a:solidFill>
                <a:schemeClr val="dk2"/>
              </a:solidFill>
              <a:cs typeface="+mn-ea"/>
              <a:sym typeface="+mn-lt"/>
            </a:endParaRPr>
          </a:p>
        </p:txBody>
      </p:sp>
      <p:sp>
        <p:nvSpPr>
          <p:cNvPr id="32" name="Shape 1403"/>
          <p:cNvSpPr txBox="1"/>
          <p:nvPr/>
        </p:nvSpPr>
        <p:spPr>
          <a:xfrm>
            <a:off x="3017989" y="2323344"/>
            <a:ext cx="1202484"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grpSp>
        <p:nvGrpSpPr>
          <p:cNvPr id="33" name="Shape 1404"/>
          <p:cNvGrpSpPr/>
          <p:nvPr/>
        </p:nvGrpSpPr>
        <p:grpSpPr>
          <a:xfrm>
            <a:off x="1358675" y="1793372"/>
            <a:ext cx="431265" cy="258352"/>
            <a:chOff x="1775548" y="1990598"/>
            <a:chExt cx="621122" cy="372086"/>
          </a:xfrm>
        </p:grpSpPr>
        <p:sp>
          <p:nvSpPr>
            <p:cNvPr id="34" name="Shape 1405"/>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sp>
          <p:nvSpPr>
            <p:cNvPr id="35" name="Shape 1406"/>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rgbClr val="986341"/>
              </a:solidFill>
              <a:prstDash val="solid"/>
              <a:round/>
              <a:headEnd type="none" w="med" len="med"/>
              <a:tailEnd type="none" w="med" len="med"/>
            </a:ln>
          </p:spPr>
          <p:txBody>
            <a:bodyPr lIns="32827" tIns="16409" rIns="32827" bIns="16409" anchor="t" anchorCtr="0">
              <a:noAutofit/>
            </a:bodyPr>
            <a:lstStyle/>
            <a:p>
              <a:endParaRPr sz="1292">
                <a:solidFill>
                  <a:schemeClr val="dk2"/>
                </a:solidFill>
                <a:cs typeface="+mn-ea"/>
                <a:sym typeface="+mn-lt"/>
              </a:endParaRPr>
            </a:p>
          </p:txBody>
        </p:sp>
      </p:grpSp>
      <p:sp>
        <p:nvSpPr>
          <p:cNvPr id="36" name="Shape 1407"/>
          <p:cNvSpPr txBox="1"/>
          <p:nvPr/>
        </p:nvSpPr>
        <p:spPr>
          <a:xfrm>
            <a:off x="783609" y="2516961"/>
            <a:ext cx="1581698" cy="313298"/>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2"/>
                </a:solidFill>
                <a:cs typeface="+mn-ea"/>
                <a:sym typeface="+mn-lt"/>
              </a:rPr>
              <a:t>单击添加内容单击添加内容单击添加内容单击添加内容</a:t>
            </a:r>
            <a:endParaRPr lang="en-US" sz="718" dirty="0">
              <a:solidFill>
                <a:schemeClr val="dk2"/>
              </a:solidFill>
              <a:cs typeface="+mn-ea"/>
              <a:sym typeface="+mn-lt"/>
            </a:endParaRPr>
          </a:p>
        </p:txBody>
      </p:sp>
      <p:sp>
        <p:nvSpPr>
          <p:cNvPr id="37" name="Shape 1408"/>
          <p:cNvSpPr txBox="1"/>
          <p:nvPr/>
        </p:nvSpPr>
        <p:spPr>
          <a:xfrm>
            <a:off x="984986" y="2275473"/>
            <a:ext cx="1178310"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grpSp>
        <p:nvGrpSpPr>
          <p:cNvPr id="38" name="Shape 1409"/>
          <p:cNvGrpSpPr/>
          <p:nvPr/>
        </p:nvGrpSpPr>
        <p:grpSpPr>
          <a:xfrm>
            <a:off x="1354798" y="3138591"/>
            <a:ext cx="431265" cy="292936"/>
            <a:chOff x="6188912" y="23939881"/>
            <a:chExt cx="1307712" cy="888261"/>
          </a:xfrm>
        </p:grpSpPr>
        <p:sp>
          <p:nvSpPr>
            <p:cNvPr id="39" name="Shape 1410"/>
            <p:cNvSpPr/>
            <p:nvPr/>
          </p:nvSpPr>
          <p:spPr>
            <a:xfrm>
              <a:off x="6188912" y="23939881"/>
              <a:ext cx="1307712" cy="888258"/>
            </a:xfrm>
            <a:custGeom>
              <a:avLst/>
              <a:gdLst/>
              <a:ahLst/>
              <a:cxnLst/>
              <a:rect l="0" t="0" r="0" b="0"/>
              <a:pathLst>
                <a:path w="120000" h="120000" extrusionOk="0">
                  <a:moveTo>
                    <a:pt x="87237" y="28113"/>
                  </a:moveTo>
                  <a:lnTo>
                    <a:pt x="71948" y="0"/>
                  </a:lnTo>
                  <a:lnTo>
                    <a:pt x="48822" y="0"/>
                  </a:lnTo>
                  <a:lnTo>
                    <a:pt x="33533" y="28113"/>
                  </a:lnTo>
                  <a:lnTo>
                    <a:pt x="0" y="28113"/>
                  </a:lnTo>
                  <a:lnTo>
                    <a:pt x="0" y="119811"/>
                  </a:lnTo>
                  <a:lnTo>
                    <a:pt x="119871" y="119811"/>
                  </a:lnTo>
                  <a:lnTo>
                    <a:pt x="119871" y="28113"/>
                  </a:lnTo>
                  <a:lnTo>
                    <a:pt x="87237" y="28113"/>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sp>
          <p:nvSpPr>
            <p:cNvPr id="40" name="Shape 1411"/>
            <p:cNvSpPr/>
            <p:nvPr/>
          </p:nvSpPr>
          <p:spPr>
            <a:xfrm>
              <a:off x="6682390" y="24316160"/>
              <a:ext cx="333096" cy="345434"/>
            </a:xfrm>
            <a:custGeom>
              <a:avLst/>
              <a:gdLst/>
              <a:ahLst/>
              <a:cxnLst/>
              <a:rect l="0" t="0" r="0" b="0"/>
              <a:pathLst>
                <a:path w="120000" h="120000" extrusionOk="0">
                  <a:moveTo>
                    <a:pt x="119497" y="57813"/>
                  </a:moveTo>
                  <a:lnTo>
                    <a:pt x="119497" y="57813"/>
                  </a:lnTo>
                  <a:cubicBezTo>
                    <a:pt x="119497" y="29149"/>
                    <a:pt x="93389" y="0"/>
                    <a:pt x="59748" y="0"/>
                  </a:cubicBezTo>
                  <a:cubicBezTo>
                    <a:pt x="26108" y="0"/>
                    <a:pt x="0" y="29149"/>
                    <a:pt x="0" y="57813"/>
                  </a:cubicBezTo>
                  <a:cubicBezTo>
                    <a:pt x="0" y="90364"/>
                    <a:pt x="26108" y="119514"/>
                    <a:pt x="59748" y="119514"/>
                  </a:cubicBezTo>
                  <a:cubicBezTo>
                    <a:pt x="93389" y="119514"/>
                    <a:pt x="119497" y="90364"/>
                    <a:pt x="119497" y="57813"/>
                  </a:cubicBez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cxnSp>
          <p:nvCxnSpPr>
            <p:cNvPr id="41" name="Shape 1412"/>
            <p:cNvCxnSpPr/>
            <p:nvPr/>
          </p:nvCxnSpPr>
          <p:spPr>
            <a:xfrm>
              <a:off x="6355458" y="24149610"/>
              <a:ext cx="6171" cy="678532"/>
            </a:xfrm>
            <a:prstGeom prst="straightConnector1">
              <a:avLst/>
            </a:prstGeom>
            <a:noFill/>
            <a:ln w="34275" cap="flat" cmpd="sng">
              <a:solidFill>
                <a:srgbClr val="986341"/>
              </a:solidFill>
              <a:prstDash val="solid"/>
              <a:round/>
              <a:headEnd type="none" w="med" len="med"/>
              <a:tailEnd type="none" w="med" len="med"/>
            </a:ln>
          </p:spPr>
        </p:cxnSp>
        <p:sp>
          <p:nvSpPr>
            <p:cNvPr id="42" name="Shape 1413"/>
            <p:cNvSpPr/>
            <p:nvPr/>
          </p:nvSpPr>
          <p:spPr>
            <a:xfrm>
              <a:off x="7305400" y="24316160"/>
              <a:ext cx="6171" cy="6166"/>
            </a:xfrm>
            <a:custGeom>
              <a:avLst/>
              <a:gdLst/>
              <a:ahLst/>
              <a:cxnLst/>
              <a:rect l="0" t="0" r="0" b="0"/>
              <a:pathLst>
                <a:path w="120000" h="120000" extrusionOk="0">
                  <a:moveTo>
                    <a:pt x="0" y="0"/>
                  </a:moveTo>
                  <a:lnTo>
                    <a:pt x="0" y="0"/>
                  </a:ln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grpSp>
      <p:sp>
        <p:nvSpPr>
          <p:cNvPr id="43" name="Shape 1414"/>
          <p:cNvSpPr txBox="1"/>
          <p:nvPr/>
        </p:nvSpPr>
        <p:spPr>
          <a:xfrm>
            <a:off x="783609" y="3869829"/>
            <a:ext cx="1581698" cy="31329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2"/>
                </a:solidFill>
                <a:cs typeface="+mn-ea"/>
                <a:sym typeface="+mn-lt"/>
              </a:rPr>
              <a:t>单击添加内容单击添加内容单击添加内容单击添加内容</a:t>
            </a:r>
            <a:endParaRPr lang="en-US" sz="718" dirty="0">
              <a:solidFill>
                <a:schemeClr val="dk2"/>
              </a:solidFill>
              <a:cs typeface="+mn-ea"/>
              <a:sym typeface="+mn-lt"/>
            </a:endParaRPr>
          </a:p>
        </p:txBody>
      </p:sp>
      <p:sp>
        <p:nvSpPr>
          <p:cNvPr id="44" name="Shape 1415"/>
          <p:cNvSpPr txBox="1"/>
          <p:nvPr/>
        </p:nvSpPr>
        <p:spPr>
          <a:xfrm>
            <a:off x="873038" y="3628340"/>
            <a:ext cx="1402206"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grpSp>
        <p:nvGrpSpPr>
          <p:cNvPr id="45" name="Shape 1416"/>
          <p:cNvGrpSpPr/>
          <p:nvPr/>
        </p:nvGrpSpPr>
        <p:grpSpPr>
          <a:xfrm>
            <a:off x="3410804" y="3111248"/>
            <a:ext cx="423128" cy="396684"/>
            <a:chOff x="8168414" y="12118985"/>
            <a:chExt cx="609403" cy="571317"/>
          </a:xfrm>
        </p:grpSpPr>
        <p:cxnSp>
          <p:nvCxnSpPr>
            <p:cNvPr id="46" name="Shape 1417"/>
            <p:cNvCxnSpPr/>
            <p:nvPr/>
          </p:nvCxnSpPr>
          <p:spPr>
            <a:xfrm>
              <a:off x="8511204" y="12414900"/>
              <a:ext cx="49806" cy="49806"/>
            </a:xfrm>
            <a:prstGeom prst="straightConnector1">
              <a:avLst/>
            </a:prstGeom>
            <a:noFill/>
            <a:ln w="34275" cap="flat" cmpd="sng">
              <a:solidFill>
                <a:srgbClr val="986341"/>
              </a:solidFill>
              <a:prstDash val="solid"/>
              <a:round/>
              <a:headEnd type="none" w="med" len="med"/>
              <a:tailEnd type="none" w="med" len="med"/>
            </a:ln>
          </p:spPr>
        </p:cxnSp>
        <p:sp>
          <p:nvSpPr>
            <p:cNvPr id="47" name="Shape 1418"/>
            <p:cNvSpPr/>
            <p:nvPr/>
          </p:nvSpPr>
          <p:spPr>
            <a:xfrm>
              <a:off x="8528785" y="12435407"/>
              <a:ext cx="249033" cy="254894"/>
            </a:xfrm>
            <a:custGeom>
              <a:avLst/>
              <a:gdLst/>
              <a:ahLst/>
              <a:cxnLst/>
              <a:rect l="0" t="0" r="0" b="0"/>
              <a:pathLst>
                <a:path w="120000" h="120000" extrusionOk="0">
                  <a:moveTo>
                    <a:pt x="0" y="28272"/>
                  </a:moveTo>
                  <a:lnTo>
                    <a:pt x="28877" y="0"/>
                  </a:lnTo>
                  <a:lnTo>
                    <a:pt x="119679" y="91413"/>
                  </a:lnTo>
                  <a:lnTo>
                    <a:pt x="91122" y="119685"/>
                  </a:lnTo>
                  <a:lnTo>
                    <a:pt x="0" y="28272"/>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sp>
          <p:nvSpPr>
            <p:cNvPr id="48" name="Shape 1419"/>
            <p:cNvSpPr/>
            <p:nvPr/>
          </p:nvSpPr>
          <p:spPr>
            <a:xfrm>
              <a:off x="8206503" y="12118985"/>
              <a:ext cx="123052" cy="120124"/>
            </a:xfrm>
            <a:custGeom>
              <a:avLst/>
              <a:gdLst/>
              <a:ahLst/>
              <a:cxnLst/>
              <a:rect l="0" t="0" r="0" b="0"/>
              <a:pathLst>
                <a:path w="120000" h="120000" extrusionOk="0">
                  <a:moveTo>
                    <a:pt x="62245" y="119333"/>
                  </a:moveTo>
                  <a:lnTo>
                    <a:pt x="119358" y="59333"/>
                  </a:lnTo>
                  <a:lnTo>
                    <a:pt x="23743" y="0"/>
                  </a:lnTo>
                  <a:lnTo>
                    <a:pt x="0" y="19333"/>
                  </a:lnTo>
                  <a:lnTo>
                    <a:pt x="62245" y="119333"/>
                  </a:lnTo>
                </a:path>
              </a:pathLst>
            </a:custGeom>
            <a:noFill/>
            <a:ln w="34275" cap="flat" cmpd="sng">
              <a:solidFill>
                <a:srgbClr val="986341"/>
              </a:solidFill>
              <a:prstDash val="solid"/>
              <a:bevel/>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cxnSp>
          <p:nvCxnSpPr>
            <p:cNvPr id="49" name="Shape 1420"/>
            <p:cNvCxnSpPr/>
            <p:nvPr/>
          </p:nvCxnSpPr>
          <p:spPr>
            <a:xfrm rot="10800000">
              <a:off x="8300258" y="12203951"/>
              <a:ext cx="134771" cy="134771"/>
            </a:xfrm>
            <a:prstGeom prst="straightConnector1">
              <a:avLst/>
            </a:prstGeom>
            <a:noFill/>
            <a:ln w="34275" cap="flat" cmpd="sng">
              <a:solidFill>
                <a:srgbClr val="986341"/>
              </a:solidFill>
              <a:prstDash val="solid"/>
              <a:round/>
              <a:headEnd type="none" w="med" len="med"/>
              <a:tailEnd type="none" w="med" len="med"/>
            </a:ln>
          </p:spPr>
        </p:cxnSp>
        <p:sp>
          <p:nvSpPr>
            <p:cNvPr id="50" name="Shape 1421"/>
            <p:cNvSpPr/>
            <p:nvPr/>
          </p:nvSpPr>
          <p:spPr>
            <a:xfrm>
              <a:off x="8168414" y="12118986"/>
              <a:ext cx="562524" cy="559596"/>
            </a:xfrm>
            <a:custGeom>
              <a:avLst/>
              <a:gdLst/>
              <a:ahLst/>
              <a:cxnLst/>
              <a:rect l="0" t="0" r="0" b="0"/>
              <a:pathLst>
                <a:path w="120000" h="120000" extrusionOk="0">
                  <a:moveTo>
                    <a:pt x="119857" y="17914"/>
                  </a:moveTo>
                  <a:lnTo>
                    <a:pt x="119857" y="17914"/>
                  </a:lnTo>
                  <a:cubicBezTo>
                    <a:pt x="102816" y="26445"/>
                    <a:pt x="102816" y="26445"/>
                    <a:pt x="102816" y="26445"/>
                  </a:cubicBezTo>
                  <a:cubicBezTo>
                    <a:pt x="94295" y="16919"/>
                    <a:pt x="94295" y="16919"/>
                    <a:pt x="94295" y="16919"/>
                  </a:cubicBezTo>
                  <a:cubicBezTo>
                    <a:pt x="101822" y="0"/>
                    <a:pt x="101822" y="0"/>
                    <a:pt x="101822" y="0"/>
                  </a:cubicBezTo>
                  <a:lnTo>
                    <a:pt x="101822" y="0"/>
                  </a:lnTo>
                  <a:cubicBezTo>
                    <a:pt x="80520" y="0"/>
                    <a:pt x="75266" y="10521"/>
                    <a:pt x="75266" y="21184"/>
                  </a:cubicBezTo>
                  <a:cubicBezTo>
                    <a:pt x="75266" y="29715"/>
                    <a:pt x="75266" y="29715"/>
                    <a:pt x="75266" y="29715"/>
                  </a:cubicBezTo>
                  <a:cubicBezTo>
                    <a:pt x="3266" y="102938"/>
                    <a:pt x="3266" y="102938"/>
                    <a:pt x="3266" y="102938"/>
                  </a:cubicBezTo>
                  <a:cubicBezTo>
                    <a:pt x="0" y="115592"/>
                    <a:pt x="0" y="115592"/>
                    <a:pt x="0" y="115592"/>
                  </a:cubicBezTo>
                  <a:cubicBezTo>
                    <a:pt x="4260" y="119857"/>
                    <a:pt x="4260" y="119857"/>
                    <a:pt x="4260" y="119857"/>
                  </a:cubicBezTo>
                  <a:cubicBezTo>
                    <a:pt x="17041" y="116729"/>
                    <a:pt x="17041" y="116729"/>
                    <a:pt x="17041" y="116729"/>
                  </a:cubicBezTo>
                  <a:cubicBezTo>
                    <a:pt x="90177" y="44502"/>
                    <a:pt x="90177" y="44502"/>
                    <a:pt x="90177" y="44502"/>
                  </a:cubicBezTo>
                  <a:cubicBezTo>
                    <a:pt x="98556" y="44502"/>
                    <a:pt x="98556" y="44502"/>
                    <a:pt x="98556" y="44502"/>
                  </a:cubicBezTo>
                  <a:cubicBezTo>
                    <a:pt x="109207" y="44502"/>
                    <a:pt x="119857" y="39241"/>
                    <a:pt x="119857" y="17914"/>
                  </a:cubicBezTo>
                </a:path>
              </a:pathLst>
            </a:custGeom>
            <a:noFill/>
            <a:ln w="34275" cap="flat" cmpd="sng">
              <a:solidFill>
                <a:srgbClr val="986341"/>
              </a:solidFill>
              <a:prstDash val="solid"/>
              <a:round/>
              <a:headEnd type="none" w="med" len="med"/>
              <a:tailEnd type="none" w="med" len="med"/>
            </a:ln>
          </p:spPr>
          <p:txBody>
            <a:bodyPr lIns="32827" tIns="16409" rIns="32827" bIns="16409" anchor="ctr" anchorCtr="0">
              <a:noAutofit/>
            </a:bodyPr>
            <a:lstStyle/>
            <a:p>
              <a:endParaRPr sz="1292">
                <a:solidFill>
                  <a:schemeClr val="dk2"/>
                </a:solidFill>
                <a:cs typeface="+mn-ea"/>
                <a:sym typeface="+mn-lt"/>
              </a:endParaRPr>
            </a:p>
          </p:txBody>
        </p:sp>
      </p:grpSp>
      <p:sp>
        <p:nvSpPr>
          <p:cNvPr id="51" name="Shape 1422"/>
          <p:cNvSpPr txBox="1"/>
          <p:nvPr/>
        </p:nvSpPr>
        <p:spPr>
          <a:xfrm>
            <a:off x="2843608" y="3894359"/>
            <a:ext cx="1581698" cy="313297"/>
          </a:xfrm>
          <a:prstGeom prst="rect">
            <a:avLst/>
          </a:prstGeom>
          <a:noFill/>
          <a:ln>
            <a:noFill/>
          </a:ln>
        </p:spPr>
        <p:txBody>
          <a:bodyPr lIns="32827" tIns="16409" rIns="32827" bIns="16409" anchor="t" anchorCtr="0">
            <a:noAutofit/>
          </a:bodyPr>
          <a:lstStyle/>
          <a:p>
            <a:pPr algn="ctr">
              <a:lnSpc>
                <a:spcPct val="150000"/>
              </a:lnSpc>
              <a:buSzPct val="25000"/>
            </a:pPr>
            <a:r>
              <a:rPr lang="zh-CN" altLang="en-US" sz="718" dirty="0">
                <a:solidFill>
                  <a:schemeClr val="dk2"/>
                </a:solidFill>
                <a:cs typeface="+mn-ea"/>
                <a:sym typeface="+mn-lt"/>
              </a:rPr>
              <a:t>单击添加内容单击添加内容单击添加内容单击添加内容</a:t>
            </a:r>
            <a:endParaRPr lang="en-US" sz="718" dirty="0">
              <a:solidFill>
                <a:schemeClr val="dk2"/>
              </a:solidFill>
              <a:cs typeface="+mn-ea"/>
              <a:sym typeface="+mn-lt"/>
            </a:endParaRPr>
          </a:p>
        </p:txBody>
      </p:sp>
      <p:sp>
        <p:nvSpPr>
          <p:cNvPr id="52" name="Shape 1423"/>
          <p:cNvSpPr txBox="1"/>
          <p:nvPr/>
        </p:nvSpPr>
        <p:spPr>
          <a:xfrm>
            <a:off x="2985989" y="3652871"/>
            <a:ext cx="1296302" cy="209968"/>
          </a:xfrm>
          <a:prstGeom prst="rect">
            <a:avLst/>
          </a:prstGeom>
          <a:noFill/>
          <a:ln>
            <a:noFill/>
          </a:ln>
        </p:spPr>
        <p:txBody>
          <a:bodyPr lIns="32827" tIns="16409" rIns="32827" bIns="16409" anchor="t" anchorCtr="0">
            <a:noAutofit/>
          </a:bodyPr>
          <a:lstStyle/>
          <a:p>
            <a:pPr algn="ctr">
              <a:buSzPct val="25000"/>
            </a:pPr>
            <a:r>
              <a:rPr lang="zh-CN" altLang="en-US" sz="1149" dirty="0">
                <a:solidFill>
                  <a:schemeClr val="dk2"/>
                </a:solidFill>
                <a:cs typeface="+mn-ea"/>
                <a:sym typeface="+mn-lt"/>
              </a:rPr>
              <a:t>单击添加标题</a:t>
            </a:r>
            <a:endParaRPr lang="en-US" sz="1149" dirty="0">
              <a:solidFill>
                <a:schemeClr val="dk2"/>
              </a:solidFill>
              <a:cs typeface="+mn-ea"/>
              <a:sym typeface="+mn-lt"/>
            </a:endParaRPr>
          </a:p>
        </p:txBody>
      </p:sp>
      <p:sp>
        <p:nvSpPr>
          <p:cNvPr id="53" name="Shape 1424"/>
          <p:cNvSpPr txBox="1"/>
          <p:nvPr/>
        </p:nvSpPr>
        <p:spPr>
          <a:xfrm>
            <a:off x="6228233" y="2132991"/>
            <a:ext cx="481868" cy="209968"/>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ONE</a:t>
            </a:r>
          </a:p>
        </p:txBody>
      </p:sp>
      <p:sp>
        <p:nvSpPr>
          <p:cNvPr id="54" name="Shape 1425"/>
          <p:cNvSpPr txBox="1"/>
          <p:nvPr/>
        </p:nvSpPr>
        <p:spPr>
          <a:xfrm>
            <a:off x="6020437" y="2746391"/>
            <a:ext cx="872681" cy="209968"/>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SECOND</a:t>
            </a:r>
          </a:p>
        </p:txBody>
      </p:sp>
      <p:sp>
        <p:nvSpPr>
          <p:cNvPr id="55" name="Shape 1426"/>
          <p:cNvSpPr txBox="1"/>
          <p:nvPr/>
        </p:nvSpPr>
        <p:spPr>
          <a:xfrm>
            <a:off x="6133839" y="3309203"/>
            <a:ext cx="670656" cy="209968"/>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THIRD</a:t>
            </a:r>
          </a:p>
        </p:txBody>
      </p:sp>
      <p:sp>
        <p:nvSpPr>
          <p:cNvPr id="56" name="Shape 1427"/>
          <p:cNvSpPr txBox="1"/>
          <p:nvPr/>
        </p:nvSpPr>
        <p:spPr>
          <a:xfrm>
            <a:off x="6028496" y="3922603"/>
            <a:ext cx="856565" cy="209968"/>
          </a:xfrm>
          <a:prstGeom prst="rect">
            <a:avLst/>
          </a:prstGeom>
          <a:noFill/>
          <a:ln>
            <a:noFill/>
          </a:ln>
        </p:spPr>
        <p:txBody>
          <a:bodyPr lIns="32827" tIns="16409" rIns="32827" bIns="16409" anchor="t" anchorCtr="0">
            <a:noAutofit/>
          </a:bodyPr>
          <a:lstStyle/>
          <a:p>
            <a:pPr algn="ctr">
              <a:buSzPct val="25000"/>
            </a:pPr>
            <a:r>
              <a:rPr lang="en-US" sz="1149">
                <a:solidFill>
                  <a:schemeClr val="lt1"/>
                </a:solidFill>
                <a:cs typeface="+mn-ea"/>
                <a:sym typeface="+mn-lt"/>
              </a:rPr>
              <a:t>FOURTH</a:t>
            </a:r>
          </a:p>
        </p:txBody>
      </p:sp>
      <p:sp>
        <p:nvSpPr>
          <p:cNvPr id="58"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05338" y="1460392"/>
            <a:ext cx="3660696" cy="676276"/>
            <a:chOff x="4939657" y="1947190"/>
            <a:chExt cx="4880928" cy="901702"/>
          </a:xfrm>
        </p:grpSpPr>
        <p:grpSp>
          <p:nvGrpSpPr>
            <p:cNvPr id="24583" name="组合 10"/>
            <p:cNvGrpSpPr/>
            <p:nvPr/>
          </p:nvGrpSpPr>
          <p:grpSpPr bwMode="auto">
            <a:xfrm>
              <a:off x="4939657" y="1947190"/>
              <a:ext cx="4880928" cy="901702"/>
              <a:chOff x="3477295" y="3554567"/>
              <a:chExt cx="4881094" cy="901523"/>
            </a:xfrm>
          </p:grpSpPr>
          <p:sp>
            <p:nvSpPr>
              <p:cNvPr id="12" name="圆角矩形 11"/>
              <p:cNvSpPr/>
              <p:nvPr/>
            </p:nvSpPr>
            <p:spPr>
              <a:xfrm>
                <a:off x="3477295" y="3554569"/>
                <a:ext cx="4881094" cy="901521"/>
              </a:xfrm>
              <a:prstGeom prst="roundRect">
                <a:avLst>
                  <a:gd name="adj" fmla="val 50000"/>
                </a:avLst>
              </a:prstGeom>
              <a:noFill/>
              <a:ln w="50800">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3" name="任意多边形 12"/>
              <p:cNvSpPr/>
              <p:nvPr/>
            </p:nvSpPr>
            <p:spPr>
              <a:xfrm>
                <a:off x="3477295" y="3554567"/>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995" dirty="0">
                    <a:cs typeface="+mn-ea"/>
                    <a:sym typeface="+mn-lt"/>
                  </a:rPr>
                  <a:t> </a:t>
                </a:r>
                <a:endParaRPr lang="zh-CN" altLang="en-US" sz="2700" dirty="0">
                  <a:cs typeface="+mn-ea"/>
                  <a:sym typeface="+mn-lt"/>
                </a:endParaRPr>
              </a:p>
            </p:txBody>
          </p:sp>
        </p:grpSp>
        <p:sp>
          <p:nvSpPr>
            <p:cNvPr id="24587" name="文本框 22"/>
            <p:cNvSpPr txBox="1">
              <a:spLocks noChangeArrowheads="1"/>
            </p:cNvSpPr>
            <p:nvPr/>
          </p:nvSpPr>
          <p:spPr bwMode="auto">
            <a:xfrm>
              <a:off x="5266640" y="2121817"/>
              <a:ext cx="563491" cy="61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mn-lt"/>
                  <a:ea typeface="+mn-ea"/>
                  <a:cs typeface="+mn-ea"/>
                  <a:sym typeface="+mn-lt"/>
                </a:rPr>
                <a:t>1</a:t>
              </a:r>
              <a:endParaRPr lang="zh-CN" altLang="en-US" sz="2400">
                <a:solidFill>
                  <a:schemeClr val="bg1"/>
                </a:solidFill>
                <a:latin typeface="+mn-lt"/>
                <a:ea typeface="+mn-ea"/>
                <a:cs typeface="+mn-ea"/>
                <a:sym typeface="+mn-lt"/>
              </a:endParaRPr>
            </a:p>
          </p:txBody>
        </p:sp>
        <p:sp>
          <p:nvSpPr>
            <p:cNvPr id="24591" name="TextBox 10"/>
            <p:cNvSpPr txBox="1">
              <a:spLocks noChangeArrowheads="1"/>
            </p:cNvSpPr>
            <p:nvPr/>
          </p:nvSpPr>
          <p:spPr bwMode="auto">
            <a:xfrm>
              <a:off x="6004732" y="2059905"/>
              <a:ext cx="3606331" cy="579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endParaRPr lang="en-US" altLang="zh-CN" sz="900" dirty="0">
                <a:latin typeface="+mn-lt"/>
                <a:ea typeface="+mn-ea"/>
                <a:cs typeface="+mn-ea"/>
                <a:sym typeface="+mn-lt"/>
              </a:endParaRPr>
            </a:p>
          </p:txBody>
        </p:sp>
      </p:grpSp>
      <p:grpSp>
        <p:nvGrpSpPr>
          <p:cNvPr id="5" name="组合 4"/>
          <p:cNvGrpSpPr/>
          <p:nvPr/>
        </p:nvGrpSpPr>
        <p:grpSpPr>
          <a:xfrm>
            <a:off x="3705338" y="3018925"/>
            <a:ext cx="3660696" cy="676276"/>
            <a:chOff x="4939657" y="4025229"/>
            <a:chExt cx="4880928" cy="901701"/>
          </a:xfrm>
        </p:grpSpPr>
        <p:grpSp>
          <p:nvGrpSpPr>
            <p:cNvPr id="24586" name="组合 19"/>
            <p:cNvGrpSpPr/>
            <p:nvPr/>
          </p:nvGrpSpPr>
          <p:grpSpPr bwMode="auto">
            <a:xfrm>
              <a:off x="4939657" y="4025229"/>
              <a:ext cx="4880928" cy="901701"/>
              <a:chOff x="3477295" y="3554569"/>
              <a:chExt cx="4881094" cy="901522"/>
            </a:xfrm>
          </p:grpSpPr>
          <p:sp>
            <p:nvSpPr>
              <p:cNvPr id="21" name="圆角矩形 20"/>
              <p:cNvSpPr/>
              <p:nvPr/>
            </p:nvSpPr>
            <p:spPr>
              <a:xfrm>
                <a:off x="3477295" y="3554569"/>
                <a:ext cx="4881094" cy="901521"/>
              </a:xfrm>
              <a:prstGeom prst="roundRect">
                <a:avLst>
                  <a:gd name="adj" fmla="val 50000"/>
                </a:avLst>
              </a:prstGeom>
              <a:noFill/>
              <a:ln w="50800">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2" name="任意多边形 21"/>
              <p:cNvSpPr/>
              <p:nvPr/>
            </p:nvSpPr>
            <p:spPr>
              <a:xfrm>
                <a:off x="3477295"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sp>
          <p:nvSpPr>
            <p:cNvPr id="24589" name="文本框 24"/>
            <p:cNvSpPr txBox="1">
              <a:spLocks noChangeArrowheads="1"/>
            </p:cNvSpPr>
            <p:nvPr/>
          </p:nvSpPr>
          <p:spPr bwMode="auto">
            <a:xfrm>
              <a:off x="5266640" y="4183980"/>
              <a:ext cx="56349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mn-lt"/>
                  <a:ea typeface="+mn-ea"/>
                  <a:cs typeface="+mn-ea"/>
                  <a:sym typeface="+mn-lt"/>
                </a:rPr>
                <a:t>3</a:t>
              </a:r>
              <a:endParaRPr lang="zh-CN" altLang="en-US" sz="2400">
                <a:solidFill>
                  <a:schemeClr val="bg1"/>
                </a:solidFill>
                <a:latin typeface="+mn-lt"/>
                <a:ea typeface="+mn-ea"/>
                <a:cs typeface="+mn-ea"/>
                <a:sym typeface="+mn-lt"/>
              </a:endParaRPr>
            </a:p>
          </p:txBody>
        </p:sp>
        <p:sp>
          <p:nvSpPr>
            <p:cNvPr id="24592" name="TextBox 10"/>
            <p:cNvSpPr txBox="1">
              <a:spLocks noChangeArrowheads="1"/>
            </p:cNvSpPr>
            <p:nvPr/>
          </p:nvSpPr>
          <p:spPr bwMode="auto">
            <a:xfrm>
              <a:off x="6004732" y="4141118"/>
              <a:ext cx="3606331" cy="57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endParaRPr lang="en-US" altLang="zh-CN" sz="900" dirty="0">
                <a:latin typeface="+mn-lt"/>
                <a:ea typeface="+mn-ea"/>
                <a:cs typeface="+mn-ea"/>
                <a:sym typeface="+mn-lt"/>
              </a:endParaRPr>
            </a:p>
          </p:txBody>
        </p:sp>
      </p:grpSp>
      <p:grpSp>
        <p:nvGrpSpPr>
          <p:cNvPr id="4" name="组合 3"/>
          <p:cNvGrpSpPr/>
          <p:nvPr/>
        </p:nvGrpSpPr>
        <p:grpSpPr>
          <a:xfrm>
            <a:off x="1451781" y="2262875"/>
            <a:ext cx="3660695" cy="676275"/>
            <a:chOff x="1934911" y="3017166"/>
            <a:chExt cx="4880927" cy="901701"/>
          </a:xfrm>
        </p:grpSpPr>
        <p:grpSp>
          <p:nvGrpSpPr>
            <p:cNvPr id="24584" name="组合 13"/>
            <p:cNvGrpSpPr/>
            <p:nvPr/>
          </p:nvGrpSpPr>
          <p:grpSpPr bwMode="auto">
            <a:xfrm rot="10800000">
              <a:off x="1934911" y="3017166"/>
              <a:ext cx="4880927" cy="901701"/>
              <a:chOff x="3477295" y="3554569"/>
              <a:chExt cx="4881094" cy="901522"/>
            </a:xfrm>
          </p:grpSpPr>
          <p:sp>
            <p:nvSpPr>
              <p:cNvPr id="15" name="圆角矩形 14"/>
              <p:cNvSpPr/>
              <p:nvPr/>
            </p:nvSpPr>
            <p:spPr>
              <a:xfrm>
                <a:off x="3477295" y="3554569"/>
                <a:ext cx="4881094" cy="901521"/>
              </a:xfrm>
              <a:prstGeom prst="roundRect">
                <a:avLst>
                  <a:gd name="adj" fmla="val 50000"/>
                </a:avLst>
              </a:prstGeom>
              <a:noFill/>
              <a:ln w="50800">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6" name="任意多边形 15"/>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dirty="0">
                  <a:cs typeface="+mn-ea"/>
                  <a:sym typeface="+mn-lt"/>
                </a:endParaRPr>
              </a:p>
            </p:txBody>
          </p:sp>
        </p:grpSp>
        <p:sp>
          <p:nvSpPr>
            <p:cNvPr id="24588" name="文本框 23"/>
            <p:cNvSpPr txBox="1">
              <a:spLocks noChangeArrowheads="1"/>
            </p:cNvSpPr>
            <p:nvPr/>
          </p:nvSpPr>
          <p:spPr bwMode="auto">
            <a:xfrm>
              <a:off x="6133302" y="3166393"/>
              <a:ext cx="561901" cy="61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solidFill>
                  <a:latin typeface="+mn-lt"/>
                  <a:ea typeface="+mn-ea"/>
                  <a:cs typeface="+mn-ea"/>
                  <a:sym typeface="+mn-lt"/>
                </a:rPr>
                <a:t>2</a:t>
              </a:r>
              <a:endParaRPr lang="zh-CN" altLang="en-US" sz="2400" dirty="0">
                <a:solidFill>
                  <a:schemeClr val="bg1"/>
                </a:solidFill>
                <a:latin typeface="+mn-lt"/>
                <a:ea typeface="+mn-ea"/>
                <a:cs typeface="+mn-ea"/>
                <a:sym typeface="+mn-lt"/>
              </a:endParaRPr>
            </a:p>
          </p:txBody>
        </p:sp>
        <p:sp>
          <p:nvSpPr>
            <p:cNvPr id="24593" name="TextBox 10"/>
            <p:cNvSpPr txBox="1">
              <a:spLocks noChangeArrowheads="1"/>
            </p:cNvSpPr>
            <p:nvPr/>
          </p:nvSpPr>
          <p:spPr bwMode="auto">
            <a:xfrm>
              <a:off x="2277767" y="3128293"/>
              <a:ext cx="3606331" cy="579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endParaRPr lang="en-US" altLang="zh-CN" sz="900" dirty="0">
                <a:latin typeface="+mn-lt"/>
                <a:ea typeface="+mn-ea"/>
                <a:cs typeface="+mn-ea"/>
                <a:sym typeface="+mn-lt"/>
              </a:endParaRPr>
            </a:p>
          </p:txBody>
        </p:sp>
      </p:grpSp>
      <p:grpSp>
        <p:nvGrpSpPr>
          <p:cNvPr id="6" name="组合 5"/>
          <p:cNvGrpSpPr/>
          <p:nvPr/>
        </p:nvGrpSpPr>
        <p:grpSpPr>
          <a:xfrm>
            <a:off x="1451781" y="3785684"/>
            <a:ext cx="3660695" cy="676275"/>
            <a:chOff x="1934911" y="5047578"/>
            <a:chExt cx="4880927" cy="901701"/>
          </a:xfrm>
        </p:grpSpPr>
        <p:grpSp>
          <p:nvGrpSpPr>
            <p:cNvPr id="24585" name="组合 16"/>
            <p:cNvGrpSpPr/>
            <p:nvPr/>
          </p:nvGrpSpPr>
          <p:grpSpPr bwMode="auto">
            <a:xfrm rot="10800000">
              <a:off x="1934911" y="5047578"/>
              <a:ext cx="4880927" cy="901701"/>
              <a:chOff x="3477295" y="3554569"/>
              <a:chExt cx="4881094" cy="901522"/>
            </a:xfrm>
          </p:grpSpPr>
          <p:sp>
            <p:nvSpPr>
              <p:cNvPr id="18" name="圆角矩形 17"/>
              <p:cNvSpPr/>
              <p:nvPr/>
            </p:nvSpPr>
            <p:spPr>
              <a:xfrm>
                <a:off x="3477295" y="3554569"/>
                <a:ext cx="4881094" cy="901521"/>
              </a:xfrm>
              <a:prstGeom prst="roundRect">
                <a:avLst>
                  <a:gd name="adj" fmla="val 50000"/>
                </a:avLst>
              </a:prstGeom>
              <a:noFill/>
              <a:ln w="50800">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9" name="任意多边形 18"/>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sp>
          <p:nvSpPr>
            <p:cNvPr id="24590" name="文本框 25"/>
            <p:cNvSpPr txBox="1">
              <a:spLocks noChangeArrowheads="1"/>
            </p:cNvSpPr>
            <p:nvPr/>
          </p:nvSpPr>
          <p:spPr bwMode="auto">
            <a:xfrm>
              <a:off x="6133302" y="5206330"/>
              <a:ext cx="561901" cy="61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mn-lt"/>
                  <a:ea typeface="+mn-ea"/>
                  <a:cs typeface="+mn-ea"/>
                  <a:sym typeface="+mn-lt"/>
                </a:rPr>
                <a:t>4</a:t>
              </a:r>
              <a:endParaRPr lang="zh-CN" altLang="en-US" sz="2400">
                <a:solidFill>
                  <a:schemeClr val="bg1"/>
                </a:solidFill>
                <a:latin typeface="+mn-lt"/>
                <a:ea typeface="+mn-ea"/>
                <a:cs typeface="+mn-ea"/>
                <a:sym typeface="+mn-lt"/>
              </a:endParaRPr>
            </a:p>
          </p:txBody>
        </p:sp>
        <p:sp>
          <p:nvSpPr>
            <p:cNvPr id="24594" name="TextBox 10"/>
            <p:cNvSpPr txBox="1">
              <a:spLocks noChangeArrowheads="1"/>
            </p:cNvSpPr>
            <p:nvPr/>
          </p:nvSpPr>
          <p:spPr bwMode="auto">
            <a:xfrm>
              <a:off x="2266654" y="5160293"/>
              <a:ext cx="3604744" cy="579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a:t>
              </a:r>
              <a:endParaRPr lang="en-US" altLang="zh-CN" sz="900" dirty="0">
                <a:latin typeface="+mn-lt"/>
                <a:ea typeface="+mn-ea"/>
                <a:cs typeface="+mn-ea"/>
                <a:sym typeface="+mn-lt"/>
              </a:endParaRPr>
            </a:p>
          </p:txBody>
        </p:sp>
      </p:grpSp>
      <p:sp>
        <p:nvSpPr>
          <p:cNvPr id="28"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2083444" y="1527859"/>
            <a:ext cx="1585731" cy="1367009"/>
          </a:xfrm>
          <a:prstGeom prst="hexagon">
            <a:avLst/>
          </a:prstGeom>
          <a:solidFill>
            <a:srgbClr val="986341"/>
          </a:solidFill>
          <a:ln>
            <a:solidFill>
              <a:srgbClr val="986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1"/>
          <p:cNvSpPr txBox="1"/>
          <p:nvPr/>
        </p:nvSpPr>
        <p:spPr>
          <a:xfrm>
            <a:off x="3909862" y="1458275"/>
            <a:ext cx="3185487" cy="646331"/>
          </a:xfrm>
          <a:prstGeom prst="rect">
            <a:avLst/>
          </a:prstGeom>
          <a:noFill/>
        </p:spPr>
        <p:txBody>
          <a:bodyPr wrap="none" rtlCol="0">
            <a:spAutoFit/>
          </a:bodyPr>
          <a:lstStyle/>
          <a:p>
            <a:pPr marL="0" lvl="1"/>
            <a:r>
              <a:rPr lang="zh-CN" altLang="en-US" sz="3600" b="1" spc="300" dirty="0">
                <a:solidFill>
                  <a:srgbClr val="986341"/>
                </a:solidFill>
                <a:cs typeface="+mn-ea"/>
                <a:sym typeface="+mn-lt"/>
              </a:rPr>
              <a:t>标题内容概述</a:t>
            </a:r>
          </a:p>
        </p:txBody>
      </p:sp>
      <p:cxnSp>
        <p:nvCxnSpPr>
          <p:cNvPr id="8" name="直接连接符 7"/>
          <p:cNvCxnSpPr/>
          <p:nvPr/>
        </p:nvCxnSpPr>
        <p:spPr>
          <a:xfrm>
            <a:off x="3954149" y="2184228"/>
            <a:ext cx="3268080"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9" name="文本框 9"/>
          <p:cNvSpPr txBox="1"/>
          <p:nvPr/>
        </p:nvSpPr>
        <p:spPr>
          <a:xfrm>
            <a:off x="4015128" y="232498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0" name="文本框 9"/>
          <p:cNvSpPr txBox="1"/>
          <p:nvPr/>
        </p:nvSpPr>
        <p:spPr>
          <a:xfrm>
            <a:off x="4015128" y="2628537"/>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1" name="文本框 9"/>
          <p:cNvSpPr txBox="1"/>
          <p:nvPr/>
        </p:nvSpPr>
        <p:spPr>
          <a:xfrm>
            <a:off x="5718345" y="2328244"/>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2" name="文本框 9"/>
          <p:cNvSpPr txBox="1"/>
          <p:nvPr/>
        </p:nvSpPr>
        <p:spPr>
          <a:xfrm>
            <a:off x="5718345" y="2632245"/>
            <a:ext cx="2007940" cy="200183"/>
          </a:xfrm>
          <a:prstGeom prst="rect">
            <a:avLst/>
          </a:prstGeom>
          <a:noFill/>
        </p:spPr>
        <p:txBody>
          <a:bodyPr wrap="square" lIns="0" tIns="0" rIns="0" bIns="0" rtlCol="0">
            <a:spAutoFit/>
          </a:bodyPr>
          <a:lstStyle/>
          <a:p>
            <a:pPr marL="171457" lvl="1" indent="-171457">
              <a:buFont typeface="Wingdings" panose="05000000000000000000" pitchFamily="2" charset="2"/>
              <a:buChar char="l"/>
            </a:pPr>
            <a:r>
              <a:rPr lang="zh-CN" altLang="en-US" sz="1301" dirty="0">
                <a:solidFill>
                  <a:srgbClr val="5F5F5F"/>
                </a:solidFill>
                <a:cs typeface="+mn-ea"/>
                <a:sym typeface="+mn-lt"/>
              </a:rPr>
              <a:t>标题文字内容</a:t>
            </a:r>
          </a:p>
        </p:txBody>
      </p:sp>
      <p:sp>
        <p:nvSpPr>
          <p:cNvPr id="15" name="TextBox 67"/>
          <p:cNvSpPr txBox="1"/>
          <p:nvPr/>
        </p:nvSpPr>
        <p:spPr>
          <a:xfrm>
            <a:off x="2401833" y="1698917"/>
            <a:ext cx="1022180" cy="1015663"/>
          </a:xfrm>
          <a:prstGeom prst="rect">
            <a:avLst/>
          </a:prstGeom>
          <a:noFill/>
        </p:spPr>
        <p:txBody>
          <a:bodyPr wrap="square" rtlCol="0">
            <a:spAutoFit/>
          </a:bodyPr>
          <a:lstStyle>
            <a:defPPr>
              <a:defRPr lang="en-US"/>
            </a:defPPr>
            <a:lvl2pPr marL="0" lvl="1" algn="ctr">
              <a:defRPr sz="6000" spc="226">
                <a:solidFill>
                  <a:schemeClr val="bg1"/>
                </a:solidFill>
                <a:latin typeface="Agency FB" panose="020B0503020202020204" pitchFamily="34" charset="0"/>
                <a:cs typeface="+mn-ea"/>
              </a:defRPr>
            </a:lvl2pPr>
          </a:lstStyle>
          <a:p>
            <a:pPr lvl="1"/>
            <a:r>
              <a:rPr lang="en-US" altLang="zh-CN" dirty="0">
                <a:sym typeface="+mn-lt"/>
              </a:rPr>
              <a:t>04</a:t>
            </a:r>
            <a:endParaRPr lang="zh-CN" altLang="en-US" dirty="0">
              <a:sym typeface="+mn-lt"/>
            </a:endParaRPr>
          </a:p>
        </p:txBody>
      </p:sp>
    </p:spTree>
    <p:extLst>
      <p:ext uri="{BB962C8B-B14F-4D97-AF65-F5344CB8AC3E}">
        <p14:creationId xmlns:p14="http://schemas.microsoft.com/office/powerpoint/2010/main" val="172459896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p:tgtEl>
                                          <p:spTgt spid="7"/>
                                        </p:tgtEl>
                                        <p:attrNameLst>
                                          <p:attrName>ppt_x</p:attrName>
                                        </p:attrNameLst>
                                      </p:cBhvr>
                                      <p:tavLst>
                                        <p:tav tm="0">
                                          <p:val>
                                            <p:strVal val="#ppt_x-#ppt_w*1.125000"/>
                                          </p:val>
                                        </p:tav>
                                        <p:tav tm="100000">
                                          <p:val>
                                            <p:strVal val="#ppt_x"/>
                                          </p:val>
                                        </p:tav>
                                      </p:tavLst>
                                    </p:anim>
                                    <p:animEffect transition="in" filter="wipe(right)">
                                      <p:cBhvr>
                                        <p:cTn id="11" dur="500"/>
                                        <p:tgtEl>
                                          <p:spTgt spid="7"/>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38129" y="1704266"/>
            <a:ext cx="8495539" cy="3082380"/>
            <a:chOff x="433548" y="2318876"/>
            <a:chExt cx="11559285" cy="4193978"/>
          </a:xfrm>
        </p:grpSpPr>
        <p:sp>
          <p:nvSpPr>
            <p:cNvPr id="17" name="任意多边形 43"/>
            <p:cNvSpPr/>
            <p:nvPr/>
          </p:nvSpPr>
          <p:spPr>
            <a:xfrm rot="19320000">
              <a:off x="3132920" y="3509599"/>
              <a:ext cx="6142742" cy="1059154"/>
            </a:xfrm>
            <a:custGeom>
              <a:avLst/>
              <a:gdLst>
                <a:gd name="connsiteX0" fmla="*/ 6142742 w 6142742"/>
                <a:gd name="connsiteY0" fmla="*/ 751936 h 1059154"/>
                <a:gd name="connsiteX1" fmla="*/ 5897597 w 6142742"/>
                <a:gd name="connsiteY1" fmla="*/ 1059154 h 1059154"/>
                <a:gd name="connsiteX2" fmla="*/ 5872821 w 6142742"/>
                <a:gd name="connsiteY2" fmla="*/ 885257 h 1059154"/>
                <a:gd name="connsiteX3" fmla="*/ 5834230 w 6142742"/>
                <a:gd name="connsiteY3" fmla="*/ 891091 h 1059154"/>
                <a:gd name="connsiteX4" fmla="*/ 321135 w 6142742"/>
                <a:gd name="connsiteY4" fmla="*/ 891091 h 1059154"/>
                <a:gd name="connsiteX5" fmla="*/ 0 w 6142742"/>
                <a:gd name="connsiteY5" fmla="*/ 569956 h 1059154"/>
                <a:gd name="connsiteX6" fmla="*/ 0 w 6142742"/>
                <a:gd name="connsiteY6" fmla="*/ 199220 h 1059154"/>
                <a:gd name="connsiteX7" fmla="*/ 113866 w 6142742"/>
                <a:gd name="connsiteY7" fmla="*/ 120214 h 1059154"/>
                <a:gd name="connsiteX8" fmla="*/ 228972 w 6142742"/>
                <a:gd name="connsiteY8" fmla="*/ 0 h 1059154"/>
                <a:gd name="connsiteX9" fmla="*/ 228972 w 6142742"/>
                <a:gd name="connsiteY9" fmla="*/ 372117 h 1059154"/>
                <a:gd name="connsiteX10" fmla="*/ 521987 w 6142742"/>
                <a:gd name="connsiteY10" fmla="*/ 665133 h 1059154"/>
                <a:gd name="connsiteX11" fmla="*/ 5841459 w 6142742"/>
                <a:gd name="connsiteY11" fmla="*/ 665132 h 1059154"/>
                <a:gd name="connsiteX12" fmla="*/ 5821551 w 6142742"/>
                <a:gd name="connsiteY12" fmla="*/ 525406 h 105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2742" h="1059154">
                  <a:moveTo>
                    <a:pt x="6142742" y="751936"/>
                  </a:moveTo>
                  <a:lnTo>
                    <a:pt x="5897597" y="1059154"/>
                  </a:lnTo>
                  <a:lnTo>
                    <a:pt x="5872821" y="885257"/>
                  </a:lnTo>
                  <a:lnTo>
                    <a:pt x="5834230" y="891091"/>
                  </a:lnTo>
                  <a:lnTo>
                    <a:pt x="321135" y="891091"/>
                  </a:lnTo>
                  <a:cubicBezTo>
                    <a:pt x="143777" y="891091"/>
                    <a:pt x="0" y="747314"/>
                    <a:pt x="0" y="569956"/>
                  </a:cubicBezTo>
                  <a:lnTo>
                    <a:pt x="0" y="199220"/>
                  </a:lnTo>
                  <a:lnTo>
                    <a:pt x="113866" y="120214"/>
                  </a:lnTo>
                  <a:lnTo>
                    <a:pt x="228972" y="0"/>
                  </a:lnTo>
                  <a:lnTo>
                    <a:pt x="228972" y="372117"/>
                  </a:lnTo>
                  <a:cubicBezTo>
                    <a:pt x="228972" y="533945"/>
                    <a:pt x="360159" y="665132"/>
                    <a:pt x="521987" y="665133"/>
                  </a:cubicBezTo>
                  <a:lnTo>
                    <a:pt x="5841459" y="665132"/>
                  </a:lnTo>
                  <a:lnTo>
                    <a:pt x="5821551" y="525406"/>
                  </a:lnTo>
                  <a:close/>
                </a:path>
              </a:pathLst>
            </a:custGeom>
            <a:gradFill>
              <a:gsLst>
                <a:gs pos="0">
                  <a:srgbClr val="252122"/>
                </a:gs>
                <a:gs pos="100000">
                  <a:srgbClr val="57565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975">
                <a:solidFill>
                  <a:schemeClr val="bg1"/>
                </a:solidFill>
                <a:cs typeface="+mn-ea"/>
                <a:sym typeface="+mn-lt"/>
              </a:endParaRPr>
            </a:p>
          </p:txBody>
        </p:sp>
        <p:sp>
          <p:nvSpPr>
            <p:cNvPr id="18" name="五边形 14"/>
            <p:cNvSpPr/>
            <p:nvPr/>
          </p:nvSpPr>
          <p:spPr>
            <a:xfrm>
              <a:off x="4517304" y="5810725"/>
              <a:ext cx="3079650" cy="702129"/>
            </a:xfrm>
            <a:prstGeom prst="homePlate">
              <a:avLst/>
            </a:prstGeom>
            <a:solidFill>
              <a:srgbClr val="986341"/>
            </a:solidFill>
            <a:ln>
              <a:noFill/>
            </a:ln>
            <a:effectLst>
              <a:outerShdw blurRad="1016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19" name="文本框 18"/>
            <p:cNvSpPr txBox="1"/>
            <p:nvPr/>
          </p:nvSpPr>
          <p:spPr>
            <a:xfrm>
              <a:off x="5354464" y="5920864"/>
              <a:ext cx="1797659" cy="556529"/>
            </a:xfrm>
            <a:prstGeom prst="rect">
              <a:avLst/>
            </a:prstGeom>
            <a:noFill/>
            <a:effectLst/>
          </p:spPr>
          <p:txBody>
            <a:bodyPr wrap="none" rtlCol="0">
              <a:spAutoFit/>
            </a:bodyPr>
            <a:lstStyle/>
            <a:p>
              <a:r>
                <a:rPr lang="zh-CN" altLang="en-US" sz="2058" dirty="0">
                  <a:solidFill>
                    <a:schemeClr val="bg1"/>
                  </a:solidFill>
                  <a:cs typeface="+mn-ea"/>
                  <a:sym typeface="+mn-lt"/>
                </a:rPr>
                <a:t>添加标题</a:t>
              </a:r>
              <a:r>
                <a:rPr lang="en-US" altLang="zh-CN" sz="2058" dirty="0">
                  <a:solidFill>
                    <a:schemeClr val="bg1"/>
                  </a:solidFill>
                  <a:cs typeface="+mn-ea"/>
                  <a:sym typeface="+mn-lt"/>
                </a:rPr>
                <a:t> </a:t>
              </a:r>
            </a:p>
          </p:txBody>
        </p:sp>
        <p:sp>
          <p:nvSpPr>
            <p:cNvPr id="20" name="文本框 19"/>
            <p:cNvSpPr txBox="1"/>
            <p:nvPr/>
          </p:nvSpPr>
          <p:spPr>
            <a:xfrm>
              <a:off x="4610682" y="5878088"/>
              <a:ext cx="709292" cy="618123"/>
            </a:xfrm>
            <a:prstGeom prst="rect">
              <a:avLst/>
            </a:prstGeom>
            <a:noFill/>
          </p:spPr>
          <p:txBody>
            <a:bodyPr wrap="none" rtlCol="0">
              <a:spAutoFit/>
            </a:bodyPr>
            <a:lstStyle/>
            <a:p>
              <a:r>
                <a:rPr lang="en-US" altLang="zh-CN" sz="2352" dirty="0">
                  <a:solidFill>
                    <a:schemeClr val="bg1"/>
                  </a:solidFill>
                  <a:effectLst>
                    <a:outerShdw blurRad="50800" dist="25400" dir="2700000" algn="tl" rotWithShape="0">
                      <a:prstClr val="black">
                        <a:alpha val="40000"/>
                      </a:prstClr>
                    </a:outerShdw>
                  </a:effectLst>
                  <a:cs typeface="+mn-ea"/>
                  <a:sym typeface="+mn-lt"/>
                </a:rPr>
                <a:t>01</a:t>
              </a:r>
              <a:endParaRPr lang="zh-CN" altLang="en-US" sz="2352" dirty="0">
                <a:solidFill>
                  <a:schemeClr val="bg1"/>
                </a:solidFill>
                <a:effectLst>
                  <a:outerShdw blurRad="50800" dist="25400" dir="2700000" algn="tl" rotWithShape="0">
                    <a:prstClr val="black">
                      <a:alpha val="40000"/>
                    </a:prstClr>
                  </a:outerShdw>
                </a:effectLst>
                <a:cs typeface="+mn-ea"/>
                <a:sym typeface="+mn-lt"/>
              </a:endParaRPr>
            </a:p>
          </p:txBody>
        </p:sp>
        <p:sp>
          <p:nvSpPr>
            <p:cNvPr id="21" name="五边形 18"/>
            <p:cNvSpPr/>
            <p:nvPr/>
          </p:nvSpPr>
          <p:spPr>
            <a:xfrm>
              <a:off x="5683195" y="4939181"/>
              <a:ext cx="3079650" cy="702129"/>
            </a:xfrm>
            <a:prstGeom prst="homePlate">
              <a:avLst/>
            </a:prstGeom>
            <a:solidFill>
              <a:srgbClr val="986341"/>
            </a:solidFill>
            <a:ln>
              <a:noFill/>
            </a:ln>
            <a:effectLst>
              <a:outerShdw blurRad="1016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22" name="文本框 21"/>
            <p:cNvSpPr txBox="1"/>
            <p:nvPr/>
          </p:nvSpPr>
          <p:spPr>
            <a:xfrm>
              <a:off x="6533545" y="5044094"/>
              <a:ext cx="1797659" cy="556529"/>
            </a:xfrm>
            <a:prstGeom prst="rect">
              <a:avLst/>
            </a:prstGeom>
            <a:noFill/>
            <a:effectLst/>
          </p:spPr>
          <p:txBody>
            <a:bodyPr wrap="none" rtlCol="0">
              <a:spAutoFit/>
            </a:bodyPr>
            <a:lstStyle/>
            <a:p>
              <a:r>
                <a:rPr lang="zh-CN" altLang="en-US" sz="2058" dirty="0">
                  <a:solidFill>
                    <a:schemeClr val="bg1"/>
                  </a:solidFill>
                  <a:cs typeface="+mn-ea"/>
                  <a:sym typeface="+mn-lt"/>
                </a:rPr>
                <a:t>添加标题</a:t>
              </a:r>
              <a:r>
                <a:rPr lang="en-US" altLang="zh-CN" sz="2058" dirty="0">
                  <a:solidFill>
                    <a:schemeClr val="bg1"/>
                  </a:solidFill>
                  <a:cs typeface="+mn-ea"/>
                  <a:sym typeface="+mn-lt"/>
                </a:rPr>
                <a:t> </a:t>
              </a:r>
            </a:p>
          </p:txBody>
        </p:sp>
        <p:sp>
          <p:nvSpPr>
            <p:cNvPr id="23" name="文本框 22"/>
            <p:cNvSpPr txBox="1"/>
            <p:nvPr/>
          </p:nvSpPr>
          <p:spPr>
            <a:xfrm>
              <a:off x="5818920" y="5007157"/>
              <a:ext cx="709292" cy="618123"/>
            </a:xfrm>
            <a:prstGeom prst="rect">
              <a:avLst/>
            </a:prstGeom>
            <a:noFill/>
          </p:spPr>
          <p:txBody>
            <a:bodyPr wrap="none" rtlCol="0">
              <a:spAutoFit/>
            </a:bodyPr>
            <a:lstStyle/>
            <a:p>
              <a:r>
                <a:rPr lang="en-US" altLang="zh-CN" sz="2352" dirty="0">
                  <a:solidFill>
                    <a:schemeClr val="bg1"/>
                  </a:solidFill>
                  <a:effectLst>
                    <a:outerShdw blurRad="50800" dist="25400" dir="2700000" algn="tl" rotWithShape="0">
                      <a:prstClr val="black">
                        <a:alpha val="40000"/>
                      </a:prstClr>
                    </a:outerShdw>
                  </a:effectLst>
                  <a:cs typeface="+mn-ea"/>
                  <a:sym typeface="+mn-lt"/>
                </a:rPr>
                <a:t>02</a:t>
              </a:r>
              <a:endParaRPr lang="zh-CN" altLang="en-US" sz="2352" dirty="0">
                <a:solidFill>
                  <a:schemeClr val="bg1"/>
                </a:solidFill>
                <a:effectLst>
                  <a:outerShdw blurRad="50800" dist="25400" dir="2700000" algn="tl" rotWithShape="0">
                    <a:prstClr val="black">
                      <a:alpha val="40000"/>
                    </a:prstClr>
                  </a:outerShdw>
                </a:effectLst>
                <a:cs typeface="+mn-ea"/>
                <a:sym typeface="+mn-lt"/>
              </a:endParaRPr>
            </a:p>
          </p:txBody>
        </p:sp>
        <p:sp>
          <p:nvSpPr>
            <p:cNvPr id="24" name="五边形 22"/>
            <p:cNvSpPr/>
            <p:nvPr/>
          </p:nvSpPr>
          <p:spPr>
            <a:xfrm>
              <a:off x="6808114" y="4067637"/>
              <a:ext cx="3079650" cy="702129"/>
            </a:xfrm>
            <a:prstGeom prst="homePlate">
              <a:avLst/>
            </a:prstGeom>
            <a:solidFill>
              <a:srgbClr val="986341"/>
            </a:solidFill>
            <a:ln>
              <a:noFill/>
            </a:ln>
            <a:effectLst>
              <a:outerShdw blurRad="1016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solidFill>
                  <a:schemeClr val="bg1"/>
                </a:solidFill>
                <a:cs typeface="+mn-ea"/>
                <a:sym typeface="+mn-lt"/>
              </a:endParaRPr>
            </a:p>
          </p:txBody>
        </p:sp>
        <p:sp>
          <p:nvSpPr>
            <p:cNvPr id="25" name="文本框 24"/>
            <p:cNvSpPr txBox="1"/>
            <p:nvPr/>
          </p:nvSpPr>
          <p:spPr>
            <a:xfrm>
              <a:off x="7669082" y="4134892"/>
              <a:ext cx="1797659" cy="556529"/>
            </a:xfrm>
            <a:prstGeom prst="rect">
              <a:avLst/>
            </a:prstGeom>
            <a:noFill/>
            <a:effectLst/>
          </p:spPr>
          <p:txBody>
            <a:bodyPr wrap="none" rtlCol="0">
              <a:spAutoFit/>
            </a:bodyPr>
            <a:lstStyle/>
            <a:p>
              <a:r>
                <a:rPr lang="zh-CN" altLang="en-US" sz="2058" dirty="0">
                  <a:solidFill>
                    <a:schemeClr val="bg1"/>
                  </a:solidFill>
                  <a:cs typeface="+mn-ea"/>
                  <a:sym typeface="+mn-lt"/>
                </a:rPr>
                <a:t>添加标题</a:t>
              </a:r>
              <a:r>
                <a:rPr lang="en-US" altLang="zh-CN" sz="2058" dirty="0">
                  <a:solidFill>
                    <a:schemeClr val="bg1"/>
                  </a:solidFill>
                  <a:cs typeface="+mn-ea"/>
                  <a:sym typeface="+mn-lt"/>
                </a:rPr>
                <a:t> </a:t>
              </a:r>
            </a:p>
          </p:txBody>
        </p:sp>
        <p:sp>
          <p:nvSpPr>
            <p:cNvPr id="26" name="文本框 25"/>
            <p:cNvSpPr txBox="1"/>
            <p:nvPr/>
          </p:nvSpPr>
          <p:spPr>
            <a:xfrm>
              <a:off x="6942334" y="4114475"/>
              <a:ext cx="709292" cy="618123"/>
            </a:xfrm>
            <a:prstGeom prst="rect">
              <a:avLst/>
            </a:prstGeom>
            <a:noFill/>
          </p:spPr>
          <p:txBody>
            <a:bodyPr wrap="none" rtlCol="0">
              <a:spAutoFit/>
            </a:bodyPr>
            <a:lstStyle/>
            <a:p>
              <a:r>
                <a:rPr lang="en-US" altLang="zh-CN" sz="2352" dirty="0">
                  <a:solidFill>
                    <a:schemeClr val="bg1"/>
                  </a:solidFill>
                  <a:effectLst>
                    <a:outerShdw blurRad="50800" dist="25400" dir="2700000" algn="tl" rotWithShape="0">
                      <a:prstClr val="black">
                        <a:alpha val="40000"/>
                      </a:prstClr>
                    </a:outerShdw>
                  </a:effectLst>
                  <a:cs typeface="+mn-ea"/>
                  <a:sym typeface="+mn-lt"/>
                </a:rPr>
                <a:t>03</a:t>
              </a:r>
              <a:endParaRPr lang="zh-CN" altLang="en-US" sz="2352" dirty="0">
                <a:solidFill>
                  <a:schemeClr val="bg1"/>
                </a:solidFill>
                <a:effectLst>
                  <a:outerShdw blurRad="50800" dist="25400" dir="2700000" algn="tl" rotWithShape="0">
                    <a:prstClr val="black">
                      <a:alpha val="40000"/>
                    </a:prstClr>
                  </a:outerShdw>
                </a:effectLst>
                <a:cs typeface="+mn-ea"/>
                <a:sym typeface="+mn-lt"/>
              </a:endParaRPr>
            </a:p>
          </p:txBody>
        </p:sp>
        <p:sp>
          <p:nvSpPr>
            <p:cNvPr id="27" name="五边形 26"/>
            <p:cNvSpPr/>
            <p:nvPr/>
          </p:nvSpPr>
          <p:spPr>
            <a:xfrm>
              <a:off x="7933033" y="3196093"/>
              <a:ext cx="3079650" cy="702129"/>
            </a:xfrm>
            <a:prstGeom prst="homePlate">
              <a:avLst/>
            </a:prstGeom>
            <a:solidFill>
              <a:srgbClr val="986341"/>
            </a:solidFill>
            <a:ln>
              <a:noFill/>
            </a:ln>
            <a:effectLst>
              <a:outerShdw blurRad="1016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28" name="文本框 27"/>
            <p:cNvSpPr txBox="1"/>
            <p:nvPr/>
          </p:nvSpPr>
          <p:spPr>
            <a:xfrm>
              <a:off x="8823172" y="3298793"/>
              <a:ext cx="1797659" cy="556529"/>
            </a:xfrm>
            <a:prstGeom prst="rect">
              <a:avLst/>
            </a:prstGeom>
            <a:noFill/>
            <a:effectLst/>
          </p:spPr>
          <p:txBody>
            <a:bodyPr wrap="none" rtlCol="0">
              <a:spAutoFit/>
            </a:bodyPr>
            <a:lstStyle/>
            <a:p>
              <a:r>
                <a:rPr lang="zh-CN" altLang="en-US" sz="2058" dirty="0">
                  <a:solidFill>
                    <a:schemeClr val="bg1"/>
                  </a:solidFill>
                  <a:cs typeface="+mn-ea"/>
                  <a:sym typeface="+mn-lt"/>
                </a:rPr>
                <a:t>添加标题</a:t>
              </a:r>
              <a:r>
                <a:rPr lang="en-US" altLang="zh-CN" sz="2058" dirty="0">
                  <a:solidFill>
                    <a:schemeClr val="bg1"/>
                  </a:solidFill>
                  <a:cs typeface="+mn-ea"/>
                  <a:sym typeface="+mn-lt"/>
                </a:rPr>
                <a:t> </a:t>
              </a:r>
            </a:p>
          </p:txBody>
        </p:sp>
        <p:sp>
          <p:nvSpPr>
            <p:cNvPr id="29" name="文本框 28"/>
            <p:cNvSpPr txBox="1"/>
            <p:nvPr/>
          </p:nvSpPr>
          <p:spPr>
            <a:xfrm>
              <a:off x="8001194" y="3275773"/>
              <a:ext cx="709292" cy="618123"/>
            </a:xfrm>
            <a:prstGeom prst="rect">
              <a:avLst/>
            </a:prstGeom>
            <a:noFill/>
          </p:spPr>
          <p:txBody>
            <a:bodyPr wrap="none" rtlCol="0">
              <a:spAutoFit/>
            </a:bodyPr>
            <a:lstStyle/>
            <a:p>
              <a:r>
                <a:rPr lang="en-US" altLang="zh-CN" sz="2352" dirty="0">
                  <a:solidFill>
                    <a:schemeClr val="bg1"/>
                  </a:solidFill>
                  <a:effectLst>
                    <a:outerShdw blurRad="50800" dist="25400" dir="2700000" algn="tl" rotWithShape="0">
                      <a:prstClr val="black">
                        <a:alpha val="40000"/>
                      </a:prstClr>
                    </a:outerShdw>
                  </a:effectLst>
                  <a:cs typeface="+mn-ea"/>
                  <a:sym typeface="+mn-lt"/>
                </a:rPr>
                <a:t>04</a:t>
              </a:r>
              <a:endParaRPr lang="zh-CN" altLang="en-US" sz="2352" dirty="0">
                <a:solidFill>
                  <a:schemeClr val="bg1"/>
                </a:solidFill>
                <a:effectLst>
                  <a:outerShdw blurRad="50800" dist="25400" dir="2700000" algn="tl" rotWithShape="0">
                    <a:prstClr val="black">
                      <a:alpha val="40000"/>
                    </a:prstClr>
                  </a:outerShdw>
                </a:effectLst>
                <a:cs typeface="+mn-ea"/>
                <a:sym typeface="+mn-lt"/>
              </a:endParaRPr>
            </a:p>
          </p:txBody>
        </p:sp>
        <p:sp>
          <p:nvSpPr>
            <p:cNvPr id="30" name="五边形 32"/>
            <p:cNvSpPr/>
            <p:nvPr/>
          </p:nvSpPr>
          <p:spPr>
            <a:xfrm>
              <a:off x="8913183" y="2318876"/>
              <a:ext cx="3079650" cy="702129"/>
            </a:xfrm>
            <a:prstGeom prst="homePlate">
              <a:avLst/>
            </a:prstGeom>
            <a:solidFill>
              <a:srgbClr val="986341"/>
            </a:solidFill>
            <a:ln>
              <a:noFill/>
            </a:ln>
            <a:effectLst>
              <a:outerShdw blurRad="1016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31" name="文本框 30"/>
            <p:cNvSpPr txBox="1"/>
            <p:nvPr/>
          </p:nvSpPr>
          <p:spPr>
            <a:xfrm>
              <a:off x="9830957" y="2404905"/>
              <a:ext cx="1797659" cy="556529"/>
            </a:xfrm>
            <a:prstGeom prst="rect">
              <a:avLst/>
            </a:prstGeom>
            <a:noFill/>
            <a:effectLst/>
          </p:spPr>
          <p:txBody>
            <a:bodyPr wrap="none" rtlCol="0">
              <a:spAutoFit/>
            </a:bodyPr>
            <a:lstStyle/>
            <a:p>
              <a:r>
                <a:rPr lang="zh-CN" altLang="en-US" sz="2058" dirty="0">
                  <a:solidFill>
                    <a:schemeClr val="bg1"/>
                  </a:solidFill>
                  <a:cs typeface="+mn-ea"/>
                  <a:sym typeface="+mn-lt"/>
                </a:rPr>
                <a:t>添加标题</a:t>
              </a:r>
              <a:r>
                <a:rPr lang="en-US" altLang="zh-CN" sz="2058" dirty="0">
                  <a:solidFill>
                    <a:schemeClr val="bg1"/>
                  </a:solidFill>
                  <a:cs typeface="+mn-ea"/>
                  <a:sym typeface="+mn-lt"/>
                </a:rPr>
                <a:t> </a:t>
              </a:r>
            </a:p>
          </p:txBody>
        </p:sp>
        <p:sp>
          <p:nvSpPr>
            <p:cNvPr id="32" name="文本框 31"/>
            <p:cNvSpPr txBox="1"/>
            <p:nvPr/>
          </p:nvSpPr>
          <p:spPr>
            <a:xfrm>
              <a:off x="9017113" y="2404905"/>
              <a:ext cx="709292" cy="618123"/>
            </a:xfrm>
            <a:prstGeom prst="rect">
              <a:avLst/>
            </a:prstGeom>
            <a:noFill/>
          </p:spPr>
          <p:txBody>
            <a:bodyPr wrap="none" rtlCol="0">
              <a:spAutoFit/>
            </a:bodyPr>
            <a:lstStyle/>
            <a:p>
              <a:r>
                <a:rPr lang="en-US" altLang="zh-CN" sz="2352" dirty="0">
                  <a:solidFill>
                    <a:schemeClr val="bg1"/>
                  </a:solidFill>
                  <a:effectLst>
                    <a:outerShdw blurRad="50800" dist="25400" dir="2700000" algn="tl" rotWithShape="0">
                      <a:prstClr val="black">
                        <a:alpha val="40000"/>
                      </a:prstClr>
                    </a:outerShdw>
                  </a:effectLst>
                  <a:cs typeface="+mn-ea"/>
                  <a:sym typeface="+mn-lt"/>
                </a:rPr>
                <a:t>05</a:t>
              </a:r>
              <a:endParaRPr lang="zh-CN" altLang="en-US" sz="2352" dirty="0">
                <a:solidFill>
                  <a:schemeClr val="bg1"/>
                </a:solidFill>
                <a:effectLst>
                  <a:outerShdw blurRad="50800" dist="25400" dir="2700000" algn="tl" rotWithShape="0">
                    <a:prstClr val="black">
                      <a:alpha val="40000"/>
                    </a:prstClr>
                  </a:outerShdw>
                </a:effectLst>
                <a:cs typeface="+mn-ea"/>
                <a:sym typeface="+mn-lt"/>
              </a:endParaRPr>
            </a:p>
          </p:txBody>
        </p:sp>
        <p:sp>
          <p:nvSpPr>
            <p:cNvPr id="33" name="椭圆 32"/>
            <p:cNvSpPr>
              <a:spLocks noChangeAspect="1"/>
            </p:cNvSpPr>
            <p:nvPr/>
          </p:nvSpPr>
          <p:spPr>
            <a:xfrm>
              <a:off x="433548" y="2561227"/>
              <a:ext cx="1475134" cy="1475133"/>
            </a:xfrm>
            <a:prstGeom prst="ellipse">
              <a:avLst/>
            </a:prstGeom>
            <a:gradFill>
              <a:gsLst>
                <a:gs pos="0">
                  <a:srgbClr val="252122"/>
                </a:gs>
                <a:gs pos="100000">
                  <a:srgbClr val="575658"/>
                </a:gs>
              </a:gsLst>
              <a:lin ang="16200000" scaled="0"/>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34" name="文本框 33"/>
            <p:cNvSpPr txBox="1"/>
            <p:nvPr/>
          </p:nvSpPr>
          <p:spPr>
            <a:xfrm>
              <a:off x="719709" y="2821739"/>
              <a:ext cx="971023" cy="987424"/>
            </a:xfrm>
            <a:prstGeom prst="rect">
              <a:avLst/>
            </a:prstGeom>
            <a:noFill/>
          </p:spPr>
          <p:txBody>
            <a:bodyPr wrap="none" rtlCol="0">
              <a:spAutoFit/>
            </a:bodyPr>
            <a:lstStyle/>
            <a:p>
              <a:r>
                <a:rPr lang="zh-CN" altLang="en-US" sz="2058" b="1" dirty="0">
                  <a:solidFill>
                    <a:schemeClr val="bg1"/>
                  </a:solidFill>
                  <a:cs typeface="+mn-ea"/>
                  <a:sym typeface="+mn-lt"/>
                </a:rPr>
                <a:t>初步</a:t>
              </a:r>
              <a:endParaRPr lang="en-US" altLang="zh-CN" sz="2058" b="1" dirty="0">
                <a:solidFill>
                  <a:schemeClr val="bg1"/>
                </a:solidFill>
                <a:cs typeface="+mn-ea"/>
                <a:sym typeface="+mn-lt"/>
              </a:endParaRPr>
            </a:p>
            <a:p>
              <a:r>
                <a:rPr lang="zh-CN" altLang="en-US" sz="2058" b="1" dirty="0">
                  <a:solidFill>
                    <a:schemeClr val="bg1"/>
                  </a:solidFill>
                  <a:cs typeface="+mn-ea"/>
                  <a:sym typeface="+mn-lt"/>
                </a:rPr>
                <a:t>目标</a:t>
              </a:r>
            </a:p>
          </p:txBody>
        </p:sp>
        <p:sp>
          <p:nvSpPr>
            <p:cNvPr id="35" name="椭圆 34"/>
            <p:cNvSpPr>
              <a:spLocks noChangeAspect="1"/>
            </p:cNvSpPr>
            <p:nvPr/>
          </p:nvSpPr>
          <p:spPr>
            <a:xfrm>
              <a:off x="1943583" y="4134892"/>
              <a:ext cx="1855359" cy="1855358"/>
            </a:xfrm>
            <a:prstGeom prst="ellipse">
              <a:avLst/>
            </a:prstGeom>
            <a:solidFill>
              <a:srgbClr val="98634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sp>
          <p:nvSpPr>
            <p:cNvPr id="36" name="文本框 35"/>
            <p:cNvSpPr txBox="1"/>
            <p:nvPr/>
          </p:nvSpPr>
          <p:spPr>
            <a:xfrm>
              <a:off x="2163375" y="4584478"/>
              <a:ext cx="1481399" cy="1110613"/>
            </a:xfrm>
            <a:prstGeom prst="rect">
              <a:avLst/>
            </a:prstGeom>
            <a:noFill/>
          </p:spPr>
          <p:txBody>
            <a:bodyPr wrap="none" rtlCol="0">
              <a:spAutoFit/>
            </a:bodyPr>
            <a:lstStyle/>
            <a:p>
              <a:r>
                <a:rPr lang="zh-CN" altLang="en-US" sz="2352" b="1" dirty="0">
                  <a:solidFill>
                    <a:schemeClr val="bg1"/>
                  </a:solidFill>
                  <a:cs typeface="+mn-ea"/>
                  <a:sym typeface="+mn-lt"/>
                </a:rPr>
                <a:t>进一步</a:t>
              </a:r>
              <a:endParaRPr lang="en-US" altLang="zh-CN" sz="2352" b="1" dirty="0">
                <a:solidFill>
                  <a:schemeClr val="bg1"/>
                </a:solidFill>
                <a:cs typeface="+mn-ea"/>
                <a:sym typeface="+mn-lt"/>
              </a:endParaRPr>
            </a:p>
            <a:p>
              <a:r>
                <a:rPr lang="zh-CN" altLang="en-US" sz="2352" b="1" dirty="0">
                  <a:solidFill>
                    <a:schemeClr val="bg1"/>
                  </a:solidFill>
                  <a:cs typeface="+mn-ea"/>
                  <a:sym typeface="+mn-lt"/>
                </a:rPr>
                <a:t>  目标</a:t>
              </a:r>
            </a:p>
          </p:txBody>
        </p:sp>
        <p:sp>
          <p:nvSpPr>
            <p:cNvPr id="37" name="下箭头 41"/>
            <p:cNvSpPr/>
            <p:nvPr/>
          </p:nvSpPr>
          <p:spPr>
            <a:xfrm rot="19257015">
              <a:off x="1746922" y="3857722"/>
              <a:ext cx="483186" cy="477053"/>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cs typeface="+mn-ea"/>
                <a:sym typeface="+mn-lt"/>
              </a:endParaRPr>
            </a:p>
          </p:txBody>
        </p:sp>
      </p:grpSp>
      <p:sp>
        <p:nvSpPr>
          <p:cNvPr id="38"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Shape 2998"/>
          <p:cNvGrpSpPr/>
          <p:nvPr/>
        </p:nvGrpSpPr>
        <p:grpSpPr>
          <a:xfrm>
            <a:off x="514139" y="1615422"/>
            <a:ext cx="3671988" cy="2640848"/>
            <a:chOff x="-9" y="5"/>
            <a:chExt cx="5768" cy="4313"/>
          </a:xfrm>
        </p:grpSpPr>
        <p:sp>
          <p:nvSpPr>
            <p:cNvPr id="28" name="Shape 2999"/>
            <p:cNvSpPr/>
            <p:nvPr/>
          </p:nvSpPr>
          <p:spPr>
            <a:xfrm>
              <a:off x="3679" y="4063"/>
              <a:ext cx="311" cy="254"/>
            </a:xfrm>
            <a:custGeom>
              <a:avLst/>
              <a:gdLst/>
              <a:ahLst/>
              <a:cxnLst/>
              <a:rect l="0" t="0" r="0" b="0"/>
              <a:pathLst>
                <a:path w="120000" h="120000" extrusionOk="0">
                  <a:moveTo>
                    <a:pt x="98603" y="2836"/>
                  </a:moveTo>
                  <a:cubicBezTo>
                    <a:pt x="98603" y="2836"/>
                    <a:pt x="96285" y="12872"/>
                    <a:pt x="92719" y="11345"/>
                  </a:cubicBezTo>
                  <a:cubicBezTo>
                    <a:pt x="89153" y="9600"/>
                    <a:pt x="84873" y="7200"/>
                    <a:pt x="80950" y="7636"/>
                  </a:cubicBezTo>
                  <a:cubicBezTo>
                    <a:pt x="77206" y="8072"/>
                    <a:pt x="75958" y="10036"/>
                    <a:pt x="73283" y="13309"/>
                  </a:cubicBezTo>
                  <a:cubicBezTo>
                    <a:pt x="70430" y="16581"/>
                    <a:pt x="67399" y="18545"/>
                    <a:pt x="63833" y="17018"/>
                  </a:cubicBezTo>
                  <a:cubicBezTo>
                    <a:pt x="60445" y="15272"/>
                    <a:pt x="58841" y="18545"/>
                    <a:pt x="56879" y="15272"/>
                  </a:cubicBezTo>
                  <a:cubicBezTo>
                    <a:pt x="54918" y="12000"/>
                    <a:pt x="52956" y="7636"/>
                    <a:pt x="50638" y="10472"/>
                  </a:cubicBezTo>
                  <a:cubicBezTo>
                    <a:pt x="48320" y="13309"/>
                    <a:pt x="46002" y="14836"/>
                    <a:pt x="46359" y="19418"/>
                  </a:cubicBezTo>
                  <a:cubicBezTo>
                    <a:pt x="46716" y="23781"/>
                    <a:pt x="43684" y="25963"/>
                    <a:pt x="41367" y="24218"/>
                  </a:cubicBezTo>
                  <a:cubicBezTo>
                    <a:pt x="39049" y="22690"/>
                    <a:pt x="28885" y="18109"/>
                    <a:pt x="28528" y="22254"/>
                  </a:cubicBezTo>
                  <a:cubicBezTo>
                    <a:pt x="27994" y="26181"/>
                    <a:pt x="34591" y="29454"/>
                    <a:pt x="31203" y="32290"/>
                  </a:cubicBezTo>
                  <a:cubicBezTo>
                    <a:pt x="27637" y="35127"/>
                    <a:pt x="24962" y="38836"/>
                    <a:pt x="21396" y="40363"/>
                  </a:cubicBezTo>
                  <a:cubicBezTo>
                    <a:pt x="18008" y="42109"/>
                    <a:pt x="12838" y="50181"/>
                    <a:pt x="9450" y="53672"/>
                  </a:cubicBezTo>
                  <a:cubicBezTo>
                    <a:pt x="5884" y="57381"/>
                    <a:pt x="0" y="56945"/>
                    <a:pt x="3566" y="61090"/>
                  </a:cubicBezTo>
                  <a:cubicBezTo>
                    <a:pt x="6953" y="65018"/>
                    <a:pt x="7845" y="64581"/>
                    <a:pt x="5884" y="69163"/>
                  </a:cubicBezTo>
                  <a:cubicBezTo>
                    <a:pt x="3922" y="73527"/>
                    <a:pt x="6240" y="80945"/>
                    <a:pt x="5884" y="84436"/>
                  </a:cubicBezTo>
                  <a:cubicBezTo>
                    <a:pt x="5527" y="88145"/>
                    <a:pt x="8558" y="90109"/>
                    <a:pt x="9806" y="95345"/>
                  </a:cubicBezTo>
                  <a:cubicBezTo>
                    <a:pt x="10876" y="100581"/>
                    <a:pt x="8915" y="100145"/>
                    <a:pt x="14442" y="103854"/>
                  </a:cubicBezTo>
                  <a:cubicBezTo>
                    <a:pt x="19970" y="107563"/>
                    <a:pt x="18365" y="105600"/>
                    <a:pt x="24606" y="108654"/>
                  </a:cubicBezTo>
                  <a:cubicBezTo>
                    <a:pt x="30846" y="111927"/>
                    <a:pt x="35126" y="106254"/>
                    <a:pt x="39049" y="109090"/>
                  </a:cubicBezTo>
                  <a:cubicBezTo>
                    <a:pt x="42793" y="111927"/>
                    <a:pt x="59197" y="120000"/>
                    <a:pt x="60802" y="116509"/>
                  </a:cubicBezTo>
                  <a:cubicBezTo>
                    <a:pt x="62407" y="112800"/>
                    <a:pt x="60802" y="103854"/>
                    <a:pt x="66686" y="103854"/>
                  </a:cubicBezTo>
                  <a:cubicBezTo>
                    <a:pt x="72392" y="103854"/>
                    <a:pt x="80594" y="96218"/>
                    <a:pt x="81842" y="92945"/>
                  </a:cubicBezTo>
                  <a:cubicBezTo>
                    <a:pt x="82912" y="89672"/>
                    <a:pt x="87191" y="86181"/>
                    <a:pt x="90401" y="86181"/>
                  </a:cubicBezTo>
                  <a:cubicBezTo>
                    <a:pt x="93432" y="86181"/>
                    <a:pt x="104843" y="80945"/>
                    <a:pt x="101277" y="77672"/>
                  </a:cubicBezTo>
                  <a:cubicBezTo>
                    <a:pt x="97711" y="74400"/>
                    <a:pt x="94680" y="67418"/>
                    <a:pt x="98246" y="66763"/>
                  </a:cubicBezTo>
                  <a:cubicBezTo>
                    <a:pt x="101634" y="65890"/>
                    <a:pt x="108588" y="61745"/>
                    <a:pt x="105557" y="59345"/>
                  </a:cubicBezTo>
                  <a:cubicBezTo>
                    <a:pt x="102526" y="56945"/>
                    <a:pt x="94680" y="58254"/>
                    <a:pt x="101991" y="49745"/>
                  </a:cubicBezTo>
                  <a:cubicBezTo>
                    <a:pt x="109479" y="41236"/>
                    <a:pt x="108588" y="34690"/>
                    <a:pt x="112867" y="34036"/>
                  </a:cubicBezTo>
                  <a:cubicBezTo>
                    <a:pt x="117325" y="33163"/>
                    <a:pt x="120000" y="34036"/>
                    <a:pt x="119643" y="27054"/>
                  </a:cubicBezTo>
                  <a:cubicBezTo>
                    <a:pt x="119108" y="20290"/>
                    <a:pt x="119108" y="11345"/>
                    <a:pt x="115720" y="9381"/>
                  </a:cubicBezTo>
                  <a:cubicBezTo>
                    <a:pt x="112154" y="7200"/>
                    <a:pt x="106805" y="8945"/>
                    <a:pt x="105200" y="6763"/>
                  </a:cubicBezTo>
                  <a:cubicBezTo>
                    <a:pt x="103595" y="4800"/>
                    <a:pt x="98959" y="0"/>
                    <a:pt x="98603" y="283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29" name="Shape 3000"/>
            <p:cNvSpPr/>
            <p:nvPr/>
          </p:nvSpPr>
          <p:spPr>
            <a:xfrm>
              <a:off x="-9" y="632"/>
              <a:ext cx="2306" cy="1593"/>
            </a:xfrm>
            <a:custGeom>
              <a:avLst/>
              <a:gdLst/>
              <a:ahLst/>
              <a:cxnLst/>
              <a:rect l="0" t="0" r="0" b="0"/>
              <a:pathLst>
                <a:path w="120000" h="120000" extrusionOk="0">
                  <a:moveTo>
                    <a:pt x="104629" y="89476"/>
                  </a:moveTo>
                  <a:cubicBezTo>
                    <a:pt x="105159" y="88465"/>
                    <a:pt x="104725" y="86895"/>
                    <a:pt x="104629" y="85604"/>
                  </a:cubicBezTo>
                  <a:cubicBezTo>
                    <a:pt x="104533" y="84313"/>
                    <a:pt x="104003" y="81976"/>
                    <a:pt x="104003" y="79674"/>
                  </a:cubicBezTo>
                  <a:cubicBezTo>
                    <a:pt x="104003" y="77337"/>
                    <a:pt x="105785" y="76569"/>
                    <a:pt x="106725" y="76430"/>
                  </a:cubicBezTo>
                  <a:cubicBezTo>
                    <a:pt x="107689" y="76290"/>
                    <a:pt x="108411" y="76046"/>
                    <a:pt x="108725" y="74755"/>
                  </a:cubicBezTo>
                  <a:cubicBezTo>
                    <a:pt x="109038" y="73465"/>
                    <a:pt x="110628" y="73081"/>
                    <a:pt x="111351" y="71895"/>
                  </a:cubicBezTo>
                  <a:cubicBezTo>
                    <a:pt x="112097" y="70744"/>
                    <a:pt x="113254" y="70988"/>
                    <a:pt x="114314" y="69976"/>
                  </a:cubicBezTo>
                  <a:cubicBezTo>
                    <a:pt x="115350" y="68930"/>
                    <a:pt x="116627" y="69313"/>
                    <a:pt x="118313" y="68546"/>
                  </a:cubicBezTo>
                  <a:cubicBezTo>
                    <a:pt x="120000" y="67779"/>
                    <a:pt x="118843" y="66104"/>
                    <a:pt x="119156" y="64534"/>
                  </a:cubicBezTo>
                  <a:cubicBezTo>
                    <a:pt x="119277" y="63872"/>
                    <a:pt x="119614" y="63209"/>
                    <a:pt x="119927" y="62686"/>
                  </a:cubicBezTo>
                  <a:cubicBezTo>
                    <a:pt x="119783" y="62511"/>
                    <a:pt x="119975" y="62232"/>
                    <a:pt x="119879" y="61569"/>
                  </a:cubicBezTo>
                  <a:cubicBezTo>
                    <a:pt x="119734" y="60488"/>
                    <a:pt x="119180" y="59930"/>
                    <a:pt x="118771" y="59058"/>
                  </a:cubicBezTo>
                  <a:cubicBezTo>
                    <a:pt x="118385" y="58186"/>
                    <a:pt x="117831" y="58639"/>
                    <a:pt x="117687" y="56895"/>
                  </a:cubicBezTo>
                  <a:cubicBezTo>
                    <a:pt x="117518" y="55151"/>
                    <a:pt x="116892" y="54104"/>
                    <a:pt x="116723" y="53127"/>
                  </a:cubicBezTo>
                  <a:cubicBezTo>
                    <a:pt x="116579" y="52151"/>
                    <a:pt x="116892" y="52151"/>
                    <a:pt x="115928" y="51279"/>
                  </a:cubicBezTo>
                  <a:cubicBezTo>
                    <a:pt x="114988" y="50406"/>
                    <a:pt x="115711" y="50302"/>
                    <a:pt x="115543" y="49151"/>
                  </a:cubicBezTo>
                  <a:cubicBezTo>
                    <a:pt x="115398" y="48000"/>
                    <a:pt x="114603" y="48383"/>
                    <a:pt x="113736" y="48279"/>
                  </a:cubicBezTo>
                  <a:cubicBezTo>
                    <a:pt x="112868" y="48174"/>
                    <a:pt x="112627" y="47511"/>
                    <a:pt x="111688" y="46813"/>
                  </a:cubicBezTo>
                  <a:cubicBezTo>
                    <a:pt x="110724" y="46151"/>
                    <a:pt x="111519" y="46325"/>
                    <a:pt x="110724" y="45383"/>
                  </a:cubicBezTo>
                  <a:cubicBezTo>
                    <a:pt x="109929" y="44406"/>
                    <a:pt x="109857" y="44581"/>
                    <a:pt x="108990" y="44511"/>
                  </a:cubicBezTo>
                  <a:cubicBezTo>
                    <a:pt x="108122" y="44406"/>
                    <a:pt x="108291" y="43639"/>
                    <a:pt x="108122" y="42837"/>
                  </a:cubicBezTo>
                  <a:cubicBezTo>
                    <a:pt x="107978" y="42069"/>
                    <a:pt x="107255" y="42069"/>
                    <a:pt x="106388" y="41302"/>
                  </a:cubicBezTo>
                  <a:cubicBezTo>
                    <a:pt x="105520" y="40534"/>
                    <a:pt x="102437" y="40709"/>
                    <a:pt x="101425" y="40604"/>
                  </a:cubicBezTo>
                  <a:cubicBezTo>
                    <a:pt x="100389" y="40534"/>
                    <a:pt x="99907" y="39941"/>
                    <a:pt x="98341" y="39662"/>
                  </a:cubicBezTo>
                  <a:cubicBezTo>
                    <a:pt x="96751" y="39348"/>
                    <a:pt x="97715" y="39069"/>
                    <a:pt x="95330" y="38197"/>
                  </a:cubicBezTo>
                  <a:cubicBezTo>
                    <a:pt x="92969" y="37325"/>
                    <a:pt x="93595" y="35965"/>
                    <a:pt x="93451" y="34988"/>
                  </a:cubicBezTo>
                  <a:cubicBezTo>
                    <a:pt x="93282" y="34011"/>
                    <a:pt x="93692" y="32651"/>
                    <a:pt x="94703" y="31604"/>
                  </a:cubicBezTo>
                  <a:cubicBezTo>
                    <a:pt x="95739" y="30523"/>
                    <a:pt x="95739" y="29651"/>
                    <a:pt x="95113" y="28395"/>
                  </a:cubicBezTo>
                  <a:cubicBezTo>
                    <a:pt x="94462" y="27139"/>
                    <a:pt x="95113" y="27244"/>
                    <a:pt x="95812" y="26267"/>
                  </a:cubicBezTo>
                  <a:cubicBezTo>
                    <a:pt x="96534" y="25290"/>
                    <a:pt x="96125" y="24906"/>
                    <a:pt x="95980" y="23860"/>
                  </a:cubicBezTo>
                  <a:cubicBezTo>
                    <a:pt x="95812" y="22779"/>
                    <a:pt x="95498" y="21802"/>
                    <a:pt x="94631" y="20755"/>
                  </a:cubicBezTo>
                  <a:cubicBezTo>
                    <a:pt x="93764" y="19674"/>
                    <a:pt x="93595" y="16779"/>
                    <a:pt x="93354" y="15488"/>
                  </a:cubicBezTo>
                  <a:cubicBezTo>
                    <a:pt x="93137" y="14232"/>
                    <a:pt x="92270" y="14232"/>
                    <a:pt x="91234" y="14232"/>
                  </a:cubicBezTo>
                  <a:cubicBezTo>
                    <a:pt x="90198" y="14232"/>
                    <a:pt x="90367" y="12872"/>
                    <a:pt x="89885" y="12104"/>
                  </a:cubicBezTo>
                  <a:cubicBezTo>
                    <a:pt x="89427" y="11337"/>
                    <a:pt x="88873" y="12000"/>
                    <a:pt x="88006" y="12697"/>
                  </a:cubicBezTo>
                  <a:cubicBezTo>
                    <a:pt x="87139" y="13360"/>
                    <a:pt x="87355" y="12488"/>
                    <a:pt x="86898" y="10953"/>
                  </a:cubicBezTo>
                  <a:cubicBezTo>
                    <a:pt x="86416" y="9383"/>
                    <a:pt x="86175" y="9872"/>
                    <a:pt x="85862" y="8337"/>
                  </a:cubicBezTo>
                  <a:cubicBezTo>
                    <a:pt x="85549" y="6767"/>
                    <a:pt x="84296" y="7081"/>
                    <a:pt x="83573" y="6593"/>
                  </a:cubicBezTo>
                  <a:cubicBezTo>
                    <a:pt x="82874" y="6104"/>
                    <a:pt x="83115" y="6104"/>
                    <a:pt x="83742" y="4918"/>
                  </a:cubicBezTo>
                  <a:cubicBezTo>
                    <a:pt x="84368" y="3767"/>
                    <a:pt x="83115" y="3767"/>
                    <a:pt x="82634" y="3174"/>
                  </a:cubicBezTo>
                  <a:cubicBezTo>
                    <a:pt x="82152" y="2616"/>
                    <a:pt x="82320" y="2511"/>
                    <a:pt x="83188" y="1744"/>
                  </a:cubicBezTo>
                  <a:cubicBezTo>
                    <a:pt x="83525" y="1430"/>
                    <a:pt x="83621" y="837"/>
                    <a:pt x="83645" y="244"/>
                  </a:cubicBezTo>
                  <a:cubicBezTo>
                    <a:pt x="83525" y="313"/>
                    <a:pt x="83404" y="313"/>
                    <a:pt x="82778" y="383"/>
                  </a:cubicBezTo>
                  <a:cubicBezTo>
                    <a:pt x="81694" y="488"/>
                    <a:pt x="80730" y="872"/>
                    <a:pt x="80489" y="488"/>
                  </a:cubicBezTo>
                  <a:cubicBezTo>
                    <a:pt x="80273" y="69"/>
                    <a:pt x="77887" y="0"/>
                    <a:pt x="77887" y="941"/>
                  </a:cubicBezTo>
                  <a:cubicBezTo>
                    <a:pt x="77887" y="1918"/>
                    <a:pt x="78442" y="2023"/>
                    <a:pt x="77743" y="3174"/>
                  </a:cubicBezTo>
                  <a:cubicBezTo>
                    <a:pt x="77020" y="4360"/>
                    <a:pt x="77117" y="4465"/>
                    <a:pt x="76394" y="4848"/>
                  </a:cubicBezTo>
                  <a:cubicBezTo>
                    <a:pt x="75695" y="5232"/>
                    <a:pt x="75286" y="5511"/>
                    <a:pt x="74587" y="5406"/>
                  </a:cubicBezTo>
                  <a:cubicBezTo>
                    <a:pt x="73864" y="5337"/>
                    <a:pt x="73551" y="4465"/>
                    <a:pt x="72925" y="5511"/>
                  </a:cubicBezTo>
                  <a:cubicBezTo>
                    <a:pt x="72298" y="6593"/>
                    <a:pt x="71431" y="8232"/>
                    <a:pt x="71431" y="9209"/>
                  </a:cubicBezTo>
                  <a:cubicBezTo>
                    <a:pt x="71431" y="10186"/>
                    <a:pt x="71431" y="10639"/>
                    <a:pt x="71431" y="11616"/>
                  </a:cubicBezTo>
                  <a:cubicBezTo>
                    <a:pt x="71431" y="12593"/>
                    <a:pt x="71190" y="12802"/>
                    <a:pt x="71503" y="13674"/>
                  </a:cubicBezTo>
                  <a:cubicBezTo>
                    <a:pt x="71816" y="14546"/>
                    <a:pt x="71816" y="14616"/>
                    <a:pt x="71431" y="15418"/>
                  </a:cubicBezTo>
                  <a:cubicBezTo>
                    <a:pt x="71021" y="16186"/>
                    <a:pt x="69696" y="17232"/>
                    <a:pt x="69287" y="17337"/>
                  </a:cubicBezTo>
                  <a:cubicBezTo>
                    <a:pt x="68901" y="17441"/>
                    <a:pt x="68034" y="17232"/>
                    <a:pt x="67793" y="17825"/>
                  </a:cubicBezTo>
                  <a:cubicBezTo>
                    <a:pt x="67552" y="18418"/>
                    <a:pt x="66926" y="18034"/>
                    <a:pt x="66685" y="17720"/>
                  </a:cubicBezTo>
                  <a:cubicBezTo>
                    <a:pt x="66444" y="17441"/>
                    <a:pt x="66540" y="16674"/>
                    <a:pt x="65673" y="16674"/>
                  </a:cubicBezTo>
                  <a:cubicBezTo>
                    <a:pt x="64806" y="16674"/>
                    <a:pt x="63143" y="17058"/>
                    <a:pt x="62348" y="15906"/>
                  </a:cubicBezTo>
                  <a:cubicBezTo>
                    <a:pt x="61553" y="14720"/>
                    <a:pt x="59265" y="11511"/>
                    <a:pt x="58879" y="13953"/>
                  </a:cubicBezTo>
                  <a:cubicBezTo>
                    <a:pt x="58470" y="16360"/>
                    <a:pt x="57386" y="17546"/>
                    <a:pt x="56831" y="18697"/>
                  </a:cubicBezTo>
                  <a:cubicBezTo>
                    <a:pt x="56277" y="19883"/>
                    <a:pt x="55868" y="20546"/>
                    <a:pt x="55241" y="22011"/>
                  </a:cubicBezTo>
                  <a:cubicBezTo>
                    <a:pt x="54615" y="23441"/>
                    <a:pt x="55169" y="24034"/>
                    <a:pt x="54446" y="24802"/>
                  </a:cubicBezTo>
                  <a:cubicBezTo>
                    <a:pt x="53748" y="25604"/>
                    <a:pt x="52471" y="26476"/>
                    <a:pt x="53579" y="27244"/>
                  </a:cubicBezTo>
                  <a:cubicBezTo>
                    <a:pt x="54687" y="28011"/>
                    <a:pt x="55241" y="28709"/>
                    <a:pt x="54760" y="29476"/>
                  </a:cubicBezTo>
                  <a:cubicBezTo>
                    <a:pt x="54302" y="30244"/>
                    <a:pt x="54133" y="31988"/>
                    <a:pt x="53579" y="30837"/>
                  </a:cubicBezTo>
                  <a:cubicBezTo>
                    <a:pt x="53025" y="29651"/>
                    <a:pt x="53121" y="29372"/>
                    <a:pt x="52399" y="29651"/>
                  </a:cubicBezTo>
                  <a:cubicBezTo>
                    <a:pt x="51700" y="29965"/>
                    <a:pt x="50905" y="29965"/>
                    <a:pt x="50736" y="29162"/>
                  </a:cubicBezTo>
                  <a:cubicBezTo>
                    <a:pt x="50592" y="28395"/>
                    <a:pt x="50905" y="27348"/>
                    <a:pt x="50038" y="27802"/>
                  </a:cubicBezTo>
                  <a:cubicBezTo>
                    <a:pt x="49170" y="28290"/>
                    <a:pt x="49098" y="28220"/>
                    <a:pt x="48375" y="28220"/>
                  </a:cubicBezTo>
                  <a:cubicBezTo>
                    <a:pt x="47677" y="28220"/>
                    <a:pt x="46954" y="29162"/>
                    <a:pt x="46087" y="28500"/>
                  </a:cubicBezTo>
                  <a:cubicBezTo>
                    <a:pt x="45219" y="27802"/>
                    <a:pt x="44665" y="28883"/>
                    <a:pt x="43967" y="28883"/>
                  </a:cubicBezTo>
                  <a:cubicBezTo>
                    <a:pt x="43244" y="28883"/>
                    <a:pt x="41268" y="28395"/>
                    <a:pt x="41196" y="29162"/>
                  </a:cubicBezTo>
                  <a:cubicBezTo>
                    <a:pt x="41124" y="29965"/>
                    <a:pt x="40811" y="30732"/>
                    <a:pt x="41750" y="30906"/>
                  </a:cubicBezTo>
                  <a:cubicBezTo>
                    <a:pt x="42690" y="31116"/>
                    <a:pt x="43870" y="31220"/>
                    <a:pt x="43316" y="32267"/>
                  </a:cubicBezTo>
                  <a:cubicBezTo>
                    <a:pt x="42762" y="33348"/>
                    <a:pt x="42304" y="33941"/>
                    <a:pt x="42377" y="35476"/>
                  </a:cubicBezTo>
                  <a:cubicBezTo>
                    <a:pt x="42449" y="37046"/>
                    <a:pt x="42063" y="37988"/>
                    <a:pt x="42545" y="39941"/>
                  </a:cubicBezTo>
                  <a:cubicBezTo>
                    <a:pt x="43003" y="41895"/>
                    <a:pt x="42931" y="42174"/>
                    <a:pt x="42931" y="43151"/>
                  </a:cubicBezTo>
                  <a:cubicBezTo>
                    <a:pt x="42931" y="44127"/>
                    <a:pt x="42377" y="43813"/>
                    <a:pt x="42762" y="45000"/>
                  </a:cubicBezTo>
                  <a:cubicBezTo>
                    <a:pt x="43172" y="46151"/>
                    <a:pt x="42858" y="46639"/>
                    <a:pt x="42377" y="46151"/>
                  </a:cubicBezTo>
                  <a:cubicBezTo>
                    <a:pt x="41895" y="45662"/>
                    <a:pt x="41341" y="45558"/>
                    <a:pt x="41124" y="46325"/>
                  </a:cubicBezTo>
                  <a:cubicBezTo>
                    <a:pt x="40883" y="47127"/>
                    <a:pt x="41124" y="48000"/>
                    <a:pt x="40329" y="48069"/>
                  </a:cubicBezTo>
                  <a:cubicBezTo>
                    <a:pt x="39534" y="48174"/>
                    <a:pt x="39052" y="48488"/>
                    <a:pt x="39148" y="49848"/>
                  </a:cubicBezTo>
                  <a:cubicBezTo>
                    <a:pt x="39221" y="51174"/>
                    <a:pt x="39702" y="52046"/>
                    <a:pt x="39148" y="53127"/>
                  </a:cubicBezTo>
                  <a:cubicBezTo>
                    <a:pt x="38594" y="54209"/>
                    <a:pt x="38594" y="54593"/>
                    <a:pt x="37558" y="54488"/>
                  </a:cubicBezTo>
                  <a:cubicBezTo>
                    <a:pt x="36546" y="54383"/>
                    <a:pt x="36450" y="55465"/>
                    <a:pt x="35679" y="55569"/>
                  </a:cubicBezTo>
                  <a:cubicBezTo>
                    <a:pt x="34884" y="55639"/>
                    <a:pt x="33607" y="55151"/>
                    <a:pt x="32981" y="55639"/>
                  </a:cubicBezTo>
                  <a:cubicBezTo>
                    <a:pt x="32354" y="56127"/>
                    <a:pt x="31873" y="56616"/>
                    <a:pt x="31005" y="56616"/>
                  </a:cubicBezTo>
                  <a:cubicBezTo>
                    <a:pt x="30138" y="56616"/>
                    <a:pt x="29897" y="56720"/>
                    <a:pt x="29126" y="57313"/>
                  </a:cubicBezTo>
                  <a:cubicBezTo>
                    <a:pt x="28331" y="57872"/>
                    <a:pt x="27705" y="58465"/>
                    <a:pt x="27078" y="59337"/>
                  </a:cubicBezTo>
                  <a:cubicBezTo>
                    <a:pt x="26428" y="60209"/>
                    <a:pt x="25874" y="60488"/>
                    <a:pt x="25320" y="59825"/>
                  </a:cubicBezTo>
                  <a:cubicBezTo>
                    <a:pt x="24766" y="59127"/>
                    <a:pt x="22477" y="60418"/>
                    <a:pt x="22164" y="59441"/>
                  </a:cubicBezTo>
                  <a:cubicBezTo>
                    <a:pt x="21851" y="58465"/>
                    <a:pt x="20911" y="57209"/>
                    <a:pt x="20116" y="58465"/>
                  </a:cubicBezTo>
                  <a:cubicBezTo>
                    <a:pt x="19321" y="59720"/>
                    <a:pt x="18695" y="60593"/>
                    <a:pt x="18309" y="61674"/>
                  </a:cubicBezTo>
                  <a:cubicBezTo>
                    <a:pt x="17900" y="62720"/>
                    <a:pt x="16647" y="64186"/>
                    <a:pt x="16165" y="63209"/>
                  </a:cubicBezTo>
                  <a:cubicBezTo>
                    <a:pt x="15707" y="62232"/>
                    <a:pt x="15852" y="62162"/>
                    <a:pt x="15225" y="62337"/>
                  </a:cubicBezTo>
                  <a:cubicBezTo>
                    <a:pt x="14599" y="62546"/>
                    <a:pt x="13804" y="63697"/>
                    <a:pt x="13563" y="62337"/>
                  </a:cubicBezTo>
                  <a:cubicBezTo>
                    <a:pt x="13322" y="60976"/>
                    <a:pt x="13563" y="59616"/>
                    <a:pt x="12937" y="59511"/>
                  </a:cubicBezTo>
                  <a:cubicBezTo>
                    <a:pt x="12310" y="59441"/>
                    <a:pt x="11443" y="61290"/>
                    <a:pt x="10961" y="60488"/>
                  </a:cubicBezTo>
                  <a:cubicBezTo>
                    <a:pt x="10503" y="59720"/>
                    <a:pt x="9154" y="59232"/>
                    <a:pt x="8913" y="60104"/>
                  </a:cubicBezTo>
                  <a:cubicBezTo>
                    <a:pt x="8672" y="60976"/>
                    <a:pt x="8287" y="61186"/>
                    <a:pt x="7733" y="61186"/>
                  </a:cubicBezTo>
                  <a:cubicBezTo>
                    <a:pt x="7179" y="61186"/>
                    <a:pt x="7251" y="62232"/>
                    <a:pt x="6456" y="62162"/>
                  </a:cubicBezTo>
                  <a:cubicBezTo>
                    <a:pt x="5685" y="62058"/>
                    <a:pt x="5131" y="60802"/>
                    <a:pt x="4336" y="61674"/>
                  </a:cubicBezTo>
                  <a:cubicBezTo>
                    <a:pt x="3541" y="62546"/>
                    <a:pt x="3083" y="62546"/>
                    <a:pt x="3083" y="64081"/>
                  </a:cubicBezTo>
                  <a:cubicBezTo>
                    <a:pt x="3083" y="65651"/>
                    <a:pt x="3541" y="65930"/>
                    <a:pt x="2433" y="66139"/>
                  </a:cubicBezTo>
                  <a:cubicBezTo>
                    <a:pt x="1325" y="66313"/>
                    <a:pt x="939" y="66418"/>
                    <a:pt x="1011" y="67465"/>
                  </a:cubicBezTo>
                  <a:cubicBezTo>
                    <a:pt x="1108" y="68546"/>
                    <a:pt x="0" y="68546"/>
                    <a:pt x="795" y="69313"/>
                  </a:cubicBezTo>
                  <a:cubicBezTo>
                    <a:pt x="1565" y="70081"/>
                    <a:pt x="1806" y="70290"/>
                    <a:pt x="1180" y="71058"/>
                  </a:cubicBezTo>
                  <a:cubicBezTo>
                    <a:pt x="554" y="71860"/>
                    <a:pt x="457" y="72139"/>
                    <a:pt x="554" y="73011"/>
                  </a:cubicBezTo>
                  <a:cubicBezTo>
                    <a:pt x="626" y="73883"/>
                    <a:pt x="1180" y="75523"/>
                    <a:pt x="1734" y="74860"/>
                  </a:cubicBezTo>
                  <a:cubicBezTo>
                    <a:pt x="2288" y="74162"/>
                    <a:pt x="2120" y="73779"/>
                    <a:pt x="3396" y="74372"/>
                  </a:cubicBezTo>
                  <a:cubicBezTo>
                    <a:pt x="4649" y="74930"/>
                    <a:pt x="5276" y="75627"/>
                    <a:pt x="5589" y="76709"/>
                  </a:cubicBezTo>
                  <a:cubicBezTo>
                    <a:pt x="5902" y="77755"/>
                    <a:pt x="4890" y="77651"/>
                    <a:pt x="4962" y="79011"/>
                  </a:cubicBezTo>
                  <a:cubicBezTo>
                    <a:pt x="5035" y="80372"/>
                    <a:pt x="5830" y="81453"/>
                    <a:pt x="5203" y="82220"/>
                  </a:cubicBezTo>
                  <a:cubicBezTo>
                    <a:pt x="4577" y="82988"/>
                    <a:pt x="4336" y="82988"/>
                    <a:pt x="4577" y="84244"/>
                  </a:cubicBezTo>
                  <a:cubicBezTo>
                    <a:pt x="4818" y="85500"/>
                    <a:pt x="5516" y="86476"/>
                    <a:pt x="4721" y="87069"/>
                  </a:cubicBezTo>
                  <a:cubicBezTo>
                    <a:pt x="3951" y="87662"/>
                    <a:pt x="3613" y="88151"/>
                    <a:pt x="3083" y="87174"/>
                  </a:cubicBezTo>
                  <a:cubicBezTo>
                    <a:pt x="2746" y="86581"/>
                    <a:pt x="2722" y="86023"/>
                    <a:pt x="2529" y="85604"/>
                  </a:cubicBezTo>
                  <a:cubicBezTo>
                    <a:pt x="2216" y="85674"/>
                    <a:pt x="1927" y="85674"/>
                    <a:pt x="1758" y="85674"/>
                  </a:cubicBezTo>
                  <a:cubicBezTo>
                    <a:pt x="1325" y="85674"/>
                    <a:pt x="1517" y="86476"/>
                    <a:pt x="1252" y="87139"/>
                  </a:cubicBezTo>
                  <a:cubicBezTo>
                    <a:pt x="1132" y="87418"/>
                    <a:pt x="1180" y="87976"/>
                    <a:pt x="1276" y="88430"/>
                  </a:cubicBezTo>
                  <a:cubicBezTo>
                    <a:pt x="1349" y="88465"/>
                    <a:pt x="1421" y="88465"/>
                    <a:pt x="1493" y="88465"/>
                  </a:cubicBezTo>
                  <a:cubicBezTo>
                    <a:pt x="2240" y="88465"/>
                    <a:pt x="2553" y="88848"/>
                    <a:pt x="3396" y="89476"/>
                  </a:cubicBezTo>
                  <a:cubicBezTo>
                    <a:pt x="4240" y="90139"/>
                    <a:pt x="4240" y="90000"/>
                    <a:pt x="5276" y="90523"/>
                  </a:cubicBezTo>
                  <a:cubicBezTo>
                    <a:pt x="6336" y="91046"/>
                    <a:pt x="5902" y="92581"/>
                    <a:pt x="6552" y="92720"/>
                  </a:cubicBezTo>
                  <a:cubicBezTo>
                    <a:pt x="7179" y="92860"/>
                    <a:pt x="7396" y="93383"/>
                    <a:pt x="8022" y="94918"/>
                  </a:cubicBezTo>
                  <a:cubicBezTo>
                    <a:pt x="8648" y="96488"/>
                    <a:pt x="7902" y="97116"/>
                    <a:pt x="7396" y="97883"/>
                  </a:cubicBezTo>
                  <a:cubicBezTo>
                    <a:pt x="6866" y="98686"/>
                    <a:pt x="7275" y="98930"/>
                    <a:pt x="7709" y="99837"/>
                  </a:cubicBezTo>
                  <a:cubicBezTo>
                    <a:pt x="8118" y="100744"/>
                    <a:pt x="8118" y="101651"/>
                    <a:pt x="9082" y="101651"/>
                  </a:cubicBezTo>
                  <a:cubicBezTo>
                    <a:pt x="10022" y="101651"/>
                    <a:pt x="9805" y="101790"/>
                    <a:pt x="10648" y="103325"/>
                  </a:cubicBezTo>
                  <a:cubicBezTo>
                    <a:pt x="11491" y="104895"/>
                    <a:pt x="12961" y="105523"/>
                    <a:pt x="14021" y="106569"/>
                  </a:cubicBezTo>
                  <a:cubicBezTo>
                    <a:pt x="15081" y="107581"/>
                    <a:pt x="16117" y="107197"/>
                    <a:pt x="17394" y="107197"/>
                  </a:cubicBezTo>
                  <a:cubicBezTo>
                    <a:pt x="18646" y="107197"/>
                    <a:pt x="17177" y="109151"/>
                    <a:pt x="17273" y="109674"/>
                  </a:cubicBezTo>
                  <a:cubicBezTo>
                    <a:pt x="17394" y="110162"/>
                    <a:pt x="17586" y="112116"/>
                    <a:pt x="17490" y="113546"/>
                  </a:cubicBezTo>
                  <a:cubicBezTo>
                    <a:pt x="17394" y="114976"/>
                    <a:pt x="18116" y="115465"/>
                    <a:pt x="18646" y="116267"/>
                  </a:cubicBezTo>
                  <a:cubicBezTo>
                    <a:pt x="19176" y="117034"/>
                    <a:pt x="19803" y="117279"/>
                    <a:pt x="20742" y="118081"/>
                  </a:cubicBezTo>
                  <a:cubicBezTo>
                    <a:pt x="20959" y="118220"/>
                    <a:pt x="21056" y="118395"/>
                    <a:pt x="21080" y="118569"/>
                  </a:cubicBezTo>
                  <a:cubicBezTo>
                    <a:pt x="21706" y="118744"/>
                    <a:pt x="22381" y="118953"/>
                    <a:pt x="22862" y="119232"/>
                  </a:cubicBezTo>
                  <a:cubicBezTo>
                    <a:pt x="23898" y="119860"/>
                    <a:pt x="24742" y="120000"/>
                    <a:pt x="25392" y="119372"/>
                  </a:cubicBezTo>
                  <a:cubicBezTo>
                    <a:pt x="26018" y="118709"/>
                    <a:pt x="25898" y="118465"/>
                    <a:pt x="26115" y="117418"/>
                  </a:cubicBezTo>
                  <a:cubicBezTo>
                    <a:pt x="26332" y="116372"/>
                    <a:pt x="27584" y="115220"/>
                    <a:pt x="28428" y="114069"/>
                  </a:cubicBezTo>
                  <a:cubicBezTo>
                    <a:pt x="29271" y="112883"/>
                    <a:pt x="28861" y="110058"/>
                    <a:pt x="29897" y="111488"/>
                  </a:cubicBezTo>
                  <a:cubicBezTo>
                    <a:pt x="30957" y="112883"/>
                    <a:pt x="31078" y="113406"/>
                    <a:pt x="31897" y="113546"/>
                  </a:cubicBezTo>
                  <a:cubicBezTo>
                    <a:pt x="32740" y="113686"/>
                    <a:pt x="34643" y="113267"/>
                    <a:pt x="35173" y="114453"/>
                  </a:cubicBezTo>
                  <a:cubicBezTo>
                    <a:pt x="35703" y="115604"/>
                    <a:pt x="36233" y="116895"/>
                    <a:pt x="37269" y="115988"/>
                  </a:cubicBezTo>
                  <a:cubicBezTo>
                    <a:pt x="38329" y="115081"/>
                    <a:pt x="38642" y="113267"/>
                    <a:pt x="39702" y="113162"/>
                  </a:cubicBezTo>
                  <a:cubicBezTo>
                    <a:pt x="40738" y="113023"/>
                    <a:pt x="40738" y="111976"/>
                    <a:pt x="41268" y="112883"/>
                  </a:cubicBezTo>
                  <a:cubicBezTo>
                    <a:pt x="41798" y="113790"/>
                    <a:pt x="41389" y="113023"/>
                    <a:pt x="42858" y="113267"/>
                  </a:cubicBezTo>
                  <a:cubicBezTo>
                    <a:pt x="44328" y="113546"/>
                    <a:pt x="45171" y="113546"/>
                    <a:pt x="45798" y="114174"/>
                  </a:cubicBezTo>
                  <a:cubicBezTo>
                    <a:pt x="46424" y="114837"/>
                    <a:pt x="46328" y="115988"/>
                    <a:pt x="47580" y="116267"/>
                  </a:cubicBezTo>
                  <a:cubicBezTo>
                    <a:pt x="48857" y="116511"/>
                    <a:pt x="49170" y="115988"/>
                    <a:pt x="49700" y="116790"/>
                  </a:cubicBezTo>
                  <a:cubicBezTo>
                    <a:pt x="50230" y="117558"/>
                    <a:pt x="50857" y="117941"/>
                    <a:pt x="51796" y="116895"/>
                  </a:cubicBezTo>
                  <a:cubicBezTo>
                    <a:pt x="52736" y="115883"/>
                    <a:pt x="53049" y="115883"/>
                    <a:pt x="54326" y="115883"/>
                  </a:cubicBezTo>
                  <a:cubicBezTo>
                    <a:pt x="55579" y="115883"/>
                    <a:pt x="55796" y="115744"/>
                    <a:pt x="56735" y="115988"/>
                  </a:cubicBezTo>
                  <a:cubicBezTo>
                    <a:pt x="57699" y="116267"/>
                    <a:pt x="58108" y="116372"/>
                    <a:pt x="59265" y="115360"/>
                  </a:cubicBezTo>
                  <a:cubicBezTo>
                    <a:pt x="60421" y="114313"/>
                    <a:pt x="61264" y="112779"/>
                    <a:pt x="62734" y="112883"/>
                  </a:cubicBezTo>
                  <a:cubicBezTo>
                    <a:pt x="64203" y="113023"/>
                    <a:pt x="67046" y="113267"/>
                    <a:pt x="68010" y="112360"/>
                  </a:cubicBezTo>
                  <a:cubicBezTo>
                    <a:pt x="68950" y="111488"/>
                    <a:pt x="68950" y="110965"/>
                    <a:pt x="70636" y="111348"/>
                  </a:cubicBezTo>
                  <a:cubicBezTo>
                    <a:pt x="72322" y="111732"/>
                    <a:pt x="75792" y="113267"/>
                    <a:pt x="76948" y="114174"/>
                  </a:cubicBezTo>
                  <a:cubicBezTo>
                    <a:pt x="78104" y="115081"/>
                    <a:pt x="78417" y="115883"/>
                    <a:pt x="79574" y="115604"/>
                  </a:cubicBezTo>
                  <a:cubicBezTo>
                    <a:pt x="80730" y="115360"/>
                    <a:pt x="81357" y="114837"/>
                    <a:pt x="82634" y="115604"/>
                  </a:cubicBezTo>
                  <a:cubicBezTo>
                    <a:pt x="83886" y="116372"/>
                    <a:pt x="84103" y="117279"/>
                    <a:pt x="86320" y="116511"/>
                  </a:cubicBezTo>
                  <a:cubicBezTo>
                    <a:pt x="88536" y="115744"/>
                    <a:pt x="87163" y="115465"/>
                    <a:pt x="88102" y="115465"/>
                  </a:cubicBezTo>
                  <a:cubicBezTo>
                    <a:pt x="89042" y="115465"/>
                    <a:pt x="89692" y="114837"/>
                    <a:pt x="88199" y="114313"/>
                  </a:cubicBezTo>
                  <a:cubicBezTo>
                    <a:pt x="86729" y="113790"/>
                    <a:pt x="86103" y="113162"/>
                    <a:pt x="86946" y="111872"/>
                  </a:cubicBezTo>
                  <a:cubicBezTo>
                    <a:pt x="87789" y="110581"/>
                    <a:pt x="87693" y="110965"/>
                    <a:pt x="88729" y="110302"/>
                  </a:cubicBezTo>
                  <a:cubicBezTo>
                    <a:pt x="89789" y="109674"/>
                    <a:pt x="89259" y="109151"/>
                    <a:pt x="89572" y="108488"/>
                  </a:cubicBezTo>
                  <a:cubicBezTo>
                    <a:pt x="89885" y="107860"/>
                    <a:pt x="90728" y="107581"/>
                    <a:pt x="90102" y="106430"/>
                  </a:cubicBezTo>
                  <a:cubicBezTo>
                    <a:pt x="89476" y="105279"/>
                    <a:pt x="87885" y="105279"/>
                    <a:pt x="87693" y="104232"/>
                  </a:cubicBezTo>
                  <a:cubicBezTo>
                    <a:pt x="87476" y="103186"/>
                    <a:pt x="85476" y="103569"/>
                    <a:pt x="85476" y="101895"/>
                  </a:cubicBezTo>
                  <a:cubicBezTo>
                    <a:pt x="85476" y="100220"/>
                    <a:pt x="84850" y="98162"/>
                    <a:pt x="86006" y="97116"/>
                  </a:cubicBezTo>
                  <a:cubicBezTo>
                    <a:pt x="87163" y="96069"/>
                    <a:pt x="87476" y="94674"/>
                    <a:pt x="89162" y="94918"/>
                  </a:cubicBezTo>
                  <a:cubicBezTo>
                    <a:pt x="90849" y="95197"/>
                    <a:pt x="91162" y="94779"/>
                    <a:pt x="93162" y="94674"/>
                  </a:cubicBezTo>
                  <a:cubicBezTo>
                    <a:pt x="95161" y="94534"/>
                    <a:pt x="95161" y="93383"/>
                    <a:pt x="96631" y="93244"/>
                  </a:cubicBezTo>
                  <a:cubicBezTo>
                    <a:pt x="98100" y="93104"/>
                    <a:pt x="98317" y="92337"/>
                    <a:pt x="99474" y="92476"/>
                  </a:cubicBezTo>
                  <a:cubicBezTo>
                    <a:pt x="100630" y="92581"/>
                    <a:pt x="101569" y="93383"/>
                    <a:pt x="102099" y="92337"/>
                  </a:cubicBezTo>
                  <a:cubicBezTo>
                    <a:pt x="102629" y="91290"/>
                    <a:pt x="102629" y="90279"/>
                    <a:pt x="103473" y="91290"/>
                  </a:cubicBezTo>
                  <a:cubicBezTo>
                    <a:pt x="103955" y="91883"/>
                    <a:pt x="104701" y="91848"/>
                    <a:pt x="105520" y="91744"/>
                  </a:cubicBezTo>
                  <a:cubicBezTo>
                    <a:pt x="104822" y="89546"/>
                    <a:pt x="104195" y="90348"/>
                    <a:pt x="104629" y="8947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0" name="Shape 3001"/>
            <p:cNvSpPr/>
            <p:nvPr/>
          </p:nvSpPr>
          <p:spPr>
            <a:xfrm>
              <a:off x="271" y="2094"/>
              <a:ext cx="2248" cy="1097"/>
            </a:xfrm>
            <a:custGeom>
              <a:avLst/>
              <a:gdLst/>
              <a:ahLst/>
              <a:cxnLst/>
              <a:rect l="0" t="0" r="0" b="0"/>
              <a:pathLst>
                <a:path w="120000" h="120000" extrusionOk="0">
                  <a:moveTo>
                    <a:pt x="109153" y="58175"/>
                  </a:moveTo>
                  <a:cubicBezTo>
                    <a:pt x="108338" y="58429"/>
                    <a:pt x="108758" y="60152"/>
                    <a:pt x="109079" y="60709"/>
                  </a:cubicBezTo>
                  <a:cubicBezTo>
                    <a:pt x="109400" y="61266"/>
                    <a:pt x="109153" y="62128"/>
                    <a:pt x="108832" y="63648"/>
                  </a:cubicBezTo>
                  <a:cubicBezTo>
                    <a:pt x="108511" y="65219"/>
                    <a:pt x="108511" y="66182"/>
                    <a:pt x="107869" y="67043"/>
                  </a:cubicBezTo>
                  <a:cubicBezTo>
                    <a:pt x="107201" y="67905"/>
                    <a:pt x="107300" y="67905"/>
                    <a:pt x="106312" y="70692"/>
                  </a:cubicBezTo>
                  <a:cubicBezTo>
                    <a:pt x="105348" y="73530"/>
                    <a:pt x="104854" y="71807"/>
                    <a:pt x="104311" y="71148"/>
                  </a:cubicBezTo>
                  <a:cubicBezTo>
                    <a:pt x="103743" y="70439"/>
                    <a:pt x="103743" y="70287"/>
                    <a:pt x="102927" y="71402"/>
                  </a:cubicBezTo>
                  <a:cubicBezTo>
                    <a:pt x="102112" y="72516"/>
                    <a:pt x="101964" y="71959"/>
                    <a:pt x="101395" y="71148"/>
                  </a:cubicBezTo>
                  <a:cubicBezTo>
                    <a:pt x="100827" y="70287"/>
                    <a:pt x="100506" y="70135"/>
                    <a:pt x="99617" y="69983"/>
                  </a:cubicBezTo>
                  <a:cubicBezTo>
                    <a:pt x="98702" y="69881"/>
                    <a:pt x="99122" y="68868"/>
                    <a:pt x="98875" y="66638"/>
                  </a:cubicBezTo>
                  <a:cubicBezTo>
                    <a:pt x="98628" y="64358"/>
                    <a:pt x="97418" y="64662"/>
                    <a:pt x="96849" y="63952"/>
                  </a:cubicBezTo>
                  <a:cubicBezTo>
                    <a:pt x="96281" y="63243"/>
                    <a:pt x="95886" y="62128"/>
                    <a:pt x="94823" y="60304"/>
                  </a:cubicBezTo>
                  <a:cubicBezTo>
                    <a:pt x="93786" y="58429"/>
                    <a:pt x="92402" y="59442"/>
                    <a:pt x="91439" y="59037"/>
                  </a:cubicBezTo>
                  <a:cubicBezTo>
                    <a:pt x="90450" y="58581"/>
                    <a:pt x="90129" y="58429"/>
                    <a:pt x="89166" y="58581"/>
                  </a:cubicBezTo>
                  <a:cubicBezTo>
                    <a:pt x="88202" y="58733"/>
                    <a:pt x="87387" y="58327"/>
                    <a:pt x="86077" y="57871"/>
                  </a:cubicBezTo>
                  <a:cubicBezTo>
                    <a:pt x="84793" y="57466"/>
                    <a:pt x="84867" y="57719"/>
                    <a:pt x="83829" y="56047"/>
                  </a:cubicBezTo>
                  <a:cubicBezTo>
                    <a:pt x="82767" y="54375"/>
                    <a:pt x="82618" y="56199"/>
                    <a:pt x="81556" y="56756"/>
                  </a:cubicBezTo>
                  <a:cubicBezTo>
                    <a:pt x="80494" y="57314"/>
                    <a:pt x="80494" y="56047"/>
                    <a:pt x="80024" y="54932"/>
                  </a:cubicBezTo>
                  <a:cubicBezTo>
                    <a:pt x="79530" y="53817"/>
                    <a:pt x="78888" y="53361"/>
                    <a:pt x="78394" y="52246"/>
                  </a:cubicBezTo>
                  <a:cubicBezTo>
                    <a:pt x="77924" y="51131"/>
                    <a:pt x="76862" y="51689"/>
                    <a:pt x="76046" y="51283"/>
                  </a:cubicBezTo>
                  <a:cubicBezTo>
                    <a:pt x="75231" y="50827"/>
                    <a:pt x="74515" y="50827"/>
                    <a:pt x="74021" y="49864"/>
                  </a:cubicBezTo>
                  <a:cubicBezTo>
                    <a:pt x="73551" y="48851"/>
                    <a:pt x="71995" y="49408"/>
                    <a:pt x="70710" y="49003"/>
                  </a:cubicBezTo>
                  <a:cubicBezTo>
                    <a:pt x="69425" y="48597"/>
                    <a:pt x="69647" y="47331"/>
                    <a:pt x="69573" y="45912"/>
                  </a:cubicBezTo>
                  <a:cubicBezTo>
                    <a:pt x="69499" y="44493"/>
                    <a:pt x="69326" y="44341"/>
                    <a:pt x="68857" y="43378"/>
                  </a:cubicBezTo>
                  <a:cubicBezTo>
                    <a:pt x="68363" y="42364"/>
                    <a:pt x="68042" y="40540"/>
                    <a:pt x="67869" y="39172"/>
                  </a:cubicBezTo>
                  <a:cubicBezTo>
                    <a:pt x="67720" y="37753"/>
                    <a:pt x="66979" y="35929"/>
                    <a:pt x="66164" y="34662"/>
                  </a:cubicBezTo>
                  <a:cubicBezTo>
                    <a:pt x="65373" y="33395"/>
                    <a:pt x="65768" y="32685"/>
                    <a:pt x="65843" y="31418"/>
                  </a:cubicBezTo>
                  <a:cubicBezTo>
                    <a:pt x="65941" y="30152"/>
                    <a:pt x="65620" y="28581"/>
                    <a:pt x="65620" y="27466"/>
                  </a:cubicBezTo>
                  <a:cubicBezTo>
                    <a:pt x="65620" y="26351"/>
                    <a:pt x="66337" y="26604"/>
                    <a:pt x="66905" y="27010"/>
                  </a:cubicBezTo>
                  <a:cubicBezTo>
                    <a:pt x="67473" y="27466"/>
                    <a:pt x="67621" y="26908"/>
                    <a:pt x="67621" y="26047"/>
                  </a:cubicBezTo>
                  <a:cubicBezTo>
                    <a:pt x="67621" y="25185"/>
                    <a:pt x="67547" y="24375"/>
                    <a:pt x="67226" y="23108"/>
                  </a:cubicBezTo>
                  <a:cubicBezTo>
                    <a:pt x="66905" y="21841"/>
                    <a:pt x="67547" y="21283"/>
                    <a:pt x="67967" y="19712"/>
                  </a:cubicBezTo>
                  <a:cubicBezTo>
                    <a:pt x="68363" y="18141"/>
                    <a:pt x="67720" y="18141"/>
                    <a:pt x="68289" y="17179"/>
                  </a:cubicBezTo>
                  <a:cubicBezTo>
                    <a:pt x="68857" y="16165"/>
                    <a:pt x="69005" y="15354"/>
                    <a:pt x="69005" y="14341"/>
                  </a:cubicBezTo>
                  <a:cubicBezTo>
                    <a:pt x="69005" y="13378"/>
                    <a:pt x="68758" y="12972"/>
                    <a:pt x="68190" y="12516"/>
                  </a:cubicBezTo>
                  <a:cubicBezTo>
                    <a:pt x="67621" y="12111"/>
                    <a:pt x="67399" y="12516"/>
                    <a:pt x="67152" y="11402"/>
                  </a:cubicBezTo>
                  <a:cubicBezTo>
                    <a:pt x="66905" y="10287"/>
                    <a:pt x="68363" y="10844"/>
                    <a:pt x="68857" y="9425"/>
                  </a:cubicBezTo>
                  <a:cubicBezTo>
                    <a:pt x="69030" y="8918"/>
                    <a:pt x="69030" y="8209"/>
                    <a:pt x="68980" y="7550"/>
                  </a:cubicBezTo>
                  <a:cubicBezTo>
                    <a:pt x="68190" y="7297"/>
                    <a:pt x="67597" y="7804"/>
                    <a:pt x="66683" y="8057"/>
                  </a:cubicBezTo>
                  <a:cubicBezTo>
                    <a:pt x="65497" y="8462"/>
                    <a:pt x="65176" y="7297"/>
                    <a:pt x="63990" y="5979"/>
                  </a:cubicBezTo>
                  <a:cubicBezTo>
                    <a:pt x="62804" y="4662"/>
                    <a:pt x="59246" y="2432"/>
                    <a:pt x="57516" y="1875"/>
                  </a:cubicBezTo>
                  <a:cubicBezTo>
                    <a:pt x="55787" y="1317"/>
                    <a:pt x="55787" y="2077"/>
                    <a:pt x="54823" y="3344"/>
                  </a:cubicBezTo>
                  <a:cubicBezTo>
                    <a:pt x="53835" y="4662"/>
                    <a:pt x="50920" y="4307"/>
                    <a:pt x="49413" y="4104"/>
                  </a:cubicBezTo>
                  <a:cubicBezTo>
                    <a:pt x="47906" y="3952"/>
                    <a:pt x="47041" y="6182"/>
                    <a:pt x="45855" y="7702"/>
                  </a:cubicBezTo>
                  <a:cubicBezTo>
                    <a:pt x="44669" y="9172"/>
                    <a:pt x="44249" y="9020"/>
                    <a:pt x="43261" y="8614"/>
                  </a:cubicBezTo>
                  <a:cubicBezTo>
                    <a:pt x="42297" y="8260"/>
                    <a:pt x="42075" y="8462"/>
                    <a:pt x="40790" y="8462"/>
                  </a:cubicBezTo>
                  <a:cubicBezTo>
                    <a:pt x="39481" y="8462"/>
                    <a:pt x="39159" y="8462"/>
                    <a:pt x="38196" y="9932"/>
                  </a:cubicBezTo>
                  <a:cubicBezTo>
                    <a:pt x="37232" y="11452"/>
                    <a:pt x="36590" y="10895"/>
                    <a:pt x="36046" y="9780"/>
                  </a:cubicBezTo>
                  <a:cubicBezTo>
                    <a:pt x="35503" y="8614"/>
                    <a:pt x="35182" y="9375"/>
                    <a:pt x="33872" y="9020"/>
                  </a:cubicBezTo>
                  <a:cubicBezTo>
                    <a:pt x="32588" y="8614"/>
                    <a:pt x="32686" y="6942"/>
                    <a:pt x="32044" y="5979"/>
                  </a:cubicBezTo>
                  <a:cubicBezTo>
                    <a:pt x="31402" y="5067"/>
                    <a:pt x="30537" y="5067"/>
                    <a:pt x="29030" y="4662"/>
                  </a:cubicBezTo>
                  <a:cubicBezTo>
                    <a:pt x="27523" y="4307"/>
                    <a:pt x="27943" y="5422"/>
                    <a:pt x="27399" y="4104"/>
                  </a:cubicBezTo>
                  <a:cubicBezTo>
                    <a:pt x="26856" y="2787"/>
                    <a:pt x="26856" y="4307"/>
                    <a:pt x="25793" y="4510"/>
                  </a:cubicBezTo>
                  <a:cubicBezTo>
                    <a:pt x="24706" y="4662"/>
                    <a:pt x="24385" y="7297"/>
                    <a:pt x="23298" y="8614"/>
                  </a:cubicBezTo>
                  <a:cubicBezTo>
                    <a:pt x="22235" y="9932"/>
                    <a:pt x="21692" y="8057"/>
                    <a:pt x="21148" y="6385"/>
                  </a:cubicBezTo>
                  <a:cubicBezTo>
                    <a:pt x="20605" y="4662"/>
                    <a:pt x="18653" y="5270"/>
                    <a:pt x="17788" y="5067"/>
                  </a:cubicBezTo>
                  <a:cubicBezTo>
                    <a:pt x="16948" y="4864"/>
                    <a:pt x="16825" y="4104"/>
                    <a:pt x="15738" y="2077"/>
                  </a:cubicBezTo>
                  <a:cubicBezTo>
                    <a:pt x="14675" y="0"/>
                    <a:pt x="15095" y="4104"/>
                    <a:pt x="14231" y="5827"/>
                  </a:cubicBezTo>
                  <a:cubicBezTo>
                    <a:pt x="13366" y="7500"/>
                    <a:pt x="12081" y="9172"/>
                    <a:pt x="11859" y="10692"/>
                  </a:cubicBezTo>
                  <a:cubicBezTo>
                    <a:pt x="11636" y="12212"/>
                    <a:pt x="11760" y="12567"/>
                    <a:pt x="11117" y="13530"/>
                  </a:cubicBezTo>
                  <a:cubicBezTo>
                    <a:pt x="10450" y="14442"/>
                    <a:pt x="9586" y="14239"/>
                    <a:pt x="8523" y="13327"/>
                  </a:cubicBezTo>
                  <a:cubicBezTo>
                    <a:pt x="8029" y="12922"/>
                    <a:pt x="7337" y="12618"/>
                    <a:pt x="6695" y="12364"/>
                  </a:cubicBezTo>
                  <a:cubicBezTo>
                    <a:pt x="6819" y="13327"/>
                    <a:pt x="5880" y="14341"/>
                    <a:pt x="4966" y="15405"/>
                  </a:cubicBezTo>
                  <a:cubicBezTo>
                    <a:pt x="3780" y="16722"/>
                    <a:pt x="5287" y="17837"/>
                    <a:pt x="5830" y="18952"/>
                  </a:cubicBezTo>
                  <a:cubicBezTo>
                    <a:pt x="6349" y="20067"/>
                    <a:pt x="5830" y="20827"/>
                    <a:pt x="4966" y="21385"/>
                  </a:cubicBezTo>
                  <a:cubicBezTo>
                    <a:pt x="4101" y="21942"/>
                    <a:pt x="4200" y="23665"/>
                    <a:pt x="5064" y="24983"/>
                  </a:cubicBezTo>
                  <a:cubicBezTo>
                    <a:pt x="5929" y="26300"/>
                    <a:pt x="5707" y="26858"/>
                    <a:pt x="6473" y="27618"/>
                  </a:cubicBezTo>
                  <a:cubicBezTo>
                    <a:pt x="7214" y="28327"/>
                    <a:pt x="7016" y="29290"/>
                    <a:pt x="6473" y="30253"/>
                  </a:cubicBezTo>
                  <a:cubicBezTo>
                    <a:pt x="5929" y="31165"/>
                    <a:pt x="6794" y="32483"/>
                    <a:pt x="6794" y="34915"/>
                  </a:cubicBezTo>
                  <a:cubicBezTo>
                    <a:pt x="6794" y="37347"/>
                    <a:pt x="5608" y="36233"/>
                    <a:pt x="5064" y="35878"/>
                  </a:cubicBezTo>
                  <a:cubicBezTo>
                    <a:pt x="4521" y="35472"/>
                    <a:pt x="4298" y="36638"/>
                    <a:pt x="3557" y="36993"/>
                  </a:cubicBezTo>
                  <a:cubicBezTo>
                    <a:pt x="2791" y="37347"/>
                    <a:pt x="2594" y="35878"/>
                    <a:pt x="2371" y="34358"/>
                  </a:cubicBezTo>
                  <a:cubicBezTo>
                    <a:pt x="2149" y="32837"/>
                    <a:pt x="1062" y="33040"/>
                    <a:pt x="543" y="34003"/>
                  </a:cubicBezTo>
                  <a:cubicBezTo>
                    <a:pt x="0" y="34915"/>
                    <a:pt x="321" y="36993"/>
                    <a:pt x="642" y="38310"/>
                  </a:cubicBezTo>
                  <a:cubicBezTo>
                    <a:pt x="963" y="39628"/>
                    <a:pt x="1605" y="41097"/>
                    <a:pt x="1284" y="42415"/>
                  </a:cubicBezTo>
                  <a:cubicBezTo>
                    <a:pt x="963" y="43733"/>
                    <a:pt x="741" y="43935"/>
                    <a:pt x="1284" y="45608"/>
                  </a:cubicBezTo>
                  <a:cubicBezTo>
                    <a:pt x="1828" y="47331"/>
                    <a:pt x="864" y="47533"/>
                    <a:pt x="963" y="48648"/>
                  </a:cubicBezTo>
                  <a:cubicBezTo>
                    <a:pt x="1062" y="49763"/>
                    <a:pt x="1729" y="50118"/>
                    <a:pt x="1927" y="49408"/>
                  </a:cubicBezTo>
                  <a:cubicBezTo>
                    <a:pt x="2149" y="48648"/>
                    <a:pt x="2693" y="49003"/>
                    <a:pt x="3014" y="49560"/>
                  </a:cubicBezTo>
                  <a:cubicBezTo>
                    <a:pt x="3335" y="50118"/>
                    <a:pt x="3656" y="53158"/>
                    <a:pt x="3780" y="54273"/>
                  </a:cubicBezTo>
                  <a:cubicBezTo>
                    <a:pt x="3878" y="55388"/>
                    <a:pt x="4644" y="56351"/>
                    <a:pt x="5064" y="55591"/>
                  </a:cubicBezTo>
                  <a:cubicBezTo>
                    <a:pt x="5484" y="54831"/>
                    <a:pt x="6028" y="56351"/>
                    <a:pt x="6571" y="57668"/>
                  </a:cubicBezTo>
                  <a:cubicBezTo>
                    <a:pt x="7115" y="58986"/>
                    <a:pt x="8079" y="60861"/>
                    <a:pt x="8400" y="62331"/>
                  </a:cubicBezTo>
                  <a:cubicBezTo>
                    <a:pt x="8746" y="63851"/>
                    <a:pt x="10030" y="64054"/>
                    <a:pt x="10030" y="64611"/>
                  </a:cubicBezTo>
                  <a:cubicBezTo>
                    <a:pt x="10030" y="65168"/>
                    <a:pt x="10994" y="66081"/>
                    <a:pt x="11537" y="67246"/>
                  </a:cubicBezTo>
                  <a:cubicBezTo>
                    <a:pt x="12081" y="68361"/>
                    <a:pt x="12180" y="68006"/>
                    <a:pt x="12180" y="70439"/>
                  </a:cubicBezTo>
                  <a:cubicBezTo>
                    <a:pt x="12180" y="72871"/>
                    <a:pt x="13366" y="70793"/>
                    <a:pt x="13588" y="69881"/>
                  </a:cubicBezTo>
                  <a:cubicBezTo>
                    <a:pt x="13810" y="68918"/>
                    <a:pt x="15095" y="68158"/>
                    <a:pt x="15738" y="66841"/>
                  </a:cubicBezTo>
                  <a:cubicBezTo>
                    <a:pt x="16405" y="65523"/>
                    <a:pt x="16602" y="68716"/>
                    <a:pt x="17146" y="70439"/>
                  </a:cubicBezTo>
                  <a:cubicBezTo>
                    <a:pt x="17689" y="72111"/>
                    <a:pt x="18011" y="70793"/>
                    <a:pt x="18974" y="73226"/>
                  </a:cubicBezTo>
                  <a:cubicBezTo>
                    <a:pt x="19962" y="75658"/>
                    <a:pt x="20061" y="74189"/>
                    <a:pt x="21148" y="76266"/>
                  </a:cubicBezTo>
                  <a:cubicBezTo>
                    <a:pt x="22235" y="78293"/>
                    <a:pt x="23199" y="79256"/>
                    <a:pt x="24064" y="80168"/>
                  </a:cubicBezTo>
                  <a:cubicBezTo>
                    <a:pt x="24928" y="81131"/>
                    <a:pt x="25126" y="85844"/>
                    <a:pt x="25670" y="87719"/>
                  </a:cubicBezTo>
                  <a:cubicBezTo>
                    <a:pt x="26213" y="89594"/>
                    <a:pt x="27399" y="87314"/>
                    <a:pt x="28042" y="85641"/>
                  </a:cubicBezTo>
                  <a:cubicBezTo>
                    <a:pt x="28709" y="83969"/>
                    <a:pt x="28906" y="86756"/>
                    <a:pt x="28906" y="87314"/>
                  </a:cubicBezTo>
                  <a:cubicBezTo>
                    <a:pt x="28906" y="87871"/>
                    <a:pt x="29030" y="90354"/>
                    <a:pt x="29030" y="91672"/>
                  </a:cubicBezTo>
                  <a:cubicBezTo>
                    <a:pt x="29030" y="92939"/>
                    <a:pt x="30537" y="93699"/>
                    <a:pt x="31402" y="94256"/>
                  </a:cubicBezTo>
                  <a:cubicBezTo>
                    <a:pt x="32266" y="94864"/>
                    <a:pt x="32365" y="96537"/>
                    <a:pt x="33551" y="96334"/>
                  </a:cubicBezTo>
                  <a:cubicBezTo>
                    <a:pt x="34737" y="96131"/>
                    <a:pt x="34317" y="96891"/>
                    <a:pt x="34095" y="97449"/>
                  </a:cubicBezTo>
                  <a:cubicBezTo>
                    <a:pt x="33872" y="98057"/>
                    <a:pt x="34539" y="99172"/>
                    <a:pt x="34539" y="99932"/>
                  </a:cubicBezTo>
                  <a:cubicBezTo>
                    <a:pt x="34539" y="100641"/>
                    <a:pt x="35602" y="101402"/>
                    <a:pt x="36046" y="100844"/>
                  </a:cubicBezTo>
                  <a:cubicBezTo>
                    <a:pt x="36466" y="100287"/>
                    <a:pt x="36911" y="101250"/>
                    <a:pt x="37331" y="101959"/>
                  </a:cubicBezTo>
                  <a:cubicBezTo>
                    <a:pt x="37776" y="102719"/>
                    <a:pt x="38517" y="102516"/>
                    <a:pt x="38418" y="104442"/>
                  </a:cubicBezTo>
                  <a:cubicBezTo>
                    <a:pt x="39382" y="108547"/>
                    <a:pt x="39481" y="106114"/>
                    <a:pt x="39827" y="105000"/>
                  </a:cubicBezTo>
                  <a:cubicBezTo>
                    <a:pt x="40148" y="103834"/>
                    <a:pt x="40345" y="105152"/>
                    <a:pt x="40790" y="106672"/>
                  </a:cubicBezTo>
                  <a:cubicBezTo>
                    <a:pt x="41210" y="108192"/>
                    <a:pt x="42618" y="106114"/>
                    <a:pt x="43162" y="105354"/>
                  </a:cubicBezTo>
                  <a:cubicBezTo>
                    <a:pt x="43705" y="104594"/>
                    <a:pt x="44027" y="106469"/>
                    <a:pt x="44126" y="107229"/>
                  </a:cubicBezTo>
                  <a:cubicBezTo>
                    <a:pt x="44249" y="107989"/>
                    <a:pt x="45534" y="108547"/>
                    <a:pt x="45855" y="109662"/>
                  </a:cubicBezTo>
                  <a:cubicBezTo>
                    <a:pt x="46176" y="110827"/>
                    <a:pt x="46819" y="110827"/>
                    <a:pt x="48128" y="110067"/>
                  </a:cubicBezTo>
                  <a:cubicBezTo>
                    <a:pt x="49413" y="109307"/>
                    <a:pt x="49215" y="110979"/>
                    <a:pt x="50401" y="111182"/>
                  </a:cubicBezTo>
                  <a:cubicBezTo>
                    <a:pt x="51587" y="111385"/>
                    <a:pt x="51365" y="110067"/>
                    <a:pt x="52649" y="110067"/>
                  </a:cubicBezTo>
                  <a:cubicBezTo>
                    <a:pt x="53959" y="110067"/>
                    <a:pt x="53835" y="110067"/>
                    <a:pt x="54700" y="108750"/>
                  </a:cubicBezTo>
                  <a:cubicBezTo>
                    <a:pt x="55565" y="107432"/>
                    <a:pt x="56009" y="109864"/>
                    <a:pt x="56429" y="111739"/>
                  </a:cubicBezTo>
                  <a:cubicBezTo>
                    <a:pt x="56874" y="113614"/>
                    <a:pt x="55367" y="114729"/>
                    <a:pt x="55466" y="117364"/>
                  </a:cubicBezTo>
                  <a:cubicBezTo>
                    <a:pt x="55565" y="120000"/>
                    <a:pt x="57739" y="115692"/>
                    <a:pt x="58060" y="114729"/>
                  </a:cubicBezTo>
                  <a:cubicBezTo>
                    <a:pt x="58381" y="113817"/>
                    <a:pt x="59789" y="111182"/>
                    <a:pt x="60432" y="109662"/>
                  </a:cubicBezTo>
                  <a:cubicBezTo>
                    <a:pt x="61074" y="108192"/>
                    <a:pt x="62804" y="108547"/>
                    <a:pt x="63891" y="107787"/>
                  </a:cubicBezTo>
                  <a:cubicBezTo>
                    <a:pt x="64953" y="107027"/>
                    <a:pt x="65398" y="109104"/>
                    <a:pt x="65719" y="110219"/>
                  </a:cubicBezTo>
                  <a:cubicBezTo>
                    <a:pt x="66040" y="111385"/>
                    <a:pt x="65818" y="111385"/>
                    <a:pt x="66806" y="111385"/>
                  </a:cubicBezTo>
                  <a:cubicBezTo>
                    <a:pt x="67770" y="111385"/>
                    <a:pt x="68511" y="111739"/>
                    <a:pt x="69054" y="112854"/>
                  </a:cubicBezTo>
                  <a:cubicBezTo>
                    <a:pt x="69598" y="114020"/>
                    <a:pt x="70685" y="113817"/>
                    <a:pt x="71006" y="112702"/>
                  </a:cubicBezTo>
                  <a:cubicBezTo>
                    <a:pt x="71327" y="111537"/>
                    <a:pt x="72192" y="112854"/>
                    <a:pt x="73279" y="114172"/>
                  </a:cubicBezTo>
                  <a:cubicBezTo>
                    <a:pt x="74342" y="115489"/>
                    <a:pt x="73477" y="115895"/>
                    <a:pt x="73699" y="117010"/>
                  </a:cubicBezTo>
                  <a:cubicBezTo>
                    <a:pt x="73922" y="118125"/>
                    <a:pt x="75528" y="118530"/>
                    <a:pt x="75873" y="117364"/>
                  </a:cubicBezTo>
                  <a:cubicBezTo>
                    <a:pt x="76195" y="116250"/>
                    <a:pt x="76936" y="116807"/>
                    <a:pt x="77578" y="117567"/>
                  </a:cubicBezTo>
                  <a:cubicBezTo>
                    <a:pt x="78245" y="118327"/>
                    <a:pt x="79629" y="116807"/>
                    <a:pt x="80074" y="114932"/>
                  </a:cubicBezTo>
                  <a:cubicBezTo>
                    <a:pt x="80494" y="113057"/>
                    <a:pt x="79975" y="112854"/>
                    <a:pt x="81161" y="112500"/>
                  </a:cubicBezTo>
                  <a:cubicBezTo>
                    <a:pt x="82347" y="112145"/>
                    <a:pt x="82544" y="110422"/>
                    <a:pt x="83409" y="108344"/>
                  </a:cubicBezTo>
                  <a:cubicBezTo>
                    <a:pt x="84274" y="106317"/>
                    <a:pt x="86003" y="107027"/>
                    <a:pt x="87411" y="106469"/>
                  </a:cubicBezTo>
                  <a:cubicBezTo>
                    <a:pt x="88820" y="105912"/>
                    <a:pt x="89684" y="103277"/>
                    <a:pt x="91414" y="100844"/>
                  </a:cubicBezTo>
                  <a:cubicBezTo>
                    <a:pt x="93119" y="98412"/>
                    <a:pt x="93786" y="101604"/>
                    <a:pt x="94206" y="102162"/>
                  </a:cubicBezTo>
                  <a:cubicBezTo>
                    <a:pt x="94651" y="102719"/>
                    <a:pt x="96034" y="102922"/>
                    <a:pt x="96701" y="104239"/>
                  </a:cubicBezTo>
                  <a:cubicBezTo>
                    <a:pt x="97344" y="105557"/>
                    <a:pt x="97566" y="103125"/>
                    <a:pt x="98208" y="101807"/>
                  </a:cubicBezTo>
                  <a:cubicBezTo>
                    <a:pt x="98851" y="100489"/>
                    <a:pt x="99394" y="100084"/>
                    <a:pt x="100259" y="99324"/>
                  </a:cubicBezTo>
                  <a:cubicBezTo>
                    <a:pt x="101124" y="98614"/>
                    <a:pt x="102087" y="100084"/>
                    <a:pt x="102631" y="101402"/>
                  </a:cubicBezTo>
                  <a:cubicBezTo>
                    <a:pt x="103174" y="102719"/>
                    <a:pt x="102087" y="102719"/>
                    <a:pt x="101766" y="104442"/>
                  </a:cubicBezTo>
                  <a:cubicBezTo>
                    <a:pt x="101445" y="106114"/>
                    <a:pt x="102631" y="105709"/>
                    <a:pt x="102952" y="104594"/>
                  </a:cubicBezTo>
                  <a:cubicBezTo>
                    <a:pt x="103273" y="103479"/>
                    <a:pt x="103817" y="104594"/>
                    <a:pt x="104039" y="106114"/>
                  </a:cubicBezTo>
                  <a:cubicBezTo>
                    <a:pt x="104237" y="107635"/>
                    <a:pt x="104459" y="107787"/>
                    <a:pt x="103915" y="108952"/>
                  </a:cubicBezTo>
                  <a:cubicBezTo>
                    <a:pt x="103372" y="110067"/>
                    <a:pt x="102952" y="109864"/>
                    <a:pt x="102730" y="111739"/>
                  </a:cubicBezTo>
                  <a:cubicBezTo>
                    <a:pt x="102507" y="113614"/>
                    <a:pt x="104459" y="111739"/>
                    <a:pt x="104904" y="112500"/>
                  </a:cubicBezTo>
                  <a:cubicBezTo>
                    <a:pt x="105324" y="113260"/>
                    <a:pt x="105867" y="114172"/>
                    <a:pt x="106732" y="114020"/>
                  </a:cubicBezTo>
                  <a:cubicBezTo>
                    <a:pt x="107597" y="113817"/>
                    <a:pt x="107374" y="113614"/>
                    <a:pt x="108338" y="114932"/>
                  </a:cubicBezTo>
                  <a:cubicBezTo>
                    <a:pt x="109326" y="116250"/>
                    <a:pt x="109326" y="113817"/>
                    <a:pt x="109870" y="112500"/>
                  </a:cubicBezTo>
                  <a:cubicBezTo>
                    <a:pt x="110389" y="111182"/>
                    <a:pt x="111056" y="111942"/>
                    <a:pt x="111377" y="113260"/>
                  </a:cubicBezTo>
                  <a:cubicBezTo>
                    <a:pt x="111698" y="114577"/>
                    <a:pt x="111920" y="114020"/>
                    <a:pt x="112760" y="115135"/>
                  </a:cubicBezTo>
                  <a:cubicBezTo>
                    <a:pt x="113279" y="115793"/>
                    <a:pt x="113403" y="116351"/>
                    <a:pt x="113502" y="117314"/>
                  </a:cubicBezTo>
                  <a:cubicBezTo>
                    <a:pt x="113625" y="117010"/>
                    <a:pt x="113773" y="116655"/>
                    <a:pt x="113971" y="116250"/>
                  </a:cubicBezTo>
                  <a:cubicBezTo>
                    <a:pt x="115033" y="113817"/>
                    <a:pt x="114613" y="116047"/>
                    <a:pt x="115478" y="116807"/>
                  </a:cubicBezTo>
                  <a:cubicBezTo>
                    <a:pt x="116343" y="117567"/>
                    <a:pt x="116541" y="116604"/>
                    <a:pt x="116664" y="114932"/>
                  </a:cubicBezTo>
                  <a:cubicBezTo>
                    <a:pt x="116763" y="113260"/>
                    <a:pt x="116442" y="110625"/>
                    <a:pt x="116442" y="108547"/>
                  </a:cubicBezTo>
                  <a:cubicBezTo>
                    <a:pt x="116442" y="106469"/>
                    <a:pt x="116763" y="107635"/>
                    <a:pt x="117850" y="107027"/>
                  </a:cubicBezTo>
                  <a:cubicBezTo>
                    <a:pt x="118912" y="106469"/>
                    <a:pt x="117850" y="107027"/>
                    <a:pt x="117850" y="105000"/>
                  </a:cubicBezTo>
                  <a:cubicBezTo>
                    <a:pt x="117850" y="102922"/>
                    <a:pt x="118492" y="104037"/>
                    <a:pt x="119258" y="103125"/>
                  </a:cubicBezTo>
                  <a:cubicBezTo>
                    <a:pt x="120000" y="102162"/>
                    <a:pt x="119258" y="101402"/>
                    <a:pt x="119036" y="99729"/>
                  </a:cubicBezTo>
                  <a:cubicBezTo>
                    <a:pt x="118814" y="98057"/>
                    <a:pt x="119258" y="94104"/>
                    <a:pt x="119135" y="92229"/>
                  </a:cubicBezTo>
                  <a:cubicBezTo>
                    <a:pt x="119036" y="90354"/>
                    <a:pt x="119135" y="89746"/>
                    <a:pt x="119036" y="87719"/>
                  </a:cubicBezTo>
                  <a:cubicBezTo>
                    <a:pt x="118912" y="85641"/>
                    <a:pt x="118492" y="84121"/>
                    <a:pt x="118394" y="82652"/>
                  </a:cubicBezTo>
                  <a:cubicBezTo>
                    <a:pt x="118270" y="81131"/>
                    <a:pt x="117405" y="80777"/>
                    <a:pt x="116862" y="79256"/>
                  </a:cubicBezTo>
                  <a:cubicBezTo>
                    <a:pt x="116343" y="77736"/>
                    <a:pt x="117208" y="78141"/>
                    <a:pt x="118394" y="77584"/>
                  </a:cubicBezTo>
                  <a:cubicBezTo>
                    <a:pt x="119579" y="76976"/>
                    <a:pt x="117949" y="74746"/>
                    <a:pt x="117208" y="73429"/>
                  </a:cubicBezTo>
                  <a:cubicBezTo>
                    <a:pt x="116442" y="72111"/>
                    <a:pt x="116343" y="71351"/>
                    <a:pt x="116219" y="69273"/>
                  </a:cubicBezTo>
                  <a:cubicBezTo>
                    <a:pt x="116121" y="67246"/>
                    <a:pt x="115033" y="66486"/>
                    <a:pt x="114811" y="64054"/>
                  </a:cubicBezTo>
                  <a:cubicBezTo>
                    <a:pt x="114613" y="61570"/>
                    <a:pt x="113848" y="62331"/>
                    <a:pt x="113205" y="62179"/>
                  </a:cubicBezTo>
                  <a:cubicBezTo>
                    <a:pt x="112563" y="61976"/>
                    <a:pt x="111575" y="60456"/>
                    <a:pt x="110710" y="60101"/>
                  </a:cubicBezTo>
                  <a:cubicBezTo>
                    <a:pt x="110043" y="59797"/>
                    <a:pt x="110240" y="59189"/>
                    <a:pt x="110636" y="58631"/>
                  </a:cubicBezTo>
                  <a:cubicBezTo>
                    <a:pt x="110191" y="58277"/>
                    <a:pt x="109697" y="57972"/>
                    <a:pt x="109153" y="5817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1" name="Shape 3002"/>
            <p:cNvSpPr/>
            <p:nvPr/>
          </p:nvSpPr>
          <p:spPr>
            <a:xfrm>
              <a:off x="1496" y="1831"/>
              <a:ext cx="1454" cy="934"/>
            </a:xfrm>
            <a:custGeom>
              <a:avLst/>
              <a:gdLst/>
              <a:ahLst/>
              <a:cxnLst/>
              <a:rect l="0" t="0" r="0" b="0"/>
              <a:pathLst>
                <a:path w="120000" h="120000" extrusionOk="0">
                  <a:moveTo>
                    <a:pt x="117823" y="48939"/>
                  </a:moveTo>
                  <a:cubicBezTo>
                    <a:pt x="116639" y="47393"/>
                    <a:pt x="116639" y="46917"/>
                    <a:pt x="116639" y="45847"/>
                  </a:cubicBezTo>
                  <a:cubicBezTo>
                    <a:pt x="116639" y="44717"/>
                    <a:pt x="116982" y="43171"/>
                    <a:pt x="115798" y="42101"/>
                  </a:cubicBezTo>
                  <a:cubicBezTo>
                    <a:pt x="113125" y="40555"/>
                    <a:pt x="113660" y="40317"/>
                    <a:pt x="114309" y="39008"/>
                  </a:cubicBezTo>
                  <a:cubicBezTo>
                    <a:pt x="114996" y="37641"/>
                    <a:pt x="113812" y="35916"/>
                    <a:pt x="113469" y="34132"/>
                  </a:cubicBezTo>
                  <a:cubicBezTo>
                    <a:pt x="113125" y="32408"/>
                    <a:pt x="110795" y="31516"/>
                    <a:pt x="109802" y="28424"/>
                  </a:cubicBezTo>
                  <a:cubicBezTo>
                    <a:pt x="108809" y="25332"/>
                    <a:pt x="106785" y="29078"/>
                    <a:pt x="105486" y="29494"/>
                  </a:cubicBezTo>
                  <a:cubicBezTo>
                    <a:pt x="104150" y="29970"/>
                    <a:pt x="102316" y="25332"/>
                    <a:pt x="101285" y="23548"/>
                  </a:cubicBezTo>
                  <a:cubicBezTo>
                    <a:pt x="100292" y="21823"/>
                    <a:pt x="97275" y="20693"/>
                    <a:pt x="95442" y="19623"/>
                  </a:cubicBezTo>
                  <a:cubicBezTo>
                    <a:pt x="93609" y="18493"/>
                    <a:pt x="94105" y="14509"/>
                    <a:pt x="93952" y="12130"/>
                  </a:cubicBezTo>
                  <a:cubicBezTo>
                    <a:pt x="93800" y="9692"/>
                    <a:pt x="91775" y="12309"/>
                    <a:pt x="90133" y="13439"/>
                  </a:cubicBezTo>
                  <a:cubicBezTo>
                    <a:pt x="88453" y="14509"/>
                    <a:pt x="87956" y="13617"/>
                    <a:pt x="87765" y="11892"/>
                  </a:cubicBezTo>
                  <a:cubicBezTo>
                    <a:pt x="87612" y="10109"/>
                    <a:pt x="84939" y="10109"/>
                    <a:pt x="81769" y="7492"/>
                  </a:cubicBezTo>
                  <a:cubicBezTo>
                    <a:pt x="78599" y="4816"/>
                    <a:pt x="78294" y="7254"/>
                    <a:pt x="77262" y="9038"/>
                  </a:cubicBezTo>
                  <a:cubicBezTo>
                    <a:pt x="76269" y="10763"/>
                    <a:pt x="72947" y="8562"/>
                    <a:pt x="70426" y="7908"/>
                  </a:cubicBezTo>
                  <a:cubicBezTo>
                    <a:pt x="67943" y="7254"/>
                    <a:pt x="67600" y="9454"/>
                    <a:pt x="64926" y="11000"/>
                  </a:cubicBezTo>
                  <a:cubicBezTo>
                    <a:pt x="62253" y="12547"/>
                    <a:pt x="62597" y="12784"/>
                    <a:pt x="60916" y="12309"/>
                  </a:cubicBezTo>
                  <a:cubicBezTo>
                    <a:pt x="59274" y="11892"/>
                    <a:pt x="57937" y="9871"/>
                    <a:pt x="56600" y="7016"/>
                  </a:cubicBezTo>
                  <a:cubicBezTo>
                    <a:pt x="55264" y="4162"/>
                    <a:pt x="54232" y="5708"/>
                    <a:pt x="52246" y="5470"/>
                  </a:cubicBezTo>
                  <a:cubicBezTo>
                    <a:pt x="50260" y="5292"/>
                    <a:pt x="48236" y="2854"/>
                    <a:pt x="46059" y="2378"/>
                  </a:cubicBezTo>
                  <a:cubicBezTo>
                    <a:pt x="43921" y="1962"/>
                    <a:pt x="41247" y="3508"/>
                    <a:pt x="39910" y="1724"/>
                  </a:cubicBezTo>
                  <a:cubicBezTo>
                    <a:pt x="38574" y="0"/>
                    <a:pt x="38574" y="1724"/>
                    <a:pt x="37733" y="3508"/>
                  </a:cubicBezTo>
                  <a:cubicBezTo>
                    <a:pt x="36893" y="5292"/>
                    <a:pt x="35404" y="3924"/>
                    <a:pt x="33570" y="3746"/>
                  </a:cubicBezTo>
                  <a:cubicBezTo>
                    <a:pt x="31737" y="3508"/>
                    <a:pt x="31394" y="4816"/>
                    <a:pt x="29064" y="5054"/>
                  </a:cubicBezTo>
                  <a:cubicBezTo>
                    <a:pt x="26734" y="5292"/>
                    <a:pt x="26734" y="7254"/>
                    <a:pt x="23564" y="7492"/>
                  </a:cubicBezTo>
                  <a:cubicBezTo>
                    <a:pt x="20394" y="7670"/>
                    <a:pt x="19898" y="8384"/>
                    <a:pt x="17224" y="7908"/>
                  </a:cubicBezTo>
                  <a:cubicBezTo>
                    <a:pt x="14551" y="7492"/>
                    <a:pt x="14054" y="9871"/>
                    <a:pt x="12221" y="11655"/>
                  </a:cubicBezTo>
                  <a:cubicBezTo>
                    <a:pt x="10388" y="13439"/>
                    <a:pt x="11381" y="16947"/>
                    <a:pt x="11381" y="19801"/>
                  </a:cubicBezTo>
                  <a:cubicBezTo>
                    <a:pt x="11381" y="22656"/>
                    <a:pt x="14551" y="22001"/>
                    <a:pt x="14894" y="23785"/>
                  </a:cubicBezTo>
                  <a:cubicBezTo>
                    <a:pt x="15200" y="25569"/>
                    <a:pt x="17721" y="25569"/>
                    <a:pt x="18714" y="27532"/>
                  </a:cubicBezTo>
                  <a:cubicBezTo>
                    <a:pt x="19707" y="29494"/>
                    <a:pt x="18370" y="29970"/>
                    <a:pt x="17873" y="31040"/>
                  </a:cubicBezTo>
                  <a:cubicBezTo>
                    <a:pt x="17377" y="32170"/>
                    <a:pt x="18217" y="33062"/>
                    <a:pt x="16537" y="34132"/>
                  </a:cubicBezTo>
                  <a:cubicBezTo>
                    <a:pt x="14894" y="35262"/>
                    <a:pt x="15047" y="34608"/>
                    <a:pt x="13711" y="36808"/>
                  </a:cubicBezTo>
                  <a:cubicBezTo>
                    <a:pt x="12374" y="39008"/>
                    <a:pt x="13367" y="40079"/>
                    <a:pt x="15697" y="40971"/>
                  </a:cubicBezTo>
                  <a:cubicBezTo>
                    <a:pt x="18064" y="41863"/>
                    <a:pt x="17033" y="42933"/>
                    <a:pt x="15544" y="42933"/>
                  </a:cubicBezTo>
                  <a:cubicBezTo>
                    <a:pt x="14054" y="42933"/>
                    <a:pt x="16231" y="43409"/>
                    <a:pt x="12718" y="44717"/>
                  </a:cubicBezTo>
                  <a:cubicBezTo>
                    <a:pt x="9204" y="46025"/>
                    <a:pt x="8860" y="44479"/>
                    <a:pt x="6874" y="43171"/>
                  </a:cubicBezTo>
                  <a:cubicBezTo>
                    <a:pt x="6378" y="42874"/>
                    <a:pt x="5957" y="42695"/>
                    <a:pt x="5576" y="42576"/>
                  </a:cubicBezTo>
                  <a:cubicBezTo>
                    <a:pt x="5652" y="43349"/>
                    <a:pt x="5652" y="44182"/>
                    <a:pt x="5385" y="44777"/>
                  </a:cubicBezTo>
                  <a:cubicBezTo>
                    <a:pt x="4621" y="46442"/>
                    <a:pt x="2367" y="45787"/>
                    <a:pt x="2749" y="47096"/>
                  </a:cubicBezTo>
                  <a:cubicBezTo>
                    <a:pt x="3131" y="48404"/>
                    <a:pt x="3475" y="47928"/>
                    <a:pt x="4353" y="48404"/>
                  </a:cubicBezTo>
                  <a:cubicBezTo>
                    <a:pt x="5232" y="48939"/>
                    <a:pt x="5614" y="49415"/>
                    <a:pt x="5614" y="50545"/>
                  </a:cubicBezTo>
                  <a:cubicBezTo>
                    <a:pt x="5614" y="51734"/>
                    <a:pt x="5385" y="52685"/>
                    <a:pt x="4506" y="53875"/>
                  </a:cubicBezTo>
                  <a:cubicBezTo>
                    <a:pt x="3628" y="55004"/>
                    <a:pt x="4621" y="55004"/>
                    <a:pt x="4010" y="56848"/>
                  </a:cubicBezTo>
                  <a:cubicBezTo>
                    <a:pt x="3360" y="58691"/>
                    <a:pt x="2367" y="59345"/>
                    <a:pt x="2864" y="60832"/>
                  </a:cubicBezTo>
                  <a:cubicBezTo>
                    <a:pt x="3360" y="62319"/>
                    <a:pt x="3475" y="63270"/>
                    <a:pt x="3475" y="64281"/>
                  </a:cubicBezTo>
                  <a:cubicBezTo>
                    <a:pt x="3475" y="65292"/>
                    <a:pt x="3246" y="65946"/>
                    <a:pt x="2367" y="65411"/>
                  </a:cubicBezTo>
                  <a:cubicBezTo>
                    <a:pt x="1489" y="64935"/>
                    <a:pt x="381" y="64638"/>
                    <a:pt x="381" y="65946"/>
                  </a:cubicBezTo>
                  <a:cubicBezTo>
                    <a:pt x="381" y="67254"/>
                    <a:pt x="878" y="69098"/>
                    <a:pt x="725" y="70584"/>
                  </a:cubicBezTo>
                  <a:cubicBezTo>
                    <a:pt x="611" y="72071"/>
                    <a:pt x="0" y="72903"/>
                    <a:pt x="1222" y="74390"/>
                  </a:cubicBezTo>
                  <a:cubicBezTo>
                    <a:pt x="2482" y="75877"/>
                    <a:pt x="3628" y="78017"/>
                    <a:pt x="3857" y="79682"/>
                  </a:cubicBezTo>
                  <a:cubicBezTo>
                    <a:pt x="4124" y="81288"/>
                    <a:pt x="4621" y="83429"/>
                    <a:pt x="5385" y="84618"/>
                  </a:cubicBezTo>
                  <a:cubicBezTo>
                    <a:pt x="6110" y="85748"/>
                    <a:pt x="6378" y="85926"/>
                    <a:pt x="6492" y="87591"/>
                  </a:cubicBezTo>
                  <a:cubicBezTo>
                    <a:pt x="6607" y="89256"/>
                    <a:pt x="6263" y="90743"/>
                    <a:pt x="8249" y="91219"/>
                  </a:cubicBezTo>
                  <a:cubicBezTo>
                    <a:pt x="10235" y="91694"/>
                    <a:pt x="12641" y="91040"/>
                    <a:pt x="13367" y="92229"/>
                  </a:cubicBezTo>
                  <a:cubicBezTo>
                    <a:pt x="14131" y="93359"/>
                    <a:pt x="15238" y="93359"/>
                    <a:pt x="16499" y="93894"/>
                  </a:cubicBezTo>
                  <a:cubicBezTo>
                    <a:pt x="17759" y="94370"/>
                    <a:pt x="19401" y="93716"/>
                    <a:pt x="20127" y="95024"/>
                  </a:cubicBezTo>
                  <a:cubicBezTo>
                    <a:pt x="20891" y="96333"/>
                    <a:pt x="21884" y="96868"/>
                    <a:pt x="22647" y="98176"/>
                  </a:cubicBezTo>
                  <a:cubicBezTo>
                    <a:pt x="23373" y="99484"/>
                    <a:pt x="23373" y="100971"/>
                    <a:pt x="25015" y="100317"/>
                  </a:cubicBezTo>
                  <a:cubicBezTo>
                    <a:pt x="26658" y="99663"/>
                    <a:pt x="26887" y="97522"/>
                    <a:pt x="28529" y="99484"/>
                  </a:cubicBezTo>
                  <a:cubicBezTo>
                    <a:pt x="30133" y="101446"/>
                    <a:pt x="30019" y="101149"/>
                    <a:pt x="32005" y="101625"/>
                  </a:cubicBezTo>
                  <a:cubicBezTo>
                    <a:pt x="34029" y="102160"/>
                    <a:pt x="35289" y="102636"/>
                    <a:pt x="36779" y="102457"/>
                  </a:cubicBezTo>
                  <a:cubicBezTo>
                    <a:pt x="38268" y="102279"/>
                    <a:pt x="38765" y="102457"/>
                    <a:pt x="40292" y="102993"/>
                  </a:cubicBezTo>
                  <a:cubicBezTo>
                    <a:pt x="41782" y="103468"/>
                    <a:pt x="43921" y="102279"/>
                    <a:pt x="45525" y="104479"/>
                  </a:cubicBezTo>
                  <a:cubicBezTo>
                    <a:pt x="47167" y="106620"/>
                    <a:pt x="47778" y="107928"/>
                    <a:pt x="48656" y="108761"/>
                  </a:cubicBezTo>
                  <a:cubicBezTo>
                    <a:pt x="49535" y="109593"/>
                    <a:pt x="51406" y="109236"/>
                    <a:pt x="51788" y="111912"/>
                  </a:cubicBezTo>
                  <a:cubicBezTo>
                    <a:pt x="52170" y="114529"/>
                    <a:pt x="51521" y="115718"/>
                    <a:pt x="52934" y="115837"/>
                  </a:cubicBezTo>
                  <a:cubicBezTo>
                    <a:pt x="54309" y="116015"/>
                    <a:pt x="54805" y="116194"/>
                    <a:pt x="55684" y="117205"/>
                  </a:cubicBezTo>
                  <a:cubicBezTo>
                    <a:pt x="56562" y="118156"/>
                    <a:pt x="56791" y="118810"/>
                    <a:pt x="58052" y="117502"/>
                  </a:cubicBezTo>
                  <a:cubicBezTo>
                    <a:pt x="59312" y="116194"/>
                    <a:pt x="59312" y="116372"/>
                    <a:pt x="60190" y="117205"/>
                  </a:cubicBezTo>
                  <a:cubicBezTo>
                    <a:pt x="61031" y="117978"/>
                    <a:pt x="61795" y="120000"/>
                    <a:pt x="63284" y="116669"/>
                  </a:cubicBezTo>
                  <a:cubicBezTo>
                    <a:pt x="64812" y="113399"/>
                    <a:pt x="64659" y="113399"/>
                    <a:pt x="65690" y="112388"/>
                  </a:cubicBezTo>
                  <a:cubicBezTo>
                    <a:pt x="66683" y="111377"/>
                    <a:pt x="66683" y="110247"/>
                    <a:pt x="67180" y="108404"/>
                  </a:cubicBezTo>
                  <a:cubicBezTo>
                    <a:pt x="67676" y="106620"/>
                    <a:pt x="68058" y="105609"/>
                    <a:pt x="67562" y="104955"/>
                  </a:cubicBezTo>
                  <a:cubicBezTo>
                    <a:pt x="67065" y="104301"/>
                    <a:pt x="66416" y="102279"/>
                    <a:pt x="67676" y="101982"/>
                  </a:cubicBezTo>
                  <a:cubicBezTo>
                    <a:pt x="68516" y="101744"/>
                    <a:pt x="69280" y="102101"/>
                    <a:pt x="69968" y="102517"/>
                  </a:cubicBezTo>
                  <a:cubicBezTo>
                    <a:pt x="70159" y="102338"/>
                    <a:pt x="70388" y="102160"/>
                    <a:pt x="70617" y="102041"/>
                  </a:cubicBezTo>
                  <a:cubicBezTo>
                    <a:pt x="71610" y="101387"/>
                    <a:pt x="70273" y="97819"/>
                    <a:pt x="70770" y="96987"/>
                  </a:cubicBezTo>
                  <a:cubicBezTo>
                    <a:pt x="71266" y="96095"/>
                    <a:pt x="71763" y="95441"/>
                    <a:pt x="73252" y="94311"/>
                  </a:cubicBezTo>
                  <a:cubicBezTo>
                    <a:pt x="74780" y="93240"/>
                    <a:pt x="76957" y="94311"/>
                    <a:pt x="77759" y="94311"/>
                  </a:cubicBezTo>
                  <a:cubicBezTo>
                    <a:pt x="78599" y="94311"/>
                    <a:pt x="80280" y="94549"/>
                    <a:pt x="81120" y="93419"/>
                  </a:cubicBezTo>
                  <a:cubicBezTo>
                    <a:pt x="81960" y="92348"/>
                    <a:pt x="82609" y="93419"/>
                    <a:pt x="83602" y="94965"/>
                  </a:cubicBezTo>
                  <a:cubicBezTo>
                    <a:pt x="84595" y="96511"/>
                    <a:pt x="85283" y="95441"/>
                    <a:pt x="86467" y="96987"/>
                  </a:cubicBezTo>
                  <a:cubicBezTo>
                    <a:pt x="87612" y="98473"/>
                    <a:pt x="88453" y="96095"/>
                    <a:pt x="89637" y="94965"/>
                  </a:cubicBezTo>
                  <a:cubicBezTo>
                    <a:pt x="90782" y="93894"/>
                    <a:pt x="91623" y="95619"/>
                    <a:pt x="92119" y="97403"/>
                  </a:cubicBezTo>
                  <a:cubicBezTo>
                    <a:pt x="92616" y="99187"/>
                    <a:pt x="94296" y="101387"/>
                    <a:pt x="95442" y="103349"/>
                  </a:cubicBezTo>
                  <a:cubicBezTo>
                    <a:pt x="96626" y="105312"/>
                    <a:pt x="98306" y="105133"/>
                    <a:pt x="100292" y="105133"/>
                  </a:cubicBezTo>
                  <a:cubicBezTo>
                    <a:pt x="102316" y="105133"/>
                    <a:pt x="101629" y="102041"/>
                    <a:pt x="101629" y="100257"/>
                  </a:cubicBezTo>
                  <a:cubicBezTo>
                    <a:pt x="101629" y="98473"/>
                    <a:pt x="103309" y="96987"/>
                    <a:pt x="104455" y="95619"/>
                  </a:cubicBezTo>
                  <a:cubicBezTo>
                    <a:pt x="105639" y="94311"/>
                    <a:pt x="106136" y="96095"/>
                    <a:pt x="107129" y="98057"/>
                  </a:cubicBezTo>
                  <a:cubicBezTo>
                    <a:pt x="108122" y="100019"/>
                    <a:pt x="109306" y="98473"/>
                    <a:pt x="110299" y="96749"/>
                  </a:cubicBezTo>
                  <a:cubicBezTo>
                    <a:pt x="111292" y="94965"/>
                    <a:pt x="111979" y="96987"/>
                    <a:pt x="112628" y="98473"/>
                  </a:cubicBezTo>
                  <a:cubicBezTo>
                    <a:pt x="113316" y="100019"/>
                    <a:pt x="114462" y="98057"/>
                    <a:pt x="114462" y="96273"/>
                  </a:cubicBezTo>
                  <a:cubicBezTo>
                    <a:pt x="114462" y="94549"/>
                    <a:pt x="115149" y="93657"/>
                    <a:pt x="114996" y="90981"/>
                  </a:cubicBezTo>
                  <a:cubicBezTo>
                    <a:pt x="114805" y="88364"/>
                    <a:pt x="113469" y="89435"/>
                    <a:pt x="111826" y="89256"/>
                  </a:cubicBezTo>
                  <a:cubicBezTo>
                    <a:pt x="110146" y="89018"/>
                    <a:pt x="108962" y="87710"/>
                    <a:pt x="108122" y="85688"/>
                  </a:cubicBezTo>
                  <a:cubicBezTo>
                    <a:pt x="107320" y="83726"/>
                    <a:pt x="105143" y="84618"/>
                    <a:pt x="102966" y="84202"/>
                  </a:cubicBezTo>
                  <a:cubicBezTo>
                    <a:pt x="100789" y="83726"/>
                    <a:pt x="100980" y="81288"/>
                    <a:pt x="101629" y="78671"/>
                  </a:cubicBezTo>
                  <a:cubicBezTo>
                    <a:pt x="102316" y="75996"/>
                    <a:pt x="102813" y="78434"/>
                    <a:pt x="103959" y="80455"/>
                  </a:cubicBezTo>
                  <a:cubicBezTo>
                    <a:pt x="105143" y="82418"/>
                    <a:pt x="106136" y="81526"/>
                    <a:pt x="107625" y="82180"/>
                  </a:cubicBezTo>
                  <a:cubicBezTo>
                    <a:pt x="109153" y="82834"/>
                    <a:pt x="109458" y="81764"/>
                    <a:pt x="109802" y="79742"/>
                  </a:cubicBezTo>
                  <a:cubicBezTo>
                    <a:pt x="110146" y="77779"/>
                    <a:pt x="110299" y="76233"/>
                    <a:pt x="110146" y="73379"/>
                  </a:cubicBezTo>
                  <a:cubicBezTo>
                    <a:pt x="109955" y="70525"/>
                    <a:pt x="111979" y="71833"/>
                    <a:pt x="112972" y="70287"/>
                  </a:cubicBezTo>
                  <a:cubicBezTo>
                    <a:pt x="113965" y="68741"/>
                    <a:pt x="114462" y="67433"/>
                    <a:pt x="113660" y="66303"/>
                  </a:cubicBezTo>
                  <a:cubicBezTo>
                    <a:pt x="112819" y="65232"/>
                    <a:pt x="113660" y="63211"/>
                    <a:pt x="114309" y="63448"/>
                  </a:cubicBezTo>
                  <a:cubicBezTo>
                    <a:pt x="114996" y="63686"/>
                    <a:pt x="115493" y="63032"/>
                    <a:pt x="115798" y="61010"/>
                  </a:cubicBezTo>
                  <a:cubicBezTo>
                    <a:pt x="116142" y="59048"/>
                    <a:pt x="115798" y="61010"/>
                    <a:pt x="116830" y="62140"/>
                  </a:cubicBezTo>
                  <a:cubicBezTo>
                    <a:pt x="117823" y="63211"/>
                    <a:pt x="117975" y="60178"/>
                    <a:pt x="117975" y="59286"/>
                  </a:cubicBezTo>
                  <a:cubicBezTo>
                    <a:pt x="117975" y="58394"/>
                    <a:pt x="118663" y="57502"/>
                    <a:pt x="119312" y="55064"/>
                  </a:cubicBezTo>
                  <a:cubicBezTo>
                    <a:pt x="120000" y="52685"/>
                    <a:pt x="118968" y="50426"/>
                    <a:pt x="117823" y="48939"/>
                  </a:cubicBezTo>
                  <a:close/>
                </a:path>
              </a:pathLst>
            </a:custGeom>
            <a:solidFill>
              <a:srgbClr val="986341"/>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2" name="Shape 3003"/>
            <p:cNvSpPr/>
            <p:nvPr/>
          </p:nvSpPr>
          <p:spPr>
            <a:xfrm>
              <a:off x="4416" y="5"/>
              <a:ext cx="1343" cy="1064"/>
            </a:xfrm>
            <a:custGeom>
              <a:avLst/>
              <a:gdLst/>
              <a:ahLst/>
              <a:cxnLst/>
              <a:rect l="0" t="0" r="0" b="0"/>
              <a:pathLst>
                <a:path w="120000" h="120000" extrusionOk="0">
                  <a:moveTo>
                    <a:pt x="118593" y="50004"/>
                  </a:moveTo>
                  <a:cubicBezTo>
                    <a:pt x="117228" y="48960"/>
                    <a:pt x="116442" y="49117"/>
                    <a:pt x="116608" y="47237"/>
                  </a:cubicBezTo>
                  <a:cubicBezTo>
                    <a:pt x="116814" y="45358"/>
                    <a:pt x="117518" y="42957"/>
                    <a:pt x="116483" y="42957"/>
                  </a:cubicBezTo>
                  <a:cubicBezTo>
                    <a:pt x="115491" y="42957"/>
                    <a:pt x="113919" y="43845"/>
                    <a:pt x="112843" y="44836"/>
                  </a:cubicBezTo>
                  <a:cubicBezTo>
                    <a:pt x="111726" y="45880"/>
                    <a:pt x="110237" y="46715"/>
                    <a:pt x="109493" y="47968"/>
                  </a:cubicBezTo>
                  <a:cubicBezTo>
                    <a:pt x="108748" y="49169"/>
                    <a:pt x="108541" y="50421"/>
                    <a:pt x="107342" y="50421"/>
                  </a:cubicBezTo>
                  <a:cubicBezTo>
                    <a:pt x="106142" y="50421"/>
                    <a:pt x="104984" y="50943"/>
                    <a:pt x="104446" y="52092"/>
                  </a:cubicBezTo>
                  <a:cubicBezTo>
                    <a:pt x="103867" y="53240"/>
                    <a:pt x="102378" y="55119"/>
                    <a:pt x="102543" y="56215"/>
                  </a:cubicBezTo>
                  <a:cubicBezTo>
                    <a:pt x="102668" y="57311"/>
                    <a:pt x="102792" y="56946"/>
                    <a:pt x="101716" y="57468"/>
                  </a:cubicBezTo>
                  <a:cubicBezTo>
                    <a:pt x="100641" y="57990"/>
                    <a:pt x="98324" y="58825"/>
                    <a:pt x="97249" y="59504"/>
                  </a:cubicBezTo>
                  <a:cubicBezTo>
                    <a:pt x="96173" y="60130"/>
                    <a:pt x="93402" y="59399"/>
                    <a:pt x="92574" y="60704"/>
                  </a:cubicBezTo>
                  <a:cubicBezTo>
                    <a:pt x="91747" y="62061"/>
                    <a:pt x="90754" y="62635"/>
                    <a:pt x="89844" y="61331"/>
                  </a:cubicBezTo>
                  <a:cubicBezTo>
                    <a:pt x="88976" y="60026"/>
                    <a:pt x="88521" y="58564"/>
                    <a:pt x="87404" y="57886"/>
                  </a:cubicBezTo>
                  <a:cubicBezTo>
                    <a:pt x="86328" y="57259"/>
                    <a:pt x="85873" y="57311"/>
                    <a:pt x="86452" y="56372"/>
                  </a:cubicBezTo>
                  <a:cubicBezTo>
                    <a:pt x="87073" y="55432"/>
                    <a:pt x="87404" y="54649"/>
                    <a:pt x="86659" y="53762"/>
                  </a:cubicBezTo>
                  <a:cubicBezTo>
                    <a:pt x="85915" y="52875"/>
                    <a:pt x="84177" y="52301"/>
                    <a:pt x="84177" y="50996"/>
                  </a:cubicBezTo>
                  <a:cubicBezTo>
                    <a:pt x="84177" y="49691"/>
                    <a:pt x="84219" y="48334"/>
                    <a:pt x="83640" y="47812"/>
                  </a:cubicBezTo>
                  <a:cubicBezTo>
                    <a:pt x="83019" y="47290"/>
                    <a:pt x="81861" y="46715"/>
                    <a:pt x="81530" y="47759"/>
                  </a:cubicBezTo>
                  <a:cubicBezTo>
                    <a:pt x="81199" y="48751"/>
                    <a:pt x="81240" y="48751"/>
                    <a:pt x="79751" y="47968"/>
                  </a:cubicBezTo>
                  <a:cubicBezTo>
                    <a:pt x="78262" y="47185"/>
                    <a:pt x="77518" y="46872"/>
                    <a:pt x="77063" y="46350"/>
                  </a:cubicBezTo>
                  <a:cubicBezTo>
                    <a:pt x="76566" y="45880"/>
                    <a:pt x="75615" y="45150"/>
                    <a:pt x="75408" y="44628"/>
                  </a:cubicBezTo>
                  <a:cubicBezTo>
                    <a:pt x="75243" y="44106"/>
                    <a:pt x="73877" y="42383"/>
                    <a:pt x="72926" y="43270"/>
                  </a:cubicBezTo>
                  <a:cubicBezTo>
                    <a:pt x="71975" y="44106"/>
                    <a:pt x="70941" y="45045"/>
                    <a:pt x="69658" y="44419"/>
                  </a:cubicBezTo>
                  <a:cubicBezTo>
                    <a:pt x="68376" y="43740"/>
                    <a:pt x="66680" y="41861"/>
                    <a:pt x="65729" y="42644"/>
                  </a:cubicBezTo>
                  <a:cubicBezTo>
                    <a:pt x="64777" y="43479"/>
                    <a:pt x="61178" y="45567"/>
                    <a:pt x="60062" y="44471"/>
                  </a:cubicBezTo>
                  <a:cubicBezTo>
                    <a:pt x="58903" y="43375"/>
                    <a:pt x="56339" y="43479"/>
                    <a:pt x="56339" y="41339"/>
                  </a:cubicBezTo>
                  <a:cubicBezTo>
                    <a:pt x="56339" y="39251"/>
                    <a:pt x="57001" y="38260"/>
                    <a:pt x="55594" y="37216"/>
                  </a:cubicBezTo>
                  <a:cubicBezTo>
                    <a:pt x="54146" y="36224"/>
                    <a:pt x="53485" y="35337"/>
                    <a:pt x="53402" y="34188"/>
                  </a:cubicBezTo>
                  <a:cubicBezTo>
                    <a:pt x="53319" y="33040"/>
                    <a:pt x="52781" y="31109"/>
                    <a:pt x="52037" y="30482"/>
                  </a:cubicBezTo>
                  <a:cubicBezTo>
                    <a:pt x="51292" y="29804"/>
                    <a:pt x="47528" y="26463"/>
                    <a:pt x="47735" y="25628"/>
                  </a:cubicBezTo>
                  <a:cubicBezTo>
                    <a:pt x="47900" y="24741"/>
                    <a:pt x="48645" y="24114"/>
                    <a:pt x="47652" y="23175"/>
                  </a:cubicBezTo>
                  <a:cubicBezTo>
                    <a:pt x="46618" y="22183"/>
                    <a:pt x="45211" y="21765"/>
                    <a:pt x="45211" y="20826"/>
                  </a:cubicBezTo>
                  <a:cubicBezTo>
                    <a:pt x="45211" y="19886"/>
                    <a:pt x="45625" y="19103"/>
                    <a:pt x="44384" y="18373"/>
                  </a:cubicBezTo>
                  <a:cubicBezTo>
                    <a:pt x="43185" y="17642"/>
                    <a:pt x="42564" y="17120"/>
                    <a:pt x="42564" y="15554"/>
                  </a:cubicBezTo>
                  <a:cubicBezTo>
                    <a:pt x="42564" y="13936"/>
                    <a:pt x="41530" y="13362"/>
                    <a:pt x="40992" y="12788"/>
                  </a:cubicBezTo>
                  <a:cubicBezTo>
                    <a:pt x="40455" y="12214"/>
                    <a:pt x="40744" y="10648"/>
                    <a:pt x="39462" y="9812"/>
                  </a:cubicBezTo>
                  <a:cubicBezTo>
                    <a:pt x="38179" y="8925"/>
                    <a:pt x="37063" y="9447"/>
                    <a:pt x="37063" y="8299"/>
                  </a:cubicBezTo>
                  <a:cubicBezTo>
                    <a:pt x="37063" y="7098"/>
                    <a:pt x="37228" y="6315"/>
                    <a:pt x="35987" y="5793"/>
                  </a:cubicBezTo>
                  <a:cubicBezTo>
                    <a:pt x="34788" y="5324"/>
                    <a:pt x="34167" y="5063"/>
                    <a:pt x="33671" y="4280"/>
                  </a:cubicBezTo>
                  <a:cubicBezTo>
                    <a:pt x="33216" y="3497"/>
                    <a:pt x="31975" y="2923"/>
                    <a:pt x="31396" y="2557"/>
                  </a:cubicBezTo>
                  <a:cubicBezTo>
                    <a:pt x="30775" y="2192"/>
                    <a:pt x="29948" y="1670"/>
                    <a:pt x="29410" y="2035"/>
                  </a:cubicBezTo>
                  <a:cubicBezTo>
                    <a:pt x="28872" y="2401"/>
                    <a:pt x="27673" y="3758"/>
                    <a:pt x="26514" y="3914"/>
                  </a:cubicBezTo>
                  <a:cubicBezTo>
                    <a:pt x="25356" y="4071"/>
                    <a:pt x="23536" y="2923"/>
                    <a:pt x="22295" y="2192"/>
                  </a:cubicBezTo>
                  <a:cubicBezTo>
                    <a:pt x="21096" y="1461"/>
                    <a:pt x="18490" y="0"/>
                    <a:pt x="17621" y="313"/>
                  </a:cubicBezTo>
                  <a:cubicBezTo>
                    <a:pt x="16752" y="574"/>
                    <a:pt x="14229" y="887"/>
                    <a:pt x="13650" y="1670"/>
                  </a:cubicBezTo>
                  <a:cubicBezTo>
                    <a:pt x="13029" y="2453"/>
                    <a:pt x="11789" y="3497"/>
                    <a:pt x="10175" y="3549"/>
                  </a:cubicBezTo>
                  <a:cubicBezTo>
                    <a:pt x="8562" y="3653"/>
                    <a:pt x="6783" y="3549"/>
                    <a:pt x="5708" y="4593"/>
                  </a:cubicBezTo>
                  <a:cubicBezTo>
                    <a:pt x="4632" y="5585"/>
                    <a:pt x="4012" y="6263"/>
                    <a:pt x="2647" y="6837"/>
                  </a:cubicBezTo>
                  <a:cubicBezTo>
                    <a:pt x="2316" y="6994"/>
                    <a:pt x="1902" y="7098"/>
                    <a:pt x="1489" y="7150"/>
                  </a:cubicBezTo>
                  <a:cubicBezTo>
                    <a:pt x="1861" y="7829"/>
                    <a:pt x="2275" y="8455"/>
                    <a:pt x="2730" y="8873"/>
                  </a:cubicBezTo>
                  <a:cubicBezTo>
                    <a:pt x="4343" y="10334"/>
                    <a:pt x="5418" y="10909"/>
                    <a:pt x="4095" y="12944"/>
                  </a:cubicBezTo>
                  <a:cubicBezTo>
                    <a:pt x="2730" y="14928"/>
                    <a:pt x="0" y="17851"/>
                    <a:pt x="2730" y="18425"/>
                  </a:cubicBezTo>
                  <a:cubicBezTo>
                    <a:pt x="5418" y="18999"/>
                    <a:pt x="5708" y="18425"/>
                    <a:pt x="6783" y="20200"/>
                  </a:cubicBezTo>
                  <a:cubicBezTo>
                    <a:pt x="7859" y="21922"/>
                    <a:pt x="8686" y="21035"/>
                    <a:pt x="8686" y="19312"/>
                  </a:cubicBezTo>
                  <a:cubicBezTo>
                    <a:pt x="8686" y="17538"/>
                    <a:pt x="9762" y="16128"/>
                    <a:pt x="10589" y="17538"/>
                  </a:cubicBezTo>
                  <a:cubicBezTo>
                    <a:pt x="11375" y="18999"/>
                    <a:pt x="11664" y="19573"/>
                    <a:pt x="12740" y="19573"/>
                  </a:cubicBezTo>
                  <a:cubicBezTo>
                    <a:pt x="13815" y="19573"/>
                    <a:pt x="14395" y="18425"/>
                    <a:pt x="14395" y="21035"/>
                  </a:cubicBezTo>
                  <a:cubicBezTo>
                    <a:pt x="14395" y="23645"/>
                    <a:pt x="14932" y="25680"/>
                    <a:pt x="15180" y="27455"/>
                  </a:cubicBezTo>
                  <a:cubicBezTo>
                    <a:pt x="15470" y="29177"/>
                    <a:pt x="16546" y="31213"/>
                    <a:pt x="18697" y="31474"/>
                  </a:cubicBezTo>
                  <a:cubicBezTo>
                    <a:pt x="20889" y="31787"/>
                    <a:pt x="23578" y="30639"/>
                    <a:pt x="25770" y="30065"/>
                  </a:cubicBezTo>
                  <a:cubicBezTo>
                    <a:pt x="27921" y="29438"/>
                    <a:pt x="28996" y="30326"/>
                    <a:pt x="30651" y="28290"/>
                  </a:cubicBezTo>
                  <a:cubicBezTo>
                    <a:pt x="32264" y="26254"/>
                    <a:pt x="31975" y="23384"/>
                    <a:pt x="34705" y="23645"/>
                  </a:cubicBezTo>
                  <a:cubicBezTo>
                    <a:pt x="37435" y="23958"/>
                    <a:pt x="36318" y="24741"/>
                    <a:pt x="38055" y="26359"/>
                  </a:cubicBezTo>
                  <a:cubicBezTo>
                    <a:pt x="39751" y="28029"/>
                    <a:pt x="41654" y="28499"/>
                    <a:pt x="41737" y="29960"/>
                  </a:cubicBezTo>
                  <a:cubicBezTo>
                    <a:pt x="41861" y="31422"/>
                    <a:pt x="39834" y="32361"/>
                    <a:pt x="40579" y="33823"/>
                  </a:cubicBezTo>
                  <a:cubicBezTo>
                    <a:pt x="41282" y="35284"/>
                    <a:pt x="40661" y="36798"/>
                    <a:pt x="40124" y="37790"/>
                  </a:cubicBezTo>
                  <a:cubicBezTo>
                    <a:pt x="39586" y="38729"/>
                    <a:pt x="38593" y="41183"/>
                    <a:pt x="38759" y="43375"/>
                  </a:cubicBezTo>
                  <a:cubicBezTo>
                    <a:pt x="38965" y="45619"/>
                    <a:pt x="38510" y="48020"/>
                    <a:pt x="39503" y="49482"/>
                  </a:cubicBezTo>
                  <a:cubicBezTo>
                    <a:pt x="40496" y="50943"/>
                    <a:pt x="40951" y="54806"/>
                    <a:pt x="39751" y="55798"/>
                  </a:cubicBezTo>
                  <a:cubicBezTo>
                    <a:pt x="38593" y="56737"/>
                    <a:pt x="37683" y="57103"/>
                    <a:pt x="37683" y="58408"/>
                  </a:cubicBezTo>
                  <a:cubicBezTo>
                    <a:pt x="37683" y="59660"/>
                    <a:pt x="36856" y="61278"/>
                    <a:pt x="37063" y="62844"/>
                  </a:cubicBezTo>
                  <a:cubicBezTo>
                    <a:pt x="37228" y="64358"/>
                    <a:pt x="37063" y="66237"/>
                    <a:pt x="37683" y="67281"/>
                  </a:cubicBezTo>
                  <a:cubicBezTo>
                    <a:pt x="38304" y="68325"/>
                    <a:pt x="38593" y="71352"/>
                    <a:pt x="37683" y="70778"/>
                  </a:cubicBezTo>
                  <a:cubicBezTo>
                    <a:pt x="36773" y="70204"/>
                    <a:pt x="35863" y="69682"/>
                    <a:pt x="35615" y="68325"/>
                  </a:cubicBezTo>
                  <a:cubicBezTo>
                    <a:pt x="35325" y="66968"/>
                    <a:pt x="35615" y="64671"/>
                    <a:pt x="34539" y="66237"/>
                  </a:cubicBezTo>
                  <a:cubicBezTo>
                    <a:pt x="33422" y="67751"/>
                    <a:pt x="33340" y="69212"/>
                    <a:pt x="31892" y="71248"/>
                  </a:cubicBezTo>
                  <a:cubicBezTo>
                    <a:pt x="30444" y="73284"/>
                    <a:pt x="28376" y="75789"/>
                    <a:pt x="27549" y="77459"/>
                  </a:cubicBezTo>
                  <a:cubicBezTo>
                    <a:pt x="26763" y="79077"/>
                    <a:pt x="26018" y="80643"/>
                    <a:pt x="25025" y="81583"/>
                  </a:cubicBezTo>
                  <a:cubicBezTo>
                    <a:pt x="24033" y="82575"/>
                    <a:pt x="23247" y="84767"/>
                    <a:pt x="23950" y="85863"/>
                  </a:cubicBezTo>
                  <a:cubicBezTo>
                    <a:pt x="24694" y="86907"/>
                    <a:pt x="26473" y="87899"/>
                    <a:pt x="27218" y="88682"/>
                  </a:cubicBezTo>
                  <a:cubicBezTo>
                    <a:pt x="27921" y="89412"/>
                    <a:pt x="27838" y="89830"/>
                    <a:pt x="29824" y="90300"/>
                  </a:cubicBezTo>
                  <a:cubicBezTo>
                    <a:pt x="31809" y="90769"/>
                    <a:pt x="32099" y="91344"/>
                    <a:pt x="33340" y="90404"/>
                  </a:cubicBezTo>
                  <a:cubicBezTo>
                    <a:pt x="34622" y="89412"/>
                    <a:pt x="34870" y="89360"/>
                    <a:pt x="34870" y="90195"/>
                  </a:cubicBezTo>
                  <a:cubicBezTo>
                    <a:pt x="34870" y="91083"/>
                    <a:pt x="34539" y="92231"/>
                    <a:pt x="33629" y="92648"/>
                  </a:cubicBezTo>
                  <a:cubicBezTo>
                    <a:pt x="32719" y="93014"/>
                    <a:pt x="30444" y="92701"/>
                    <a:pt x="30196" y="93901"/>
                  </a:cubicBezTo>
                  <a:cubicBezTo>
                    <a:pt x="29906" y="95050"/>
                    <a:pt x="29451" y="96511"/>
                    <a:pt x="30113" y="97294"/>
                  </a:cubicBezTo>
                  <a:cubicBezTo>
                    <a:pt x="30568" y="97868"/>
                    <a:pt x="31561" y="98025"/>
                    <a:pt x="31685" y="98599"/>
                  </a:cubicBezTo>
                  <a:cubicBezTo>
                    <a:pt x="32099" y="98494"/>
                    <a:pt x="32637" y="98286"/>
                    <a:pt x="33340" y="98077"/>
                  </a:cubicBezTo>
                  <a:cubicBezTo>
                    <a:pt x="35243" y="97503"/>
                    <a:pt x="35118" y="96772"/>
                    <a:pt x="36318" y="96772"/>
                  </a:cubicBezTo>
                  <a:cubicBezTo>
                    <a:pt x="37559" y="96772"/>
                    <a:pt x="37973" y="95937"/>
                    <a:pt x="38634" y="97346"/>
                  </a:cubicBezTo>
                  <a:cubicBezTo>
                    <a:pt x="39296" y="98808"/>
                    <a:pt x="38759" y="100843"/>
                    <a:pt x="40124" y="101731"/>
                  </a:cubicBezTo>
                  <a:cubicBezTo>
                    <a:pt x="41489" y="102566"/>
                    <a:pt x="41365" y="103297"/>
                    <a:pt x="42978" y="104758"/>
                  </a:cubicBezTo>
                  <a:cubicBezTo>
                    <a:pt x="44591" y="106220"/>
                    <a:pt x="44881" y="106533"/>
                    <a:pt x="46080" y="105802"/>
                  </a:cubicBezTo>
                  <a:cubicBezTo>
                    <a:pt x="47321" y="105071"/>
                    <a:pt x="47321" y="103766"/>
                    <a:pt x="48645" y="104341"/>
                  </a:cubicBezTo>
                  <a:cubicBezTo>
                    <a:pt x="50010" y="104915"/>
                    <a:pt x="50134" y="105489"/>
                    <a:pt x="51375" y="104602"/>
                  </a:cubicBezTo>
                  <a:cubicBezTo>
                    <a:pt x="52574" y="103766"/>
                    <a:pt x="53940" y="101887"/>
                    <a:pt x="55015" y="103453"/>
                  </a:cubicBezTo>
                  <a:cubicBezTo>
                    <a:pt x="56132" y="105071"/>
                    <a:pt x="55180" y="105489"/>
                    <a:pt x="57207" y="105645"/>
                  </a:cubicBezTo>
                  <a:cubicBezTo>
                    <a:pt x="59234" y="105802"/>
                    <a:pt x="59358" y="106376"/>
                    <a:pt x="60186" y="105332"/>
                  </a:cubicBezTo>
                  <a:cubicBezTo>
                    <a:pt x="61013" y="104341"/>
                    <a:pt x="61013" y="103610"/>
                    <a:pt x="62874" y="103871"/>
                  </a:cubicBezTo>
                  <a:cubicBezTo>
                    <a:pt x="64777" y="104184"/>
                    <a:pt x="66556" y="105071"/>
                    <a:pt x="67218" y="105802"/>
                  </a:cubicBezTo>
                  <a:cubicBezTo>
                    <a:pt x="67921" y="106533"/>
                    <a:pt x="67507" y="107211"/>
                    <a:pt x="66970" y="108412"/>
                  </a:cubicBezTo>
                  <a:cubicBezTo>
                    <a:pt x="66432" y="109560"/>
                    <a:pt x="66970" y="110448"/>
                    <a:pt x="68293" y="110552"/>
                  </a:cubicBezTo>
                  <a:cubicBezTo>
                    <a:pt x="69658" y="110709"/>
                    <a:pt x="71851" y="108412"/>
                    <a:pt x="72223" y="109978"/>
                  </a:cubicBezTo>
                  <a:cubicBezTo>
                    <a:pt x="72637" y="111596"/>
                    <a:pt x="73050" y="113057"/>
                    <a:pt x="74291" y="114206"/>
                  </a:cubicBezTo>
                  <a:cubicBezTo>
                    <a:pt x="75491" y="115354"/>
                    <a:pt x="76566" y="115354"/>
                    <a:pt x="77269" y="115354"/>
                  </a:cubicBezTo>
                  <a:cubicBezTo>
                    <a:pt x="77931" y="115354"/>
                    <a:pt x="78883" y="114780"/>
                    <a:pt x="78221" y="113788"/>
                  </a:cubicBezTo>
                  <a:cubicBezTo>
                    <a:pt x="77518" y="112744"/>
                    <a:pt x="76566" y="112170"/>
                    <a:pt x="76732" y="110552"/>
                  </a:cubicBezTo>
                  <a:cubicBezTo>
                    <a:pt x="76856" y="108986"/>
                    <a:pt x="77518" y="107942"/>
                    <a:pt x="79172" y="108099"/>
                  </a:cubicBezTo>
                  <a:cubicBezTo>
                    <a:pt x="80785" y="108255"/>
                    <a:pt x="80372" y="108673"/>
                    <a:pt x="80372" y="109978"/>
                  </a:cubicBezTo>
                  <a:cubicBezTo>
                    <a:pt x="80372" y="111283"/>
                    <a:pt x="79544" y="112170"/>
                    <a:pt x="80496" y="113057"/>
                  </a:cubicBezTo>
                  <a:cubicBezTo>
                    <a:pt x="81447" y="113892"/>
                    <a:pt x="81737" y="114049"/>
                    <a:pt x="81737" y="115093"/>
                  </a:cubicBezTo>
                  <a:cubicBezTo>
                    <a:pt x="81737" y="116085"/>
                    <a:pt x="84426" y="115928"/>
                    <a:pt x="84963" y="117546"/>
                  </a:cubicBezTo>
                  <a:cubicBezTo>
                    <a:pt x="85542" y="119112"/>
                    <a:pt x="86080" y="120000"/>
                    <a:pt x="87280" y="119843"/>
                  </a:cubicBezTo>
                  <a:cubicBezTo>
                    <a:pt x="88521" y="119686"/>
                    <a:pt x="89307" y="119425"/>
                    <a:pt x="89183" y="117703"/>
                  </a:cubicBezTo>
                  <a:cubicBezTo>
                    <a:pt x="89058" y="115928"/>
                    <a:pt x="88355" y="115197"/>
                    <a:pt x="89720" y="114780"/>
                  </a:cubicBezTo>
                  <a:cubicBezTo>
                    <a:pt x="91085" y="114362"/>
                    <a:pt x="92161" y="114623"/>
                    <a:pt x="92699" y="113162"/>
                  </a:cubicBezTo>
                  <a:cubicBezTo>
                    <a:pt x="93236" y="111752"/>
                    <a:pt x="94064" y="110134"/>
                    <a:pt x="94477" y="111596"/>
                  </a:cubicBezTo>
                  <a:cubicBezTo>
                    <a:pt x="94891" y="113057"/>
                    <a:pt x="95015" y="113632"/>
                    <a:pt x="96380" y="112327"/>
                  </a:cubicBezTo>
                  <a:cubicBezTo>
                    <a:pt x="97704" y="111022"/>
                    <a:pt x="96628" y="109404"/>
                    <a:pt x="98283" y="112327"/>
                  </a:cubicBezTo>
                  <a:cubicBezTo>
                    <a:pt x="99896" y="115197"/>
                    <a:pt x="99069" y="114936"/>
                    <a:pt x="100558" y="115093"/>
                  </a:cubicBezTo>
                  <a:cubicBezTo>
                    <a:pt x="101758" y="115197"/>
                    <a:pt x="104115" y="115563"/>
                    <a:pt x="107011" y="115093"/>
                  </a:cubicBezTo>
                  <a:cubicBezTo>
                    <a:pt x="106597" y="113475"/>
                    <a:pt x="105563" y="112640"/>
                    <a:pt x="105563" y="111074"/>
                  </a:cubicBezTo>
                  <a:cubicBezTo>
                    <a:pt x="105563" y="109351"/>
                    <a:pt x="105025" y="105332"/>
                    <a:pt x="103702" y="103766"/>
                  </a:cubicBezTo>
                  <a:cubicBezTo>
                    <a:pt x="102337" y="102148"/>
                    <a:pt x="101633" y="100582"/>
                    <a:pt x="100847" y="99591"/>
                  </a:cubicBezTo>
                  <a:cubicBezTo>
                    <a:pt x="100020" y="98651"/>
                    <a:pt x="99482" y="97242"/>
                    <a:pt x="100765" y="96772"/>
                  </a:cubicBezTo>
                  <a:cubicBezTo>
                    <a:pt x="102047" y="96354"/>
                    <a:pt x="103826" y="95780"/>
                    <a:pt x="104033" y="94371"/>
                  </a:cubicBezTo>
                  <a:cubicBezTo>
                    <a:pt x="104239" y="93014"/>
                    <a:pt x="104777" y="89517"/>
                    <a:pt x="105853" y="89673"/>
                  </a:cubicBezTo>
                  <a:cubicBezTo>
                    <a:pt x="106928" y="89830"/>
                    <a:pt x="108417" y="90613"/>
                    <a:pt x="110072" y="90561"/>
                  </a:cubicBezTo>
                  <a:cubicBezTo>
                    <a:pt x="111685" y="90456"/>
                    <a:pt x="112430" y="90717"/>
                    <a:pt x="113050" y="90195"/>
                  </a:cubicBezTo>
                  <a:cubicBezTo>
                    <a:pt x="113629" y="89673"/>
                    <a:pt x="113795" y="89882"/>
                    <a:pt x="114167" y="90091"/>
                  </a:cubicBezTo>
                  <a:cubicBezTo>
                    <a:pt x="114581" y="90352"/>
                    <a:pt x="116070" y="90561"/>
                    <a:pt x="116235" y="89882"/>
                  </a:cubicBezTo>
                  <a:cubicBezTo>
                    <a:pt x="116359" y="89256"/>
                    <a:pt x="116277" y="87272"/>
                    <a:pt x="115822" y="86489"/>
                  </a:cubicBezTo>
                  <a:cubicBezTo>
                    <a:pt x="115325" y="85706"/>
                    <a:pt x="114788" y="84401"/>
                    <a:pt x="115615" y="83671"/>
                  </a:cubicBezTo>
                  <a:cubicBezTo>
                    <a:pt x="116442" y="82940"/>
                    <a:pt x="117766" y="81426"/>
                    <a:pt x="117104" y="80487"/>
                  </a:cubicBezTo>
                  <a:cubicBezTo>
                    <a:pt x="116442" y="79495"/>
                    <a:pt x="116028" y="78921"/>
                    <a:pt x="116814" y="78347"/>
                  </a:cubicBezTo>
                  <a:cubicBezTo>
                    <a:pt x="117642" y="77772"/>
                    <a:pt x="118179" y="77355"/>
                    <a:pt x="117931" y="76468"/>
                  </a:cubicBezTo>
                  <a:cubicBezTo>
                    <a:pt x="117642" y="75580"/>
                    <a:pt x="116359" y="74641"/>
                    <a:pt x="117435" y="73858"/>
                  </a:cubicBezTo>
                  <a:cubicBezTo>
                    <a:pt x="118510" y="73075"/>
                    <a:pt x="119007" y="72031"/>
                    <a:pt x="118179" y="70830"/>
                  </a:cubicBezTo>
                  <a:cubicBezTo>
                    <a:pt x="117352" y="69578"/>
                    <a:pt x="116277" y="69212"/>
                    <a:pt x="117311" y="68273"/>
                  </a:cubicBezTo>
                  <a:cubicBezTo>
                    <a:pt x="118304" y="67333"/>
                    <a:pt x="117931" y="66080"/>
                    <a:pt x="117311" y="65089"/>
                  </a:cubicBezTo>
                  <a:cubicBezTo>
                    <a:pt x="116690" y="64045"/>
                    <a:pt x="116897" y="63210"/>
                    <a:pt x="117228" y="62270"/>
                  </a:cubicBezTo>
                  <a:cubicBezTo>
                    <a:pt x="117559" y="61331"/>
                    <a:pt x="118262" y="60704"/>
                    <a:pt x="117518" y="59921"/>
                  </a:cubicBezTo>
                  <a:cubicBezTo>
                    <a:pt x="116773" y="59138"/>
                    <a:pt x="116235" y="57625"/>
                    <a:pt x="116980" y="56789"/>
                  </a:cubicBezTo>
                  <a:cubicBezTo>
                    <a:pt x="117724" y="56006"/>
                    <a:pt x="118055" y="55589"/>
                    <a:pt x="118717" y="55484"/>
                  </a:cubicBezTo>
                  <a:cubicBezTo>
                    <a:pt x="119420" y="55432"/>
                    <a:pt x="120000" y="54075"/>
                    <a:pt x="120000" y="52875"/>
                  </a:cubicBezTo>
                  <a:cubicBezTo>
                    <a:pt x="120000" y="51726"/>
                    <a:pt x="119958" y="50996"/>
                    <a:pt x="118593" y="50004"/>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3" name="Shape 3004"/>
            <p:cNvSpPr/>
            <p:nvPr/>
          </p:nvSpPr>
          <p:spPr>
            <a:xfrm>
              <a:off x="4490" y="1173"/>
              <a:ext cx="676" cy="605"/>
            </a:xfrm>
            <a:custGeom>
              <a:avLst/>
              <a:gdLst/>
              <a:ahLst/>
              <a:cxnLst/>
              <a:rect l="0" t="0" r="0" b="0"/>
              <a:pathLst>
                <a:path w="120000" h="120000" extrusionOk="0">
                  <a:moveTo>
                    <a:pt x="115731" y="41770"/>
                  </a:moveTo>
                  <a:cubicBezTo>
                    <a:pt x="112777" y="39206"/>
                    <a:pt x="108426" y="35175"/>
                    <a:pt x="108426" y="30045"/>
                  </a:cubicBezTo>
                  <a:cubicBezTo>
                    <a:pt x="108426" y="25007"/>
                    <a:pt x="108673" y="25190"/>
                    <a:pt x="105718" y="22167"/>
                  </a:cubicBezTo>
                  <a:cubicBezTo>
                    <a:pt x="102763" y="19145"/>
                    <a:pt x="99562" y="17862"/>
                    <a:pt x="97428" y="13557"/>
                  </a:cubicBezTo>
                  <a:cubicBezTo>
                    <a:pt x="95294" y="9160"/>
                    <a:pt x="93898" y="7145"/>
                    <a:pt x="92339" y="7145"/>
                  </a:cubicBezTo>
                  <a:cubicBezTo>
                    <a:pt x="90697" y="7145"/>
                    <a:pt x="90123" y="15847"/>
                    <a:pt x="86675" y="10717"/>
                  </a:cubicBezTo>
                  <a:cubicBezTo>
                    <a:pt x="83146" y="5587"/>
                    <a:pt x="86675" y="6137"/>
                    <a:pt x="83146" y="5587"/>
                  </a:cubicBezTo>
                  <a:cubicBezTo>
                    <a:pt x="79699" y="5129"/>
                    <a:pt x="78549" y="4305"/>
                    <a:pt x="76744" y="2839"/>
                  </a:cubicBezTo>
                  <a:cubicBezTo>
                    <a:pt x="74856" y="1282"/>
                    <a:pt x="74528" y="0"/>
                    <a:pt x="73461" y="2015"/>
                  </a:cubicBezTo>
                  <a:cubicBezTo>
                    <a:pt x="73050" y="2839"/>
                    <a:pt x="72886" y="3664"/>
                    <a:pt x="72722" y="4305"/>
                  </a:cubicBezTo>
                  <a:cubicBezTo>
                    <a:pt x="72886" y="4488"/>
                    <a:pt x="73050" y="4763"/>
                    <a:pt x="73132" y="5221"/>
                  </a:cubicBezTo>
                  <a:cubicBezTo>
                    <a:pt x="73461" y="7419"/>
                    <a:pt x="74528" y="9618"/>
                    <a:pt x="71655" y="11633"/>
                  </a:cubicBezTo>
                  <a:cubicBezTo>
                    <a:pt x="68782" y="13648"/>
                    <a:pt x="67058" y="12824"/>
                    <a:pt x="67058" y="15755"/>
                  </a:cubicBezTo>
                  <a:cubicBezTo>
                    <a:pt x="67058" y="18595"/>
                    <a:pt x="65417" y="20335"/>
                    <a:pt x="63611" y="20793"/>
                  </a:cubicBezTo>
                  <a:cubicBezTo>
                    <a:pt x="61805" y="21343"/>
                    <a:pt x="60246" y="22534"/>
                    <a:pt x="58932" y="21618"/>
                  </a:cubicBezTo>
                  <a:cubicBezTo>
                    <a:pt x="57701" y="20793"/>
                    <a:pt x="55403" y="19328"/>
                    <a:pt x="54829" y="20793"/>
                  </a:cubicBezTo>
                  <a:cubicBezTo>
                    <a:pt x="54336" y="22351"/>
                    <a:pt x="55896" y="30320"/>
                    <a:pt x="52530" y="29954"/>
                  </a:cubicBezTo>
                  <a:cubicBezTo>
                    <a:pt x="49083" y="29679"/>
                    <a:pt x="47277" y="26106"/>
                    <a:pt x="45718" y="28946"/>
                  </a:cubicBezTo>
                  <a:cubicBezTo>
                    <a:pt x="44076" y="31877"/>
                    <a:pt x="42106" y="30961"/>
                    <a:pt x="40465" y="30961"/>
                  </a:cubicBezTo>
                  <a:cubicBezTo>
                    <a:pt x="38905" y="30961"/>
                    <a:pt x="37592" y="30320"/>
                    <a:pt x="37264" y="32519"/>
                  </a:cubicBezTo>
                  <a:cubicBezTo>
                    <a:pt x="36935" y="34717"/>
                    <a:pt x="36196" y="36732"/>
                    <a:pt x="33898" y="37923"/>
                  </a:cubicBezTo>
                  <a:cubicBezTo>
                    <a:pt x="31518" y="39114"/>
                    <a:pt x="30615" y="38839"/>
                    <a:pt x="29220" y="40671"/>
                  </a:cubicBezTo>
                  <a:cubicBezTo>
                    <a:pt x="27742" y="42503"/>
                    <a:pt x="24377" y="45251"/>
                    <a:pt x="23803" y="47633"/>
                  </a:cubicBezTo>
                  <a:cubicBezTo>
                    <a:pt x="23310" y="50015"/>
                    <a:pt x="21340" y="56793"/>
                    <a:pt x="19124" y="53404"/>
                  </a:cubicBezTo>
                  <a:cubicBezTo>
                    <a:pt x="16990" y="50015"/>
                    <a:pt x="17154" y="49007"/>
                    <a:pt x="14692" y="46259"/>
                  </a:cubicBezTo>
                  <a:cubicBezTo>
                    <a:pt x="12147" y="43603"/>
                    <a:pt x="10177" y="44610"/>
                    <a:pt x="8782" y="42229"/>
                  </a:cubicBezTo>
                  <a:cubicBezTo>
                    <a:pt x="7305" y="39847"/>
                    <a:pt x="5909" y="41496"/>
                    <a:pt x="5335" y="42870"/>
                  </a:cubicBezTo>
                  <a:cubicBezTo>
                    <a:pt x="4842" y="44244"/>
                    <a:pt x="2872" y="46076"/>
                    <a:pt x="5006" y="47267"/>
                  </a:cubicBezTo>
                  <a:cubicBezTo>
                    <a:pt x="7140" y="48458"/>
                    <a:pt x="6402" y="49374"/>
                    <a:pt x="6402" y="50839"/>
                  </a:cubicBezTo>
                  <a:cubicBezTo>
                    <a:pt x="6402" y="52396"/>
                    <a:pt x="5745" y="54961"/>
                    <a:pt x="7715" y="57984"/>
                  </a:cubicBezTo>
                  <a:cubicBezTo>
                    <a:pt x="9685" y="61007"/>
                    <a:pt x="10588" y="62381"/>
                    <a:pt x="8782" y="64580"/>
                  </a:cubicBezTo>
                  <a:cubicBezTo>
                    <a:pt x="6976" y="66778"/>
                    <a:pt x="4842" y="69893"/>
                    <a:pt x="4432" y="72458"/>
                  </a:cubicBezTo>
                  <a:cubicBezTo>
                    <a:pt x="4103" y="74931"/>
                    <a:pt x="0" y="74931"/>
                    <a:pt x="1969" y="78229"/>
                  </a:cubicBezTo>
                  <a:cubicBezTo>
                    <a:pt x="3939" y="81435"/>
                    <a:pt x="5170" y="81618"/>
                    <a:pt x="7715" y="81893"/>
                  </a:cubicBezTo>
                  <a:cubicBezTo>
                    <a:pt x="10177" y="82259"/>
                    <a:pt x="15595" y="83083"/>
                    <a:pt x="16251" y="85190"/>
                  </a:cubicBezTo>
                  <a:cubicBezTo>
                    <a:pt x="16908" y="86931"/>
                    <a:pt x="21668" y="92427"/>
                    <a:pt x="24213" y="96366"/>
                  </a:cubicBezTo>
                  <a:cubicBezTo>
                    <a:pt x="27086" y="94076"/>
                    <a:pt x="30287" y="90778"/>
                    <a:pt x="34062" y="85007"/>
                  </a:cubicBezTo>
                  <a:cubicBezTo>
                    <a:pt x="39808" y="76122"/>
                    <a:pt x="36525" y="69068"/>
                    <a:pt x="45143" y="69343"/>
                  </a:cubicBezTo>
                  <a:cubicBezTo>
                    <a:pt x="53761" y="69709"/>
                    <a:pt x="56963" y="69709"/>
                    <a:pt x="58768" y="72458"/>
                  </a:cubicBezTo>
                  <a:cubicBezTo>
                    <a:pt x="60574" y="75114"/>
                    <a:pt x="66320" y="74839"/>
                    <a:pt x="62708" y="79877"/>
                  </a:cubicBezTo>
                  <a:cubicBezTo>
                    <a:pt x="59097" y="85007"/>
                    <a:pt x="56963" y="89038"/>
                    <a:pt x="55157" y="90778"/>
                  </a:cubicBezTo>
                  <a:cubicBezTo>
                    <a:pt x="53433" y="92427"/>
                    <a:pt x="48755" y="97557"/>
                    <a:pt x="51956" y="99938"/>
                  </a:cubicBezTo>
                  <a:cubicBezTo>
                    <a:pt x="55157" y="102320"/>
                    <a:pt x="53761" y="103969"/>
                    <a:pt x="57373" y="104335"/>
                  </a:cubicBezTo>
                  <a:cubicBezTo>
                    <a:pt x="60902" y="104702"/>
                    <a:pt x="60574" y="102320"/>
                    <a:pt x="59507" y="106351"/>
                  </a:cubicBezTo>
                  <a:cubicBezTo>
                    <a:pt x="58440" y="110473"/>
                    <a:pt x="59097" y="111114"/>
                    <a:pt x="54500" y="112488"/>
                  </a:cubicBezTo>
                  <a:cubicBezTo>
                    <a:pt x="49822" y="113862"/>
                    <a:pt x="50560" y="115236"/>
                    <a:pt x="50889" y="117618"/>
                  </a:cubicBezTo>
                  <a:cubicBezTo>
                    <a:pt x="51217" y="120000"/>
                    <a:pt x="54829" y="118625"/>
                    <a:pt x="58440" y="116244"/>
                  </a:cubicBezTo>
                  <a:cubicBezTo>
                    <a:pt x="61969" y="113862"/>
                    <a:pt x="65909" y="110473"/>
                    <a:pt x="68125" y="106351"/>
                  </a:cubicBezTo>
                  <a:cubicBezTo>
                    <a:pt x="70259" y="102320"/>
                    <a:pt x="73461" y="96824"/>
                    <a:pt x="78467" y="94167"/>
                  </a:cubicBezTo>
                  <a:cubicBezTo>
                    <a:pt x="83556" y="91419"/>
                    <a:pt x="82818" y="90412"/>
                    <a:pt x="87086" y="88396"/>
                  </a:cubicBezTo>
                  <a:cubicBezTo>
                    <a:pt x="91436" y="86381"/>
                    <a:pt x="92503" y="85648"/>
                    <a:pt x="96032" y="84274"/>
                  </a:cubicBezTo>
                  <a:cubicBezTo>
                    <a:pt x="98659" y="83267"/>
                    <a:pt x="99808" y="81068"/>
                    <a:pt x="101696" y="80977"/>
                  </a:cubicBezTo>
                  <a:cubicBezTo>
                    <a:pt x="101778" y="78045"/>
                    <a:pt x="102188" y="74381"/>
                    <a:pt x="103584" y="73465"/>
                  </a:cubicBezTo>
                  <a:cubicBezTo>
                    <a:pt x="106128" y="71725"/>
                    <a:pt x="111463" y="62564"/>
                    <a:pt x="115813" y="60183"/>
                  </a:cubicBezTo>
                  <a:cubicBezTo>
                    <a:pt x="116963" y="59541"/>
                    <a:pt x="118440" y="58625"/>
                    <a:pt x="119835" y="57709"/>
                  </a:cubicBezTo>
                  <a:cubicBezTo>
                    <a:pt x="119917" y="54229"/>
                    <a:pt x="120000" y="49740"/>
                    <a:pt x="120000" y="48366"/>
                  </a:cubicBezTo>
                  <a:cubicBezTo>
                    <a:pt x="120000" y="46076"/>
                    <a:pt x="118686" y="44335"/>
                    <a:pt x="115731" y="41770"/>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4" name="Shape 3005"/>
            <p:cNvSpPr/>
            <p:nvPr/>
          </p:nvSpPr>
          <p:spPr>
            <a:xfrm>
              <a:off x="4636" y="856"/>
              <a:ext cx="984" cy="609"/>
            </a:xfrm>
            <a:custGeom>
              <a:avLst/>
              <a:gdLst/>
              <a:ahLst/>
              <a:cxnLst/>
              <a:rect l="0" t="0" r="0" b="0"/>
              <a:pathLst>
                <a:path w="120000" h="120000" extrusionOk="0">
                  <a:moveTo>
                    <a:pt x="119266" y="34285"/>
                  </a:moveTo>
                  <a:cubicBezTo>
                    <a:pt x="119210" y="34012"/>
                    <a:pt x="119153" y="33738"/>
                    <a:pt x="119097" y="33465"/>
                  </a:cubicBezTo>
                  <a:cubicBezTo>
                    <a:pt x="115148" y="34285"/>
                    <a:pt x="111932" y="33647"/>
                    <a:pt x="110296" y="33465"/>
                  </a:cubicBezTo>
                  <a:cubicBezTo>
                    <a:pt x="108265" y="33191"/>
                    <a:pt x="109393" y="33647"/>
                    <a:pt x="107193" y="28632"/>
                  </a:cubicBezTo>
                  <a:cubicBezTo>
                    <a:pt x="104936" y="23525"/>
                    <a:pt x="106403" y="26352"/>
                    <a:pt x="104598" y="28632"/>
                  </a:cubicBezTo>
                  <a:cubicBezTo>
                    <a:pt x="102736" y="30911"/>
                    <a:pt x="102566" y="29908"/>
                    <a:pt x="102002" y="27355"/>
                  </a:cubicBezTo>
                  <a:cubicBezTo>
                    <a:pt x="101438" y="24802"/>
                    <a:pt x="100310" y="27629"/>
                    <a:pt x="99576" y="30091"/>
                  </a:cubicBezTo>
                  <a:cubicBezTo>
                    <a:pt x="98843" y="32644"/>
                    <a:pt x="97376" y="32188"/>
                    <a:pt x="95514" y="32917"/>
                  </a:cubicBezTo>
                  <a:cubicBezTo>
                    <a:pt x="93653" y="33647"/>
                    <a:pt x="94612" y="34924"/>
                    <a:pt x="94781" y="38024"/>
                  </a:cubicBezTo>
                  <a:cubicBezTo>
                    <a:pt x="94950" y="41033"/>
                    <a:pt x="93878" y="41489"/>
                    <a:pt x="92186" y="41762"/>
                  </a:cubicBezTo>
                  <a:cubicBezTo>
                    <a:pt x="90550" y="42036"/>
                    <a:pt x="89816" y="40486"/>
                    <a:pt x="89026" y="37750"/>
                  </a:cubicBezTo>
                  <a:cubicBezTo>
                    <a:pt x="88293" y="34924"/>
                    <a:pt x="84626" y="35197"/>
                    <a:pt x="84626" y="33465"/>
                  </a:cubicBezTo>
                  <a:cubicBezTo>
                    <a:pt x="84626" y="31641"/>
                    <a:pt x="84231" y="31367"/>
                    <a:pt x="82933" y="29908"/>
                  </a:cubicBezTo>
                  <a:cubicBezTo>
                    <a:pt x="81636" y="28358"/>
                    <a:pt x="82764" y="26808"/>
                    <a:pt x="82764" y="24528"/>
                  </a:cubicBezTo>
                  <a:cubicBezTo>
                    <a:pt x="82764" y="22249"/>
                    <a:pt x="83328" y="21519"/>
                    <a:pt x="81128" y="21246"/>
                  </a:cubicBezTo>
                  <a:cubicBezTo>
                    <a:pt x="78871" y="20972"/>
                    <a:pt x="77968" y="22796"/>
                    <a:pt x="77799" y="25531"/>
                  </a:cubicBezTo>
                  <a:cubicBezTo>
                    <a:pt x="77574" y="28358"/>
                    <a:pt x="78871" y="29361"/>
                    <a:pt x="79830" y="31185"/>
                  </a:cubicBezTo>
                  <a:cubicBezTo>
                    <a:pt x="80733" y="32917"/>
                    <a:pt x="79435" y="33920"/>
                    <a:pt x="78533" y="33920"/>
                  </a:cubicBezTo>
                  <a:cubicBezTo>
                    <a:pt x="77574" y="33920"/>
                    <a:pt x="76107" y="33920"/>
                    <a:pt x="74471" y="31914"/>
                  </a:cubicBezTo>
                  <a:cubicBezTo>
                    <a:pt x="72778" y="29908"/>
                    <a:pt x="72214" y="27355"/>
                    <a:pt x="71650" y="24528"/>
                  </a:cubicBezTo>
                  <a:cubicBezTo>
                    <a:pt x="71142" y="21793"/>
                    <a:pt x="68152" y="25805"/>
                    <a:pt x="66290" y="25531"/>
                  </a:cubicBezTo>
                  <a:cubicBezTo>
                    <a:pt x="64485" y="25349"/>
                    <a:pt x="63751" y="23799"/>
                    <a:pt x="64485" y="21793"/>
                  </a:cubicBezTo>
                  <a:cubicBezTo>
                    <a:pt x="65218" y="19696"/>
                    <a:pt x="65782" y="18510"/>
                    <a:pt x="64823" y="17234"/>
                  </a:cubicBezTo>
                  <a:cubicBezTo>
                    <a:pt x="63921" y="15957"/>
                    <a:pt x="61495" y="14407"/>
                    <a:pt x="58899" y="13860"/>
                  </a:cubicBezTo>
                  <a:cubicBezTo>
                    <a:pt x="56361" y="13404"/>
                    <a:pt x="56361" y="14680"/>
                    <a:pt x="55232" y="16413"/>
                  </a:cubicBezTo>
                  <a:cubicBezTo>
                    <a:pt x="54104" y="18237"/>
                    <a:pt x="53935" y="17234"/>
                    <a:pt x="51170" y="16960"/>
                  </a:cubicBezTo>
                  <a:cubicBezTo>
                    <a:pt x="48406" y="16686"/>
                    <a:pt x="49703" y="15957"/>
                    <a:pt x="48180" y="13130"/>
                  </a:cubicBezTo>
                  <a:cubicBezTo>
                    <a:pt x="46713" y="10395"/>
                    <a:pt x="44851" y="13677"/>
                    <a:pt x="43215" y="15136"/>
                  </a:cubicBezTo>
                  <a:cubicBezTo>
                    <a:pt x="41523" y="16686"/>
                    <a:pt x="41354" y="15683"/>
                    <a:pt x="39492" y="14680"/>
                  </a:cubicBezTo>
                  <a:cubicBezTo>
                    <a:pt x="37686" y="13677"/>
                    <a:pt x="37686" y="15957"/>
                    <a:pt x="35994" y="17234"/>
                  </a:cubicBezTo>
                  <a:cubicBezTo>
                    <a:pt x="34358" y="18510"/>
                    <a:pt x="33963" y="17963"/>
                    <a:pt x="31763" y="15410"/>
                  </a:cubicBezTo>
                  <a:cubicBezTo>
                    <a:pt x="29562" y="12857"/>
                    <a:pt x="29732" y="11580"/>
                    <a:pt x="27870" y="10121"/>
                  </a:cubicBezTo>
                  <a:cubicBezTo>
                    <a:pt x="26008" y="8571"/>
                    <a:pt x="26741" y="5015"/>
                    <a:pt x="25839" y="2462"/>
                  </a:cubicBezTo>
                  <a:cubicBezTo>
                    <a:pt x="24936" y="0"/>
                    <a:pt x="24372" y="1458"/>
                    <a:pt x="22679" y="1458"/>
                  </a:cubicBezTo>
                  <a:cubicBezTo>
                    <a:pt x="21043" y="1458"/>
                    <a:pt x="21212" y="2735"/>
                    <a:pt x="18617" y="3738"/>
                  </a:cubicBezTo>
                  <a:cubicBezTo>
                    <a:pt x="17658" y="4103"/>
                    <a:pt x="16925" y="4468"/>
                    <a:pt x="16361" y="4650"/>
                  </a:cubicBezTo>
                  <a:cubicBezTo>
                    <a:pt x="16417" y="5015"/>
                    <a:pt x="16361" y="5379"/>
                    <a:pt x="16191" y="5835"/>
                  </a:cubicBezTo>
                  <a:cubicBezTo>
                    <a:pt x="15289" y="8115"/>
                    <a:pt x="13709" y="7386"/>
                    <a:pt x="13822" y="10395"/>
                  </a:cubicBezTo>
                  <a:cubicBezTo>
                    <a:pt x="13935" y="13495"/>
                    <a:pt x="14950" y="19422"/>
                    <a:pt x="12468" y="17234"/>
                  </a:cubicBezTo>
                  <a:cubicBezTo>
                    <a:pt x="9985" y="15045"/>
                    <a:pt x="10155" y="12674"/>
                    <a:pt x="9026" y="14316"/>
                  </a:cubicBezTo>
                  <a:cubicBezTo>
                    <a:pt x="7898" y="16048"/>
                    <a:pt x="8011" y="16686"/>
                    <a:pt x="6544" y="15501"/>
                  </a:cubicBezTo>
                  <a:cubicBezTo>
                    <a:pt x="5077" y="14316"/>
                    <a:pt x="4118" y="11945"/>
                    <a:pt x="3610" y="13313"/>
                  </a:cubicBezTo>
                  <a:cubicBezTo>
                    <a:pt x="3102" y="14680"/>
                    <a:pt x="0" y="19604"/>
                    <a:pt x="1974" y="20607"/>
                  </a:cubicBezTo>
                  <a:cubicBezTo>
                    <a:pt x="3949" y="21610"/>
                    <a:pt x="5585" y="19240"/>
                    <a:pt x="5811" y="21793"/>
                  </a:cubicBezTo>
                  <a:cubicBezTo>
                    <a:pt x="6036" y="24255"/>
                    <a:pt x="6205" y="24255"/>
                    <a:pt x="7559" y="25349"/>
                  </a:cubicBezTo>
                  <a:cubicBezTo>
                    <a:pt x="8913" y="26352"/>
                    <a:pt x="10155" y="26626"/>
                    <a:pt x="9985" y="28814"/>
                  </a:cubicBezTo>
                  <a:cubicBezTo>
                    <a:pt x="9873" y="31094"/>
                    <a:pt x="7672" y="35744"/>
                    <a:pt x="8293" y="38297"/>
                  </a:cubicBezTo>
                  <a:cubicBezTo>
                    <a:pt x="8913" y="40851"/>
                    <a:pt x="9534" y="41671"/>
                    <a:pt x="10155" y="43586"/>
                  </a:cubicBezTo>
                  <a:cubicBezTo>
                    <a:pt x="10719" y="45410"/>
                    <a:pt x="12355" y="45775"/>
                    <a:pt x="12693" y="48784"/>
                  </a:cubicBezTo>
                  <a:cubicBezTo>
                    <a:pt x="13088" y="51884"/>
                    <a:pt x="13314" y="54072"/>
                    <a:pt x="15289" y="51884"/>
                  </a:cubicBezTo>
                  <a:cubicBezTo>
                    <a:pt x="17263" y="49604"/>
                    <a:pt x="19238" y="48966"/>
                    <a:pt x="19858" y="46960"/>
                  </a:cubicBezTo>
                  <a:cubicBezTo>
                    <a:pt x="20479" y="44954"/>
                    <a:pt x="22454" y="42218"/>
                    <a:pt x="22792" y="44954"/>
                  </a:cubicBezTo>
                  <a:cubicBezTo>
                    <a:pt x="23187" y="47598"/>
                    <a:pt x="26121" y="48419"/>
                    <a:pt x="26403" y="51702"/>
                  </a:cubicBezTo>
                  <a:cubicBezTo>
                    <a:pt x="26629" y="54893"/>
                    <a:pt x="28095" y="55349"/>
                    <a:pt x="28885" y="58085"/>
                  </a:cubicBezTo>
                  <a:cubicBezTo>
                    <a:pt x="29619" y="60820"/>
                    <a:pt x="28377" y="65744"/>
                    <a:pt x="29449" y="66565"/>
                  </a:cubicBezTo>
                  <a:cubicBezTo>
                    <a:pt x="30352" y="67203"/>
                    <a:pt x="31593" y="66200"/>
                    <a:pt x="32157" y="66838"/>
                  </a:cubicBezTo>
                  <a:cubicBezTo>
                    <a:pt x="32270" y="66200"/>
                    <a:pt x="32383" y="65379"/>
                    <a:pt x="32665" y="64559"/>
                  </a:cubicBezTo>
                  <a:cubicBezTo>
                    <a:pt x="33399" y="62553"/>
                    <a:pt x="33624" y="63829"/>
                    <a:pt x="34922" y="65379"/>
                  </a:cubicBezTo>
                  <a:cubicBezTo>
                    <a:pt x="36163" y="66838"/>
                    <a:pt x="36953" y="67659"/>
                    <a:pt x="39322" y="68115"/>
                  </a:cubicBezTo>
                  <a:cubicBezTo>
                    <a:pt x="41748" y="68662"/>
                    <a:pt x="39322" y="68115"/>
                    <a:pt x="41748" y="73221"/>
                  </a:cubicBezTo>
                  <a:cubicBezTo>
                    <a:pt x="44118" y="78328"/>
                    <a:pt x="44513" y="69665"/>
                    <a:pt x="45641" y="69665"/>
                  </a:cubicBezTo>
                  <a:cubicBezTo>
                    <a:pt x="46713" y="69665"/>
                    <a:pt x="47672" y="71671"/>
                    <a:pt x="49139" y="76048"/>
                  </a:cubicBezTo>
                  <a:cubicBezTo>
                    <a:pt x="50606" y="80334"/>
                    <a:pt x="52806" y="81610"/>
                    <a:pt x="54837" y="84620"/>
                  </a:cubicBezTo>
                  <a:cubicBezTo>
                    <a:pt x="56868" y="87629"/>
                    <a:pt x="56699" y="87446"/>
                    <a:pt x="56699" y="92462"/>
                  </a:cubicBezTo>
                  <a:cubicBezTo>
                    <a:pt x="56699" y="97568"/>
                    <a:pt x="59689" y="101580"/>
                    <a:pt x="61720" y="104133"/>
                  </a:cubicBezTo>
                  <a:cubicBezTo>
                    <a:pt x="63751" y="106686"/>
                    <a:pt x="64654" y="108419"/>
                    <a:pt x="64654" y="110699"/>
                  </a:cubicBezTo>
                  <a:cubicBezTo>
                    <a:pt x="64654" y="112066"/>
                    <a:pt x="64598" y="116534"/>
                    <a:pt x="64541" y="120000"/>
                  </a:cubicBezTo>
                  <a:cubicBezTo>
                    <a:pt x="67023" y="117537"/>
                    <a:pt x="69619" y="114437"/>
                    <a:pt x="70126" y="111975"/>
                  </a:cubicBezTo>
                  <a:cubicBezTo>
                    <a:pt x="70860" y="108601"/>
                    <a:pt x="73117" y="103860"/>
                    <a:pt x="73342" y="100851"/>
                  </a:cubicBezTo>
                  <a:cubicBezTo>
                    <a:pt x="73568" y="97841"/>
                    <a:pt x="74076" y="90729"/>
                    <a:pt x="75543" y="90729"/>
                  </a:cubicBezTo>
                  <a:cubicBezTo>
                    <a:pt x="77009" y="90729"/>
                    <a:pt x="78533" y="91367"/>
                    <a:pt x="79492" y="93100"/>
                  </a:cubicBezTo>
                  <a:cubicBezTo>
                    <a:pt x="80507" y="94741"/>
                    <a:pt x="81241" y="95106"/>
                    <a:pt x="82933" y="94741"/>
                  </a:cubicBezTo>
                  <a:cubicBezTo>
                    <a:pt x="84682" y="94468"/>
                    <a:pt x="84174" y="93373"/>
                    <a:pt x="85472" y="94741"/>
                  </a:cubicBezTo>
                  <a:cubicBezTo>
                    <a:pt x="86713" y="96200"/>
                    <a:pt x="87108" y="95562"/>
                    <a:pt x="87559" y="94741"/>
                  </a:cubicBezTo>
                  <a:cubicBezTo>
                    <a:pt x="88011" y="94012"/>
                    <a:pt x="89139" y="92097"/>
                    <a:pt x="89985" y="93100"/>
                  </a:cubicBezTo>
                  <a:cubicBezTo>
                    <a:pt x="90832" y="94103"/>
                    <a:pt x="92468" y="95106"/>
                    <a:pt x="92919" y="92735"/>
                  </a:cubicBezTo>
                  <a:cubicBezTo>
                    <a:pt x="93370" y="90364"/>
                    <a:pt x="94330" y="88905"/>
                    <a:pt x="93032" y="87537"/>
                  </a:cubicBezTo>
                  <a:cubicBezTo>
                    <a:pt x="91734" y="86170"/>
                    <a:pt x="89534" y="85349"/>
                    <a:pt x="89534" y="83069"/>
                  </a:cubicBezTo>
                  <a:cubicBezTo>
                    <a:pt x="89534" y="80790"/>
                    <a:pt x="89421" y="77781"/>
                    <a:pt x="91001" y="77872"/>
                  </a:cubicBezTo>
                  <a:cubicBezTo>
                    <a:pt x="92581" y="78054"/>
                    <a:pt x="93483" y="78693"/>
                    <a:pt x="95514" y="77142"/>
                  </a:cubicBezTo>
                  <a:cubicBezTo>
                    <a:pt x="97545" y="75592"/>
                    <a:pt x="98843" y="76778"/>
                    <a:pt x="100028" y="73130"/>
                  </a:cubicBezTo>
                  <a:cubicBezTo>
                    <a:pt x="101269" y="69392"/>
                    <a:pt x="100253" y="65835"/>
                    <a:pt x="102172" y="65106"/>
                  </a:cubicBezTo>
                  <a:cubicBezTo>
                    <a:pt x="104090" y="64376"/>
                    <a:pt x="106629" y="63191"/>
                    <a:pt x="106121" y="60820"/>
                  </a:cubicBezTo>
                  <a:cubicBezTo>
                    <a:pt x="105669" y="58358"/>
                    <a:pt x="104880" y="55075"/>
                    <a:pt x="105049" y="53617"/>
                  </a:cubicBezTo>
                  <a:cubicBezTo>
                    <a:pt x="105218" y="52066"/>
                    <a:pt x="106234" y="47598"/>
                    <a:pt x="108434" y="49787"/>
                  </a:cubicBezTo>
                  <a:cubicBezTo>
                    <a:pt x="110691" y="51884"/>
                    <a:pt x="109280" y="53434"/>
                    <a:pt x="111593" y="54346"/>
                  </a:cubicBezTo>
                  <a:cubicBezTo>
                    <a:pt x="113906" y="55258"/>
                    <a:pt x="112722" y="52158"/>
                    <a:pt x="114753" y="50425"/>
                  </a:cubicBezTo>
                  <a:cubicBezTo>
                    <a:pt x="116784" y="48601"/>
                    <a:pt x="120000" y="47963"/>
                    <a:pt x="120000" y="44589"/>
                  </a:cubicBezTo>
                  <a:cubicBezTo>
                    <a:pt x="120000" y="41124"/>
                    <a:pt x="119717" y="37750"/>
                    <a:pt x="119266" y="3428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5" name="Shape 3006"/>
            <p:cNvSpPr/>
            <p:nvPr/>
          </p:nvSpPr>
          <p:spPr>
            <a:xfrm>
              <a:off x="2375" y="68"/>
              <a:ext cx="2535" cy="2030"/>
            </a:xfrm>
            <a:custGeom>
              <a:avLst/>
              <a:gdLst/>
              <a:ahLst/>
              <a:cxnLst/>
              <a:rect l="0" t="0" r="0" b="0"/>
              <a:pathLst>
                <a:path w="120000" h="120000" extrusionOk="0">
                  <a:moveTo>
                    <a:pt x="569" y="89548"/>
                  </a:moveTo>
                  <a:cubicBezTo>
                    <a:pt x="0" y="90369"/>
                    <a:pt x="460" y="90972"/>
                    <a:pt x="460" y="91903"/>
                  </a:cubicBezTo>
                  <a:cubicBezTo>
                    <a:pt x="460" y="92806"/>
                    <a:pt x="1336" y="93710"/>
                    <a:pt x="1708" y="94723"/>
                  </a:cubicBezTo>
                  <a:cubicBezTo>
                    <a:pt x="2103" y="95737"/>
                    <a:pt x="2957" y="96366"/>
                    <a:pt x="4097" y="97763"/>
                  </a:cubicBezTo>
                  <a:cubicBezTo>
                    <a:pt x="5258" y="99187"/>
                    <a:pt x="6397" y="97873"/>
                    <a:pt x="6967" y="96969"/>
                  </a:cubicBezTo>
                  <a:cubicBezTo>
                    <a:pt x="7558" y="96038"/>
                    <a:pt x="7646" y="95846"/>
                    <a:pt x="8216" y="95654"/>
                  </a:cubicBezTo>
                  <a:cubicBezTo>
                    <a:pt x="8785" y="95435"/>
                    <a:pt x="11962" y="95435"/>
                    <a:pt x="13299" y="96038"/>
                  </a:cubicBezTo>
                  <a:cubicBezTo>
                    <a:pt x="14635" y="96668"/>
                    <a:pt x="14438" y="97681"/>
                    <a:pt x="14350" y="98804"/>
                  </a:cubicBezTo>
                  <a:cubicBezTo>
                    <a:pt x="14241" y="99899"/>
                    <a:pt x="13299" y="100118"/>
                    <a:pt x="12532" y="100419"/>
                  </a:cubicBezTo>
                  <a:cubicBezTo>
                    <a:pt x="11765" y="100721"/>
                    <a:pt x="10998" y="102446"/>
                    <a:pt x="10911" y="102966"/>
                  </a:cubicBezTo>
                  <a:cubicBezTo>
                    <a:pt x="10801" y="103459"/>
                    <a:pt x="12729" y="103760"/>
                    <a:pt x="13496" y="104774"/>
                  </a:cubicBezTo>
                  <a:cubicBezTo>
                    <a:pt x="14241" y="105787"/>
                    <a:pt x="14723" y="105376"/>
                    <a:pt x="15775" y="105376"/>
                  </a:cubicBezTo>
                  <a:cubicBezTo>
                    <a:pt x="16826" y="105376"/>
                    <a:pt x="16059" y="107512"/>
                    <a:pt x="16739" y="108525"/>
                  </a:cubicBezTo>
                  <a:cubicBezTo>
                    <a:pt x="17418" y="109539"/>
                    <a:pt x="18185" y="109046"/>
                    <a:pt x="19521" y="109867"/>
                  </a:cubicBezTo>
                  <a:cubicBezTo>
                    <a:pt x="20858" y="110661"/>
                    <a:pt x="22479" y="109949"/>
                    <a:pt x="24013" y="109539"/>
                  </a:cubicBezTo>
                  <a:cubicBezTo>
                    <a:pt x="25546" y="109155"/>
                    <a:pt x="26970" y="106910"/>
                    <a:pt x="27847" y="106006"/>
                  </a:cubicBezTo>
                  <a:cubicBezTo>
                    <a:pt x="28701" y="105075"/>
                    <a:pt x="30520" y="106088"/>
                    <a:pt x="31484" y="106910"/>
                  </a:cubicBezTo>
                  <a:cubicBezTo>
                    <a:pt x="32426" y="107731"/>
                    <a:pt x="32426" y="108827"/>
                    <a:pt x="32338" y="110470"/>
                  </a:cubicBezTo>
                  <a:cubicBezTo>
                    <a:pt x="32251" y="112085"/>
                    <a:pt x="31287" y="112797"/>
                    <a:pt x="30235" y="113208"/>
                  </a:cubicBezTo>
                  <a:cubicBezTo>
                    <a:pt x="29183" y="113619"/>
                    <a:pt x="29841" y="115043"/>
                    <a:pt x="29556" y="116248"/>
                  </a:cubicBezTo>
                  <a:cubicBezTo>
                    <a:pt x="29271" y="117480"/>
                    <a:pt x="30235" y="117562"/>
                    <a:pt x="31090" y="118384"/>
                  </a:cubicBezTo>
                  <a:cubicBezTo>
                    <a:pt x="31966" y="119205"/>
                    <a:pt x="31966" y="120000"/>
                    <a:pt x="32908" y="119808"/>
                  </a:cubicBezTo>
                  <a:cubicBezTo>
                    <a:pt x="33872" y="119589"/>
                    <a:pt x="33478" y="118575"/>
                    <a:pt x="34639" y="118986"/>
                  </a:cubicBezTo>
                  <a:cubicBezTo>
                    <a:pt x="35778" y="119397"/>
                    <a:pt x="37027" y="118165"/>
                    <a:pt x="37421" y="117261"/>
                  </a:cubicBezTo>
                  <a:cubicBezTo>
                    <a:pt x="37794" y="116357"/>
                    <a:pt x="38648" y="117261"/>
                    <a:pt x="39810" y="117151"/>
                  </a:cubicBezTo>
                  <a:cubicBezTo>
                    <a:pt x="40949" y="117069"/>
                    <a:pt x="40576" y="115235"/>
                    <a:pt x="40094" y="114933"/>
                  </a:cubicBezTo>
                  <a:cubicBezTo>
                    <a:pt x="39612" y="114632"/>
                    <a:pt x="40094" y="113318"/>
                    <a:pt x="40664" y="112606"/>
                  </a:cubicBezTo>
                  <a:cubicBezTo>
                    <a:pt x="41234" y="111894"/>
                    <a:pt x="40752" y="110552"/>
                    <a:pt x="40664" y="109648"/>
                  </a:cubicBezTo>
                  <a:cubicBezTo>
                    <a:pt x="40576" y="108744"/>
                    <a:pt x="41343" y="108443"/>
                    <a:pt x="41913" y="107430"/>
                  </a:cubicBezTo>
                  <a:cubicBezTo>
                    <a:pt x="42483" y="106417"/>
                    <a:pt x="43249" y="106499"/>
                    <a:pt x="43819" y="106006"/>
                  </a:cubicBezTo>
                  <a:cubicBezTo>
                    <a:pt x="44389" y="105486"/>
                    <a:pt x="44783" y="106499"/>
                    <a:pt x="45156" y="106910"/>
                  </a:cubicBezTo>
                  <a:cubicBezTo>
                    <a:pt x="45550" y="107320"/>
                    <a:pt x="46032" y="108142"/>
                    <a:pt x="45747" y="108936"/>
                  </a:cubicBezTo>
                  <a:cubicBezTo>
                    <a:pt x="45462" y="109758"/>
                    <a:pt x="44871" y="110168"/>
                    <a:pt x="44301" y="110880"/>
                  </a:cubicBezTo>
                  <a:cubicBezTo>
                    <a:pt x="43731" y="111592"/>
                    <a:pt x="43819" y="113208"/>
                    <a:pt x="44696" y="113920"/>
                  </a:cubicBezTo>
                  <a:cubicBezTo>
                    <a:pt x="45550" y="114632"/>
                    <a:pt x="45835" y="113920"/>
                    <a:pt x="47456" y="114523"/>
                  </a:cubicBezTo>
                  <a:cubicBezTo>
                    <a:pt x="49077" y="115125"/>
                    <a:pt x="48705" y="116439"/>
                    <a:pt x="49275" y="116439"/>
                  </a:cubicBezTo>
                  <a:cubicBezTo>
                    <a:pt x="49844" y="116439"/>
                    <a:pt x="50896" y="116768"/>
                    <a:pt x="51290" y="116138"/>
                  </a:cubicBezTo>
                  <a:cubicBezTo>
                    <a:pt x="51663" y="115536"/>
                    <a:pt x="52342" y="116439"/>
                    <a:pt x="52912" y="117151"/>
                  </a:cubicBezTo>
                  <a:cubicBezTo>
                    <a:pt x="53481" y="117863"/>
                    <a:pt x="53963" y="116549"/>
                    <a:pt x="54643" y="116549"/>
                  </a:cubicBezTo>
                  <a:cubicBezTo>
                    <a:pt x="55300" y="116549"/>
                    <a:pt x="55125" y="116138"/>
                    <a:pt x="55125" y="115125"/>
                  </a:cubicBezTo>
                  <a:cubicBezTo>
                    <a:pt x="55125" y="114112"/>
                    <a:pt x="55782" y="113811"/>
                    <a:pt x="56176" y="113099"/>
                  </a:cubicBezTo>
                  <a:cubicBezTo>
                    <a:pt x="56549" y="112387"/>
                    <a:pt x="57316" y="111784"/>
                    <a:pt x="57600" y="110963"/>
                  </a:cubicBezTo>
                  <a:cubicBezTo>
                    <a:pt x="57885" y="110168"/>
                    <a:pt x="57600" y="110168"/>
                    <a:pt x="59134" y="109949"/>
                  </a:cubicBezTo>
                  <a:cubicBezTo>
                    <a:pt x="60668" y="109758"/>
                    <a:pt x="59419" y="108443"/>
                    <a:pt x="59331" y="107430"/>
                  </a:cubicBezTo>
                  <a:cubicBezTo>
                    <a:pt x="59244" y="106417"/>
                    <a:pt x="59989" y="106307"/>
                    <a:pt x="60580" y="105705"/>
                  </a:cubicBezTo>
                  <a:cubicBezTo>
                    <a:pt x="61150" y="105075"/>
                    <a:pt x="60953" y="104691"/>
                    <a:pt x="60953" y="103979"/>
                  </a:cubicBezTo>
                  <a:cubicBezTo>
                    <a:pt x="60953" y="103267"/>
                    <a:pt x="62201" y="104363"/>
                    <a:pt x="62683" y="104774"/>
                  </a:cubicBezTo>
                  <a:cubicBezTo>
                    <a:pt x="63165" y="105184"/>
                    <a:pt x="63626" y="104883"/>
                    <a:pt x="64392" y="103350"/>
                  </a:cubicBezTo>
                  <a:cubicBezTo>
                    <a:pt x="65159" y="101843"/>
                    <a:pt x="65159" y="103350"/>
                    <a:pt x="66123" y="103870"/>
                  </a:cubicBezTo>
                  <a:cubicBezTo>
                    <a:pt x="67087" y="104363"/>
                    <a:pt x="66978" y="103350"/>
                    <a:pt x="66978" y="102336"/>
                  </a:cubicBezTo>
                  <a:cubicBezTo>
                    <a:pt x="66978" y="101323"/>
                    <a:pt x="67854" y="102035"/>
                    <a:pt x="68139" y="102254"/>
                  </a:cubicBezTo>
                  <a:cubicBezTo>
                    <a:pt x="68424" y="102446"/>
                    <a:pt x="69081" y="101926"/>
                    <a:pt x="69278" y="101241"/>
                  </a:cubicBezTo>
                  <a:cubicBezTo>
                    <a:pt x="69475" y="100529"/>
                    <a:pt x="70045" y="98283"/>
                    <a:pt x="70440" y="97571"/>
                  </a:cubicBezTo>
                  <a:cubicBezTo>
                    <a:pt x="70812" y="96859"/>
                    <a:pt x="71951" y="97161"/>
                    <a:pt x="72718" y="97571"/>
                  </a:cubicBezTo>
                  <a:cubicBezTo>
                    <a:pt x="73485" y="97982"/>
                    <a:pt x="73879" y="96668"/>
                    <a:pt x="74164" y="95956"/>
                  </a:cubicBezTo>
                  <a:cubicBezTo>
                    <a:pt x="74449" y="95244"/>
                    <a:pt x="74931" y="95846"/>
                    <a:pt x="75413" y="96366"/>
                  </a:cubicBezTo>
                  <a:cubicBezTo>
                    <a:pt x="75895" y="96859"/>
                    <a:pt x="76662" y="96257"/>
                    <a:pt x="76750" y="95545"/>
                  </a:cubicBezTo>
                  <a:cubicBezTo>
                    <a:pt x="76837" y="94833"/>
                    <a:pt x="77604" y="95244"/>
                    <a:pt x="78371" y="95025"/>
                  </a:cubicBezTo>
                  <a:cubicBezTo>
                    <a:pt x="79138" y="94833"/>
                    <a:pt x="78656" y="93409"/>
                    <a:pt x="78765" y="92998"/>
                  </a:cubicBezTo>
                  <a:cubicBezTo>
                    <a:pt x="78853" y="92587"/>
                    <a:pt x="78086" y="92587"/>
                    <a:pt x="77714" y="91793"/>
                  </a:cubicBezTo>
                  <a:cubicBezTo>
                    <a:pt x="77319" y="90972"/>
                    <a:pt x="77034" y="90670"/>
                    <a:pt x="77516" y="90369"/>
                  </a:cubicBezTo>
                  <a:cubicBezTo>
                    <a:pt x="77998" y="90068"/>
                    <a:pt x="77407" y="89548"/>
                    <a:pt x="77516" y="88534"/>
                  </a:cubicBezTo>
                  <a:cubicBezTo>
                    <a:pt x="77604" y="87521"/>
                    <a:pt x="77516" y="87329"/>
                    <a:pt x="77889" y="87220"/>
                  </a:cubicBezTo>
                  <a:cubicBezTo>
                    <a:pt x="78283" y="87110"/>
                    <a:pt x="78656" y="86508"/>
                    <a:pt x="78656" y="85686"/>
                  </a:cubicBezTo>
                  <a:cubicBezTo>
                    <a:pt x="78656" y="84892"/>
                    <a:pt x="78765" y="84591"/>
                    <a:pt x="79423" y="83769"/>
                  </a:cubicBezTo>
                  <a:cubicBezTo>
                    <a:pt x="80102" y="82948"/>
                    <a:pt x="80584" y="82866"/>
                    <a:pt x="81241" y="83468"/>
                  </a:cubicBezTo>
                  <a:cubicBezTo>
                    <a:pt x="81920" y="84071"/>
                    <a:pt x="81044" y="85686"/>
                    <a:pt x="81920" y="86700"/>
                  </a:cubicBezTo>
                  <a:cubicBezTo>
                    <a:pt x="82775" y="87740"/>
                    <a:pt x="83826" y="85385"/>
                    <a:pt x="84506" y="84481"/>
                  </a:cubicBezTo>
                  <a:cubicBezTo>
                    <a:pt x="85163" y="83578"/>
                    <a:pt x="85645" y="83468"/>
                    <a:pt x="86215" y="84071"/>
                  </a:cubicBezTo>
                  <a:cubicBezTo>
                    <a:pt x="86806" y="84673"/>
                    <a:pt x="87179" y="83961"/>
                    <a:pt x="87748" y="82948"/>
                  </a:cubicBezTo>
                  <a:cubicBezTo>
                    <a:pt x="88318" y="81935"/>
                    <a:pt x="88909" y="82647"/>
                    <a:pt x="89479" y="83057"/>
                  </a:cubicBezTo>
                  <a:cubicBezTo>
                    <a:pt x="90049" y="83468"/>
                    <a:pt x="90334" y="82647"/>
                    <a:pt x="90246" y="82044"/>
                  </a:cubicBezTo>
                  <a:cubicBezTo>
                    <a:pt x="90136" y="81442"/>
                    <a:pt x="89764" y="81031"/>
                    <a:pt x="89676" y="80209"/>
                  </a:cubicBezTo>
                  <a:cubicBezTo>
                    <a:pt x="89567" y="79415"/>
                    <a:pt x="90246" y="79005"/>
                    <a:pt x="91670" y="78594"/>
                  </a:cubicBezTo>
                  <a:cubicBezTo>
                    <a:pt x="93116" y="78183"/>
                    <a:pt x="91670" y="78594"/>
                    <a:pt x="92831" y="77690"/>
                  </a:cubicBezTo>
                  <a:cubicBezTo>
                    <a:pt x="93971" y="76759"/>
                    <a:pt x="94453" y="78183"/>
                    <a:pt x="94453" y="78183"/>
                  </a:cubicBezTo>
                  <a:cubicBezTo>
                    <a:pt x="94453" y="78183"/>
                    <a:pt x="95307" y="79799"/>
                    <a:pt x="95899" y="80209"/>
                  </a:cubicBezTo>
                  <a:cubicBezTo>
                    <a:pt x="96468" y="80620"/>
                    <a:pt x="96271" y="81031"/>
                    <a:pt x="96271" y="81935"/>
                  </a:cubicBezTo>
                  <a:cubicBezTo>
                    <a:pt x="96271" y="82866"/>
                    <a:pt x="96271" y="83167"/>
                    <a:pt x="96950" y="83578"/>
                  </a:cubicBezTo>
                  <a:cubicBezTo>
                    <a:pt x="97608" y="83961"/>
                    <a:pt x="97323" y="84974"/>
                    <a:pt x="98090" y="85686"/>
                  </a:cubicBezTo>
                  <a:cubicBezTo>
                    <a:pt x="98857" y="86398"/>
                    <a:pt x="99536" y="85686"/>
                    <a:pt x="100390" y="85686"/>
                  </a:cubicBezTo>
                  <a:cubicBezTo>
                    <a:pt x="100763" y="85686"/>
                    <a:pt x="101376" y="85604"/>
                    <a:pt x="101924" y="85495"/>
                  </a:cubicBezTo>
                  <a:cubicBezTo>
                    <a:pt x="102077" y="85193"/>
                    <a:pt x="102274" y="84920"/>
                    <a:pt x="102450" y="84673"/>
                  </a:cubicBezTo>
                  <a:cubicBezTo>
                    <a:pt x="102932" y="84016"/>
                    <a:pt x="102691" y="83605"/>
                    <a:pt x="102165" y="82701"/>
                  </a:cubicBezTo>
                  <a:cubicBezTo>
                    <a:pt x="101639" y="81798"/>
                    <a:pt x="101814" y="81031"/>
                    <a:pt x="101814" y="80565"/>
                  </a:cubicBezTo>
                  <a:cubicBezTo>
                    <a:pt x="101814" y="80127"/>
                    <a:pt x="102012" y="79853"/>
                    <a:pt x="101442" y="79497"/>
                  </a:cubicBezTo>
                  <a:cubicBezTo>
                    <a:pt x="100872" y="79141"/>
                    <a:pt x="101398" y="78594"/>
                    <a:pt x="101530" y="78183"/>
                  </a:cubicBezTo>
                  <a:cubicBezTo>
                    <a:pt x="101683" y="77772"/>
                    <a:pt x="102055" y="77279"/>
                    <a:pt x="102450" y="77991"/>
                  </a:cubicBezTo>
                  <a:cubicBezTo>
                    <a:pt x="102822" y="78703"/>
                    <a:pt x="103348" y="78402"/>
                    <a:pt x="104027" y="79196"/>
                  </a:cubicBezTo>
                  <a:cubicBezTo>
                    <a:pt x="104685" y="80018"/>
                    <a:pt x="104641" y="80319"/>
                    <a:pt x="105210" y="81332"/>
                  </a:cubicBezTo>
                  <a:cubicBezTo>
                    <a:pt x="105802" y="82345"/>
                    <a:pt x="106328" y="80319"/>
                    <a:pt x="106459" y="79607"/>
                  </a:cubicBezTo>
                  <a:cubicBezTo>
                    <a:pt x="106613" y="78895"/>
                    <a:pt x="107511" y="78073"/>
                    <a:pt x="107905" y="77526"/>
                  </a:cubicBezTo>
                  <a:cubicBezTo>
                    <a:pt x="108278" y="76978"/>
                    <a:pt x="108519" y="77060"/>
                    <a:pt x="109154" y="76704"/>
                  </a:cubicBezTo>
                  <a:cubicBezTo>
                    <a:pt x="109768" y="76348"/>
                    <a:pt x="109965" y="75746"/>
                    <a:pt x="110052" y="75089"/>
                  </a:cubicBezTo>
                  <a:cubicBezTo>
                    <a:pt x="110140" y="74431"/>
                    <a:pt x="110491" y="74623"/>
                    <a:pt x="110907" y="74623"/>
                  </a:cubicBezTo>
                  <a:cubicBezTo>
                    <a:pt x="111345" y="74623"/>
                    <a:pt x="111871" y="74897"/>
                    <a:pt x="112309" y="74020"/>
                  </a:cubicBezTo>
                  <a:cubicBezTo>
                    <a:pt x="112725" y="73172"/>
                    <a:pt x="113207" y="74240"/>
                    <a:pt x="114128" y="74322"/>
                  </a:cubicBezTo>
                  <a:cubicBezTo>
                    <a:pt x="115026" y="74431"/>
                    <a:pt x="114610" y="72049"/>
                    <a:pt x="114741" y="71583"/>
                  </a:cubicBezTo>
                  <a:cubicBezTo>
                    <a:pt x="114895" y="71145"/>
                    <a:pt x="115508" y="71583"/>
                    <a:pt x="115837" y="71830"/>
                  </a:cubicBezTo>
                  <a:cubicBezTo>
                    <a:pt x="116187" y="72104"/>
                    <a:pt x="116603" y="71748"/>
                    <a:pt x="117085" y="71583"/>
                  </a:cubicBezTo>
                  <a:cubicBezTo>
                    <a:pt x="117568" y="71446"/>
                    <a:pt x="118006" y="70926"/>
                    <a:pt x="118006" y="70077"/>
                  </a:cubicBezTo>
                  <a:cubicBezTo>
                    <a:pt x="118006" y="69201"/>
                    <a:pt x="118466" y="69447"/>
                    <a:pt x="119233" y="68845"/>
                  </a:cubicBezTo>
                  <a:cubicBezTo>
                    <a:pt x="120000" y="68242"/>
                    <a:pt x="119715" y="67585"/>
                    <a:pt x="119627" y="66928"/>
                  </a:cubicBezTo>
                  <a:cubicBezTo>
                    <a:pt x="119517" y="66271"/>
                    <a:pt x="118904" y="66818"/>
                    <a:pt x="118466" y="66572"/>
                  </a:cubicBezTo>
                  <a:cubicBezTo>
                    <a:pt x="118050" y="66325"/>
                    <a:pt x="118532" y="64847"/>
                    <a:pt x="118247" y="64025"/>
                  </a:cubicBezTo>
                  <a:cubicBezTo>
                    <a:pt x="117940" y="63204"/>
                    <a:pt x="117370" y="63067"/>
                    <a:pt x="117283" y="62108"/>
                  </a:cubicBezTo>
                  <a:cubicBezTo>
                    <a:pt x="117173" y="61122"/>
                    <a:pt x="116034" y="60876"/>
                    <a:pt x="115880" y="60082"/>
                  </a:cubicBezTo>
                  <a:cubicBezTo>
                    <a:pt x="115749" y="59260"/>
                    <a:pt x="114982" y="60082"/>
                    <a:pt x="114741" y="60684"/>
                  </a:cubicBezTo>
                  <a:cubicBezTo>
                    <a:pt x="114500" y="61287"/>
                    <a:pt x="113733" y="61478"/>
                    <a:pt x="112966" y="62163"/>
                  </a:cubicBezTo>
                  <a:cubicBezTo>
                    <a:pt x="112200" y="62820"/>
                    <a:pt x="112112" y="62163"/>
                    <a:pt x="111959" y="61232"/>
                  </a:cubicBezTo>
                  <a:cubicBezTo>
                    <a:pt x="111827" y="60328"/>
                    <a:pt x="111192" y="60219"/>
                    <a:pt x="110973" y="59671"/>
                  </a:cubicBezTo>
                  <a:cubicBezTo>
                    <a:pt x="110732" y="59096"/>
                    <a:pt x="110491" y="58849"/>
                    <a:pt x="110250" y="58083"/>
                  </a:cubicBezTo>
                  <a:cubicBezTo>
                    <a:pt x="110009" y="57316"/>
                    <a:pt x="110863" y="55919"/>
                    <a:pt x="110907" y="55235"/>
                  </a:cubicBezTo>
                  <a:cubicBezTo>
                    <a:pt x="110973" y="54577"/>
                    <a:pt x="110491" y="54495"/>
                    <a:pt x="109965" y="54194"/>
                  </a:cubicBezTo>
                  <a:cubicBezTo>
                    <a:pt x="109439" y="53865"/>
                    <a:pt x="109373" y="53865"/>
                    <a:pt x="109286" y="53126"/>
                  </a:cubicBezTo>
                  <a:cubicBezTo>
                    <a:pt x="109198" y="52359"/>
                    <a:pt x="108563" y="53071"/>
                    <a:pt x="107796" y="52770"/>
                  </a:cubicBezTo>
                  <a:cubicBezTo>
                    <a:pt x="107029" y="52469"/>
                    <a:pt x="108234" y="50990"/>
                    <a:pt x="108431" y="50579"/>
                  </a:cubicBezTo>
                  <a:cubicBezTo>
                    <a:pt x="108628" y="50168"/>
                    <a:pt x="109001" y="50880"/>
                    <a:pt x="109570" y="51236"/>
                  </a:cubicBezTo>
                  <a:cubicBezTo>
                    <a:pt x="110140" y="51592"/>
                    <a:pt x="110096" y="51401"/>
                    <a:pt x="110534" y="50880"/>
                  </a:cubicBezTo>
                  <a:cubicBezTo>
                    <a:pt x="110973" y="50387"/>
                    <a:pt x="110907" y="51099"/>
                    <a:pt x="111871" y="51757"/>
                  </a:cubicBezTo>
                  <a:cubicBezTo>
                    <a:pt x="112835" y="52414"/>
                    <a:pt x="112441" y="50634"/>
                    <a:pt x="112397" y="49703"/>
                  </a:cubicBezTo>
                  <a:cubicBezTo>
                    <a:pt x="112353" y="48799"/>
                    <a:pt x="112966" y="49018"/>
                    <a:pt x="113317" y="48334"/>
                  </a:cubicBezTo>
                  <a:cubicBezTo>
                    <a:pt x="113646" y="47676"/>
                    <a:pt x="112879" y="47676"/>
                    <a:pt x="112550" y="47293"/>
                  </a:cubicBezTo>
                  <a:cubicBezTo>
                    <a:pt x="112200" y="46882"/>
                    <a:pt x="112441" y="46115"/>
                    <a:pt x="112594" y="45513"/>
                  </a:cubicBezTo>
                  <a:cubicBezTo>
                    <a:pt x="112725" y="44883"/>
                    <a:pt x="113930" y="45047"/>
                    <a:pt x="114412" y="44856"/>
                  </a:cubicBezTo>
                  <a:cubicBezTo>
                    <a:pt x="114895" y="44637"/>
                    <a:pt x="115070" y="44034"/>
                    <a:pt x="115070" y="43569"/>
                  </a:cubicBezTo>
                  <a:cubicBezTo>
                    <a:pt x="115070" y="43130"/>
                    <a:pt x="114938" y="43158"/>
                    <a:pt x="114259" y="43678"/>
                  </a:cubicBezTo>
                  <a:cubicBezTo>
                    <a:pt x="113602" y="44171"/>
                    <a:pt x="113448" y="43870"/>
                    <a:pt x="112397" y="43623"/>
                  </a:cubicBezTo>
                  <a:cubicBezTo>
                    <a:pt x="111345" y="43377"/>
                    <a:pt x="111389" y="43158"/>
                    <a:pt x="111016" y="42774"/>
                  </a:cubicBezTo>
                  <a:cubicBezTo>
                    <a:pt x="110622" y="42364"/>
                    <a:pt x="109680" y="41843"/>
                    <a:pt x="109286" y="41296"/>
                  </a:cubicBezTo>
                  <a:cubicBezTo>
                    <a:pt x="108913" y="40721"/>
                    <a:pt x="109329" y="39570"/>
                    <a:pt x="109855" y="39050"/>
                  </a:cubicBezTo>
                  <a:cubicBezTo>
                    <a:pt x="110381" y="38557"/>
                    <a:pt x="110775" y="37736"/>
                    <a:pt x="111192" y="36887"/>
                  </a:cubicBezTo>
                  <a:cubicBezTo>
                    <a:pt x="111630" y="36010"/>
                    <a:pt x="112725" y="34696"/>
                    <a:pt x="113492" y="33628"/>
                  </a:cubicBezTo>
                  <a:cubicBezTo>
                    <a:pt x="114259" y="32560"/>
                    <a:pt x="114303" y="31793"/>
                    <a:pt x="114895" y="30999"/>
                  </a:cubicBezTo>
                  <a:cubicBezTo>
                    <a:pt x="115464" y="30178"/>
                    <a:pt x="115311" y="31382"/>
                    <a:pt x="115464" y="32094"/>
                  </a:cubicBezTo>
                  <a:cubicBezTo>
                    <a:pt x="115596" y="32806"/>
                    <a:pt x="116078" y="33080"/>
                    <a:pt x="116560" y="33382"/>
                  </a:cubicBezTo>
                  <a:cubicBezTo>
                    <a:pt x="117042" y="33683"/>
                    <a:pt x="116888" y="32094"/>
                    <a:pt x="116560" y="31547"/>
                  </a:cubicBezTo>
                  <a:cubicBezTo>
                    <a:pt x="116231" y="30999"/>
                    <a:pt x="116319" y="30013"/>
                    <a:pt x="116231" y="29219"/>
                  </a:cubicBezTo>
                  <a:cubicBezTo>
                    <a:pt x="116121" y="28397"/>
                    <a:pt x="116560" y="27549"/>
                    <a:pt x="116560" y="26891"/>
                  </a:cubicBezTo>
                  <a:cubicBezTo>
                    <a:pt x="116560" y="26207"/>
                    <a:pt x="117042" y="26015"/>
                    <a:pt x="117655" y="25522"/>
                  </a:cubicBezTo>
                  <a:cubicBezTo>
                    <a:pt x="118291" y="25002"/>
                    <a:pt x="118050" y="22975"/>
                    <a:pt x="117524" y="22209"/>
                  </a:cubicBezTo>
                  <a:cubicBezTo>
                    <a:pt x="116998" y="21442"/>
                    <a:pt x="117239" y="20182"/>
                    <a:pt x="117129" y="19005"/>
                  </a:cubicBezTo>
                  <a:cubicBezTo>
                    <a:pt x="117042" y="17854"/>
                    <a:pt x="117568" y="16567"/>
                    <a:pt x="117852" y="16074"/>
                  </a:cubicBezTo>
                  <a:cubicBezTo>
                    <a:pt x="118137" y="15554"/>
                    <a:pt x="118466" y="14760"/>
                    <a:pt x="118093" y="13993"/>
                  </a:cubicBezTo>
                  <a:cubicBezTo>
                    <a:pt x="117699" y="13226"/>
                    <a:pt x="118773" y="12733"/>
                    <a:pt x="118707" y="11967"/>
                  </a:cubicBezTo>
                  <a:cubicBezTo>
                    <a:pt x="118663" y="11200"/>
                    <a:pt x="117655" y="10953"/>
                    <a:pt x="116757" y="10077"/>
                  </a:cubicBezTo>
                  <a:cubicBezTo>
                    <a:pt x="115837" y="9228"/>
                    <a:pt x="116428" y="8817"/>
                    <a:pt x="114982" y="8653"/>
                  </a:cubicBezTo>
                  <a:cubicBezTo>
                    <a:pt x="113536" y="8516"/>
                    <a:pt x="113689" y="10022"/>
                    <a:pt x="112835" y="11090"/>
                  </a:cubicBezTo>
                  <a:cubicBezTo>
                    <a:pt x="111959" y="12158"/>
                    <a:pt x="111389" y="11693"/>
                    <a:pt x="110250" y="12021"/>
                  </a:cubicBezTo>
                  <a:cubicBezTo>
                    <a:pt x="109088" y="12323"/>
                    <a:pt x="107664" y="12925"/>
                    <a:pt x="106503" y="12761"/>
                  </a:cubicBezTo>
                  <a:cubicBezTo>
                    <a:pt x="105364" y="12624"/>
                    <a:pt x="104794" y="11556"/>
                    <a:pt x="104641" y="10652"/>
                  </a:cubicBezTo>
                  <a:cubicBezTo>
                    <a:pt x="104509" y="9721"/>
                    <a:pt x="104224" y="8653"/>
                    <a:pt x="104224" y="7284"/>
                  </a:cubicBezTo>
                  <a:cubicBezTo>
                    <a:pt x="104224" y="5915"/>
                    <a:pt x="103918" y="6517"/>
                    <a:pt x="103348" y="6517"/>
                  </a:cubicBezTo>
                  <a:cubicBezTo>
                    <a:pt x="102778" y="6517"/>
                    <a:pt x="102625" y="6216"/>
                    <a:pt x="102209" y="5449"/>
                  </a:cubicBezTo>
                  <a:cubicBezTo>
                    <a:pt x="101771" y="4710"/>
                    <a:pt x="101201" y="5449"/>
                    <a:pt x="101201" y="6380"/>
                  </a:cubicBezTo>
                  <a:cubicBezTo>
                    <a:pt x="101201" y="7284"/>
                    <a:pt x="100763" y="7749"/>
                    <a:pt x="100193" y="6846"/>
                  </a:cubicBezTo>
                  <a:cubicBezTo>
                    <a:pt x="99623" y="5915"/>
                    <a:pt x="99470" y="6216"/>
                    <a:pt x="98046" y="5915"/>
                  </a:cubicBezTo>
                  <a:cubicBezTo>
                    <a:pt x="96600" y="5613"/>
                    <a:pt x="98046" y="4080"/>
                    <a:pt x="98769" y="3039"/>
                  </a:cubicBezTo>
                  <a:cubicBezTo>
                    <a:pt x="99470" y="1971"/>
                    <a:pt x="98900" y="1670"/>
                    <a:pt x="98046" y="903"/>
                  </a:cubicBezTo>
                  <a:cubicBezTo>
                    <a:pt x="97805" y="684"/>
                    <a:pt x="97586" y="356"/>
                    <a:pt x="97389" y="0"/>
                  </a:cubicBezTo>
                  <a:cubicBezTo>
                    <a:pt x="96797" y="109"/>
                    <a:pt x="96162" y="136"/>
                    <a:pt x="95855" y="602"/>
                  </a:cubicBezTo>
                  <a:cubicBezTo>
                    <a:pt x="95417" y="1204"/>
                    <a:pt x="94234" y="3450"/>
                    <a:pt x="93773" y="4025"/>
                  </a:cubicBezTo>
                  <a:cubicBezTo>
                    <a:pt x="93313" y="4600"/>
                    <a:pt x="92700" y="4901"/>
                    <a:pt x="92941" y="5504"/>
                  </a:cubicBezTo>
                  <a:cubicBezTo>
                    <a:pt x="93204" y="6106"/>
                    <a:pt x="93554" y="6599"/>
                    <a:pt x="94014" y="6188"/>
                  </a:cubicBezTo>
                  <a:cubicBezTo>
                    <a:pt x="94496" y="5778"/>
                    <a:pt x="95526" y="5422"/>
                    <a:pt x="95745" y="6188"/>
                  </a:cubicBezTo>
                  <a:cubicBezTo>
                    <a:pt x="95964" y="6955"/>
                    <a:pt x="95745" y="6791"/>
                    <a:pt x="95789" y="7366"/>
                  </a:cubicBezTo>
                  <a:cubicBezTo>
                    <a:pt x="95811" y="7941"/>
                    <a:pt x="96381" y="7968"/>
                    <a:pt x="96578" y="8626"/>
                  </a:cubicBezTo>
                  <a:cubicBezTo>
                    <a:pt x="96753" y="9256"/>
                    <a:pt x="96600" y="10296"/>
                    <a:pt x="96315" y="10762"/>
                  </a:cubicBezTo>
                  <a:cubicBezTo>
                    <a:pt x="96030" y="11200"/>
                    <a:pt x="94913" y="11967"/>
                    <a:pt x="94628" y="12733"/>
                  </a:cubicBezTo>
                  <a:cubicBezTo>
                    <a:pt x="94343" y="13500"/>
                    <a:pt x="94234" y="14459"/>
                    <a:pt x="94277" y="14815"/>
                  </a:cubicBezTo>
                  <a:cubicBezTo>
                    <a:pt x="94299" y="15198"/>
                    <a:pt x="94277" y="15472"/>
                    <a:pt x="93949" y="15691"/>
                  </a:cubicBezTo>
                  <a:cubicBezTo>
                    <a:pt x="93620" y="15937"/>
                    <a:pt x="93554" y="16266"/>
                    <a:pt x="93708" y="16841"/>
                  </a:cubicBezTo>
                  <a:cubicBezTo>
                    <a:pt x="93839" y="17416"/>
                    <a:pt x="93708" y="17635"/>
                    <a:pt x="93423" y="17937"/>
                  </a:cubicBezTo>
                  <a:cubicBezTo>
                    <a:pt x="93116" y="18265"/>
                    <a:pt x="93094" y="18429"/>
                    <a:pt x="93204" y="19059"/>
                  </a:cubicBezTo>
                  <a:cubicBezTo>
                    <a:pt x="93313" y="19662"/>
                    <a:pt x="93204" y="19990"/>
                    <a:pt x="92875" y="20456"/>
                  </a:cubicBezTo>
                  <a:cubicBezTo>
                    <a:pt x="92547" y="20921"/>
                    <a:pt x="92218" y="21360"/>
                    <a:pt x="92262" y="21880"/>
                  </a:cubicBezTo>
                  <a:cubicBezTo>
                    <a:pt x="92306" y="22373"/>
                    <a:pt x="92130" y="22619"/>
                    <a:pt x="92415" y="22921"/>
                  </a:cubicBezTo>
                  <a:cubicBezTo>
                    <a:pt x="92700" y="23249"/>
                    <a:pt x="93094" y="23003"/>
                    <a:pt x="93160" y="23742"/>
                  </a:cubicBezTo>
                  <a:cubicBezTo>
                    <a:pt x="93226" y="24454"/>
                    <a:pt x="93050" y="25139"/>
                    <a:pt x="92525" y="25413"/>
                  </a:cubicBezTo>
                  <a:cubicBezTo>
                    <a:pt x="91977" y="25686"/>
                    <a:pt x="91188" y="25686"/>
                    <a:pt x="90794" y="26207"/>
                  </a:cubicBezTo>
                  <a:cubicBezTo>
                    <a:pt x="90399" y="26727"/>
                    <a:pt x="89150" y="28041"/>
                    <a:pt x="88668" y="28671"/>
                  </a:cubicBezTo>
                  <a:cubicBezTo>
                    <a:pt x="88208" y="29329"/>
                    <a:pt x="87880" y="30424"/>
                    <a:pt x="86697" y="29849"/>
                  </a:cubicBezTo>
                  <a:cubicBezTo>
                    <a:pt x="85513" y="29301"/>
                    <a:pt x="86280" y="28918"/>
                    <a:pt x="85185" y="28973"/>
                  </a:cubicBezTo>
                  <a:cubicBezTo>
                    <a:pt x="84352" y="29055"/>
                    <a:pt x="83388" y="28836"/>
                    <a:pt x="82753" y="28370"/>
                  </a:cubicBezTo>
                  <a:cubicBezTo>
                    <a:pt x="82621" y="29055"/>
                    <a:pt x="82490" y="29739"/>
                    <a:pt x="82468" y="30123"/>
                  </a:cubicBezTo>
                  <a:cubicBezTo>
                    <a:pt x="82402" y="31054"/>
                    <a:pt x="81898" y="32341"/>
                    <a:pt x="81614" y="33546"/>
                  </a:cubicBezTo>
                  <a:cubicBezTo>
                    <a:pt x="81307" y="34778"/>
                    <a:pt x="81175" y="35545"/>
                    <a:pt x="80956" y="36668"/>
                  </a:cubicBezTo>
                  <a:cubicBezTo>
                    <a:pt x="80737" y="37818"/>
                    <a:pt x="80518" y="37900"/>
                    <a:pt x="80518" y="38968"/>
                  </a:cubicBezTo>
                  <a:cubicBezTo>
                    <a:pt x="80518" y="40036"/>
                    <a:pt x="80321" y="40036"/>
                    <a:pt x="79664" y="39954"/>
                  </a:cubicBezTo>
                  <a:cubicBezTo>
                    <a:pt x="79028" y="39872"/>
                    <a:pt x="79379" y="40721"/>
                    <a:pt x="79532" y="41241"/>
                  </a:cubicBezTo>
                  <a:cubicBezTo>
                    <a:pt x="79664" y="41761"/>
                    <a:pt x="79948" y="42446"/>
                    <a:pt x="80671" y="43295"/>
                  </a:cubicBezTo>
                  <a:cubicBezTo>
                    <a:pt x="81394" y="44144"/>
                    <a:pt x="81614" y="43377"/>
                    <a:pt x="82183" y="42692"/>
                  </a:cubicBezTo>
                  <a:cubicBezTo>
                    <a:pt x="82753" y="42008"/>
                    <a:pt x="82972" y="42090"/>
                    <a:pt x="83476" y="42309"/>
                  </a:cubicBezTo>
                  <a:cubicBezTo>
                    <a:pt x="83980" y="42528"/>
                    <a:pt x="84834" y="41706"/>
                    <a:pt x="85272" y="41624"/>
                  </a:cubicBezTo>
                  <a:cubicBezTo>
                    <a:pt x="85689" y="41542"/>
                    <a:pt x="86565" y="42309"/>
                    <a:pt x="86981" y="42829"/>
                  </a:cubicBezTo>
                  <a:cubicBezTo>
                    <a:pt x="87420" y="43377"/>
                    <a:pt x="87989" y="42829"/>
                    <a:pt x="87989" y="42528"/>
                  </a:cubicBezTo>
                  <a:cubicBezTo>
                    <a:pt x="87989" y="42227"/>
                    <a:pt x="88559" y="40858"/>
                    <a:pt x="88844" y="40173"/>
                  </a:cubicBezTo>
                  <a:cubicBezTo>
                    <a:pt x="89150" y="39488"/>
                    <a:pt x="89852" y="39790"/>
                    <a:pt x="90575" y="39570"/>
                  </a:cubicBezTo>
                  <a:cubicBezTo>
                    <a:pt x="91298" y="39351"/>
                    <a:pt x="92306" y="39707"/>
                    <a:pt x="92525" y="40173"/>
                  </a:cubicBezTo>
                  <a:cubicBezTo>
                    <a:pt x="92722" y="40638"/>
                    <a:pt x="94014" y="41077"/>
                    <a:pt x="94518" y="41022"/>
                  </a:cubicBezTo>
                  <a:cubicBezTo>
                    <a:pt x="95022" y="40940"/>
                    <a:pt x="95176" y="41706"/>
                    <a:pt x="95176" y="42227"/>
                  </a:cubicBezTo>
                  <a:cubicBezTo>
                    <a:pt x="95176" y="42774"/>
                    <a:pt x="96381" y="42829"/>
                    <a:pt x="97257" y="43596"/>
                  </a:cubicBezTo>
                  <a:cubicBezTo>
                    <a:pt x="98112" y="44363"/>
                    <a:pt x="98177" y="44828"/>
                    <a:pt x="98835" y="45431"/>
                  </a:cubicBezTo>
                  <a:cubicBezTo>
                    <a:pt x="99470" y="46033"/>
                    <a:pt x="99558" y="47019"/>
                    <a:pt x="99185" y="47868"/>
                  </a:cubicBezTo>
                  <a:cubicBezTo>
                    <a:pt x="98835" y="48690"/>
                    <a:pt x="98396" y="48690"/>
                    <a:pt x="97038" y="48690"/>
                  </a:cubicBezTo>
                  <a:cubicBezTo>
                    <a:pt x="95680" y="48690"/>
                    <a:pt x="95811" y="48690"/>
                    <a:pt x="95526" y="48251"/>
                  </a:cubicBezTo>
                  <a:cubicBezTo>
                    <a:pt x="95241" y="47786"/>
                    <a:pt x="94453" y="48553"/>
                    <a:pt x="94453" y="48553"/>
                  </a:cubicBezTo>
                  <a:cubicBezTo>
                    <a:pt x="94453" y="48553"/>
                    <a:pt x="93817" y="48635"/>
                    <a:pt x="92656" y="48388"/>
                  </a:cubicBezTo>
                  <a:cubicBezTo>
                    <a:pt x="91517" y="48169"/>
                    <a:pt x="91648" y="49155"/>
                    <a:pt x="90859" y="50004"/>
                  </a:cubicBezTo>
                  <a:cubicBezTo>
                    <a:pt x="90071" y="50826"/>
                    <a:pt x="90136" y="50743"/>
                    <a:pt x="90005" y="50141"/>
                  </a:cubicBezTo>
                  <a:cubicBezTo>
                    <a:pt x="89852" y="49539"/>
                    <a:pt x="88844" y="50387"/>
                    <a:pt x="88778" y="51455"/>
                  </a:cubicBezTo>
                  <a:cubicBezTo>
                    <a:pt x="88712" y="52496"/>
                    <a:pt x="88427" y="51976"/>
                    <a:pt x="87201" y="51976"/>
                  </a:cubicBezTo>
                  <a:cubicBezTo>
                    <a:pt x="85974" y="51976"/>
                    <a:pt x="87135" y="52578"/>
                    <a:pt x="85842" y="53509"/>
                  </a:cubicBezTo>
                  <a:cubicBezTo>
                    <a:pt x="84549" y="54413"/>
                    <a:pt x="84396" y="55399"/>
                    <a:pt x="84681" y="56166"/>
                  </a:cubicBezTo>
                  <a:cubicBezTo>
                    <a:pt x="84988" y="56932"/>
                    <a:pt x="85119" y="56987"/>
                    <a:pt x="84199" y="57453"/>
                  </a:cubicBezTo>
                  <a:cubicBezTo>
                    <a:pt x="83257" y="57918"/>
                    <a:pt x="83542" y="58685"/>
                    <a:pt x="82117" y="59671"/>
                  </a:cubicBezTo>
                  <a:cubicBezTo>
                    <a:pt x="80671" y="60657"/>
                    <a:pt x="79883" y="60273"/>
                    <a:pt x="78743" y="60191"/>
                  </a:cubicBezTo>
                  <a:cubicBezTo>
                    <a:pt x="77582" y="60109"/>
                    <a:pt x="77801" y="61177"/>
                    <a:pt x="77078" y="62108"/>
                  </a:cubicBezTo>
                  <a:cubicBezTo>
                    <a:pt x="76355" y="63012"/>
                    <a:pt x="76793" y="63395"/>
                    <a:pt x="75654" y="63861"/>
                  </a:cubicBezTo>
                  <a:cubicBezTo>
                    <a:pt x="74493" y="64299"/>
                    <a:pt x="74712" y="64847"/>
                    <a:pt x="73638" y="65367"/>
                  </a:cubicBezTo>
                  <a:cubicBezTo>
                    <a:pt x="72565" y="65915"/>
                    <a:pt x="71557" y="65668"/>
                    <a:pt x="70702" y="65531"/>
                  </a:cubicBezTo>
                  <a:cubicBezTo>
                    <a:pt x="69826" y="65367"/>
                    <a:pt x="69541" y="65367"/>
                    <a:pt x="68972" y="64545"/>
                  </a:cubicBezTo>
                  <a:cubicBezTo>
                    <a:pt x="68402" y="63696"/>
                    <a:pt x="68029" y="64162"/>
                    <a:pt x="67044" y="64162"/>
                  </a:cubicBezTo>
                  <a:cubicBezTo>
                    <a:pt x="66036" y="64162"/>
                    <a:pt x="65532" y="64984"/>
                    <a:pt x="65313" y="65750"/>
                  </a:cubicBezTo>
                  <a:cubicBezTo>
                    <a:pt x="65094" y="66517"/>
                    <a:pt x="64962" y="67284"/>
                    <a:pt x="64524" y="68407"/>
                  </a:cubicBezTo>
                  <a:cubicBezTo>
                    <a:pt x="64086" y="69557"/>
                    <a:pt x="64524" y="69256"/>
                    <a:pt x="64874" y="70406"/>
                  </a:cubicBezTo>
                  <a:cubicBezTo>
                    <a:pt x="65247" y="71528"/>
                    <a:pt x="65817" y="71227"/>
                    <a:pt x="66540" y="71830"/>
                  </a:cubicBezTo>
                  <a:cubicBezTo>
                    <a:pt x="67241" y="72460"/>
                    <a:pt x="67328" y="72679"/>
                    <a:pt x="67109" y="73445"/>
                  </a:cubicBezTo>
                  <a:cubicBezTo>
                    <a:pt x="66890" y="74212"/>
                    <a:pt x="65882" y="74732"/>
                    <a:pt x="65159" y="75280"/>
                  </a:cubicBezTo>
                  <a:cubicBezTo>
                    <a:pt x="64458" y="75801"/>
                    <a:pt x="63867" y="76266"/>
                    <a:pt x="63165" y="76869"/>
                  </a:cubicBezTo>
                  <a:cubicBezTo>
                    <a:pt x="62442" y="77471"/>
                    <a:pt x="62442" y="78457"/>
                    <a:pt x="61435" y="79990"/>
                  </a:cubicBezTo>
                  <a:cubicBezTo>
                    <a:pt x="60427" y="81524"/>
                    <a:pt x="60427" y="81661"/>
                    <a:pt x="59200" y="81962"/>
                  </a:cubicBezTo>
                  <a:cubicBezTo>
                    <a:pt x="57995" y="82263"/>
                    <a:pt x="58214" y="82345"/>
                    <a:pt x="57272" y="83194"/>
                  </a:cubicBezTo>
                  <a:cubicBezTo>
                    <a:pt x="56330" y="84016"/>
                    <a:pt x="55409" y="83496"/>
                    <a:pt x="54402" y="84016"/>
                  </a:cubicBezTo>
                  <a:cubicBezTo>
                    <a:pt x="53394" y="84564"/>
                    <a:pt x="52890" y="84317"/>
                    <a:pt x="52167" y="84016"/>
                  </a:cubicBezTo>
                  <a:cubicBezTo>
                    <a:pt x="51466" y="83715"/>
                    <a:pt x="51093" y="84098"/>
                    <a:pt x="50524" y="84317"/>
                  </a:cubicBezTo>
                  <a:cubicBezTo>
                    <a:pt x="49954" y="84564"/>
                    <a:pt x="48946" y="84646"/>
                    <a:pt x="47719" y="84317"/>
                  </a:cubicBezTo>
                  <a:cubicBezTo>
                    <a:pt x="46514" y="84016"/>
                    <a:pt x="47084" y="84399"/>
                    <a:pt x="46361" y="85002"/>
                  </a:cubicBezTo>
                  <a:cubicBezTo>
                    <a:pt x="45638" y="85632"/>
                    <a:pt x="45353" y="85549"/>
                    <a:pt x="43644" y="85851"/>
                  </a:cubicBezTo>
                  <a:cubicBezTo>
                    <a:pt x="41913" y="86152"/>
                    <a:pt x="39963" y="87987"/>
                    <a:pt x="38473" y="88753"/>
                  </a:cubicBezTo>
                  <a:cubicBezTo>
                    <a:pt x="36961" y="89493"/>
                    <a:pt x="37531" y="89821"/>
                    <a:pt x="36392" y="91109"/>
                  </a:cubicBezTo>
                  <a:cubicBezTo>
                    <a:pt x="35230" y="92396"/>
                    <a:pt x="34880" y="91246"/>
                    <a:pt x="34025" y="91026"/>
                  </a:cubicBezTo>
                  <a:cubicBezTo>
                    <a:pt x="33149" y="90807"/>
                    <a:pt x="33806" y="90342"/>
                    <a:pt x="33653" y="89274"/>
                  </a:cubicBezTo>
                  <a:cubicBezTo>
                    <a:pt x="33522" y="88206"/>
                    <a:pt x="32733" y="89192"/>
                    <a:pt x="32141" y="89575"/>
                  </a:cubicBezTo>
                  <a:cubicBezTo>
                    <a:pt x="31572" y="89958"/>
                    <a:pt x="30783" y="89821"/>
                    <a:pt x="30060" y="89821"/>
                  </a:cubicBezTo>
                  <a:cubicBezTo>
                    <a:pt x="29359" y="89821"/>
                    <a:pt x="27277" y="88808"/>
                    <a:pt x="26620" y="88425"/>
                  </a:cubicBezTo>
                  <a:cubicBezTo>
                    <a:pt x="25985" y="88069"/>
                    <a:pt x="24604" y="87905"/>
                    <a:pt x="23027" y="87384"/>
                  </a:cubicBezTo>
                  <a:cubicBezTo>
                    <a:pt x="21449" y="86837"/>
                    <a:pt x="22457" y="86316"/>
                    <a:pt x="21668" y="85385"/>
                  </a:cubicBezTo>
                  <a:cubicBezTo>
                    <a:pt x="20880" y="84481"/>
                    <a:pt x="19872" y="84783"/>
                    <a:pt x="18864" y="84701"/>
                  </a:cubicBezTo>
                  <a:cubicBezTo>
                    <a:pt x="17856" y="84646"/>
                    <a:pt x="17505" y="84646"/>
                    <a:pt x="16498" y="84481"/>
                  </a:cubicBezTo>
                  <a:cubicBezTo>
                    <a:pt x="15490" y="84317"/>
                    <a:pt x="15490" y="84180"/>
                    <a:pt x="14197" y="83715"/>
                  </a:cubicBezTo>
                  <a:cubicBezTo>
                    <a:pt x="12904" y="83249"/>
                    <a:pt x="11897" y="84098"/>
                    <a:pt x="10757" y="84564"/>
                  </a:cubicBezTo>
                  <a:cubicBezTo>
                    <a:pt x="9618" y="85002"/>
                    <a:pt x="9530" y="84481"/>
                    <a:pt x="8325" y="84399"/>
                  </a:cubicBezTo>
                  <a:cubicBezTo>
                    <a:pt x="7098" y="84317"/>
                    <a:pt x="6441" y="84262"/>
                    <a:pt x="5367" y="84098"/>
                  </a:cubicBezTo>
                  <a:cubicBezTo>
                    <a:pt x="4294" y="83934"/>
                    <a:pt x="3790" y="84098"/>
                    <a:pt x="3001" y="83331"/>
                  </a:cubicBezTo>
                  <a:cubicBezTo>
                    <a:pt x="2212" y="82565"/>
                    <a:pt x="1796" y="83496"/>
                    <a:pt x="1292" y="83633"/>
                  </a:cubicBezTo>
                  <a:cubicBezTo>
                    <a:pt x="985" y="83742"/>
                    <a:pt x="744" y="83715"/>
                    <a:pt x="394" y="83523"/>
                  </a:cubicBezTo>
                  <a:cubicBezTo>
                    <a:pt x="416" y="84892"/>
                    <a:pt x="744" y="86645"/>
                    <a:pt x="942" y="87329"/>
                  </a:cubicBezTo>
                  <a:cubicBezTo>
                    <a:pt x="1226" y="88233"/>
                    <a:pt x="1139" y="88753"/>
                    <a:pt x="569" y="89548"/>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6" name="Shape 3007"/>
            <p:cNvSpPr/>
            <p:nvPr/>
          </p:nvSpPr>
          <p:spPr>
            <a:xfrm>
              <a:off x="3795" y="3406"/>
              <a:ext cx="874" cy="658"/>
            </a:xfrm>
            <a:custGeom>
              <a:avLst/>
              <a:gdLst/>
              <a:ahLst/>
              <a:cxnLst/>
              <a:rect l="0" t="0" r="0" b="0"/>
              <a:pathLst>
                <a:path w="120000" h="120000" extrusionOk="0">
                  <a:moveTo>
                    <a:pt x="116823" y="22515"/>
                  </a:moveTo>
                  <a:cubicBezTo>
                    <a:pt x="117141" y="17793"/>
                    <a:pt x="113520" y="15347"/>
                    <a:pt x="112948" y="12817"/>
                  </a:cubicBezTo>
                  <a:cubicBezTo>
                    <a:pt x="112440" y="10372"/>
                    <a:pt x="112122" y="8432"/>
                    <a:pt x="110725" y="10035"/>
                  </a:cubicBezTo>
                  <a:cubicBezTo>
                    <a:pt x="109391" y="11553"/>
                    <a:pt x="107167" y="11300"/>
                    <a:pt x="106278" y="9697"/>
                  </a:cubicBezTo>
                  <a:cubicBezTo>
                    <a:pt x="105452" y="8179"/>
                    <a:pt x="104118" y="6577"/>
                    <a:pt x="102721" y="6914"/>
                  </a:cubicBezTo>
                  <a:cubicBezTo>
                    <a:pt x="101323" y="7167"/>
                    <a:pt x="96622" y="4385"/>
                    <a:pt x="95733" y="6914"/>
                  </a:cubicBezTo>
                  <a:cubicBezTo>
                    <a:pt x="94907" y="9360"/>
                    <a:pt x="96622" y="15938"/>
                    <a:pt x="94399" y="14673"/>
                  </a:cubicBezTo>
                  <a:cubicBezTo>
                    <a:pt x="92175" y="13492"/>
                    <a:pt x="90206" y="8770"/>
                    <a:pt x="87983" y="11300"/>
                  </a:cubicBezTo>
                  <a:cubicBezTo>
                    <a:pt x="85759" y="13745"/>
                    <a:pt x="82456" y="12817"/>
                    <a:pt x="79661" y="15685"/>
                  </a:cubicBezTo>
                  <a:cubicBezTo>
                    <a:pt x="76866" y="18468"/>
                    <a:pt x="73816" y="20660"/>
                    <a:pt x="71593" y="18130"/>
                  </a:cubicBezTo>
                  <a:cubicBezTo>
                    <a:pt x="69433" y="15685"/>
                    <a:pt x="68861" y="12817"/>
                    <a:pt x="71911" y="10625"/>
                  </a:cubicBezTo>
                  <a:cubicBezTo>
                    <a:pt x="74960" y="8432"/>
                    <a:pt x="76611" y="6914"/>
                    <a:pt x="76866" y="4975"/>
                  </a:cubicBezTo>
                  <a:cubicBezTo>
                    <a:pt x="77183" y="3120"/>
                    <a:pt x="76611" y="1855"/>
                    <a:pt x="75532" y="927"/>
                  </a:cubicBezTo>
                  <a:cubicBezTo>
                    <a:pt x="74388" y="0"/>
                    <a:pt x="74134" y="0"/>
                    <a:pt x="71593" y="1855"/>
                  </a:cubicBezTo>
                  <a:cubicBezTo>
                    <a:pt x="69115" y="3794"/>
                    <a:pt x="66320" y="4385"/>
                    <a:pt x="65494" y="2529"/>
                  </a:cubicBezTo>
                  <a:cubicBezTo>
                    <a:pt x="65177" y="1855"/>
                    <a:pt x="64732" y="1096"/>
                    <a:pt x="64287" y="252"/>
                  </a:cubicBezTo>
                  <a:cubicBezTo>
                    <a:pt x="62445" y="2023"/>
                    <a:pt x="60857" y="2867"/>
                    <a:pt x="59015" y="3794"/>
                  </a:cubicBezTo>
                  <a:cubicBezTo>
                    <a:pt x="56664" y="4891"/>
                    <a:pt x="56347" y="3457"/>
                    <a:pt x="54695" y="2361"/>
                  </a:cubicBezTo>
                  <a:cubicBezTo>
                    <a:pt x="53043" y="1264"/>
                    <a:pt x="53298" y="505"/>
                    <a:pt x="52027" y="674"/>
                  </a:cubicBezTo>
                  <a:cubicBezTo>
                    <a:pt x="50820" y="758"/>
                    <a:pt x="50248" y="3457"/>
                    <a:pt x="48152" y="4722"/>
                  </a:cubicBezTo>
                  <a:cubicBezTo>
                    <a:pt x="46119" y="5987"/>
                    <a:pt x="49550" y="6746"/>
                    <a:pt x="48597" y="11131"/>
                  </a:cubicBezTo>
                  <a:cubicBezTo>
                    <a:pt x="47644" y="15516"/>
                    <a:pt x="47072" y="12817"/>
                    <a:pt x="43578" y="10625"/>
                  </a:cubicBezTo>
                  <a:cubicBezTo>
                    <a:pt x="40148" y="8432"/>
                    <a:pt x="38750" y="10035"/>
                    <a:pt x="36527" y="11131"/>
                  </a:cubicBezTo>
                  <a:cubicBezTo>
                    <a:pt x="34303" y="12227"/>
                    <a:pt x="35574" y="13745"/>
                    <a:pt x="36209" y="16275"/>
                  </a:cubicBezTo>
                  <a:cubicBezTo>
                    <a:pt x="36908" y="18805"/>
                    <a:pt x="36400" y="18636"/>
                    <a:pt x="35129" y="18805"/>
                  </a:cubicBezTo>
                  <a:cubicBezTo>
                    <a:pt x="31953" y="19058"/>
                    <a:pt x="33605" y="19732"/>
                    <a:pt x="33033" y="22178"/>
                  </a:cubicBezTo>
                  <a:cubicBezTo>
                    <a:pt x="32525" y="24708"/>
                    <a:pt x="34176" y="24371"/>
                    <a:pt x="34875" y="26394"/>
                  </a:cubicBezTo>
                  <a:cubicBezTo>
                    <a:pt x="35574" y="28418"/>
                    <a:pt x="35383" y="28924"/>
                    <a:pt x="34049" y="30021"/>
                  </a:cubicBezTo>
                  <a:cubicBezTo>
                    <a:pt x="32652" y="31117"/>
                    <a:pt x="33160" y="32972"/>
                    <a:pt x="33033" y="36430"/>
                  </a:cubicBezTo>
                  <a:cubicBezTo>
                    <a:pt x="32906" y="39887"/>
                    <a:pt x="31635" y="38959"/>
                    <a:pt x="28205" y="43345"/>
                  </a:cubicBezTo>
                  <a:cubicBezTo>
                    <a:pt x="24711" y="47645"/>
                    <a:pt x="26109" y="53633"/>
                    <a:pt x="26807" y="56416"/>
                  </a:cubicBezTo>
                  <a:cubicBezTo>
                    <a:pt x="27506" y="59283"/>
                    <a:pt x="25854" y="60210"/>
                    <a:pt x="24330" y="62656"/>
                  </a:cubicBezTo>
                  <a:cubicBezTo>
                    <a:pt x="22805" y="65186"/>
                    <a:pt x="18867" y="67210"/>
                    <a:pt x="17533" y="67800"/>
                  </a:cubicBezTo>
                  <a:cubicBezTo>
                    <a:pt x="16135" y="68475"/>
                    <a:pt x="16008" y="69992"/>
                    <a:pt x="16961" y="71932"/>
                  </a:cubicBezTo>
                  <a:cubicBezTo>
                    <a:pt x="17914" y="73787"/>
                    <a:pt x="16961" y="73787"/>
                    <a:pt x="16262" y="75811"/>
                  </a:cubicBezTo>
                  <a:cubicBezTo>
                    <a:pt x="15563" y="77835"/>
                    <a:pt x="14166" y="78341"/>
                    <a:pt x="12069" y="76907"/>
                  </a:cubicBezTo>
                  <a:cubicBezTo>
                    <a:pt x="10037" y="75474"/>
                    <a:pt x="10989" y="78004"/>
                    <a:pt x="10989" y="81630"/>
                  </a:cubicBezTo>
                  <a:cubicBezTo>
                    <a:pt x="10989" y="85172"/>
                    <a:pt x="7241" y="84075"/>
                    <a:pt x="5272" y="84075"/>
                  </a:cubicBezTo>
                  <a:cubicBezTo>
                    <a:pt x="3366" y="84075"/>
                    <a:pt x="4319" y="84834"/>
                    <a:pt x="4319" y="86605"/>
                  </a:cubicBezTo>
                  <a:cubicBezTo>
                    <a:pt x="4319" y="88292"/>
                    <a:pt x="3239" y="88966"/>
                    <a:pt x="1842" y="89725"/>
                  </a:cubicBezTo>
                  <a:cubicBezTo>
                    <a:pt x="1206" y="90063"/>
                    <a:pt x="762" y="91075"/>
                    <a:pt x="381" y="92087"/>
                  </a:cubicBezTo>
                  <a:cubicBezTo>
                    <a:pt x="698" y="94111"/>
                    <a:pt x="1334" y="94111"/>
                    <a:pt x="2795" y="94111"/>
                  </a:cubicBezTo>
                  <a:cubicBezTo>
                    <a:pt x="4446" y="94111"/>
                    <a:pt x="5844" y="93436"/>
                    <a:pt x="3620" y="96556"/>
                  </a:cubicBezTo>
                  <a:cubicBezTo>
                    <a:pt x="1397" y="99761"/>
                    <a:pt x="1143" y="100351"/>
                    <a:pt x="1397" y="103134"/>
                  </a:cubicBezTo>
                  <a:cubicBezTo>
                    <a:pt x="1715" y="106001"/>
                    <a:pt x="0" y="107856"/>
                    <a:pt x="2795" y="109711"/>
                  </a:cubicBezTo>
                  <a:cubicBezTo>
                    <a:pt x="5590" y="111567"/>
                    <a:pt x="2795" y="110386"/>
                    <a:pt x="4446" y="114096"/>
                  </a:cubicBezTo>
                  <a:cubicBezTo>
                    <a:pt x="6161" y="117891"/>
                    <a:pt x="2541" y="117554"/>
                    <a:pt x="7813" y="117891"/>
                  </a:cubicBezTo>
                  <a:cubicBezTo>
                    <a:pt x="13086" y="118144"/>
                    <a:pt x="15309" y="120000"/>
                    <a:pt x="16135" y="115952"/>
                  </a:cubicBezTo>
                  <a:cubicBezTo>
                    <a:pt x="16961" y="111904"/>
                    <a:pt x="12514" y="110049"/>
                    <a:pt x="13340" y="108446"/>
                  </a:cubicBezTo>
                  <a:cubicBezTo>
                    <a:pt x="14166" y="106929"/>
                    <a:pt x="15563" y="105073"/>
                    <a:pt x="12768" y="105326"/>
                  </a:cubicBezTo>
                  <a:cubicBezTo>
                    <a:pt x="10037" y="105664"/>
                    <a:pt x="8385" y="104736"/>
                    <a:pt x="10291" y="102543"/>
                  </a:cubicBezTo>
                  <a:cubicBezTo>
                    <a:pt x="12260" y="100351"/>
                    <a:pt x="12260" y="97231"/>
                    <a:pt x="14737" y="97568"/>
                  </a:cubicBezTo>
                  <a:cubicBezTo>
                    <a:pt x="17215" y="97821"/>
                    <a:pt x="16961" y="97231"/>
                    <a:pt x="18041" y="95375"/>
                  </a:cubicBezTo>
                  <a:cubicBezTo>
                    <a:pt x="19184" y="93436"/>
                    <a:pt x="20010" y="92508"/>
                    <a:pt x="21979" y="92508"/>
                  </a:cubicBezTo>
                  <a:cubicBezTo>
                    <a:pt x="23885" y="92508"/>
                    <a:pt x="28586" y="89388"/>
                    <a:pt x="30555" y="89135"/>
                  </a:cubicBezTo>
                  <a:cubicBezTo>
                    <a:pt x="32525" y="88798"/>
                    <a:pt x="35002" y="89388"/>
                    <a:pt x="35828" y="85931"/>
                  </a:cubicBezTo>
                  <a:cubicBezTo>
                    <a:pt x="36654" y="82557"/>
                    <a:pt x="39703" y="80028"/>
                    <a:pt x="41355" y="81293"/>
                  </a:cubicBezTo>
                  <a:cubicBezTo>
                    <a:pt x="43070" y="82557"/>
                    <a:pt x="46627" y="85003"/>
                    <a:pt x="47199" y="81883"/>
                  </a:cubicBezTo>
                  <a:cubicBezTo>
                    <a:pt x="47771" y="78763"/>
                    <a:pt x="49994" y="81883"/>
                    <a:pt x="52218" y="79437"/>
                  </a:cubicBezTo>
                  <a:cubicBezTo>
                    <a:pt x="54441" y="76907"/>
                    <a:pt x="55775" y="79100"/>
                    <a:pt x="56093" y="75643"/>
                  </a:cubicBezTo>
                  <a:cubicBezTo>
                    <a:pt x="56347" y="72185"/>
                    <a:pt x="58570" y="71932"/>
                    <a:pt x="59396" y="72860"/>
                  </a:cubicBezTo>
                  <a:cubicBezTo>
                    <a:pt x="60222" y="73787"/>
                    <a:pt x="63017" y="71595"/>
                    <a:pt x="64415" y="69739"/>
                  </a:cubicBezTo>
                  <a:cubicBezTo>
                    <a:pt x="65812" y="67800"/>
                    <a:pt x="68544" y="67800"/>
                    <a:pt x="66066" y="64427"/>
                  </a:cubicBezTo>
                  <a:cubicBezTo>
                    <a:pt x="63589" y="60969"/>
                    <a:pt x="63271" y="61560"/>
                    <a:pt x="62191" y="58439"/>
                  </a:cubicBezTo>
                  <a:cubicBezTo>
                    <a:pt x="61048" y="55319"/>
                    <a:pt x="59714" y="51862"/>
                    <a:pt x="63271" y="54054"/>
                  </a:cubicBezTo>
                  <a:cubicBezTo>
                    <a:pt x="66892" y="56247"/>
                    <a:pt x="68290" y="59114"/>
                    <a:pt x="69115" y="61560"/>
                  </a:cubicBezTo>
                  <a:cubicBezTo>
                    <a:pt x="69941" y="64089"/>
                    <a:pt x="74642" y="66619"/>
                    <a:pt x="76611" y="64427"/>
                  </a:cubicBezTo>
                  <a:cubicBezTo>
                    <a:pt x="78581" y="62234"/>
                    <a:pt x="76040" y="63162"/>
                    <a:pt x="78581" y="62234"/>
                  </a:cubicBezTo>
                  <a:cubicBezTo>
                    <a:pt x="81058" y="61307"/>
                    <a:pt x="81630" y="60379"/>
                    <a:pt x="81884" y="57849"/>
                  </a:cubicBezTo>
                  <a:cubicBezTo>
                    <a:pt x="82138" y="55319"/>
                    <a:pt x="82456" y="56247"/>
                    <a:pt x="84362" y="57849"/>
                  </a:cubicBezTo>
                  <a:cubicBezTo>
                    <a:pt x="86331" y="59367"/>
                    <a:pt x="86585" y="57849"/>
                    <a:pt x="87983" y="55994"/>
                  </a:cubicBezTo>
                  <a:cubicBezTo>
                    <a:pt x="89380" y="54054"/>
                    <a:pt x="93255" y="51862"/>
                    <a:pt x="93573" y="53464"/>
                  </a:cubicBezTo>
                  <a:cubicBezTo>
                    <a:pt x="93827" y="55066"/>
                    <a:pt x="99100" y="55657"/>
                    <a:pt x="97702" y="54054"/>
                  </a:cubicBezTo>
                  <a:cubicBezTo>
                    <a:pt x="96304" y="52536"/>
                    <a:pt x="95733" y="49079"/>
                    <a:pt x="97702" y="50344"/>
                  </a:cubicBezTo>
                  <a:cubicBezTo>
                    <a:pt x="99671" y="51609"/>
                    <a:pt x="100751" y="53801"/>
                    <a:pt x="104626" y="50934"/>
                  </a:cubicBezTo>
                  <a:cubicBezTo>
                    <a:pt x="108501" y="48151"/>
                    <a:pt x="110217" y="46886"/>
                    <a:pt x="111042" y="46886"/>
                  </a:cubicBezTo>
                  <a:cubicBezTo>
                    <a:pt x="111868" y="46886"/>
                    <a:pt x="112948" y="44356"/>
                    <a:pt x="112948" y="42501"/>
                  </a:cubicBezTo>
                  <a:cubicBezTo>
                    <a:pt x="112948" y="40646"/>
                    <a:pt x="115997" y="38791"/>
                    <a:pt x="116569" y="35671"/>
                  </a:cubicBezTo>
                  <a:cubicBezTo>
                    <a:pt x="116950" y="33562"/>
                    <a:pt x="118221" y="31623"/>
                    <a:pt x="120000" y="29852"/>
                  </a:cubicBezTo>
                  <a:cubicBezTo>
                    <a:pt x="118411" y="27912"/>
                    <a:pt x="116696" y="25130"/>
                    <a:pt x="116823" y="2251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7" name="Shape 3008"/>
            <p:cNvSpPr/>
            <p:nvPr/>
          </p:nvSpPr>
          <p:spPr>
            <a:xfrm>
              <a:off x="3625" y="2903"/>
              <a:ext cx="664" cy="641"/>
            </a:xfrm>
            <a:custGeom>
              <a:avLst/>
              <a:gdLst/>
              <a:ahLst/>
              <a:cxnLst/>
              <a:rect l="0" t="0" r="0" b="0"/>
              <a:pathLst>
                <a:path w="120000" h="120000" extrusionOk="0">
                  <a:moveTo>
                    <a:pt x="117828" y="76734"/>
                  </a:moveTo>
                  <a:cubicBezTo>
                    <a:pt x="115657" y="74826"/>
                    <a:pt x="115991" y="72919"/>
                    <a:pt x="114154" y="71011"/>
                  </a:cubicBezTo>
                  <a:cubicBezTo>
                    <a:pt x="112400" y="69017"/>
                    <a:pt x="108726" y="68757"/>
                    <a:pt x="108726" y="65549"/>
                  </a:cubicBezTo>
                  <a:cubicBezTo>
                    <a:pt x="108726" y="62341"/>
                    <a:pt x="107640" y="61647"/>
                    <a:pt x="107640" y="58786"/>
                  </a:cubicBezTo>
                  <a:cubicBezTo>
                    <a:pt x="107640" y="55838"/>
                    <a:pt x="106137" y="56878"/>
                    <a:pt x="103632" y="53323"/>
                  </a:cubicBezTo>
                  <a:cubicBezTo>
                    <a:pt x="101043" y="49768"/>
                    <a:pt x="99624" y="45953"/>
                    <a:pt x="103215" y="42658"/>
                  </a:cubicBezTo>
                  <a:cubicBezTo>
                    <a:pt x="106889" y="39450"/>
                    <a:pt x="111231" y="37196"/>
                    <a:pt x="111649" y="33034"/>
                  </a:cubicBezTo>
                  <a:cubicBezTo>
                    <a:pt x="111983" y="28872"/>
                    <a:pt x="108392" y="25664"/>
                    <a:pt x="109060" y="24017"/>
                  </a:cubicBezTo>
                  <a:cubicBezTo>
                    <a:pt x="109812" y="22456"/>
                    <a:pt x="108726" y="19855"/>
                    <a:pt x="106555" y="17947"/>
                  </a:cubicBezTo>
                  <a:cubicBezTo>
                    <a:pt x="104300" y="16040"/>
                    <a:pt x="98121" y="17601"/>
                    <a:pt x="98121" y="12832"/>
                  </a:cubicBezTo>
                  <a:cubicBezTo>
                    <a:pt x="98121" y="7976"/>
                    <a:pt x="100709" y="5722"/>
                    <a:pt x="97369" y="3815"/>
                  </a:cubicBezTo>
                  <a:cubicBezTo>
                    <a:pt x="94112" y="1907"/>
                    <a:pt x="93778" y="1213"/>
                    <a:pt x="91189" y="4161"/>
                  </a:cubicBezTo>
                  <a:cubicBezTo>
                    <a:pt x="88684" y="7023"/>
                    <a:pt x="89770" y="11531"/>
                    <a:pt x="86096" y="9624"/>
                  </a:cubicBezTo>
                  <a:cubicBezTo>
                    <a:pt x="82421" y="7630"/>
                    <a:pt x="81336" y="6069"/>
                    <a:pt x="82839" y="5115"/>
                  </a:cubicBezTo>
                  <a:cubicBezTo>
                    <a:pt x="84258" y="4161"/>
                    <a:pt x="83507" y="1213"/>
                    <a:pt x="81002" y="2167"/>
                  </a:cubicBezTo>
                  <a:cubicBezTo>
                    <a:pt x="78413" y="3208"/>
                    <a:pt x="79164" y="5115"/>
                    <a:pt x="75156" y="6676"/>
                  </a:cubicBezTo>
                  <a:cubicBezTo>
                    <a:pt x="71148" y="8323"/>
                    <a:pt x="68559" y="9624"/>
                    <a:pt x="66054" y="7023"/>
                  </a:cubicBezTo>
                  <a:cubicBezTo>
                    <a:pt x="63465" y="4421"/>
                    <a:pt x="64968" y="1560"/>
                    <a:pt x="59123" y="2514"/>
                  </a:cubicBezTo>
                  <a:cubicBezTo>
                    <a:pt x="53277" y="3468"/>
                    <a:pt x="50354" y="3208"/>
                    <a:pt x="48183" y="1907"/>
                  </a:cubicBezTo>
                  <a:cubicBezTo>
                    <a:pt x="46012" y="606"/>
                    <a:pt x="42672" y="0"/>
                    <a:pt x="39415" y="0"/>
                  </a:cubicBezTo>
                  <a:cubicBezTo>
                    <a:pt x="36158" y="0"/>
                    <a:pt x="29227" y="953"/>
                    <a:pt x="31732" y="3468"/>
                  </a:cubicBezTo>
                  <a:cubicBezTo>
                    <a:pt x="34321" y="6069"/>
                    <a:pt x="37244" y="11878"/>
                    <a:pt x="33235" y="11531"/>
                  </a:cubicBezTo>
                  <a:cubicBezTo>
                    <a:pt x="29227" y="11184"/>
                    <a:pt x="28141" y="9277"/>
                    <a:pt x="26304" y="10924"/>
                  </a:cubicBezTo>
                  <a:cubicBezTo>
                    <a:pt x="24467" y="12485"/>
                    <a:pt x="22964" y="7023"/>
                    <a:pt x="19707" y="8670"/>
                  </a:cubicBezTo>
                  <a:cubicBezTo>
                    <a:pt x="16450" y="10231"/>
                    <a:pt x="12025" y="11878"/>
                    <a:pt x="10605" y="15086"/>
                  </a:cubicBezTo>
                  <a:cubicBezTo>
                    <a:pt x="9102" y="18294"/>
                    <a:pt x="8016" y="19855"/>
                    <a:pt x="8016" y="24364"/>
                  </a:cubicBezTo>
                  <a:cubicBezTo>
                    <a:pt x="8016" y="28872"/>
                    <a:pt x="8768" y="33381"/>
                    <a:pt x="10187" y="35635"/>
                  </a:cubicBezTo>
                  <a:cubicBezTo>
                    <a:pt x="11691" y="37890"/>
                    <a:pt x="7682" y="38236"/>
                    <a:pt x="9853" y="40751"/>
                  </a:cubicBezTo>
                  <a:cubicBezTo>
                    <a:pt x="12025" y="43352"/>
                    <a:pt x="12776" y="43005"/>
                    <a:pt x="11691" y="46213"/>
                  </a:cubicBezTo>
                  <a:cubicBezTo>
                    <a:pt x="10605" y="49421"/>
                    <a:pt x="10939" y="50375"/>
                    <a:pt x="12776" y="53323"/>
                  </a:cubicBezTo>
                  <a:cubicBezTo>
                    <a:pt x="14613" y="56184"/>
                    <a:pt x="16784" y="59046"/>
                    <a:pt x="13862" y="59739"/>
                  </a:cubicBezTo>
                  <a:cubicBezTo>
                    <a:pt x="10939" y="60346"/>
                    <a:pt x="6597" y="63294"/>
                    <a:pt x="4759" y="65549"/>
                  </a:cubicBezTo>
                  <a:cubicBezTo>
                    <a:pt x="2922" y="67803"/>
                    <a:pt x="0" y="68410"/>
                    <a:pt x="3256" y="69710"/>
                  </a:cubicBezTo>
                  <a:cubicBezTo>
                    <a:pt x="6597" y="71011"/>
                    <a:pt x="5511" y="67109"/>
                    <a:pt x="9102" y="67803"/>
                  </a:cubicBezTo>
                  <a:cubicBezTo>
                    <a:pt x="12776" y="68410"/>
                    <a:pt x="16450" y="65202"/>
                    <a:pt x="16784" y="69017"/>
                  </a:cubicBezTo>
                  <a:cubicBezTo>
                    <a:pt x="17118" y="72919"/>
                    <a:pt x="17536" y="73872"/>
                    <a:pt x="15699" y="74826"/>
                  </a:cubicBezTo>
                  <a:cubicBezTo>
                    <a:pt x="13862" y="75780"/>
                    <a:pt x="15365" y="77080"/>
                    <a:pt x="16450" y="78728"/>
                  </a:cubicBezTo>
                  <a:cubicBezTo>
                    <a:pt x="17536" y="80289"/>
                    <a:pt x="16784" y="79682"/>
                    <a:pt x="15365" y="81589"/>
                  </a:cubicBezTo>
                  <a:cubicBezTo>
                    <a:pt x="13862" y="83497"/>
                    <a:pt x="16033" y="87052"/>
                    <a:pt x="16784" y="88005"/>
                  </a:cubicBezTo>
                  <a:cubicBezTo>
                    <a:pt x="17118" y="88439"/>
                    <a:pt x="17620" y="89306"/>
                    <a:pt x="17870" y="90346"/>
                  </a:cubicBezTo>
                  <a:cubicBezTo>
                    <a:pt x="19874" y="90433"/>
                    <a:pt x="21878" y="90693"/>
                    <a:pt x="22463" y="91820"/>
                  </a:cubicBezTo>
                  <a:cubicBezTo>
                    <a:pt x="23549" y="93988"/>
                    <a:pt x="26304" y="92774"/>
                    <a:pt x="26555" y="90346"/>
                  </a:cubicBezTo>
                  <a:cubicBezTo>
                    <a:pt x="26805" y="87919"/>
                    <a:pt x="28977" y="81936"/>
                    <a:pt x="31482" y="86011"/>
                  </a:cubicBezTo>
                  <a:cubicBezTo>
                    <a:pt x="33903" y="90086"/>
                    <a:pt x="29812" y="91040"/>
                    <a:pt x="36910" y="89826"/>
                  </a:cubicBezTo>
                  <a:cubicBezTo>
                    <a:pt x="39916" y="86445"/>
                    <a:pt x="40250" y="87658"/>
                    <a:pt x="40751" y="85317"/>
                  </a:cubicBezTo>
                  <a:cubicBezTo>
                    <a:pt x="41336" y="82890"/>
                    <a:pt x="42171" y="82630"/>
                    <a:pt x="44342" y="83150"/>
                  </a:cubicBezTo>
                  <a:cubicBezTo>
                    <a:pt x="46513" y="83583"/>
                    <a:pt x="47348" y="83843"/>
                    <a:pt x="48434" y="82890"/>
                  </a:cubicBezTo>
                  <a:cubicBezTo>
                    <a:pt x="49519" y="81936"/>
                    <a:pt x="49770" y="79942"/>
                    <a:pt x="52526" y="80982"/>
                  </a:cubicBezTo>
                  <a:cubicBezTo>
                    <a:pt x="55281" y="81936"/>
                    <a:pt x="57453" y="81676"/>
                    <a:pt x="56116" y="84277"/>
                  </a:cubicBezTo>
                  <a:cubicBezTo>
                    <a:pt x="54697" y="86965"/>
                    <a:pt x="53110" y="90086"/>
                    <a:pt x="55782" y="90086"/>
                  </a:cubicBezTo>
                  <a:cubicBezTo>
                    <a:pt x="58538" y="90086"/>
                    <a:pt x="59624" y="89653"/>
                    <a:pt x="59373" y="92514"/>
                  </a:cubicBezTo>
                  <a:cubicBezTo>
                    <a:pt x="59123" y="95375"/>
                    <a:pt x="61043" y="99277"/>
                    <a:pt x="56116" y="103092"/>
                  </a:cubicBezTo>
                  <a:cubicBezTo>
                    <a:pt x="51189" y="106994"/>
                    <a:pt x="51189" y="108641"/>
                    <a:pt x="55031" y="108641"/>
                  </a:cubicBezTo>
                  <a:cubicBezTo>
                    <a:pt x="58872" y="108641"/>
                    <a:pt x="61544" y="107254"/>
                    <a:pt x="62379" y="109855"/>
                  </a:cubicBezTo>
                  <a:cubicBezTo>
                    <a:pt x="63215" y="112543"/>
                    <a:pt x="62964" y="120000"/>
                    <a:pt x="66221" y="117312"/>
                  </a:cubicBezTo>
                  <a:cubicBezTo>
                    <a:pt x="69478" y="114710"/>
                    <a:pt x="68643" y="113930"/>
                    <a:pt x="70897" y="114450"/>
                  </a:cubicBezTo>
                  <a:cubicBezTo>
                    <a:pt x="72484" y="114797"/>
                    <a:pt x="72317" y="113843"/>
                    <a:pt x="74488" y="114624"/>
                  </a:cubicBezTo>
                  <a:cubicBezTo>
                    <a:pt x="74572" y="114104"/>
                    <a:pt x="75156" y="113843"/>
                    <a:pt x="77160" y="113757"/>
                  </a:cubicBezTo>
                  <a:cubicBezTo>
                    <a:pt x="78830" y="113583"/>
                    <a:pt x="79498" y="113757"/>
                    <a:pt x="78580" y="111156"/>
                  </a:cubicBezTo>
                  <a:cubicBezTo>
                    <a:pt x="77745" y="108554"/>
                    <a:pt x="76075" y="106994"/>
                    <a:pt x="78997" y="105867"/>
                  </a:cubicBezTo>
                  <a:cubicBezTo>
                    <a:pt x="81920" y="104739"/>
                    <a:pt x="83757" y="103092"/>
                    <a:pt x="88267" y="105346"/>
                  </a:cubicBezTo>
                  <a:cubicBezTo>
                    <a:pt x="92860" y="107601"/>
                    <a:pt x="93611" y="110375"/>
                    <a:pt x="94864" y="105867"/>
                  </a:cubicBezTo>
                  <a:cubicBezTo>
                    <a:pt x="96116" y="101358"/>
                    <a:pt x="91607" y="100578"/>
                    <a:pt x="94279" y="99277"/>
                  </a:cubicBezTo>
                  <a:cubicBezTo>
                    <a:pt x="97035" y="97976"/>
                    <a:pt x="97787" y="95202"/>
                    <a:pt x="99373" y="95115"/>
                  </a:cubicBezTo>
                  <a:cubicBezTo>
                    <a:pt x="101043" y="94942"/>
                    <a:pt x="100709" y="95722"/>
                    <a:pt x="102881" y="96849"/>
                  </a:cubicBezTo>
                  <a:cubicBezTo>
                    <a:pt x="105052" y="97976"/>
                    <a:pt x="105469" y="99450"/>
                    <a:pt x="108559" y="98323"/>
                  </a:cubicBezTo>
                  <a:cubicBezTo>
                    <a:pt x="110981" y="97369"/>
                    <a:pt x="113068" y="96502"/>
                    <a:pt x="115490" y="94682"/>
                  </a:cubicBezTo>
                  <a:cubicBezTo>
                    <a:pt x="114488" y="93208"/>
                    <a:pt x="113569" y="91473"/>
                    <a:pt x="113820" y="89306"/>
                  </a:cubicBezTo>
                  <a:cubicBezTo>
                    <a:pt x="114154" y="85751"/>
                    <a:pt x="111649" y="84190"/>
                    <a:pt x="115657" y="81242"/>
                  </a:cubicBezTo>
                  <a:cubicBezTo>
                    <a:pt x="119665" y="78381"/>
                    <a:pt x="120000" y="78728"/>
                    <a:pt x="117828" y="76734"/>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8" name="Shape 3009"/>
            <p:cNvSpPr/>
            <p:nvPr/>
          </p:nvSpPr>
          <p:spPr>
            <a:xfrm>
              <a:off x="2302" y="3034"/>
              <a:ext cx="1048" cy="966"/>
            </a:xfrm>
            <a:custGeom>
              <a:avLst/>
              <a:gdLst/>
              <a:ahLst/>
              <a:cxnLst/>
              <a:rect l="0" t="0" r="0" b="0"/>
              <a:pathLst>
                <a:path w="120000" h="120000" extrusionOk="0">
                  <a:moveTo>
                    <a:pt x="118623" y="83505"/>
                  </a:moveTo>
                  <a:cubicBezTo>
                    <a:pt x="120000" y="82873"/>
                    <a:pt x="119894" y="81609"/>
                    <a:pt x="119841" y="79770"/>
                  </a:cubicBezTo>
                  <a:cubicBezTo>
                    <a:pt x="119735" y="77931"/>
                    <a:pt x="119205" y="77126"/>
                    <a:pt x="117987" y="75459"/>
                  </a:cubicBezTo>
                  <a:cubicBezTo>
                    <a:pt x="116769" y="73735"/>
                    <a:pt x="116081" y="75574"/>
                    <a:pt x="114598" y="75919"/>
                  </a:cubicBezTo>
                  <a:cubicBezTo>
                    <a:pt x="113115" y="76206"/>
                    <a:pt x="112850" y="75517"/>
                    <a:pt x="112003" y="74482"/>
                  </a:cubicBezTo>
                  <a:cubicBezTo>
                    <a:pt x="111156" y="73448"/>
                    <a:pt x="111050" y="73965"/>
                    <a:pt x="109779" y="75344"/>
                  </a:cubicBezTo>
                  <a:cubicBezTo>
                    <a:pt x="108455" y="76724"/>
                    <a:pt x="106125" y="74482"/>
                    <a:pt x="105701" y="73735"/>
                  </a:cubicBezTo>
                  <a:cubicBezTo>
                    <a:pt x="105225" y="73045"/>
                    <a:pt x="104960" y="72471"/>
                    <a:pt x="104642" y="70977"/>
                  </a:cubicBezTo>
                  <a:cubicBezTo>
                    <a:pt x="104271" y="69425"/>
                    <a:pt x="101412" y="70057"/>
                    <a:pt x="100141" y="70000"/>
                  </a:cubicBezTo>
                  <a:cubicBezTo>
                    <a:pt x="98817" y="69942"/>
                    <a:pt x="99187" y="70000"/>
                    <a:pt x="98817" y="71206"/>
                  </a:cubicBezTo>
                  <a:cubicBezTo>
                    <a:pt x="98499" y="72413"/>
                    <a:pt x="97334" y="71839"/>
                    <a:pt x="96328" y="69252"/>
                  </a:cubicBezTo>
                  <a:cubicBezTo>
                    <a:pt x="95851" y="68160"/>
                    <a:pt x="96222" y="67126"/>
                    <a:pt x="96804" y="66321"/>
                  </a:cubicBezTo>
                  <a:cubicBezTo>
                    <a:pt x="96010" y="65804"/>
                    <a:pt x="95798" y="65000"/>
                    <a:pt x="96963" y="63965"/>
                  </a:cubicBezTo>
                  <a:cubicBezTo>
                    <a:pt x="99029" y="62011"/>
                    <a:pt x="99717" y="59482"/>
                    <a:pt x="98340" y="58218"/>
                  </a:cubicBezTo>
                  <a:cubicBezTo>
                    <a:pt x="96963" y="56954"/>
                    <a:pt x="93945" y="55459"/>
                    <a:pt x="93945" y="53965"/>
                  </a:cubicBezTo>
                  <a:cubicBezTo>
                    <a:pt x="93945" y="52471"/>
                    <a:pt x="92091" y="50977"/>
                    <a:pt x="93945" y="48390"/>
                  </a:cubicBezTo>
                  <a:cubicBezTo>
                    <a:pt x="95798" y="45862"/>
                    <a:pt x="96010" y="45862"/>
                    <a:pt x="96963" y="44597"/>
                  </a:cubicBezTo>
                  <a:cubicBezTo>
                    <a:pt x="97864" y="43275"/>
                    <a:pt x="97864" y="41609"/>
                    <a:pt x="96963" y="40747"/>
                  </a:cubicBezTo>
                  <a:cubicBezTo>
                    <a:pt x="96010" y="39885"/>
                    <a:pt x="95798" y="38390"/>
                    <a:pt x="94421" y="38160"/>
                  </a:cubicBezTo>
                  <a:cubicBezTo>
                    <a:pt x="92992" y="37988"/>
                    <a:pt x="92091" y="40114"/>
                    <a:pt x="91403" y="39482"/>
                  </a:cubicBezTo>
                  <a:cubicBezTo>
                    <a:pt x="90714" y="38793"/>
                    <a:pt x="89285" y="38390"/>
                    <a:pt x="89285" y="39655"/>
                  </a:cubicBezTo>
                  <a:cubicBezTo>
                    <a:pt x="89285" y="40977"/>
                    <a:pt x="87484" y="40747"/>
                    <a:pt x="86054" y="39655"/>
                  </a:cubicBezTo>
                  <a:cubicBezTo>
                    <a:pt x="84677" y="38620"/>
                    <a:pt x="83777" y="36034"/>
                    <a:pt x="84889" y="35402"/>
                  </a:cubicBezTo>
                  <a:cubicBezTo>
                    <a:pt x="86054" y="34770"/>
                    <a:pt x="86531" y="34540"/>
                    <a:pt x="85154" y="33275"/>
                  </a:cubicBezTo>
                  <a:cubicBezTo>
                    <a:pt x="83777" y="32011"/>
                    <a:pt x="83300" y="33275"/>
                    <a:pt x="85154" y="30747"/>
                  </a:cubicBezTo>
                  <a:cubicBezTo>
                    <a:pt x="87007" y="28160"/>
                    <a:pt x="87484" y="25632"/>
                    <a:pt x="88384" y="27528"/>
                  </a:cubicBezTo>
                  <a:cubicBezTo>
                    <a:pt x="89285" y="29425"/>
                    <a:pt x="89285" y="30919"/>
                    <a:pt x="90926" y="29252"/>
                  </a:cubicBezTo>
                  <a:cubicBezTo>
                    <a:pt x="92568" y="27528"/>
                    <a:pt x="89073" y="26666"/>
                    <a:pt x="92568" y="27528"/>
                  </a:cubicBezTo>
                  <a:cubicBezTo>
                    <a:pt x="96010" y="28390"/>
                    <a:pt x="96275" y="28620"/>
                    <a:pt x="98817" y="28160"/>
                  </a:cubicBezTo>
                  <a:cubicBezTo>
                    <a:pt x="101359" y="27758"/>
                    <a:pt x="102259" y="27528"/>
                    <a:pt x="103636" y="27298"/>
                  </a:cubicBezTo>
                  <a:cubicBezTo>
                    <a:pt x="105066" y="27126"/>
                    <a:pt x="105278" y="23505"/>
                    <a:pt x="105489" y="21781"/>
                  </a:cubicBezTo>
                  <a:cubicBezTo>
                    <a:pt x="105754" y="20057"/>
                    <a:pt x="105066" y="18390"/>
                    <a:pt x="104112" y="17931"/>
                  </a:cubicBezTo>
                  <a:cubicBezTo>
                    <a:pt x="103212" y="17528"/>
                    <a:pt x="101782" y="16666"/>
                    <a:pt x="101094" y="17931"/>
                  </a:cubicBezTo>
                  <a:cubicBezTo>
                    <a:pt x="100406" y="19195"/>
                    <a:pt x="98340" y="21149"/>
                    <a:pt x="96275" y="20689"/>
                  </a:cubicBezTo>
                  <a:cubicBezTo>
                    <a:pt x="94157" y="20287"/>
                    <a:pt x="91879" y="19195"/>
                    <a:pt x="92992" y="18160"/>
                  </a:cubicBezTo>
                  <a:cubicBezTo>
                    <a:pt x="94157" y="17068"/>
                    <a:pt x="93468" y="15402"/>
                    <a:pt x="92303" y="14310"/>
                  </a:cubicBezTo>
                  <a:cubicBezTo>
                    <a:pt x="91138" y="13275"/>
                    <a:pt x="91138" y="12183"/>
                    <a:pt x="91615" y="11551"/>
                  </a:cubicBezTo>
                  <a:cubicBezTo>
                    <a:pt x="92091" y="10919"/>
                    <a:pt x="93256" y="9195"/>
                    <a:pt x="90926" y="9425"/>
                  </a:cubicBezTo>
                  <a:cubicBezTo>
                    <a:pt x="88596" y="9655"/>
                    <a:pt x="83512" y="10287"/>
                    <a:pt x="85631" y="11781"/>
                  </a:cubicBezTo>
                  <a:cubicBezTo>
                    <a:pt x="87696" y="13275"/>
                    <a:pt x="87007" y="14770"/>
                    <a:pt x="85154" y="15172"/>
                  </a:cubicBezTo>
                  <a:cubicBezTo>
                    <a:pt x="83300" y="15574"/>
                    <a:pt x="79593" y="16666"/>
                    <a:pt x="80759" y="18160"/>
                  </a:cubicBezTo>
                  <a:cubicBezTo>
                    <a:pt x="81924" y="19655"/>
                    <a:pt x="81659" y="21781"/>
                    <a:pt x="80282" y="23275"/>
                  </a:cubicBezTo>
                  <a:cubicBezTo>
                    <a:pt x="78905" y="24770"/>
                    <a:pt x="78217" y="27931"/>
                    <a:pt x="76098" y="28160"/>
                  </a:cubicBezTo>
                  <a:cubicBezTo>
                    <a:pt x="74033" y="28390"/>
                    <a:pt x="73556" y="29655"/>
                    <a:pt x="73821" y="31551"/>
                  </a:cubicBezTo>
                  <a:cubicBezTo>
                    <a:pt x="74033" y="33505"/>
                    <a:pt x="73345" y="34137"/>
                    <a:pt x="74721" y="36494"/>
                  </a:cubicBezTo>
                  <a:cubicBezTo>
                    <a:pt x="76098" y="38793"/>
                    <a:pt x="76363" y="41781"/>
                    <a:pt x="74721" y="43275"/>
                  </a:cubicBezTo>
                  <a:cubicBezTo>
                    <a:pt x="73133" y="44770"/>
                    <a:pt x="70803" y="45229"/>
                    <a:pt x="70591" y="44597"/>
                  </a:cubicBezTo>
                  <a:cubicBezTo>
                    <a:pt x="70326" y="43908"/>
                    <a:pt x="69638" y="41379"/>
                    <a:pt x="67784" y="43505"/>
                  </a:cubicBezTo>
                  <a:cubicBezTo>
                    <a:pt x="65931" y="45632"/>
                    <a:pt x="63389" y="47528"/>
                    <a:pt x="61323" y="47356"/>
                  </a:cubicBezTo>
                  <a:cubicBezTo>
                    <a:pt x="59258" y="47126"/>
                    <a:pt x="56716" y="45402"/>
                    <a:pt x="56451" y="44770"/>
                  </a:cubicBezTo>
                  <a:cubicBezTo>
                    <a:pt x="56240" y="44137"/>
                    <a:pt x="56928" y="42011"/>
                    <a:pt x="54863" y="40747"/>
                  </a:cubicBezTo>
                  <a:cubicBezTo>
                    <a:pt x="52744" y="39482"/>
                    <a:pt x="55075" y="36896"/>
                    <a:pt x="52744" y="35172"/>
                  </a:cubicBezTo>
                  <a:cubicBezTo>
                    <a:pt x="50467" y="33505"/>
                    <a:pt x="50891" y="32643"/>
                    <a:pt x="50203" y="30287"/>
                  </a:cubicBezTo>
                  <a:cubicBezTo>
                    <a:pt x="49514" y="27931"/>
                    <a:pt x="46496" y="24540"/>
                    <a:pt x="44907" y="22816"/>
                  </a:cubicBezTo>
                  <a:cubicBezTo>
                    <a:pt x="43265" y="21149"/>
                    <a:pt x="38658" y="21551"/>
                    <a:pt x="37281" y="19022"/>
                  </a:cubicBezTo>
                  <a:cubicBezTo>
                    <a:pt x="35851" y="16436"/>
                    <a:pt x="34951" y="15402"/>
                    <a:pt x="36328" y="13908"/>
                  </a:cubicBezTo>
                  <a:cubicBezTo>
                    <a:pt x="37705" y="12413"/>
                    <a:pt x="37016" y="11551"/>
                    <a:pt x="35639" y="10919"/>
                  </a:cubicBezTo>
                  <a:cubicBezTo>
                    <a:pt x="34263" y="10287"/>
                    <a:pt x="32621" y="11551"/>
                    <a:pt x="32197" y="12816"/>
                  </a:cubicBezTo>
                  <a:cubicBezTo>
                    <a:pt x="31721" y="14137"/>
                    <a:pt x="30079" y="14770"/>
                    <a:pt x="28702" y="15402"/>
                  </a:cubicBezTo>
                  <a:cubicBezTo>
                    <a:pt x="27325" y="16034"/>
                    <a:pt x="25472" y="17068"/>
                    <a:pt x="24995" y="12816"/>
                  </a:cubicBezTo>
                  <a:cubicBezTo>
                    <a:pt x="24518" y="8563"/>
                    <a:pt x="24783" y="6034"/>
                    <a:pt x="24783" y="3908"/>
                  </a:cubicBezTo>
                  <a:cubicBezTo>
                    <a:pt x="24783" y="2471"/>
                    <a:pt x="24783" y="1321"/>
                    <a:pt x="23724" y="0"/>
                  </a:cubicBezTo>
                  <a:cubicBezTo>
                    <a:pt x="23618" y="114"/>
                    <a:pt x="23512" y="172"/>
                    <a:pt x="23406" y="287"/>
                  </a:cubicBezTo>
                  <a:cubicBezTo>
                    <a:pt x="21765" y="1321"/>
                    <a:pt x="20388" y="57"/>
                    <a:pt x="20388" y="2413"/>
                  </a:cubicBezTo>
                  <a:cubicBezTo>
                    <a:pt x="20388" y="4712"/>
                    <a:pt x="22665" y="4080"/>
                    <a:pt x="20388" y="4712"/>
                  </a:cubicBezTo>
                  <a:cubicBezTo>
                    <a:pt x="18058" y="5402"/>
                    <a:pt x="17369" y="4080"/>
                    <a:pt x="17369" y="6436"/>
                  </a:cubicBezTo>
                  <a:cubicBezTo>
                    <a:pt x="17369" y="8793"/>
                    <a:pt x="18058" y="11781"/>
                    <a:pt x="17846" y="13678"/>
                  </a:cubicBezTo>
                  <a:cubicBezTo>
                    <a:pt x="17581" y="15574"/>
                    <a:pt x="17157" y="16666"/>
                    <a:pt x="15304" y="15804"/>
                  </a:cubicBezTo>
                  <a:cubicBezTo>
                    <a:pt x="13451" y="14942"/>
                    <a:pt x="14351" y="12413"/>
                    <a:pt x="12074" y="15172"/>
                  </a:cubicBezTo>
                  <a:cubicBezTo>
                    <a:pt x="11650" y="15632"/>
                    <a:pt x="11332" y="16034"/>
                    <a:pt x="11067" y="16379"/>
                  </a:cubicBezTo>
                  <a:cubicBezTo>
                    <a:pt x="11226" y="17126"/>
                    <a:pt x="11279" y="18103"/>
                    <a:pt x="11597" y="19425"/>
                  </a:cubicBezTo>
                  <a:cubicBezTo>
                    <a:pt x="12285" y="22643"/>
                    <a:pt x="12285" y="22011"/>
                    <a:pt x="12762" y="23505"/>
                  </a:cubicBezTo>
                  <a:cubicBezTo>
                    <a:pt x="13186" y="25000"/>
                    <a:pt x="13451" y="24770"/>
                    <a:pt x="15516" y="22816"/>
                  </a:cubicBezTo>
                  <a:cubicBezTo>
                    <a:pt x="17581" y="20919"/>
                    <a:pt x="16469" y="23908"/>
                    <a:pt x="18058" y="25172"/>
                  </a:cubicBezTo>
                  <a:cubicBezTo>
                    <a:pt x="19699" y="26494"/>
                    <a:pt x="18270" y="28620"/>
                    <a:pt x="18746" y="31379"/>
                  </a:cubicBezTo>
                  <a:cubicBezTo>
                    <a:pt x="19223" y="34137"/>
                    <a:pt x="19435" y="35000"/>
                    <a:pt x="19223" y="37356"/>
                  </a:cubicBezTo>
                  <a:cubicBezTo>
                    <a:pt x="19011" y="39655"/>
                    <a:pt x="17846" y="43103"/>
                    <a:pt x="17846" y="45229"/>
                  </a:cubicBezTo>
                  <a:cubicBezTo>
                    <a:pt x="17846" y="47356"/>
                    <a:pt x="16469" y="47356"/>
                    <a:pt x="17846" y="49482"/>
                  </a:cubicBezTo>
                  <a:cubicBezTo>
                    <a:pt x="19223" y="51609"/>
                    <a:pt x="14351" y="50114"/>
                    <a:pt x="14139" y="51609"/>
                  </a:cubicBezTo>
                  <a:cubicBezTo>
                    <a:pt x="13874" y="53103"/>
                    <a:pt x="13186" y="53735"/>
                    <a:pt x="11120" y="53505"/>
                  </a:cubicBezTo>
                  <a:cubicBezTo>
                    <a:pt x="9055" y="53333"/>
                    <a:pt x="9744" y="56724"/>
                    <a:pt x="8367" y="57758"/>
                  </a:cubicBezTo>
                  <a:cubicBezTo>
                    <a:pt x="6937" y="58850"/>
                    <a:pt x="4183" y="59885"/>
                    <a:pt x="4183" y="62471"/>
                  </a:cubicBezTo>
                  <a:cubicBezTo>
                    <a:pt x="4183" y="65000"/>
                    <a:pt x="2806" y="65000"/>
                    <a:pt x="1429" y="65862"/>
                  </a:cubicBezTo>
                  <a:cubicBezTo>
                    <a:pt x="0" y="66724"/>
                    <a:pt x="1165" y="68448"/>
                    <a:pt x="1641" y="69712"/>
                  </a:cubicBezTo>
                  <a:cubicBezTo>
                    <a:pt x="2118" y="70977"/>
                    <a:pt x="3971" y="72068"/>
                    <a:pt x="3706" y="73563"/>
                  </a:cubicBezTo>
                  <a:cubicBezTo>
                    <a:pt x="3495" y="75057"/>
                    <a:pt x="1165" y="74597"/>
                    <a:pt x="1429" y="77183"/>
                  </a:cubicBezTo>
                  <a:cubicBezTo>
                    <a:pt x="1641" y="79712"/>
                    <a:pt x="5560" y="76321"/>
                    <a:pt x="7202" y="74827"/>
                  </a:cubicBezTo>
                  <a:cubicBezTo>
                    <a:pt x="8790" y="73333"/>
                    <a:pt x="10644" y="74367"/>
                    <a:pt x="12497" y="74827"/>
                  </a:cubicBezTo>
                  <a:cubicBezTo>
                    <a:pt x="14351" y="75229"/>
                    <a:pt x="16469" y="75057"/>
                    <a:pt x="18058" y="73965"/>
                  </a:cubicBezTo>
                  <a:cubicBezTo>
                    <a:pt x="19699" y="72873"/>
                    <a:pt x="18746" y="75862"/>
                    <a:pt x="17581" y="77183"/>
                  </a:cubicBezTo>
                  <a:cubicBezTo>
                    <a:pt x="16469" y="78448"/>
                    <a:pt x="17369" y="79712"/>
                    <a:pt x="18534" y="81206"/>
                  </a:cubicBezTo>
                  <a:cubicBezTo>
                    <a:pt x="19699" y="82701"/>
                    <a:pt x="18058" y="84195"/>
                    <a:pt x="19699" y="85057"/>
                  </a:cubicBezTo>
                  <a:cubicBezTo>
                    <a:pt x="21288" y="85919"/>
                    <a:pt x="19223" y="87183"/>
                    <a:pt x="19911" y="88218"/>
                  </a:cubicBezTo>
                  <a:cubicBezTo>
                    <a:pt x="20600" y="89310"/>
                    <a:pt x="22453" y="89942"/>
                    <a:pt x="23406" y="89540"/>
                  </a:cubicBezTo>
                  <a:cubicBezTo>
                    <a:pt x="24307" y="89080"/>
                    <a:pt x="25948" y="88850"/>
                    <a:pt x="27537" y="90344"/>
                  </a:cubicBezTo>
                  <a:cubicBezTo>
                    <a:pt x="29179" y="91839"/>
                    <a:pt x="28014" y="92701"/>
                    <a:pt x="26637" y="93965"/>
                  </a:cubicBezTo>
                  <a:cubicBezTo>
                    <a:pt x="25207" y="95287"/>
                    <a:pt x="25472" y="95919"/>
                    <a:pt x="25684" y="97586"/>
                  </a:cubicBezTo>
                  <a:cubicBezTo>
                    <a:pt x="25948" y="99310"/>
                    <a:pt x="23406" y="102298"/>
                    <a:pt x="23142" y="103793"/>
                  </a:cubicBezTo>
                  <a:cubicBezTo>
                    <a:pt x="22930" y="105287"/>
                    <a:pt x="26849" y="103793"/>
                    <a:pt x="28225" y="104655"/>
                  </a:cubicBezTo>
                  <a:cubicBezTo>
                    <a:pt x="29602" y="105517"/>
                    <a:pt x="31244" y="105689"/>
                    <a:pt x="32886" y="105689"/>
                  </a:cubicBezTo>
                  <a:cubicBezTo>
                    <a:pt x="34474" y="105689"/>
                    <a:pt x="34263" y="107413"/>
                    <a:pt x="33309" y="108908"/>
                  </a:cubicBezTo>
                  <a:cubicBezTo>
                    <a:pt x="32409" y="110402"/>
                    <a:pt x="33309" y="110804"/>
                    <a:pt x="34951" y="111034"/>
                  </a:cubicBezTo>
                  <a:cubicBezTo>
                    <a:pt x="36593" y="111264"/>
                    <a:pt x="36593" y="112298"/>
                    <a:pt x="36593" y="113563"/>
                  </a:cubicBezTo>
                  <a:cubicBezTo>
                    <a:pt x="36593" y="114885"/>
                    <a:pt x="37969" y="114885"/>
                    <a:pt x="38658" y="113390"/>
                  </a:cubicBezTo>
                  <a:cubicBezTo>
                    <a:pt x="39346" y="111896"/>
                    <a:pt x="40035" y="113160"/>
                    <a:pt x="41676" y="114425"/>
                  </a:cubicBezTo>
                  <a:cubicBezTo>
                    <a:pt x="43265" y="115689"/>
                    <a:pt x="45383" y="112528"/>
                    <a:pt x="47449" y="111034"/>
                  </a:cubicBezTo>
                  <a:cubicBezTo>
                    <a:pt x="49514" y="109540"/>
                    <a:pt x="50679" y="110804"/>
                    <a:pt x="50467" y="111436"/>
                  </a:cubicBezTo>
                  <a:cubicBezTo>
                    <a:pt x="50203" y="112068"/>
                    <a:pt x="51156" y="115287"/>
                    <a:pt x="52321" y="117643"/>
                  </a:cubicBezTo>
                  <a:cubicBezTo>
                    <a:pt x="53433" y="120000"/>
                    <a:pt x="53909" y="118678"/>
                    <a:pt x="55286" y="117873"/>
                  </a:cubicBezTo>
                  <a:cubicBezTo>
                    <a:pt x="56716" y="117011"/>
                    <a:pt x="57616" y="118678"/>
                    <a:pt x="59470" y="118505"/>
                  </a:cubicBezTo>
                  <a:cubicBezTo>
                    <a:pt x="61323" y="118275"/>
                    <a:pt x="59947" y="116781"/>
                    <a:pt x="58993" y="114655"/>
                  </a:cubicBezTo>
                  <a:cubicBezTo>
                    <a:pt x="58093" y="112528"/>
                    <a:pt x="59258" y="112931"/>
                    <a:pt x="59470" y="111436"/>
                  </a:cubicBezTo>
                  <a:cubicBezTo>
                    <a:pt x="59682" y="109942"/>
                    <a:pt x="57140" y="106551"/>
                    <a:pt x="56716" y="105287"/>
                  </a:cubicBezTo>
                  <a:cubicBezTo>
                    <a:pt x="56240" y="104022"/>
                    <a:pt x="55763" y="101896"/>
                    <a:pt x="56928" y="100172"/>
                  </a:cubicBezTo>
                  <a:cubicBezTo>
                    <a:pt x="58093" y="98448"/>
                    <a:pt x="58993" y="98678"/>
                    <a:pt x="59470" y="99540"/>
                  </a:cubicBezTo>
                  <a:cubicBezTo>
                    <a:pt x="59947" y="100402"/>
                    <a:pt x="59947" y="100804"/>
                    <a:pt x="60635" y="100172"/>
                  </a:cubicBezTo>
                  <a:cubicBezTo>
                    <a:pt x="61323" y="99540"/>
                    <a:pt x="61800" y="99942"/>
                    <a:pt x="63865" y="100574"/>
                  </a:cubicBezTo>
                  <a:cubicBezTo>
                    <a:pt x="65931" y="101206"/>
                    <a:pt x="65030" y="99942"/>
                    <a:pt x="67096" y="97413"/>
                  </a:cubicBezTo>
                  <a:cubicBezTo>
                    <a:pt x="69161" y="94827"/>
                    <a:pt x="70114" y="95287"/>
                    <a:pt x="71491" y="95919"/>
                  </a:cubicBezTo>
                  <a:cubicBezTo>
                    <a:pt x="72868" y="96551"/>
                    <a:pt x="74298" y="98275"/>
                    <a:pt x="75887" y="99310"/>
                  </a:cubicBezTo>
                  <a:cubicBezTo>
                    <a:pt x="77528" y="100402"/>
                    <a:pt x="79117" y="98045"/>
                    <a:pt x="80070" y="95689"/>
                  </a:cubicBezTo>
                  <a:cubicBezTo>
                    <a:pt x="80970" y="93333"/>
                    <a:pt x="81924" y="95459"/>
                    <a:pt x="82612" y="96551"/>
                  </a:cubicBezTo>
                  <a:cubicBezTo>
                    <a:pt x="83300" y="97586"/>
                    <a:pt x="84466" y="96781"/>
                    <a:pt x="84889" y="94827"/>
                  </a:cubicBezTo>
                  <a:cubicBezTo>
                    <a:pt x="85366" y="92931"/>
                    <a:pt x="87696" y="96954"/>
                    <a:pt x="89285" y="98045"/>
                  </a:cubicBezTo>
                  <a:cubicBezTo>
                    <a:pt x="90926" y="99080"/>
                    <a:pt x="90450" y="95459"/>
                    <a:pt x="91138" y="94425"/>
                  </a:cubicBezTo>
                  <a:cubicBezTo>
                    <a:pt x="91879" y="93333"/>
                    <a:pt x="93680" y="94655"/>
                    <a:pt x="94421" y="95287"/>
                  </a:cubicBezTo>
                  <a:cubicBezTo>
                    <a:pt x="95110" y="95919"/>
                    <a:pt x="96487" y="95459"/>
                    <a:pt x="97387" y="94425"/>
                  </a:cubicBezTo>
                  <a:cubicBezTo>
                    <a:pt x="98340" y="93333"/>
                    <a:pt x="99505" y="93333"/>
                    <a:pt x="101094" y="92471"/>
                  </a:cubicBezTo>
                  <a:cubicBezTo>
                    <a:pt x="102736" y="91666"/>
                    <a:pt x="101571" y="91206"/>
                    <a:pt x="101571" y="89540"/>
                  </a:cubicBezTo>
                  <a:cubicBezTo>
                    <a:pt x="101571" y="87816"/>
                    <a:pt x="102736" y="87816"/>
                    <a:pt x="104589" y="87816"/>
                  </a:cubicBezTo>
                  <a:cubicBezTo>
                    <a:pt x="106443" y="87816"/>
                    <a:pt x="106443" y="87183"/>
                    <a:pt x="107819" y="85689"/>
                  </a:cubicBezTo>
                  <a:cubicBezTo>
                    <a:pt x="109196" y="84195"/>
                    <a:pt x="109461" y="86724"/>
                    <a:pt x="110838" y="87816"/>
                  </a:cubicBezTo>
                  <a:cubicBezTo>
                    <a:pt x="110838" y="87816"/>
                    <a:pt x="110891" y="87873"/>
                    <a:pt x="110891" y="87873"/>
                  </a:cubicBezTo>
                  <a:cubicBezTo>
                    <a:pt x="112056" y="86436"/>
                    <a:pt x="113592" y="85229"/>
                    <a:pt x="114068" y="84080"/>
                  </a:cubicBezTo>
                  <a:cubicBezTo>
                    <a:pt x="114810" y="82471"/>
                    <a:pt x="117193" y="84137"/>
                    <a:pt x="118623" y="8350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39" name="Shape 3010"/>
            <p:cNvSpPr/>
            <p:nvPr/>
          </p:nvSpPr>
          <p:spPr>
            <a:xfrm>
              <a:off x="3139" y="3329"/>
              <a:ext cx="915" cy="601"/>
            </a:xfrm>
            <a:custGeom>
              <a:avLst/>
              <a:gdLst/>
              <a:ahLst/>
              <a:cxnLst/>
              <a:rect l="0" t="0" r="0" b="0"/>
              <a:pathLst>
                <a:path w="120000" h="120000" extrusionOk="0">
                  <a:moveTo>
                    <a:pt x="119332" y="44375"/>
                  </a:moveTo>
                  <a:cubicBezTo>
                    <a:pt x="118665" y="42157"/>
                    <a:pt x="117087" y="42526"/>
                    <a:pt x="117573" y="39753"/>
                  </a:cubicBezTo>
                  <a:cubicBezTo>
                    <a:pt x="117876" y="38366"/>
                    <a:pt x="117573" y="37534"/>
                    <a:pt x="117633" y="36979"/>
                  </a:cubicBezTo>
                  <a:cubicBezTo>
                    <a:pt x="116056" y="36147"/>
                    <a:pt x="116177" y="37164"/>
                    <a:pt x="115025" y="36795"/>
                  </a:cubicBezTo>
                  <a:cubicBezTo>
                    <a:pt x="113387" y="36240"/>
                    <a:pt x="113993" y="37072"/>
                    <a:pt x="111627" y="39845"/>
                  </a:cubicBezTo>
                  <a:cubicBezTo>
                    <a:pt x="109261" y="42711"/>
                    <a:pt x="109443" y="34761"/>
                    <a:pt x="108837" y="31895"/>
                  </a:cubicBezTo>
                  <a:cubicBezTo>
                    <a:pt x="108230" y="29121"/>
                    <a:pt x="106289" y="30600"/>
                    <a:pt x="103498" y="30600"/>
                  </a:cubicBezTo>
                  <a:cubicBezTo>
                    <a:pt x="100707" y="30600"/>
                    <a:pt x="100707" y="28844"/>
                    <a:pt x="104287" y="24684"/>
                  </a:cubicBezTo>
                  <a:cubicBezTo>
                    <a:pt x="107866" y="20616"/>
                    <a:pt x="106471" y="16456"/>
                    <a:pt x="106653" y="13405"/>
                  </a:cubicBezTo>
                  <a:cubicBezTo>
                    <a:pt x="106835" y="10354"/>
                    <a:pt x="106046" y="10816"/>
                    <a:pt x="104044" y="10816"/>
                  </a:cubicBezTo>
                  <a:cubicBezTo>
                    <a:pt x="102103" y="10816"/>
                    <a:pt x="103255" y="7488"/>
                    <a:pt x="104287" y="4622"/>
                  </a:cubicBezTo>
                  <a:cubicBezTo>
                    <a:pt x="105257" y="1848"/>
                    <a:pt x="103680" y="2126"/>
                    <a:pt x="101678" y="1109"/>
                  </a:cubicBezTo>
                  <a:cubicBezTo>
                    <a:pt x="99676" y="0"/>
                    <a:pt x="99494" y="2126"/>
                    <a:pt x="98705" y="3143"/>
                  </a:cubicBezTo>
                  <a:cubicBezTo>
                    <a:pt x="97917" y="4160"/>
                    <a:pt x="97310" y="3882"/>
                    <a:pt x="95733" y="3420"/>
                  </a:cubicBezTo>
                  <a:cubicBezTo>
                    <a:pt x="94155" y="2865"/>
                    <a:pt x="93549" y="3143"/>
                    <a:pt x="93124" y="5731"/>
                  </a:cubicBezTo>
                  <a:cubicBezTo>
                    <a:pt x="92760" y="8228"/>
                    <a:pt x="92517" y="6933"/>
                    <a:pt x="90333" y="10539"/>
                  </a:cubicBezTo>
                  <a:cubicBezTo>
                    <a:pt x="85176" y="11833"/>
                    <a:pt x="88149" y="10816"/>
                    <a:pt x="86390" y="6471"/>
                  </a:cubicBezTo>
                  <a:cubicBezTo>
                    <a:pt x="84570" y="2126"/>
                    <a:pt x="82992" y="8505"/>
                    <a:pt x="82810" y="11093"/>
                  </a:cubicBezTo>
                  <a:cubicBezTo>
                    <a:pt x="82628" y="13682"/>
                    <a:pt x="80626" y="14976"/>
                    <a:pt x="79838" y="12665"/>
                  </a:cubicBezTo>
                  <a:cubicBezTo>
                    <a:pt x="79413" y="11463"/>
                    <a:pt x="77957" y="11186"/>
                    <a:pt x="76501" y="11093"/>
                  </a:cubicBezTo>
                  <a:cubicBezTo>
                    <a:pt x="76744" y="12388"/>
                    <a:pt x="76683" y="13867"/>
                    <a:pt x="75955" y="15439"/>
                  </a:cubicBezTo>
                  <a:cubicBezTo>
                    <a:pt x="74681" y="18582"/>
                    <a:pt x="73892" y="19599"/>
                    <a:pt x="72800" y="18212"/>
                  </a:cubicBezTo>
                  <a:cubicBezTo>
                    <a:pt x="71769" y="16825"/>
                    <a:pt x="68857" y="16456"/>
                    <a:pt x="68857" y="19229"/>
                  </a:cubicBezTo>
                  <a:cubicBezTo>
                    <a:pt x="68857" y="22003"/>
                    <a:pt x="71466" y="24406"/>
                    <a:pt x="68857" y="24406"/>
                  </a:cubicBezTo>
                  <a:cubicBezTo>
                    <a:pt x="66188" y="24406"/>
                    <a:pt x="65096" y="23020"/>
                    <a:pt x="64610" y="25423"/>
                  </a:cubicBezTo>
                  <a:cubicBezTo>
                    <a:pt x="64064" y="27827"/>
                    <a:pt x="63276" y="28474"/>
                    <a:pt x="61395" y="26810"/>
                  </a:cubicBezTo>
                  <a:cubicBezTo>
                    <a:pt x="59575" y="25053"/>
                    <a:pt x="57148" y="25701"/>
                    <a:pt x="56663" y="28104"/>
                  </a:cubicBezTo>
                  <a:cubicBezTo>
                    <a:pt x="56117" y="30508"/>
                    <a:pt x="56905" y="32634"/>
                    <a:pt x="55025" y="33281"/>
                  </a:cubicBezTo>
                  <a:cubicBezTo>
                    <a:pt x="53205" y="33929"/>
                    <a:pt x="53205" y="37349"/>
                    <a:pt x="51627" y="34946"/>
                  </a:cubicBezTo>
                  <a:cubicBezTo>
                    <a:pt x="49989" y="32634"/>
                    <a:pt x="49504" y="31248"/>
                    <a:pt x="48412" y="32265"/>
                  </a:cubicBezTo>
                  <a:cubicBezTo>
                    <a:pt x="47381" y="33281"/>
                    <a:pt x="45500" y="33281"/>
                    <a:pt x="44469" y="30231"/>
                  </a:cubicBezTo>
                  <a:cubicBezTo>
                    <a:pt x="43377" y="27087"/>
                    <a:pt x="43923" y="24406"/>
                    <a:pt x="41557" y="27827"/>
                  </a:cubicBezTo>
                  <a:cubicBezTo>
                    <a:pt x="39130" y="31248"/>
                    <a:pt x="39919" y="33929"/>
                    <a:pt x="37007" y="34298"/>
                  </a:cubicBezTo>
                  <a:cubicBezTo>
                    <a:pt x="34095" y="34668"/>
                    <a:pt x="33063" y="36055"/>
                    <a:pt x="31729" y="38089"/>
                  </a:cubicBezTo>
                  <a:cubicBezTo>
                    <a:pt x="30394" y="40123"/>
                    <a:pt x="26450" y="39106"/>
                    <a:pt x="26450" y="42526"/>
                  </a:cubicBezTo>
                  <a:cubicBezTo>
                    <a:pt x="26450" y="45947"/>
                    <a:pt x="25116" y="49738"/>
                    <a:pt x="22992" y="47704"/>
                  </a:cubicBezTo>
                  <a:cubicBezTo>
                    <a:pt x="20869" y="45577"/>
                    <a:pt x="18988" y="44283"/>
                    <a:pt x="17411" y="44560"/>
                  </a:cubicBezTo>
                  <a:cubicBezTo>
                    <a:pt x="15834" y="44930"/>
                    <a:pt x="13953" y="40770"/>
                    <a:pt x="11830" y="41140"/>
                  </a:cubicBezTo>
                  <a:cubicBezTo>
                    <a:pt x="9706" y="41510"/>
                    <a:pt x="9464" y="42896"/>
                    <a:pt x="8432" y="44930"/>
                  </a:cubicBezTo>
                  <a:cubicBezTo>
                    <a:pt x="7340" y="46964"/>
                    <a:pt x="6794" y="48721"/>
                    <a:pt x="4186" y="48721"/>
                  </a:cubicBezTo>
                  <a:cubicBezTo>
                    <a:pt x="2972" y="48721"/>
                    <a:pt x="1820" y="48351"/>
                    <a:pt x="1092" y="47704"/>
                  </a:cubicBezTo>
                  <a:cubicBezTo>
                    <a:pt x="424" y="48998"/>
                    <a:pt x="0" y="50662"/>
                    <a:pt x="546" y="52419"/>
                  </a:cubicBezTo>
                  <a:cubicBezTo>
                    <a:pt x="1698" y="56579"/>
                    <a:pt x="3033" y="57503"/>
                    <a:pt x="3397" y="55562"/>
                  </a:cubicBezTo>
                  <a:cubicBezTo>
                    <a:pt x="3822" y="53620"/>
                    <a:pt x="3397" y="53528"/>
                    <a:pt x="4914" y="53620"/>
                  </a:cubicBezTo>
                  <a:cubicBezTo>
                    <a:pt x="6370" y="53713"/>
                    <a:pt x="9646" y="52696"/>
                    <a:pt x="10070" y="55192"/>
                  </a:cubicBezTo>
                  <a:cubicBezTo>
                    <a:pt x="10434" y="57596"/>
                    <a:pt x="10738" y="58520"/>
                    <a:pt x="11284" y="59630"/>
                  </a:cubicBezTo>
                  <a:cubicBezTo>
                    <a:pt x="11769" y="60832"/>
                    <a:pt x="14438" y="64437"/>
                    <a:pt x="15955" y="62218"/>
                  </a:cubicBezTo>
                  <a:cubicBezTo>
                    <a:pt x="17411" y="60000"/>
                    <a:pt x="17532" y="59167"/>
                    <a:pt x="18503" y="60832"/>
                  </a:cubicBezTo>
                  <a:cubicBezTo>
                    <a:pt x="19474" y="62496"/>
                    <a:pt x="19777" y="63605"/>
                    <a:pt x="21476" y="63143"/>
                  </a:cubicBezTo>
                  <a:cubicBezTo>
                    <a:pt x="23174" y="62588"/>
                    <a:pt x="23963" y="59630"/>
                    <a:pt x="25358" y="62403"/>
                  </a:cubicBezTo>
                  <a:cubicBezTo>
                    <a:pt x="26754" y="65084"/>
                    <a:pt x="27360" y="66379"/>
                    <a:pt x="27482" y="69337"/>
                  </a:cubicBezTo>
                  <a:cubicBezTo>
                    <a:pt x="27542" y="72295"/>
                    <a:pt x="27664" y="74329"/>
                    <a:pt x="26086" y="75346"/>
                  </a:cubicBezTo>
                  <a:cubicBezTo>
                    <a:pt x="24448" y="76363"/>
                    <a:pt x="21718" y="73682"/>
                    <a:pt x="20869" y="76271"/>
                  </a:cubicBezTo>
                  <a:cubicBezTo>
                    <a:pt x="20323" y="78120"/>
                    <a:pt x="18564" y="80061"/>
                    <a:pt x="17229" y="82372"/>
                  </a:cubicBezTo>
                  <a:cubicBezTo>
                    <a:pt x="18806" y="83944"/>
                    <a:pt x="20080" y="83389"/>
                    <a:pt x="21900" y="86718"/>
                  </a:cubicBezTo>
                  <a:cubicBezTo>
                    <a:pt x="23781" y="90138"/>
                    <a:pt x="24570" y="87734"/>
                    <a:pt x="25904" y="86070"/>
                  </a:cubicBezTo>
                  <a:cubicBezTo>
                    <a:pt x="27239" y="84314"/>
                    <a:pt x="28270" y="86718"/>
                    <a:pt x="29605" y="88474"/>
                  </a:cubicBezTo>
                  <a:cubicBezTo>
                    <a:pt x="30940" y="90138"/>
                    <a:pt x="31971" y="90138"/>
                    <a:pt x="33063" y="88474"/>
                  </a:cubicBezTo>
                  <a:cubicBezTo>
                    <a:pt x="34095" y="86718"/>
                    <a:pt x="35975" y="88104"/>
                    <a:pt x="37553" y="89121"/>
                  </a:cubicBezTo>
                  <a:cubicBezTo>
                    <a:pt x="39130" y="90138"/>
                    <a:pt x="37553" y="93929"/>
                    <a:pt x="35975" y="95963"/>
                  </a:cubicBezTo>
                  <a:cubicBezTo>
                    <a:pt x="34398" y="97996"/>
                    <a:pt x="34641" y="99383"/>
                    <a:pt x="35672" y="100770"/>
                  </a:cubicBezTo>
                  <a:cubicBezTo>
                    <a:pt x="36764" y="102157"/>
                    <a:pt x="37007" y="104930"/>
                    <a:pt x="37795" y="106594"/>
                  </a:cubicBezTo>
                  <a:cubicBezTo>
                    <a:pt x="38645" y="108351"/>
                    <a:pt x="38341" y="110015"/>
                    <a:pt x="39676" y="109645"/>
                  </a:cubicBezTo>
                  <a:cubicBezTo>
                    <a:pt x="41011" y="109368"/>
                    <a:pt x="42345" y="110385"/>
                    <a:pt x="43680" y="112788"/>
                  </a:cubicBezTo>
                  <a:cubicBezTo>
                    <a:pt x="44954" y="115192"/>
                    <a:pt x="49201" y="116209"/>
                    <a:pt x="51081" y="117873"/>
                  </a:cubicBezTo>
                  <a:cubicBezTo>
                    <a:pt x="52901" y="119630"/>
                    <a:pt x="55025" y="115192"/>
                    <a:pt x="56359" y="115839"/>
                  </a:cubicBezTo>
                  <a:cubicBezTo>
                    <a:pt x="56966" y="116117"/>
                    <a:pt x="58119" y="117688"/>
                    <a:pt x="59211" y="119260"/>
                  </a:cubicBezTo>
                  <a:cubicBezTo>
                    <a:pt x="60424" y="116671"/>
                    <a:pt x="61456" y="116856"/>
                    <a:pt x="64610" y="116856"/>
                  </a:cubicBezTo>
                  <a:cubicBezTo>
                    <a:pt x="68311" y="116856"/>
                    <a:pt x="69100" y="117873"/>
                    <a:pt x="68311" y="114453"/>
                  </a:cubicBezTo>
                  <a:cubicBezTo>
                    <a:pt x="67522" y="111032"/>
                    <a:pt x="68008" y="107981"/>
                    <a:pt x="70434" y="112788"/>
                  </a:cubicBezTo>
                  <a:cubicBezTo>
                    <a:pt x="72800" y="117596"/>
                    <a:pt x="69646" y="115469"/>
                    <a:pt x="73589" y="115839"/>
                  </a:cubicBezTo>
                  <a:cubicBezTo>
                    <a:pt x="77593" y="116209"/>
                    <a:pt x="74681" y="119260"/>
                    <a:pt x="78624" y="119630"/>
                  </a:cubicBezTo>
                  <a:cubicBezTo>
                    <a:pt x="82628" y="120000"/>
                    <a:pt x="84448" y="118243"/>
                    <a:pt x="84448" y="116856"/>
                  </a:cubicBezTo>
                  <a:cubicBezTo>
                    <a:pt x="84448" y="115469"/>
                    <a:pt x="86026" y="112419"/>
                    <a:pt x="86329" y="115469"/>
                  </a:cubicBezTo>
                  <a:cubicBezTo>
                    <a:pt x="86329" y="115839"/>
                    <a:pt x="86390" y="116117"/>
                    <a:pt x="86390" y="116394"/>
                  </a:cubicBezTo>
                  <a:cubicBezTo>
                    <a:pt x="86754" y="115285"/>
                    <a:pt x="87178" y="114175"/>
                    <a:pt x="87785" y="113805"/>
                  </a:cubicBezTo>
                  <a:cubicBezTo>
                    <a:pt x="89120" y="112973"/>
                    <a:pt x="90151" y="112234"/>
                    <a:pt x="90151" y="110385"/>
                  </a:cubicBezTo>
                  <a:cubicBezTo>
                    <a:pt x="90151" y="108443"/>
                    <a:pt x="89241" y="107611"/>
                    <a:pt x="91061" y="107611"/>
                  </a:cubicBezTo>
                  <a:cubicBezTo>
                    <a:pt x="92942" y="107611"/>
                    <a:pt x="96521" y="108813"/>
                    <a:pt x="96521" y="104930"/>
                  </a:cubicBezTo>
                  <a:cubicBezTo>
                    <a:pt x="96521" y="100955"/>
                    <a:pt x="95611" y="98181"/>
                    <a:pt x="97553" y="99753"/>
                  </a:cubicBezTo>
                  <a:cubicBezTo>
                    <a:pt x="99555" y="101325"/>
                    <a:pt x="100889" y="100770"/>
                    <a:pt x="101557" y="98551"/>
                  </a:cubicBezTo>
                  <a:cubicBezTo>
                    <a:pt x="102224" y="96332"/>
                    <a:pt x="103134" y="96332"/>
                    <a:pt x="102224" y="94298"/>
                  </a:cubicBezTo>
                  <a:cubicBezTo>
                    <a:pt x="101314" y="92172"/>
                    <a:pt x="101435" y="90508"/>
                    <a:pt x="102770" y="89768"/>
                  </a:cubicBezTo>
                  <a:cubicBezTo>
                    <a:pt x="104044" y="89121"/>
                    <a:pt x="107805" y="86902"/>
                    <a:pt x="109261" y="84129"/>
                  </a:cubicBezTo>
                  <a:cubicBezTo>
                    <a:pt x="110717" y="81448"/>
                    <a:pt x="112295" y="80431"/>
                    <a:pt x="111627" y="77288"/>
                  </a:cubicBezTo>
                  <a:cubicBezTo>
                    <a:pt x="110960" y="74237"/>
                    <a:pt x="109625" y="67673"/>
                    <a:pt x="112962" y="62958"/>
                  </a:cubicBezTo>
                  <a:cubicBezTo>
                    <a:pt x="116238" y="58151"/>
                    <a:pt x="117451" y="59167"/>
                    <a:pt x="117573" y="55377"/>
                  </a:cubicBezTo>
                  <a:cubicBezTo>
                    <a:pt x="117694" y="51587"/>
                    <a:pt x="117209" y="49553"/>
                    <a:pt x="118543" y="48351"/>
                  </a:cubicBezTo>
                  <a:cubicBezTo>
                    <a:pt x="119817" y="47149"/>
                    <a:pt x="120000" y="46594"/>
                    <a:pt x="119332" y="4437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0" name="Shape 3011"/>
            <p:cNvSpPr/>
            <p:nvPr/>
          </p:nvSpPr>
          <p:spPr>
            <a:xfrm>
              <a:off x="3238" y="1804"/>
              <a:ext cx="589" cy="922"/>
            </a:xfrm>
            <a:custGeom>
              <a:avLst/>
              <a:gdLst/>
              <a:ahLst/>
              <a:cxnLst/>
              <a:rect l="0" t="0" r="0" b="0"/>
              <a:pathLst>
                <a:path w="120000" h="120000" extrusionOk="0">
                  <a:moveTo>
                    <a:pt x="118397" y="91987"/>
                  </a:moveTo>
                  <a:cubicBezTo>
                    <a:pt x="116700" y="90301"/>
                    <a:pt x="109725" y="87289"/>
                    <a:pt x="108311" y="84638"/>
                  </a:cubicBezTo>
                  <a:cubicBezTo>
                    <a:pt x="106802" y="81927"/>
                    <a:pt x="105388" y="80843"/>
                    <a:pt x="102937" y="79156"/>
                  </a:cubicBezTo>
                  <a:cubicBezTo>
                    <a:pt x="100487" y="77469"/>
                    <a:pt x="99450" y="75722"/>
                    <a:pt x="99261" y="72349"/>
                  </a:cubicBezTo>
                  <a:cubicBezTo>
                    <a:pt x="98978" y="69036"/>
                    <a:pt x="100487" y="66867"/>
                    <a:pt x="101901" y="64759"/>
                  </a:cubicBezTo>
                  <a:cubicBezTo>
                    <a:pt x="103315" y="62650"/>
                    <a:pt x="106614" y="61204"/>
                    <a:pt x="104163" y="57650"/>
                  </a:cubicBezTo>
                  <a:cubicBezTo>
                    <a:pt x="101712" y="54036"/>
                    <a:pt x="100204" y="53493"/>
                    <a:pt x="100204" y="51385"/>
                  </a:cubicBezTo>
                  <a:cubicBezTo>
                    <a:pt x="100204" y="49277"/>
                    <a:pt x="100864" y="45361"/>
                    <a:pt x="98413" y="43795"/>
                  </a:cubicBezTo>
                  <a:cubicBezTo>
                    <a:pt x="95962" y="42228"/>
                    <a:pt x="97376" y="40000"/>
                    <a:pt x="98790" y="38433"/>
                  </a:cubicBezTo>
                  <a:cubicBezTo>
                    <a:pt x="100204" y="36867"/>
                    <a:pt x="104351" y="37168"/>
                    <a:pt x="102560" y="35542"/>
                  </a:cubicBezTo>
                  <a:cubicBezTo>
                    <a:pt x="100675" y="33855"/>
                    <a:pt x="100487" y="33493"/>
                    <a:pt x="102278" y="32530"/>
                  </a:cubicBezTo>
                  <a:cubicBezTo>
                    <a:pt x="104163" y="31506"/>
                    <a:pt x="103974" y="30361"/>
                    <a:pt x="102560" y="29277"/>
                  </a:cubicBezTo>
                  <a:cubicBezTo>
                    <a:pt x="101052" y="28132"/>
                    <a:pt x="93228" y="23795"/>
                    <a:pt x="96999" y="21686"/>
                  </a:cubicBezTo>
                  <a:cubicBezTo>
                    <a:pt x="100675" y="19578"/>
                    <a:pt x="102937" y="19759"/>
                    <a:pt x="103126" y="16867"/>
                  </a:cubicBezTo>
                  <a:cubicBezTo>
                    <a:pt x="103315" y="13975"/>
                    <a:pt x="103786" y="14216"/>
                    <a:pt x="104351" y="11987"/>
                  </a:cubicBezTo>
                  <a:cubicBezTo>
                    <a:pt x="105011" y="9698"/>
                    <a:pt x="105200" y="8915"/>
                    <a:pt x="106614" y="7951"/>
                  </a:cubicBezTo>
                  <a:cubicBezTo>
                    <a:pt x="108028" y="6927"/>
                    <a:pt x="108876" y="5060"/>
                    <a:pt x="107462" y="3915"/>
                  </a:cubicBezTo>
                  <a:cubicBezTo>
                    <a:pt x="106331" y="3072"/>
                    <a:pt x="104351" y="1506"/>
                    <a:pt x="103503" y="0"/>
                  </a:cubicBezTo>
                  <a:cubicBezTo>
                    <a:pt x="102937" y="60"/>
                    <a:pt x="102278" y="481"/>
                    <a:pt x="101241" y="1445"/>
                  </a:cubicBezTo>
                  <a:cubicBezTo>
                    <a:pt x="97941" y="4819"/>
                    <a:pt x="95962" y="5481"/>
                    <a:pt x="93888" y="4578"/>
                  </a:cubicBezTo>
                  <a:cubicBezTo>
                    <a:pt x="91814" y="3674"/>
                    <a:pt x="86441" y="1265"/>
                    <a:pt x="86441" y="2831"/>
                  </a:cubicBezTo>
                  <a:cubicBezTo>
                    <a:pt x="86441" y="4397"/>
                    <a:pt x="87289" y="5240"/>
                    <a:pt x="84838" y="6626"/>
                  </a:cubicBezTo>
                  <a:cubicBezTo>
                    <a:pt x="82293" y="7951"/>
                    <a:pt x="79088" y="8192"/>
                    <a:pt x="79465" y="10421"/>
                  </a:cubicBezTo>
                  <a:cubicBezTo>
                    <a:pt x="79842" y="12650"/>
                    <a:pt x="85216" y="15542"/>
                    <a:pt x="78617" y="15963"/>
                  </a:cubicBezTo>
                  <a:cubicBezTo>
                    <a:pt x="72018" y="16445"/>
                    <a:pt x="73244" y="16445"/>
                    <a:pt x="72018" y="18192"/>
                  </a:cubicBezTo>
                  <a:cubicBezTo>
                    <a:pt x="70793" y="20000"/>
                    <a:pt x="67494" y="21325"/>
                    <a:pt x="65891" y="22891"/>
                  </a:cubicBezTo>
                  <a:cubicBezTo>
                    <a:pt x="64194" y="24457"/>
                    <a:pt x="61366" y="25120"/>
                    <a:pt x="61366" y="27349"/>
                  </a:cubicBezTo>
                  <a:cubicBezTo>
                    <a:pt x="61366" y="29578"/>
                    <a:pt x="62120" y="30481"/>
                    <a:pt x="59293" y="30481"/>
                  </a:cubicBezTo>
                  <a:cubicBezTo>
                    <a:pt x="56370" y="30481"/>
                    <a:pt x="54296" y="33373"/>
                    <a:pt x="51846" y="31807"/>
                  </a:cubicBezTo>
                  <a:cubicBezTo>
                    <a:pt x="49395" y="30240"/>
                    <a:pt x="46472" y="28253"/>
                    <a:pt x="44870" y="29578"/>
                  </a:cubicBezTo>
                  <a:cubicBezTo>
                    <a:pt x="43173" y="30963"/>
                    <a:pt x="38648" y="30240"/>
                    <a:pt x="36197" y="30240"/>
                  </a:cubicBezTo>
                  <a:cubicBezTo>
                    <a:pt x="35915" y="30240"/>
                    <a:pt x="35726" y="30240"/>
                    <a:pt x="35538" y="30180"/>
                  </a:cubicBezTo>
                  <a:cubicBezTo>
                    <a:pt x="34312" y="31265"/>
                    <a:pt x="33181" y="32048"/>
                    <a:pt x="31484" y="32831"/>
                  </a:cubicBezTo>
                  <a:cubicBezTo>
                    <a:pt x="29222" y="33855"/>
                    <a:pt x="30447" y="34518"/>
                    <a:pt x="29599" y="35843"/>
                  </a:cubicBezTo>
                  <a:cubicBezTo>
                    <a:pt x="28845" y="37168"/>
                    <a:pt x="28845" y="37530"/>
                    <a:pt x="30447" y="38855"/>
                  </a:cubicBezTo>
                  <a:cubicBezTo>
                    <a:pt x="32144" y="40180"/>
                    <a:pt x="30070" y="40903"/>
                    <a:pt x="30824" y="42409"/>
                  </a:cubicBezTo>
                  <a:cubicBezTo>
                    <a:pt x="31673" y="43975"/>
                    <a:pt x="36857" y="44578"/>
                    <a:pt x="40534" y="45000"/>
                  </a:cubicBezTo>
                  <a:cubicBezTo>
                    <a:pt x="44210" y="45421"/>
                    <a:pt x="44493" y="45783"/>
                    <a:pt x="47132" y="47228"/>
                  </a:cubicBezTo>
                  <a:cubicBezTo>
                    <a:pt x="49772" y="48674"/>
                    <a:pt x="55805" y="49036"/>
                    <a:pt x="59481" y="49698"/>
                  </a:cubicBezTo>
                  <a:cubicBezTo>
                    <a:pt x="63157" y="50361"/>
                    <a:pt x="61084" y="52289"/>
                    <a:pt x="62592" y="54277"/>
                  </a:cubicBezTo>
                  <a:cubicBezTo>
                    <a:pt x="64006" y="56265"/>
                    <a:pt x="60895" y="56506"/>
                    <a:pt x="58821" y="58192"/>
                  </a:cubicBezTo>
                  <a:cubicBezTo>
                    <a:pt x="56842" y="59879"/>
                    <a:pt x="58633" y="61204"/>
                    <a:pt x="60518" y="62530"/>
                  </a:cubicBezTo>
                  <a:cubicBezTo>
                    <a:pt x="62403" y="63855"/>
                    <a:pt x="62969" y="64457"/>
                    <a:pt x="62403" y="65963"/>
                  </a:cubicBezTo>
                  <a:cubicBezTo>
                    <a:pt x="61743" y="67530"/>
                    <a:pt x="55616" y="67650"/>
                    <a:pt x="53071" y="67469"/>
                  </a:cubicBezTo>
                  <a:cubicBezTo>
                    <a:pt x="50620" y="67228"/>
                    <a:pt x="51280" y="67108"/>
                    <a:pt x="50620" y="67891"/>
                  </a:cubicBezTo>
                  <a:cubicBezTo>
                    <a:pt x="50054" y="68674"/>
                    <a:pt x="49583" y="68554"/>
                    <a:pt x="47981" y="67891"/>
                  </a:cubicBezTo>
                  <a:cubicBezTo>
                    <a:pt x="46284" y="67228"/>
                    <a:pt x="46095" y="68012"/>
                    <a:pt x="43456" y="68433"/>
                  </a:cubicBezTo>
                  <a:cubicBezTo>
                    <a:pt x="40722" y="68915"/>
                    <a:pt x="44493" y="70000"/>
                    <a:pt x="44493" y="72048"/>
                  </a:cubicBezTo>
                  <a:cubicBezTo>
                    <a:pt x="44493" y="74036"/>
                    <a:pt x="41948" y="72831"/>
                    <a:pt x="39497" y="72831"/>
                  </a:cubicBezTo>
                  <a:cubicBezTo>
                    <a:pt x="37046" y="72831"/>
                    <a:pt x="36669" y="73614"/>
                    <a:pt x="33558" y="73795"/>
                  </a:cubicBezTo>
                  <a:cubicBezTo>
                    <a:pt x="30447" y="74036"/>
                    <a:pt x="27996" y="72710"/>
                    <a:pt x="27148" y="71566"/>
                  </a:cubicBezTo>
                  <a:cubicBezTo>
                    <a:pt x="26300" y="70481"/>
                    <a:pt x="23472" y="71024"/>
                    <a:pt x="19324" y="71265"/>
                  </a:cubicBezTo>
                  <a:cubicBezTo>
                    <a:pt x="15176" y="71445"/>
                    <a:pt x="16213" y="73614"/>
                    <a:pt x="17250" y="74578"/>
                  </a:cubicBezTo>
                  <a:cubicBezTo>
                    <a:pt x="18287" y="75602"/>
                    <a:pt x="18098" y="76506"/>
                    <a:pt x="16496" y="76927"/>
                  </a:cubicBezTo>
                  <a:cubicBezTo>
                    <a:pt x="14799" y="77409"/>
                    <a:pt x="13574" y="78614"/>
                    <a:pt x="13385" y="79518"/>
                  </a:cubicBezTo>
                  <a:cubicBezTo>
                    <a:pt x="13197" y="80421"/>
                    <a:pt x="14988" y="80421"/>
                    <a:pt x="16873" y="80180"/>
                  </a:cubicBezTo>
                  <a:cubicBezTo>
                    <a:pt x="18758" y="79939"/>
                    <a:pt x="19512" y="81204"/>
                    <a:pt x="21021" y="82048"/>
                  </a:cubicBezTo>
                  <a:cubicBezTo>
                    <a:pt x="22435" y="82951"/>
                    <a:pt x="19795" y="83975"/>
                    <a:pt x="19984" y="85301"/>
                  </a:cubicBezTo>
                  <a:cubicBezTo>
                    <a:pt x="20172" y="86626"/>
                    <a:pt x="18758" y="86626"/>
                    <a:pt x="17721" y="87650"/>
                  </a:cubicBezTo>
                  <a:cubicBezTo>
                    <a:pt x="16684" y="88674"/>
                    <a:pt x="15836" y="88795"/>
                    <a:pt x="16873" y="89216"/>
                  </a:cubicBezTo>
                  <a:cubicBezTo>
                    <a:pt x="17910" y="89638"/>
                    <a:pt x="18758" y="90240"/>
                    <a:pt x="17062" y="91204"/>
                  </a:cubicBezTo>
                  <a:cubicBezTo>
                    <a:pt x="15459" y="92228"/>
                    <a:pt x="17062" y="91867"/>
                    <a:pt x="18947" y="92771"/>
                  </a:cubicBezTo>
                  <a:cubicBezTo>
                    <a:pt x="20738" y="93674"/>
                    <a:pt x="20172" y="94578"/>
                    <a:pt x="17439" y="94698"/>
                  </a:cubicBezTo>
                  <a:cubicBezTo>
                    <a:pt x="14799" y="94819"/>
                    <a:pt x="15176" y="94096"/>
                    <a:pt x="13951" y="93433"/>
                  </a:cubicBezTo>
                  <a:cubicBezTo>
                    <a:pt x="12725" y="92771"/>
                    <a:pt x="12160" y="93674"/>
                    <a:pt x="11688" y="94457"/>
                  </a:cubicBezTo>
                  <a:cubicBezTo>
                    <a:pt x="11311" y="95240"/>
                    <a:pt x="8672" y="94457"/>
                    <a:pt x="7164" y="94216"/>
                  </a:cubicBezTo>
                  <a:cubicBezTo>
                    <a:pt x="5750" y="94036"/>
                    <a:pt x="4524" y="95120"/>
                    <a:pt x="2262" y="95903"/>
                  </a:cubicBezTo>
                  <a:cubicBezTo>
                    <a:pt x="0" y="96686"/>
                    <a:pt x="3487" y="97349"/>
                    <a:pt x="5750" y="97831"/>
                  </a:cubicBezTo>
                  <a:cubicBezTo>
                    <a:pt x="8012" y="98253"/>
                    <a:pt x="7824" y="98674"/>
                    <a:pt x="6410" y="99698"/>
                  </a:cubicBezTo>
                  <a:cubicBezTo>
                    <a:pt x="4901" y="100722"/>
                    <a:pt x="7824" y="101506"/>
                    <a:pt x="5750" y="102289"/>
                  </a:cubicBezTo>
                  <a:cubicBezTo>
                    <a:pt x="4619" y="102710"/>
                    <a:pt x="3205" y="103674"/>
                    <a:pt x="2262" y="104457"/>
                  </a:cubicBezTo>
                  <a:cubicBezTo>
                    <a:pt x="3016" y="104457"/>
                    <a:pt x="3676" y="104518"/>
                    <a:pt x="4336" y="104518"/>
                  </a:cubicBezTo>
                  <a:cubicBezTo>
                    <a:pt x="7352" y="104518"/>
                    <a:pt x="7635" y="106506"/>
                    <a:pt x="10274" y="108433"/>
                  </a:cubicBezTo>
                  <a:cubicBezTo>
                    <a:pt x="12914" y="110301"/>
                    <a:pt x="16873" y="108855"/>
                    <a:pt x="20172" y="107771"/>
                  </a:cubicBezTo>
                  <a:cubicBezTo>
                    <a:pt x="23472" y="106626"/>
                    <a:pt x="25545" y="107108"/>
                    <a:pt x="29505" y="106987"/>
                  </a:cubicBezTo>
                  <a:cubicBezTo>
                    <a:pt x="33558" y="106807"/>
                    <a:pt x="31390" y="108614"/>
                    <a:pt x="32898" y="109819"/>
                  </a:cubicBezTo>
                  <a:cubicBezTo>
                    <a:pt x="34501" y="110963"/>
                    <a:pt x="36009" y="110301"/>
                    <a:pt x="37894" y="109819"/>
                  </a:cubicBezTo>
                  <a:cubicBezTo>
                    <a:pt x="39685" y="109337"/>
                    <a:pt x="40345" y="109457"/>
                    <a:pt x="41288" y="110481"/>
                  </a:cubicBezTo>
                  <a:cubicBezTo>
                    <a:pt x="42230" y="111506"/>
                    <a:pt x="43079" y="111506"/>
                    <a:pt x="44681" y="111144"/>
                  </a:cubicBezTo>
                  <a:cubicBezTo>
                    <a:pt x="46190" y="110843"/>
                    <a:pt x="48075" y="112469"/>
                    <a:pt x="50526" y="113855"/>
                  </a:cubicBezTo>
                  <a:cubicBezTo>
                    <a:pt x="52977" y="115180"/>
                    <a:pt x="55145" y="114156"/>
                    <a:pt x="57596" y="113012"/>
                  </a:cubicBezTo>
                  <a:cubicBezTo>
                    <a:pt x="60141" y="111807"/>
                    <a:pt x="61649" y="113012"/>
                    <a:pt x="63817" y="113012"/>
                  </a:cubicBezTo>
                  <a:cubicBezTo>
                    <a:pt x="65985" y="113012"/>
                    <a:pt x="68153" y="114156"/>
                    <a:pt x="69662" y="115180"/>
                  </a:cubicBezTo>
                  <a:cubicBezTo>
                    <a:pt x="71264" y="116204"/>
                    <a:pt x="72490" y="116325"/>
                    <a:pt x="75883" y="116204"/>
                  </a:cubicBezTo>
                  <a:cubicBezTo>
                    <a:pt x="79277" y="116024"/>
                    <a:pt x="78051" y="116686"/>
                    <a:pt x="80785" y="118373"/>
                  </a:cubicBezTo>
                  <a:cubicBezTo>
                    <a:pt x="83613" y="120000"/>
                    <a:pt x="85121" y="119036"/>
                    <a:pt x="88515" y="118012"/>
                  </a:cubicBezTo>
                  <a:cubicBezTo>
                    <a:pt x="89269" y="117771"/>
                    <a:pt x="90023" y="117710"/>
                    <a:pt x="90777" y="117590"/>
                  </a:cubicBezTo>
                  <a:cubicBezTo>
                    <a:pt x="91249" y="116626"/>
                    <a:pt x="91720" y="115542"/>
                    <a:pt x="91437" y="115000"/>
                  </a:cubicBezTo>
                  <a:cubicBezTo>
                    <a:pt x="90777" y="113915"/>
                    <a:pt x="89363" y="112891"/>
                    <a:pt x="87478" y="111987"/>
                  </a:cubicBezTo>
                  <a:cubicBezTo>
                    <a:pt x="85593" y="111084"/>
                    <a:pt x="86252" y="110662"/>
                    <a:pt x="87666" y="109397"/>
                  </a:cubicBezTo>
                  <a:cubicBezTo>
                    <a:pt x="89175" y="108192"/>
                    <a:pt x="88892" y="106506"/>
                    <a:pt x="92191" y="106626"/>
                  </a:cubicBezTo>
                  <a:cubicBezTo>
                    <a:pt x="95490" y="106746"/>
                    <a:pt x="99638" y="106867"/>
                    <a:pt x="99827" y="105542"/>
                  </a:cubicBezTo>
                  <a:cubicBezTo>
                    <a:pt x="100015" y="104156"/>
                    <a:pt x="101241" y="102168"/>
                    <a:pt x="98413" y="102048"/>
                  </a:cubicBezTo>
                  <a:cubicBezTo>
                    <a:pt x="95490" y="101927"/>
                    <a:pt x="91626" y="102289"/>
                    <a:pt x="91814" y="101144"/>
                  </a:cubicBezTo>
                  <a:cubicBezTo>
                    <a:pt x="92003" y="100060"/>
                    <a:pt x="92191" y="99036"/>
                    <a:pt x="89740" y="99036"/>
                  </a:cubicBezTo>
                  <a:cubicBezTo>
                    <a:pt x="87289" y="99036"/>
                    <a:pt x="86064" y="98614"/>
                    <a:pt x="86064" y="97951"/>
                  </a:cubicBezTo>
                  <a:cubicBezTo>
                    <a:pt x="86064" y="97228"/>
                    <a:pt x="85216" y="95903"/>
                    <a:pt x="90966" y="96385"/>
                  </a:cubicBezTo>
                  <a:cubicBezTo>
                    <a:pt x="96716" y="96807"/>
                    <a:pt x="98224" y="95602"/>
                    <a:pt x="98790" y="96566"/>
                  </a:cubicBezTo>
                  <a:cubicBezTo>
                    <a:pt x="99450" y="97590"/>
                    <a:pt x="99827" y="97590"/>
                    <a:pt x="102937" y="97590"/>
                  </a:cubicBezTo>
                  <a:cubicBezTo>
                    <a:pt x="106048" y="97590"/>
                    <a:pt x="106237" y="95662"/>
                    <a:pt x="110102" y="96807"/>
                  </a:cubicBezTo>
                  <a:cubicBezTo>
                    <a:pt x="114061" y="97951"/>
                    <a:pt x="114061" y="97228"/>
                    <a:pt x="116135" y="95903"/>
                  </a:cubicBezTo>
                  <a:cubicBezTo>
                    <a:pt x="118208" y="94578"/>
                    <a:pt x="119999" y="93674"/>
                    <a:pt x="118397" y="91987"/>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1" name="Shape 3012"/>
            <p:cNvSpPr/>
            <p:nvPr/>
          </p:nvSpPr>
          <p:spPr>
            <a:xfrm>
              <a:off x="3029" y="3028"/>
              <a:ext cx="700" cy="550"/>
            </a:xfrm>
            <a:custGeom>
              <a:avLst/>
              <a:gdLst/>
              <a:ahLst/>
              <a:cxnLst/>
              <a:rect l="0" t="0" r="0" b="0"/>
              <a:pathLst>
                <a:path w="120000" h="120000" extrusionOk="0">
                  <a:moveTo>
                    <a:pt x="101257" y="22084"/>
                  </a:moveTo>
                  <a:cubicBezTo>
                    <a:pt x="98001" y="20369"/>
                    <a:pt x="98477" y="18352"/>
                    <a:pt x="97445" y="15932"/>
                  </a:cubicBezTo>
                  <a:cubicBezTo>
                    <a:pt x="96412" y="13512"/>
                    <a:pt x="94904" y="13310"/>
                    <a:pt x="92998" y="12907"/>
                  </a:cubicBezTo>
                  <a:cubicBezTo>
                    <a:pt x="91091" y="12504"/>
                    <a:pt x="92283" y="12201"/>
                    <a:pt x="93156" y="10487"/>
                  </a:cubicBezTo>
                  <a:cubicBezTo>
                    <a:pt x="94030" y="8773"/>
                    <a:pt x="92124" y="8067"/>
                    <a:pt x="92124" y="6554"/>
                  </a:cubicBezTo>
                  <a:cubicBezTo>
                    <a:pt x="92124" y="5042"/>
                    <a:pt x="91409" y="3327"/>
                    <a:pt x="89185" y="3226"/>
                  </a:cubicBezTo>
                  <a:cubicBezTo>
                    <a:pt x="86882" y="3025"/>
                    <a:pt x="86009" y="3327"/>
                    <a:pt x="84659" y="5445"/>
                  </a:cubicBezTo>
                  <a:cubicBezTo>
                    <a:pt x="83229" y="7462"/>
                    <a:pt x="81720" y="5445"/>
                    <a:pt x="81323" y="3529"/>
                  </a:cubicBezTo>
                  <a:cubicBezTo>
                    <a:pt x="81005" y="1714"/>
                    <a:pt x="78702" y="1109"/>
                    <a:pt x="76637" y="605"/>
                  </a:cubicBezTo>
                  <a:cubicBezTo>
                    <a:pt x="74573" y="0"/>
                    <a:pt x="73381" y="2420"/>
                    <a:pt x="74890" y="4336"/>
                  </a:cubicBezTo>
                  <a:cubicBezTo>
                    <a:pt x="76479" y="6151"/>
                    <a:pt x="75764" y="7663"/>
                    <a:pt x="74731" y="9579"/>
                  </a:cubicBezTo>
                  <a:cubicBezTo>
                    <a:pt x="73699" y="11394"/>
                    <a:pt x="72508" y="11596"/>
                    <a:pt x="69887" y="8974"/>
                  </a:cubicBezTo>
                  <a:cubicBezTo>
                    <a:pt x="67266" y="6352"/>
                    <a:pt x="65360" y="11394"/>
                    <a:pt x="62263" y="12000"/>
                  </a:cubicBezTo>
                  <a:cubicBezTo>
                    <a:pt x="59166" y="12504"/>
                    <a:pt x="62263" y="15731"/>
                    <a:pt x="60039" y="18151"/>
                  </a:cubicBezTo>
                  <a:cubicBezTo>
                    <a:pt x="57736" y="20571"/>
                    <a:pt x="54639" y="19260"/>
                    <a:pt x="52177" y="18857"/>
                  </a:cubicBezTo>
                  <a:cubicBezTo>
                    <a:pt x="49794" y="18554"/>
                    <a:pt x="49238" y="16235"/>
                    <a:pt x="47015" y="14016"/>
                  </a:cubicBezTo>
                  <a:cubicBezTo>
                    <a:pt x="44712" y="11798"/>
                    <a:pt x="45268" y="14722"/>
                    <a:pt x="44076" y="16436"/>
                  </a:cubicBezTo>
                  <a:cubicBezTo>
                    <a:pt x="42806" y="18151"/>
                    <a:pt x="41138" y="17747"/>
                    <a:pt x="39708" y="19260"/>
                  </a:cubicBezTo>
                  <a:cubicBezTo>
                    <a:pt x="38358" y="20773"/>
                    <a:pt x="40026" y="23697"/>
                    <a:pt x="42170" y="25613"/>
                  </a:cubicBezTo>
                  <a:cubicBezTo>
                    <a:pt x="44235" y="27428"/>
                    <a:pt x="45982" y="28941"/>
                    <a:pt x="49238" y="28941"/>
                  </a:cubicBezTo>
                  <a:cubicBezTo>
                    <a:pt x="52574" y="28941"/>
                    <a:pt x="50986" y="30252"/>
                    <a:pt x="51144" y="31966"/>
                  </a:cubicBezTo>
                  <a:cubicBezTo>
                    <a:pt x="51303" y="33680"/>
                    <a:pt x="52415" y="34386"/>
                    <a:pt x="53606" y="36403"/>
                  </a:cubicBezTo>
                  <a:cubicBezTo>
                    <a:pt x="54798" y="38521"/>
                    <a:pt x="52574" y="38722"/>
                    <a:pt x="50430" y="38521"/>
                  </a:cubicBezTo>
                  <a:cubicBezTo>
                    <a:pt x="48365" y="38319"/>
                    <a:pt x="47332" y="39226"/>
                    <a:pt x="45426" y="39226"/>
                  </a:cubicBezTo>
                  <a:cubicBezTo>
                    <a:pt x="43520" y="39226"/>
                    <a:pt x="43520" y="40235"/>
                    <a:pt x="41455" y="41344"/>
                  </a:cubicBezTo>
                  <a:cubicBezTo>
                    <a:pt x="39391" y="42453"/>
                    <a:pt x="38358" y="41142"/>
                    <a:pt x="37246" y="39630"/>
                  </a:cubicBezTo>
                  <a:cubicBezTo>
                    <a:pt x="36214" y="38117"/>
                    <a:pt x="35737" y="39025"/>
                    <a:pt x="34705" y="40235"/>
                  </a:cubicBezTo>
                  <a:cubicBezTo>
                    <a:pt x="34387" y="40537"/>
                    <a:pt x="33831" y="40436"/>
                    <a:pt x="33275" y="40134"/>
                  </a:cubicBezTo>
                  <a:cubicBezTo>
                    <a:pt x="32878" y="43361"/>
                    <a:pt x="32481" y="49008"/>
                    <a:pt x="30496" y="49310"/>
                  </a:cubicBezTo>
                  <a:cubicBezTo>
                    <a:pt x="28431" y="49714"/>
                    <a:pt x="27081" y="50117"/>
                    <a:pt x="23269" y="50823"/>
                  </a:cubicBezTo>
                  <a:cubicBezTo>
                    <a:pt x="19457" y="51630"/>
                    <a:pt x="19060" y="51226"/>
                    <a:pt x="13898" y="49714"/>
                  </a:cubicBezTo>
                  <a:cubicBezTo>
                    <a:pt x="8656" y="48201"/>
                    <a:pt x="13898" y="49714"/>
                    <a:pt x="11436" y="52739"/>
                  </a:cubicBezTo>
                  <a:cubicBezTo>
                    <a:pt x="8974" y="55663"/>
                    <a:pt x="8974" y="53042"/>
                    <a:pt x="7624" y="49714"/>
                  </a:cubicBezTo>
                  <a:cubicBezTo>
                    <a:pt x="6273" y="46386"/>
                    <a:pt x="5559" y="50823"/>
                    <a:pt x="2779" y="55361"/>
                  </a:cubicBezTo>
                  <a:cubicBezTo>
                    <a:pt x="0" y="59798"/>
                    <a:pt x="714" y="57579"/>
                    <a:pt x="2779" y="59798"/>
                  </a:cubicBezTo>
                  <a:cubicBezTo>
                    <a:pt x="4844" y="62016"/>
                    <a:pt x="4129" y="62420"/>
                    <a:pt x="2382" y="63529"/>
                  </a:cubicBezTo>
                  <a:cubicBezTo>
                    <a:pt x="714" y="64638"/>
                    <a:pt x="2064" y="69176"/>
                    <a:pt x="4129" y="70991"/>
                  </a:cubicBezTo>
                  <a:cubicBezTo>
                    <a:pt x="6273" y="72907"/>
                    <a:pt x="8974" y="73310"/>
                    <a:pt x="8974" y="70991"/>
                  </a:cubicBezTo>
                  <a:cubicBezTo>
                    <a:pt x="8974" y="68773"/>
                    <a:pt x="11118" y="69478"/>
                    <a:pt x="12150" y="70689"/>
                  </a:cubicBezTo>
                  <a:cubicBezTo>
                    <a:pt x="13183" y="71798"/>
                    <a:pt x="14533" y="68067"/>
                    <a:pt x="16677" y="68369"/>
                  </a:cubicBezTo>
                  <a:cubicBezTo>
                    <a:pt x="18742" y="68773"/>
                    <a:pt x="19060" y="71394"/>
                    <a:pt x="20489" y="72907"/>
                  </a:cubicBezTo>
                  <a:cubicBezTo>
                    <a:pt x="21839" y="74420"/>
                    <a:pt x="21839" y="77344"/>
                    <a:pt x="20489" y="79663"/>
                  </a:cubicBezTo>
                  <a:cubicBezTo>
                    <a:pt x="19060" y="81882"/>
                    <a:pt x="18742" y="81882"/>
                    <a:pt x="15962" y="86319"/>
                  </a:cubicBezTo>
                  <a:cubicBezTo>
                    <a:pt x="13183" y="90857"/>
                    <a:pt x="15962" y="93478"/>
                    <a:pt x="15962" y="96100"/>
                  </a:cubicBezTo>
                  <a:cubicBezTo>
                    <a:pt x="15962" y="98722"/>
                    <a:pt x="20489" y="101344"/>
                    <a:pt x="22554" y="103563"/>
                  </a:cubicBezTo>
                  <a:cubicBezTo>
                    <a:pt x="24619" y="105781"/>
                    <a:pt x="23587" y="110218"/>
                    <a:pt x="20489" y="113647"/>
                  </a:cubicBezTo>
                  <a:cubicBezTo>
                    <a:pt x="17313" y="116974"/>
                    <a:pt x="20807" y="118890"/>
                    <a:pt x="24301" y="118890"/>
                  </a:cubicBezTo>
                  <a:cubicBezTo>
                    <a:pt x="27716" y="118890"/>
                    <a:pt x="28431" y="116974"/>
                    <a:pt x="29861" y="114756"/>
                  </a:cubicBezTo>
                  <a:cubicBezTo>
                    <a:pt x="31211" y="112537"/>
                    <a:pt x="31528" y="111025"/>
                    <a:pt x="34308" y="110621"/>
                  </a:cubicBezTo>
                  <a:cubicBezTo>
                    <a:pt x="37088" y="110218"/>
                    <a:pt x="39549" y="114756"/>
                    <a:pt x="41614" y="114352"/>
                  </a:cubicBezTo>
                  <a:cubicBezTo>
                    <a:pt x="43679" y="114050"/>
                    <a:pt x="46141" y="115462"/>
                    <a:pt x="48921" y="117781"/>
                  </a:cubicBezTo>
                  <a:cubicBezTo>
                    <a:pt x="51700" y="120000"/>
                    <a:pt x="53448" y="115865"/>
                    <a:pt x="53448" y="112134"/>
                  </a:cubicBezTo>
                  <a:cubicBezTo>
                    <a:pt x="53448" y="108403"/>
                    <a:pt x="58610" y="109512"/>
                    <a:pt x="60357" y="107294"/>
                  </a:cubicBezTo>
                  <a:cubicBezTo>
                    <a:pt x="62104" y="105075"/>
                    <a:pt x="63454" y="103563"/>
                    <a:pt x="67266" y="103159"/>
                  </a:cubicBezTo>
                  <a:cubicBezTo>
                    <a:pt x="71078" y="102756"/>
                    <a:pt x="70046" y="99831"/>
                    <a:pt x="73223" y="96100"/>
                  </a:cubicBezTo>
                  <a:cubicBezTo>
                    <a:pt x="76320" y="92369"/>
                    <a:pt x="75605" y="95294"/>
                    <a:pt x="77035" y="98722"/>
                  </a:cubicBezTo>
                  <a:cubicBezTo>
                    <a:pt x="78385" y="102050"/>
                    <a:pt x="80847" y="102050"/>
                    <a:pt x="82197" y="100941"/>
                  </a:cubicBezTo>
                  <a:cubicBezTo>
                    <a:pt x="83626" y="99831"/>
                    <a:pt x="84262" y="101344"/>
                    <a:pt x="86406" y="103865"/>
                  </a:cubicBezTo>
                  <a:cubicBezTo>
                    <a:pt x="88471" y="106487"/>
                    <a:pt x="88471" y="102756"/>
                    <a:pt x="90853" y="102050"/>
                  </a:cubicBezTo>
                  <a:cubicBezTo>
                    <a:pt x="93315" y="101344"/>
                    <a:pt x="92283" y="99025"/>
                    <a:pt x="92998" y="96403"/>
                  </a:cubicBezTo>
                  <a:cubicBezTo>
                    <a:pt x="93633" y="93781"/>
                    <a:pt x="96810" y="93075"/>
                    <a:pt x="99192" y="94991"/>
                  </a:cubicBezTo>
                  <a:cubicBezTo>
                    <a:pt x="101654" y="96806"/>
                    <a:pt x="102686" y="96100"/>
                    <a:pt x="103401" y="93478"/>
                  </a:cubicBezTo>
                  <a:cubicBezTo>
                    <a:pt x="104037" y="90857"/>
                    <a:pt x="105466" y="92369"/>
                    <a:pt x="108960" y="92369"/>
                  </a:cubicBezTo>
                  <a:cubicBezTo>
                    <a:pt x="112375" y="92369"/>
                    <a:pt x="108960" y="89747"/>
                    <a:pt x="108960" y="86722"/>
                  </a:cubicBezTo>
                  <a:cubicBezTo>
                    <a:pt x="108960" y="83697"/>
                    <a:pt x="112772" y="84100"/>
                    <a:pt x="114123" y="85613"/>
                  </a:cubicBezTo>
                  <a:cubicBezTo>
                    <a:pt x="115552" y="87126"/>
                    <a:pt x="116585" y="86016"/>
                    <a:pt x="118252" y="82588"/>
                  </a:cubicBezTo>
                  <a:cubicBezTo>
                    <a:pt x="120000" y="79260"/>
                    <a:pt x="118649" y="76235"/>
                    <a:pt x="117935" y="75126"/>
                  </a:cubicBezTo>
                  <a:cubicBezTo>
                    <a:pt x="117220" y="74016"/>
                    <a:pt x="115155" y="69882"/>
                    <a:pt x="116585" y="67663"/>
                  </a:cubicBezTo>
                  <a:cubicBezTo>
                    <a:pt x="117935" y="65445"/>
                    <a:pt x="118649" y="66151"/>
                    <a:pt x="117617" y="64336"/>
                  </a:cubicBezTo>
                  <a:cubicBezTo>
                    <a:pt x="116585" y="62420"/>
                    <a:pt x="115155" y="60907"/>
                    <a:pt x="116902" y="59798"/>
                  </a:cubicBezTo>
                  <a:cubicBezTo>
                    <a:pt x="118649" y="58689"/>
                    <a:pt x="118252" y="57579"/>
                    <a:pt x="117935" y="53042"/>
                  </a:cubicBezTo>
                  <a:cubicBezTo>
                    <a:pt x="117617" y="48605"/>
                    <a:pt x="114123" y="52336"/>
                    <a:pt x="110628" y="51630"/>
                  </a:cubicBezTo>
                  <a:cubicBezTo>
                    <a:pt x="107213" y="50823"/>
                    <a:pt x="108246" y="55361"/>
                    <a:pt x="105069" y="53848"/>
                  </a:cubicBezTo>
                  <a:cubicBezTo>
                    <a:pt x="101972" y="52336"/>
                    <a:pt x="104751" y="51630"/>
                    <a:pt x="106499" y="49008"/>
                  </a:cubicBezTo>
                  <a:cubicBezTo>
                    <a:pt x="108246" y="46386"/>
                    <a:pt x="112375" y="42957"/>
                    <a:pt x="115155" y="42252"/>
                  </a:cubicBezTo>
                  <a:cubicBezTo>
                    <a:pt x="117935" y="41445"/>
                    <a:pt x="115870" y="38117"/>
                    <a:pt x="114123" y="34789"/>
                  </a:cubicBezTo>
                  <a:cubicBezTo>
                    <a:pt x="112375" y="31361"/>
                    <a:pt x="112058" y="30252"/>
                    <a:pt x="113090" y="26521"/>
                  </a:cubicBezTo>
                  <a:cubicBezTo>
                    <a:pt x="114123" y="22789"/>
                    <a:pt x="113408" y="23193"/>
                    <a:pt x="111343" y="20168"/>
                  </a:cubicBezTo>
                  <a:cubicBezTo>
                    <a:pt x="111264" y="20067"/>
                    <a:pt x="111264" y="20067"/>
                    <a:pt x="111184" y="19966"/>
                  </a:cubicBezTo>
                  <a:cubicBezTo>
                    <a:pt x="109913" y="20974"/>
                    <a:pt x="109040" y="21882"/>
                    <a:pt x="107372" y="22386"/>
                  </a:cubicBezTo>
                  <a:cubicBezTo>
                    <a:pt x="104751" y="23394"/>
                    <a:pt x="104592" y="23697"/>
                    <a:pt x="101257" y="22084"/>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2" name="Shape 3013"/>
            <p:cNvSpPr/>
            <p:nvPr/>
          </p:nvSpPr>
          <p:spPr>
            <a:xfrm>
              <a:off x="2329" y="2462"/>
              <a:ext cx="1423" cy="954"/>
            </a:xfrm>
            <a:custGeom>
              <a:avLst/>
              <a:gdLst/>
              <a:ahLst/>
              <a:cxnLst/>
              <a:rect l="0" t="0" r="0" b="0"/>
              <a:pathLst>
                <a:path w="120000" h="120000" extrusionOk="0">
                  <a:moveTo>
                    <a:pt x="119336" y="37456"/>
                  </a:moveTo>
                  <a:cubicBezTo>
                    <a:pt x="118711" y="35650"/>
                    <a:pt x="117423" y="35184"/>
                    <a:pt x="117540" y="34019"/>
                  </a:cubicBezTo>
                  <a:cubicBezTo>
                    <a:pt x="117696" y="32912"/>
                    <a:pt x="118594" y="30990"/>
                    <a:pt x="117423" y="31106"/>
                  </a:cubicBezTo>
                  <a:cubicBezTo>
                    <a:pt x="116291" y="31281"/>
                    <a:pt x="114612" y="30291"/>
                    <a:pt x="113207" y="31281"/>
                  </a:cubicBezTo>
                  <a:cubicBezTo>
                    <a:pt x="111802" y="32271"/>
                    <a:pt x="111177" y="33203"/>
                    <a:pt x="110006" y="31631"/>
                  </a:cubicBezTo>
                  <a:cubicBezTo>
                    <a:pt x="108874" y="30000"/>
                    <a:pt x="109381" y="29359"/>
                    <a:pt x="107976" y="29533"/>
                  </a:cubicBezTo>
                  <a:cubicBezTo>
                    <a:pt x="106571" y="29650"/>
                    <a:pt x="106063" y="29533"/>
                    <a:pt x="105400" y="28543"/>
                  </a:cubicBezTo>
                  <a:cubicBezTo>
                    <a:pt x="104775" y="27553"/>
                    <a:pt x="103877" y="26446"/>
                    <a:pt x="102979" y="26446"/>
                  </a:cubicBezTo>
                  <a:cubicBezTo>
                    <a:pt x="102081" y="26446"/>
                    <a:pt x="101457" y="25281"/>
                    <a:pt x="100403" y="26446"/>
                  </a:cubicBezTo>
                  <a:cubicBezTo>
                    <a:pt x="99388" y="27553"/>
                    <a:pt x="98490" y="28543"/>
                    <a:pt x="97475" y="27262"/>
                  </a:cubicBezTo>
                  <a:cubicBezTo>
                    <a:pt x="96460" y="25922"/>
                    <a:pt x="95679" y="24349"/>
                    <a:pt x="95055" y="24640"/>
                  </a:cubicBezTo>
                  <a:cubicBezTo>
                    <a:pt x="94391" y="24990"/>
                    <a:pt x="94040" y="24990"/>
                    <a:pt x="93649" y="24000"/>
                  </a:cubicBezTo>
                  <a:cubicBezTo>
                    <a:pt x="93259" y="23009"/>
                    <a:pt x="92986" y="22893"/>
                    <a:pt x="92244" y="23359"/>
                  </a:cubicBezTo>
                  <a:cubicBezTo>
                    <a:pt x="91463" y="23825"/>
                    <a:pt x="90839" y="24466"/>
                    <a:pt x="90175" y="23359"/>
                  </a:cubicBezTo>
                  <a:cubicBezTo>
                    <a:pt x="89551" y="22194"/>
                    <a:pt x="90448" y="20446"/>
                    <a:pt x="88770" y="20621"/>
                  </a:cubicBezTo>
                  <a:cubicBezTo>
                    <a:pt x="87130" y="20737"/>
                    <a:pt x="86271" y="20271"/>
                    <a:pt x="84905" y="21378"/>
                  </a:cubicBezTo>
                  <a:cubicBezTo>
                    <a:pt x="83539" y="22427"/>
                    <a:pt x="81899" y="23825"/>
                    <a:pt x="80806" y="22019"/>
                  </a:cubicBezTo>
                  <a:cubicBezTo>
                    <a:pt x="79713" y="20155"/>
                    <a:pt x="79596" y="18233"/>
                    <a:pt x="78347" y="18233"/>
                  </a:cubicBezTo>
                  <a:cubicBezTo>
                    <a:pt x="77059" y="18233"/>
                    <a:pt x="74834" y="17708"/>
                    <a:pt x="74756" y="18640"/>
                  </a:cubicBezTo>
                  <a:cubicBezTo>
                    <a:pt x="74677" y="19631"/>
                    <a:pt x="75536" y="21902"/>
                    <a:pt x="73545" y="22893"/>
                  </a:cubicBezTo>
                  <a:cubicBezTo>
                    <a:pt x="71594" y="23825"/>
                    <a:pt x="72023" y="24466"/>
                    <a:pt x="70149" y="23417"/>
                  </a:cubicBezTo>
                  <a:cubicBezTo>
                    <a:pt x="68275" y="22310"/>
                    <a:pt x="68197" y="23417"/>
                    <a:pt x="67182" y="22427"/>
                  </a:cubicBezTo>
                  <a:cubicBezTo>
                    <a:pt x="66128" y="21436"/>
                    <a:pt x="65309" y="21262"/>
                    <a:pt x="65191" y="20038"/>
                  </a:cubicBezTo>
                  <a:cubicBezTo>
                    <a:pt x="65113" y="18873"/>
                    <a:pt x="65309" y="17242"/>
                    <a:pt x="64255" y="16077"/>
                  </a:cubicBezTo>
                  <a:cubicBezTo>
                    <a:pt x="63240" y="14854"/>
                    <a:pt x="64528" y="14097"/>
                    <a:pt x="63591" y="13281"/>
                  </a:cubicBezTo>
                  <a:cubicBezTo>
                    <a:pt x="62654" y="12407"/>
                    <a:pt x="61951" y="12932"/>
                    <a:pt x="61444" y="13922"/>
                  </a:cubicBezTo>
                  <a:cubicBezTo>
                    <a:pt x="60936" y="14854"/>
                    <a:pt x="60156" y="15203"/>
                    <a:pt x="59492" y="14446"/>
                  </a:cubicBezTo>
                  <a:cubicBezTo>
                    <a:pt x="58828" y="13689"/>
                    <a:pt x="58399" y="12699"/>
                    <a:pt x="57540" y="11766"/>
                  </a:cubicBezTo>
                  <a:cubicBezTo>
                    <a:pt x="56681" y="10776"/>
                    <a:pt x="56174" y="10893"/>
                    <a:pt x="56096" y="10019"/>
                  </a:cubicBezTo>
                  <a:cubicBezTo>
                    <a:pt x="55979" y="9145"/>
                    <a:pt x="56525" y="7747"/>
                    <a:pt x="55159" y="7514"/>
                  </a:cubicBezTo>
                  <a:cubicBezTo>
                    <a:pt x="53793" y="7339"/>
                    <a:pt x="53363" y="7456"/>
                    <a:pt x="53363" y="6116"/>
                  </a:cubicBezTo>
                  <a:cubicBezTo>
                    <a:pt x="53363" y="4834"/>
                    <a:pt x="53793" y="1165"/>
                    <a:pt x="52504" y="815"/>
                  </a:cubicBezTo>
                  <a:cubicBezTo>
                    <a:pt x="51216" y="524"/>
                    <a:pt x="51294" y="0"/>
                    <a:pt x="49342" y="1281"/>
                  </a:cubicBezTo>
                  <a:cubicBezTo>
                    <a:pt x="47391" y="2563"/>
                    <a:pt x="47391" y="2912"/>
                    <a:pt x="46610" y="2912"/>
                  </a:cubicBezTo>
                  <a:cubicBezTo>
                    <a:pt x="45868" y="2912"/>
                    <a:pt x="44580" y="3436"/>
                    <a:pt x="44736" y="4601"/>
                  </a:cubicBezTo>
                  <a:cubicBezTo>
                    <a:pt x="44853" y="5533"/>
                    <a:pt x="45751" y="6699"/>
                    <a:pt x="46024" y="7922"/>
                  </a:cubicBezTo>
                  <a:cubicBezTo>
                    <a:pt x="46688" y="7980"/>
                    <a:pt x="47117" y="8271"/>
                    <a:pt x="47234" y="9669"/>
                  </a:cubicBezTo>
                  <a:cubicBezTo>
                    <a:pt x="47391" y="12291"/>
                    <a:pt x="46688" y="13165"/>
                    <a:pt x="46688" y="14854"/>
                  </a:cubicBezTo>
                  <a:cubicBezTo>
                    <a:pt x="46688" y="16601"/>
                    <a:pt x="45517" y="18524"/>
                    <a:pt x="44814" y="17009"/>
                  </a:cubicBezTo>
                  <a:cubicBezTo>
                    <a:pt x="44150" y="15553"/>
                    <a:pt x="43448" y="13572"/>
                    <a:pt x="42433" y="15320"/>
                  </a:cubicBezTo>
                  <a:cubicBezTo>
                    <a:pt x="41418" y="17009"/>
                    <a:pt x="40208" y="18524"/>
                    <a:pt x="39193" y="16601"/>
                  </a:cubicBezTo>
                  <a:cubicBezTo>
                    <a:pt x="38178" y="14679"/>
                    <a:pt x="37670" y="12932"/>
                    <a:pt x="36460" y="14213"/>
                  </a:cubicBezTo>
                  <a:cubicBezTo>
                    <a:pt x="35289" y="15553"/>
                    <a:pt x="33571" y="17009"/>
                    <a:pt x="33571" y="18757"/>
                  </a:cubicBezTo>
                  <a:cubicBezTo>
                    <a:pt x="33571" y="20504"/>
                    <a:pt x="34274" y="23533"/>
                    <a:pt x="32205" y="23533"/>
                  </a:cubicBezTo>
                  <a:cubicBezTo>
                    <a:pt x="30175" y="23533"/>
                    <a:pt x="28458" y="23708"/>
                    <a:pt x="27247" y="21786"/>
                  </a:cubicBezTo>
                  <a:cubicBezTo>
                    <a:pt x="26076" y="19864"/>
                    <a:pt x="24359" y="17708"/>
                    <a:pt x="23851" y="15961"/>
                  </a:cubicBezTo>
                  <a:cubicBezTo>
                    <a:pt x="23344" y="14213"/>
                    <a:pt x="22485" y="12524"/>
                    <a:pt x="21314" y="13572"/>
                  </a:cubicBezTo>
                  <a:cubicBezTo>
                    <a:pt x="20104" y="14679"/>
                    <a:pt x="19245" y="17009"/>
                    <a:pt x="18074" y="15553"/>
                  </a:cubicBezTo>
                  <a:cubicBezTo>
                    <a:pt x="16864" y="14038"/>
                    <a:pt x="16161" y="15087"/>
                    <a:pt x="15146" y="13572"/>
                  </a:cubicBezTo>
                  <a:cubicBezTo>
                    <a:pt x="14131" y="12058"/>
                    <a:pt x="13467" y="11009"/>
                    <a:pt x="12608" y="12058"/>
                  </a:cubicBezTo>
                  <a:cubicBezTo>
                    <a:pt x="11750" y="13165"/>
                    <a:pt x="10032" y="12932"/>
                    <a:pt x="9173" y="12932"/>
                  </a:cubicBezTo>
                  <a:cubicBezTo>
                    <a:pt x="8353" y="12932"/>
                    <a:pt x="6128" y="11883"/>
                    <a:pt x="4567" y="12932"/>
                  </a:cubicBezTo>
                  <a:cubicBezTo>
                    <a:pt x="3044" y="14038"/>
                    <a:pt x="2537" y="14679"/>
                    <a:pt x="2029" y="15553"/>
                  </a:cubicBezTo>
                  <a:cubicBezTo>
                    <a:pt x="1522" y="16368"/>
                    <a:pt x="2888" y="19864"/>
                    <a:pt x="1873" y="20504"/>
                  </a:cubicBezTo>
                  <a:cubicBezTo>
                    <a:pt x="819" y="21145"/>
                    <a:pt x="0" y="22194"/>
                    <a:pt x="1327" y="22660"/>
                  </a:cubicBezTo>
                  <a:cubicBezTo>
                    <a:pt x="2693" y="23067"/>
                    <a:pt x="4255" y="24815"/>
                    <a:pt x="5270" y="25048"/>
                  </a:cubicBezTo>
                  <a:cubicBezTo>
                    <a:pt x="6284" y="25223"/>
                    <a:pt x="7495" y="24349"/>
                    <a:pt x="7807" y="27203"/>
                  </a:cubicBezTo>
                  <a:cubicBezTo>
                    <a:pt x="8158" y="30000"/>
                    <a:pt x="9876" y="30873"/>
                    <a:pt x="10032" y="33203"/>
                  </a:cubicBezTo>
                  <a:cubicBezTo>
                    <a:pt x="10227" y="35592"/>
                    <a:pt x="10383" y="36466"/>
                    <a:pt x="11594" y="37980"/>
                  </a:cubicBezTo>
                  <a:cubicBezTo>
                    <a:pt x="12765" y="39495"/>
                    <a:pt x="15341" y="42058"/>
                    <a:pt x="13467" y="42757"/>
                  </a:cubicBezTo>
                  <a:cubicBezTo>
                    <a:pt x="11594" y="43398"/>
                    <a:pt x="10227" y="42932"/>
                    <a:pt x="11047" y="44679"/>
                  </a:cubicBezTo>
                  <a:cubicBezTo>
                    <a:pt x="11906" y="46427"/>
                    <a:pt x="13272" y="46834"/>
                    <a:pt x="13467" y="48582"/>
                  </a:cubicBezTo>
                  <a:cubicBezTo>
                    <a:pt x="13623" y="50271"/>
                    <a:pt x="14287" y="52019"/>
                    <a:pt x="14482" y="54407"/>
                  </a:cubicBezTo>
                  <a:cubicBezTo>
                    <a:pt x="14638" y="56737"/>
                    <a:pt x="14482" y="57436"/>
                    <a:pt x="14638" y="59592"/>
                  </a:cubicBezTo>
                  <a:cubicBezTo>
                    <a:pt x="14834" y="61747"/>
                    <a:pt x="14131" y="66291"/>
                    <a:pt x="14482" y="68213"/>
                  </a:cubicBezTo>
                  <a:cubicBezTo>
                    <a:pt x="14795" y="69961"/>
                    <a:pt x="15810" y="70834"/>
                    <a:pt x="15068" y="71825"/>
                  </a:cubicBezTo>
                  <a:cubicBezTo>
                    <a:pt x="15849" y="73165"/>
                    <a:pt x="15849" y="74330"/>
                    <a:pt x="15849" y="75786"/>
                  </a:cubicBezTo>
                  <a:cubicBezTo>
                    <a:pt x="15849" y="77941"/>
                    <a:pt x="15653" y="80504"/>
                    <a:pt x="16005" y="84815"/>
                  </a:cubicBezTo>
                  <a:cubicBezTo>
                    <a:pt x="16356" y="89126"/>
                    <a:pt x="17722" y="88077"/>
                    <a:pt x="18737" y="87436"/>
                  </a:cubicBezTo>
                  <a:cubicBezTo>
                    <a:pt x="19752" y="86796"/>
                    <a:pt x="20962" y="86155"/>
                    <a:pt x="21314" y="84815"/>
                  </a:cubicBezTo>
                  <a:cubicBezTo>
                    <a:pt x="21626" y="83533"/>
                    <a:pt x="22836" y="82252"/>
                    <a:pt x="23851" y="82893"/>
                  </a:cubicBezTo>
                  <a:cubicBezTo>
                    <a:pt x="24866" y="83533"/>
                    <a:pt x="25374" y="84407"/>
                    <a:pt x="24359" y="85922"/>
                  </a:cubicBezTo>
                  <a:cubicBezTo>
                    <a:pt x="23344" y="87436"/>
                    <a:pt x="24007" y="88485"/>
                    <a:pt x="25061" y="91106"/>
                  </a:cubicBezTo>
                  <a:cubicBezTo>
                    <a:pt x="26076" y="93669"/>
                    <a:pt x="29472" y="93262"/>
                    <a:pt x="30683" y="94951"/>
                  </a:cubicBezTo>
                  <a:cubicBezTo>
                    <a:pt x="31854" y="96699"/>
                    <a:pt x="34079" y="100135"/>
                    <a:pt x="34586" y="102524"/>
                  </a:cubicBezTo>
                  <a:cubicBezTo>
                    <a:pt x="35094" y="104912"/>
                    <a:pt x="34782" y="105786"/>
                    <a:pt x="36460" y="107475"/>
                  </a:cubicBezTo>
                  <a:cubicBezTo>
                    <a:pt x="38178" y="109223"/>
                    <a:pt x="36460" y="111844"/>
                    <a:pt x="38022" y="113126"/>
                  </a:cubicBezTo>
                  <a:cubicBezTo>
                    <a:pt x="39544" y="114407"/>
                    <a:pt x="39037" y="116563"/>
                    <a:pt x="39193" y="117203"/>
                  </a:cubicBezTo>
                  <a:cubicBezTo>
                    <a:pt x="39388" y="117844"/>
                    <a:pt x="41262" y="119592"/>
                    <a:pt x="42784" y="119825"/>
                  </a:cubicBezTo>
                  <a:cubicBezTo>
                    <a:pt x="44307" y="120000"/>
                    <a:pt x="46180" y="118077"/>
                    <a:pt x="47547" y="115922"/>
                  </a:cubicBezTo>
                  <a:cubicBezTo>
                    <a:pt x="48913" y="113766"/>
                    <a:pt x="49420" y="116330"/>
                    <a:pt x="49616" y="117029"/>
                  </a:cubicBezTo>
                  <a:cubicBezTo>
                    <a:pt x="49772" y="117669"/>
                    <a:pt x="51489" y="117203"/>
                    <a:pt x="52661" y="115689"/>
                  </a:cubicBezTo>
                  <a:cubicBezTo>
                    <a:pt x="53871" y="114174"/>
                    <a:pt x="53675" y="111145"/>
                    <a:pt x="52661" y="108815"/>
                  </a:cubicBezTo>
                  <a:cubicBezTo>
                    <a:pt x="51646" y="106427"/>
                    <a:pt x="52153" y="105786"/>
                    <a:pt x="51997" y="103805"/>
                  </a:cubicBezTo>
                  <a:cubicBezTo>
                    <a:pt x="51802" y="101883"/>
                    <a:pt x="52153" y="100601"/>
                    <a:pt x="53675" y="100368"/>
                  </a:cubicBezTo>
                  <a:cubicBezTo>
                    <a:pt x="55237" y="100135"/>
                    <a:pt x="55744" y="96932"/>
                    <a:pt x="56759" y="95417"/>
                  </a:cubicBezTo>
                  <a:cubicBezTo>
                    <a:pt x="57774" y="93902"/>
                    <a:pt x="57970" y="91747"/>
                    <a:pt x="57111" y="90233"/>
                  </a:cubicBezTo>
                  <a:cubicBezTo>
                    <a:pt x="56252" y="88718"/>
                    <a:pt x="58985" y="87611"/>
                    <a:pt x="60351" y="87203"/>
                  </a:cubicBezTo>
                  <a:cubicBezTo>
                    <a:pt x="61717" y="86796"/>
                    <a:pt x="62225" y="85281"/>
                    <a:pt x="60702" y="83766"/>
                  </a:cubicBezTo>
                  <a:cubicBezTo>
                    <a:pt x="59141" y="82252"/>
                    <a:pt x="62888" y="81611"/>
                    <a:pt x="64606" y="81378"/>
                  </a:cubicBezTo>
                  <a:cubicBezTo>
                    <a:pt x="66324" y="81145"/>
                    <a:pt x="65465" y="82893"/>
                    <a:pt x="65113" y="83533"/>
                  </a:cubicBezTo>
                  <a:cubicBezTo>
                    <a:pt x="64762" y="84174"/>
                    <a:pt x="64762" y="85281"/>
                    <a:pt x="65621" y="86330"/>
                  </a:cubicBezTo>
                  <a:cubicBezTo>
                    <a:pt x="66480" y="87436"/>
                    <a:pt x="66987" y="89126"/>
                    <a:pt x="66128" y="90233"/>
                  </a:cubicBezTo>
                  <a:cubicBezTo>
                    <a:pt x="65309" y="91281"/>
                    <a:pt x="66987" y="92388"/>
                    <a:pt x="68549" y="92796"/>
                  </a:cubicBezTo>
                  <a:cubicBezTo>
                    <a:pt x="70071" y="93262"/>
                    <a:pt x="71594" y="91281"/>
                    <a:pt x="72101" y="90000"/>
                  </a:cubicBezTo>
                  <a:cubicBezTo>
                    <a:pt x="72608" y="88718"/>
                    <a:pt x="73662" y="89592"/>
                    <a:pt x="74326" y="90000"/>
                  </a:cubicBezTo>
                  <a:cubicBezTo>
                    <a:pt x="75029" y="90466"/>
                    <a:pt x="75536" y="92155"/>
                    <a:pt x="75341" y="93902"/>
                  </a:cubicBezTo>
                  <a:cubicBezTo>
                    <a:pt x="75341" y="94019"/>
                    <a:pt x="75341" y="94077"/>
                    <a:pt x="75341" y="94194"/>
                  </a:cubicBezTo>
                  <a:cubicBezTo>
                    <a:pt x="75614" y="94368"/>
                    <a:pt x="75888" y="94427"/>
                    <a:pt x="76044" y="94252"/>
                  </a:cubicBezTo>
                  <a:cubicBezTo>
                    <a:pt x="76551" y="93553"/>
                    <a:pt x="76785" y="93029"/>
                    <a:pt x="77293" y="93902"/>
                  </a:cubicBezTo>
                  <a:cubicBezTo>
                    <a:pt x="77839" y="94776"/>
                    <a:pt x="78347" y="95533"/>
                    <a:pt x="79362" y="94893"/>
                  </a:cubicBezTo>
                  <a:cubicBezTo>
                    <a:pt x="80377" y="94252"/>
                    <a:pt x="80377" y="93669"/>
                    <a:pt x="81314" y="93669"/>
                  </a:cubicBezTo>
                  <a:cubicBezTo>
                    <a:pt x="82251" y="93669"/>
                    <a:pt x="82758" y="93145"/>
                    <a:pt x="83773" y="93262"/>
                  </a:cubicBezTo>
                  <a:cubicBezTo>
                    <a:pt x="84827" y="93378"/>
                    <a:pt x="85920" y="93262"/>
                    <a:pt x="85335" y="92038"/>
                  </a:cubicBezTo>
                  <a:cubicBezTo>
                    <a:pt x="84749" y="90873"/>
                    <a:pt x="84202" y="90466"/>
                    <a:pt x="84124" y="89475"/>
                  </a:cubicBezTo>
                  <a:cubicBezTo>
                    <a:pt x="84046" y="88485"/>
                    <a:pt x="84827" y="87728"/>
                    <a:pt x="83188" y="87728"/>
                  </a:cubicBezTo>
                  <a:cubicBezTo>
                    <a:pt x="81587" y="87728"/>
                    <a:pt x="80728" y="86854"/>
                    <a:pt x="79713" y="85805"/>
                  </a:cubicBezTo>
                  <a:cubicBezTo>
                    <a:pt x="78659" y="84699"/>
                    <a:pt x="77839" y="83009"/>
                    <a:pt x="78503" y="82135"/>
                  </a:cubicBezTo>
                  <a:cubicBezTo>
                    <a:pt x="79206" y="81262"/>
                    <a:pt x="80026" y="81495"/>
                    <a:pt x="80650" y="80504"/>
                  </a:cubicBezTo>
                  <a:cubicBezTo>
                    <a:pt x="81236" y="79514"/>
                    <a:pt x="80962" y="77825"/>
                    <a:pt x="82094" y="79106"/>
                  </a:cubicBezTo>
                  <a:cubicBezTo>
                    <a:pt x="83188" y="80388"/>
                    <a:pt x="83461" y="81728"/>
                    <a:pt x="84632" y="81902"/>
                  </a:cubicBezTo>
                  <a:cubicBezTo>
                    <a:pt x="85842" y="82135"/>
                    <a:pt x="87364" y="82893"/>
                    <a:pt x="88497" y="81495"/>
                  </a:cubicBezTo>
                  <a:cubicBezTo>
                    <a:pt x="89590" y="80097"/>
                    <a:pt x="88067" y="78233"/>
                    <a:pt x="89590" y="77941"/>
                  </a:cubicBezTo>
                  <a:cubicBezTo>
                    <a:pt x="91112" y="77592"/>
                    <a:pt x="92049" y="74679"/>
                    <a:pt x="93337" y="76194"/>
                  </a:cubicBezTo>
                  <a:cubicBezTo>
                    <a:pt x="94625" y="77708"/>
                    <a:pt x="95211" y="77592"/>
                    <a:pt x="95718" y="76543"/>
                  </a:cubicBezTo>
                  <a:cubicBezTo>
                    <a:pt x="96226" y="75436"/>
                    <a:pt x="96577" y="74563"/>
                    <a:pt x="95797" y="73514"/>
                  </a:cubicBezTo>
                  <a:cubicBezTo>
                    <a:pt x="95055" y="72407"/>
                    <a:pt x="95640" y="71009"/>
                    <a:pt x="96655" y="71359"/>
                  </a:cubicBezTo>
                  <a:cubicBezTo>
                    <a:pt x="97670" y="71650"/>
                    <a:pt x="98802" y="72000"/>
                    <a:pt x="98959" y="73048"/>
                  </a:cubicBezTo>
                  <a:cubicBezTo>
                    <a:pt x="99154" y="74155"/>
                    <a:pt x="99895" y="75320"/>
                    <a:pt x="100598" y="74155"/>
                  </a:cubicBezTo>
                  <a:cubicBezTo>
                    <a:pt x="101262" y="72932"/>
                    <a:pt x="101691" y="72757"/>
                    <a:pt x="102823" y="72873"/>
                  </a:cubicBezTo>
                  <a:cubicBezTo>
                    <a:pt x="103916" y="72932"/>
                    <a:pt x="104268" y="73922"/>
                    <a:pt x="104268" y="74796"/>
                  </a:cubicBezTo>
                  <a:cubicBezTo>
                    <a:pt x="104268" y="75669"/>
                    <a:pt x="105204" y="76077"/>
                    <a:pt x="104775" y="77067"/>
                  </a:cubicBezTo>
                  <a:cubicBezTo>
                    <a:pt x="104346" y="78058"/>
                    <a:pt x="103760" y="78233"/>
                    <a:pt x="104697" y="78466"/>
                  </a:cubicBezTo>
                  <a:cubicBezTo>
                    <a:pt x="105634" y="78699"/>
                    <a:pt x="106376" y="78815"/>
                    <a:pt x="106883" y="80213"/>
                  </a:cubicBezTo>
                  <a:cubicBezTo>
                    <a:pt x="107391" y="81611"/>
                    <a:pt x="107156" y="82776"/>
                    <a:pt x="108757" y="83766"/>
                  </a:cubicBezTo>
                  <a:cubicBezTo>
                    <a:pt x="110396" y="84699"/>
                    <a:pt x="110474" y="84524"/>
                    <a:pt x="111763" y="83941"/>
                  </a:cubicBezTo>
                  <a:cubicBezTo>
                    <a:pt x="112582" y="83650"/>
                    <a:pt x="113012" y="83126"/>
                    <a:pt x="113636" y="82543"/>
                  </a:cubicBezTo>
                  <a:cubicBezTo>
                    <a:pt x="112817" y="80912"/>
                    <a:pt x="114534" y="80679"/>
                    <a:pt x="113871" y="79223"/>
                  </a:cubicBezTo>
                  <a:cubicBezTo>
                    <a:pt x="113207" y="77708"/>
                    <a:pt x="112856" y="74679"/>
                    <a:pt x="112856" y="71650"/>
                  </a:cubicBezTo>
                  <a:cubicBezTo>
                    <a:pt x="112856" y="71417"/>
                    <a:pt x="112856" y="71126"/>
                    <a:pt x="112895" y="70893"/>
                  </a:cubicBezTo>
                  <a:cubicBezTo>
                    <a:pt x="110787" y="69029"/>
                    <a:pt x="110787" y="69029"/>
                    <a:pt x="110787" y="69029"/>
                  </a:cubicBezTo>
                  <a:cubicBezTo>
                    <a:pt x="110787" y="69029"/>
                    <a:pt x="108601" y="67398"/>
                    <a:pt x="108718" y="65592"/>
                  </a:cubicBezTo>
                  <a:cubicBezTo>
                    <a:pt x="108874" y="63844"/>
                    <a:pt x="109381" y="64834"/>
                    <a:pt x="107976" y="63669"/>
                  </a:cubicBezTo>
                  <a:cubicBezTo>
                    <a:pt x="106571" y="62563"/>
                    <a:pt x="106571" y="62213"/>
                    <a:pt x="105907" y="61106"/>
                  </a:cubicBezTo>
                  <a:cubicBezTo>
                    <a:pt x="105283" y="59941"/>
                    <a:pt x="105165" y="58485"/>
                    <a:pt x="105283" y="57203"/>
                  </a:cubicBezTo>
                  <a:cubicBezTo>
                    <a:pt x="105400" y="55922"/>
                    <a:pt x="106297" y="55223"/>
                    <a:pt x="105283" y="54757"/>
                  </a:cubicBezTo>
                  <a:cubicBezTo>
                    <a:pt x="104268" y="54291"/>
                    <a:pt x="102706" y="53650"/>
                    <a:pt x="104111" y="52310"/>
                  </a:cubicBezTo>
                  <a:cubicBezTo>
                    <a:pt x="105517" y="51029"/>
                    <a:pt x="106180" y="50854"/>
                    <a:pt x="106180" y="50854"/>
                  </a:cubicBezTo>
                  <a:cubicBezTo>
                    <a:pt x="106180" y="50854"/>
                    <a:pt x="106805" y="50737"/>
                    <a:pt x="108093" y="50213"/>
                  </a:cubicBezTo>
                  <a:cubicBezTo>
                    <a:pt x="109381" y="49747"/>
                    <a:pt x="110631" y="49747"/>
                    <a:pt x="111528" y="49747"/>
                  </a:cubicBezTo>
                  <a:cubicBezTo>
                    <a:pt x="112426" y="49747"/>
                    <a:pt x="114339" y="48932"/>
                    <a:pt x="115003" y="47825"/>
                  </a:cubicBezTo>
                  <a:cubicBezTo>
                    <a:pt x="115627" y="46660"/>
                    <a:pt x="117306" y="44213"/>
                    <a:pt x="117931" y="44912"/>
                  </a:cubicBezTo>
                  <a:cubicBezTo>
                    <a:pt x="118594" y="45553"/>
                    <a:pt x="120000" y="45378"/>
                    <a:pt x="120000" y="43281"/>
                  </a:cubicBezTo>
                  <a:cubicBezTo>
                    <a:pt x="120000" y="41184"/>
                    <a:pt x="120000" y="39203"/>
                    <a:pt x="119336" y="3745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3" name="Shape 3014"/>
            <p:cNvSpPr/>
            <p:nvPr/>
          </p:nvSpPr>
          <p:spPr>
            <a:xfrm>
              <a:off x="1989" y="1453"/>
              <a:ext cx="1563" cy="1203"/>
            </a:xfrm>
            <a:custGeom>
              <a:avLst/>
              <a:gdLst/>
              <a:ahLst/>
              <a:cxnLst/>
              <a:rect l="0" t="0" r="0" b="0"/>
              <a:pathLst>
                <a:path w="120000" h="120000" extrusionOk="0">
                  <a:moveTo>
                    <a:pt x="118043" y="79553"/>
                  </a:moveTo>
                  <a:cubicBezTo>
                    <a:pt x="118826" y="78260"/>
                    <a:pt x="120000" y="78076"/>
                    <a:pt x="119466" y="76552"/>
                  </a:cubicBezTo>
                  <a:cubicBezTo>
                    <a:pt x="118897" y="75028"/>
                    <a:pt x="119679" y="73551"/>
                    <a:pt x="118292" y="73043"/>
                  </a:cubicBezTo>
                  <a:cubicBezTo>
                    <a:pt x="116905" y="72535"/>
                    <a:pt x="114629" y="72258"/>
                    <a:pt x="113633" y="71150"/>
                  </a:cubicBezTo>
                  <a:cubicBezTo>
                    <a:pt x="112637" y="70042"/>
                    <a:pt x="112531" y="69765"/>
                    <a:pt x="111144" y="69442"/>
                  </a:cubicBezTo>
                  <a:cubicBezTo>
                    <a:pt x="109756" y="69118"/>
                    <a:pt x="107800" y="68657"/>
                    <a:pt x="107480" y="67456"/>
                  </a:cubicBezTo>
                  <a:cubicBezTo>
                    <a:pt x="107302" y="66810"/>
                    <a:pt x="107516" y="66348"/>
                    <a:pt x="107551" y="65840"/>
                  </a:cubicBezTo>
                  <a:cubicBezTo>
                    <a:pt x="107018" y="65933"/>
                    <a:pt x="106342" y="66025"/>
                    <a:pt x="105702" y="66025"/>
                  </a:cubicBezTo>
                  <a:cubicBezTo>
                    <a:pt x="103995" y="66025"/>
                    <a:pt x="103781" y="66348"/>
                    <a:pt x="103319" y="65702"/>
                  </a:cubicBezTo>
                  <a:cubicBezTo>
                    <a:pt x="102821" y="65009"/>
                    <a:pt x="102608" y="65425"/>
                    <a:pt x="102216" y="66117"/>
                  </a:cubicBezTo>
                  <a:cubicBezTo>
                    <a:pt x="101825" y="66810"/>
                    <a:pt x="102074" y="68518"/>
                    <a:pt x="102216" y="69857"/>
                  </a:cubicBezTo>
                  <a:cubicBezTo>
                    <a:pt x="102359" y="71242"/>
                    <a:pt x="101967" y="71242"/>
                    <a:pt x="101363" y="71843"/>
                  </a:cubicBezTo>
                  <a:cubicBezTo>
                    <a:pt x="100723" y="72443"/>
                    <a:pt x="101292" y="73043"/>
                    <a:pt x="101221" y="75167"/>
                  </a:cubicBezTo>
                  <a:cubicBezTo>
                    <a:pt x="101114" y="77337"/>
                    <a:pt x="102679" y="76367"/>
                    <a:pt x="103852" y="76875"/>
                  </a:cubicBezTo>
                  <a:cubicBezTo>
                    <a:pt x="105026" y="77383"/>
                    <a:pt x="105382" y="78260"/>
                    <a:pt x="105168" y="79138"/>
                  </a:cubicBezTo>
                  <a:cubicBezTo>
                    <a:pt x="104919" y="79969"/>
                    <a:pt x="105311" y="80754"/>
                    <a:pt x="104848" y="82093"/>
                  </a:cubicBezTo>
                  <a:cubicBezTo>
                    <a:pt x="104386" y="83478"/>
                    <a:pt x="103212" y="82785"/>
                    <a:pt x="102074" y="82185"/>
                  </a:cubicBezTo>
                  <a:cubicBezTo>
                    <a:pt x="100901" y="81585"/>
                    <a:pt x="101896" y="83478"/>
                    <a:pt x="101825" y="83893"/>
                  </a:cubicBezTo>
                  <a:cubicBezTo>
                    <a:pt x="101754" y="84355"/>
                    <a:pt x="100972" y="84771"/>
                    <a:pt x="101754" y="85371"/>
                  </a:cubicBezTo>
                  <a:cubicBezTo>
                    <a:pt x="102537" y="85971"/>
                    <a:pt x="101967" y="85971"/>
                    <a:pt x="101114" y="86664"/>
                  </a:cubicBezTo>
                  <a:cubicBezTo>
                    <a:pt x="100260" y="87310"/>
                    <a:pt x="99976" y="87495"/>
                    <a:pt x="99727" y="86894"/>
                  </a:cubicBezTo>
                  <a:cubicBezTo>
                    <a:pt x="99478" y="86294"/>
                    <a:pt x="98944" y="85971"/>
                    <a:pt x="98269" y="85971"/>
                  </a:cubicBezTo>
                  <a:cubicBezTo>
                    <a:pt x="96455" y="86202"/>
                    <a:pt x="96384" y="85463"/>
                    <a:pt x="96170" y="83986"/>
                  </a:cubicBezTo>
                  <a:cubicBezTo>
                    <a:pt x="95921" y="82554"/>
                    <a:pt x="95139" y="82785"/>
                    <a:pt x="94285" y="82785"/>
                  </a:cubicBezTo>
                  <a:cubicBezTo>
                    <a:pt x="93432" y="82785"/>
                    <a:pt x="93503" y="82370"/>
                    <a:pt x="92365" y="81262"/>
                  </a:cubicBezTo>
                  <a:cubicBezTo>
                    <a:pt x="91191" y="80153"/>
                    <a:pt x="92187" y="80246"/>
                    <a:pt x="92720" y="78076"/>
                  </a:cubicBezTo>
                  <a:cubicBezTo>
                    <a:pt x="93289" y="75952"/>
                    <a:pt x="92258" y="74936"/>
                    <a:pt x="91511" y="73551"/>
                  </a:cubicBezTo>
                  <a:cubicBezTo>
                    <a:pt x="90729" y="72166"/>
                    <a:pt x="90657" y="70734"/>
                    <a:pt x="90409" y="69026"/>
                  </a:cubicBezTo>
                  <a:cubicBezTo>
                    <a:pt x="90160" y="67318"/>
                    <a:pt x="88559" y="67733"/>
                    <a:pt x="88381" y="67133"/>
                  </a:cubicBezTo>
                  <a:cubicBezTo>
                    <a:pt x="88239" y="66533"/>
                    <a:pt x="88168" y="66302"/>
                    <a:pt x="87065" y="65748"/>
                  </a:cubicBezTo>
                  <a:cubicBezTo>
                    <a:pt x="85963" y="65240"/>
                    <a:pt x="86283" y="65148"/>
                    <a:pt x="86212" y="63716"/>
                  </a:cubicBezTo>
                  <a:cubicBezTo>
                    <a:pt x="86176" y="63301"/>
                    <a:pt x="86105" y="62885"/>
                    <a:pt x="85998" y="62516"/>
                  </a:cubicBezTo>
                  <a:cubicBezTo>
                    <a:pt x="85892" y="62470"/>
                    <a:pt x="85820" y="62470"/>
                    <a:pt x="85749" y="62424"/>
                  </a:cubicBezTo>
                  <a:cubicBezTo>
                    <a:pt x="83864" y="61731"/>
                    <a:pt x="84505" y="63439"/>
                    <a:pt x="82940" y="63809"/>
                  </a:cubicBezTo>
                  <a:cubicBezTo>
                    <a:pt x="81410" y="64132"/>
                    <a:pt x="81410" y="62793"/>
                    <a:pt x="79988" y="61408"/>
                  </a:cubicBezTo>
                  <a:cubicBezTo>
                    <a:pt x="78601" y="60023"/>
                    <a:pt x="77036" y="59884"/>
                    <a:pt x="77498" y="57806"/>
                  </a:cubicBezTo>
                  <a:cubicBezTo>
                    <a:pt x="77960" y="55775"/>
                    <a:pt x="76893" y="53374"/>
                    <a:pt x="78601" y="52681"/>
                  </a:cubicBezTo>
                  <a:cubicBezTo>
                    <a:pt x="80308" y="51989"/>
                    <a:pt x="81873" y="50788"/>
                    <a:pt x="82015" y="48064"/>
                  </a:cubicBezTo>
                  <a:cubicBezTo>
                    <a:pt x="82157" y="45294"/>
                    <a:pt x="82157" y="43447"/>
                    <a:pt x="80628" y="42062"/>
                  </a:cubicBezTo>
                  <a:cubicBezTo>
                    <a:pt x="79063" y="40677"/>
                    <a:pt x="76111" y="38968"/>
                    <a:pt x="74724" y="40538"/>
                  </a:cubicBezTo>
                  <a:cubicBezTo>
                    <a:pt x="73301" y="42062"/>
                    <a:pt x="70989" y="45848"/>
                    <a:pt x="68500" y="46494"/>
                  </a:cubicBezTo>
                  <a:cubicBezTo>
                    <a:pt x="66010" y="47187"/>
                    <a:pt x="63378" y="48387"/>
                    <a:pt x="61209" y="47048"/>
                  </a:cubicBezTo>
                  <a:cubicBezTo>
                    <a:pt x="59039" y="45663"/>
                    <a:pt x="57794" y="46494"/>
                    <a:pt x="56692" y="44786"/>
                  </a:cubicBezTo>
                  <a:cubicBezTo>
                    <a:pt x="55589" y="43078"/>
                    <a:pt x="56834" y="39476"/>
                    <a:pt x="55127" y="39476"/>
                  </a:cubicBezTo>
                  <a:cubicBezTo>
                    <a:pt x="53420" y="39476"/>
                    <a:pt x="52637" y="40169"/>
                    <a:pt x="51428" y="38460"/>
                  </a:cubicBezTo>
                  <a:cubicBezTo>
                    <a:pt x="50183" y="36752"/>
                    <a:pt x="47053" y="36244"/>
                    <a:pt x="47231" y="35413"/>
                  </a:cubicBezTo>
                  <a:cubicBezTo>
                    <a:pt x="47374" y="34536"/>
                    <a:pt x="48618" y="31627"/>
                    <a:pt x="49863" y="31119"/>
                  </a:cubicBezTo>
                  <a:cubicBezTo>
                    <a:pt x="51108" y="30611"/>
                    <a:pt x="52637" y="30242"/>
                    <a:pt x="52815" y="28395"/>
                  </a:cubicBezTo>
                  <a:cubicBezTo>
                    <a:pt x="52957" y="26502"/>
                    <a:pt x="53278" y="24794"/>
                    <a:pt x="51108" y="23732"/>
                  </a:cubicBezTo>
                  <a:cubicBezTo>
                    <a:pt x="48938" y="22716"/>
                    <a:pt x="43781" y="22716"/>
                    <a:pt x="42857" y="23085"/>
                  </a:cubicBezTo>
                  <a:cubicBezTo>
                    <a:pt x="41932" y="23409"/>
                    <a:pt x="41790" y="23732"/>
                    <a:pt x="40829" y="25302"/>
                  </a:cubicBezTo>
                  <a:cubicBezTo>
                    <a:pt x="39905" y="26825"/>
                    <a:pt x="38055" y="29041"/>
                    <a:pt x="36170" y="26641"/>
                  </a:cubicBezTo>
                  <a:cubicBezTo>
                    <a:pt x="34321" y="24286"/>
                    <a:pt x="32934" y="23224"/>
                    <a:pt x="32294" y="21515"/>
                  </a:cubicBezTo>
                  <a:cubicBezTo>
                    <a:pt x="31689" y="19807"/>
                    <a:pt x="30266" y="18283"/>
                    <a:pt x="30266" y="16760"/>
                  </a:cubicBezTo>
                  <a:cubicBezTo>
                    <a:pt x="30266" y="15190"/>
                    <a:pt x="29519" y="14174"/>
                    <a:pt x="30444" y="12789"/>
                  </a:cubicBezTo>
                  <a:cubicBezTo>
                    <a:pt x="31369" y="11450"/>
                    <a:pt x="31511" y="10573"/>
                    <a:pt x="31049" y="9049"/>
                  </a:cubicBezTo>
                  <a:cubicBezTo>
                    <a:pt x="30729" y="7895"/>
                    <a:pt x="30195" y="4940"/>
                    <a:pt x="30160" y="2631"/>
                  </a:cubicBezTo>
                  <a:cubicBezTo>
                    <a:pt x="29733" y="2400"/>
                    <a:pt x="29199" y="2031"/>
                    <a:pt x="28452" y="1431"/>
                  </a:cubicBezTo>
                  <a:cubicBezTo>
                    <a:pt x="26710" y="0"/>
                    <a:pt x="26461" y="1662"/>
                    <a:pt x="24611" y="1431"/>
                  </a:cubicBezTo>
                  <a:cubicBezTo>
                    <a:pt x="23935" y="1338"/>
                    <a:pt x="23615" y="1246"/>
                    <a:pt x="23509" y="1108"/>
                  </a:cubicBezTo>
                  <a:cubicBezTo>
                    <a:pt x="23046" y="1800"/>
                    <a:pt x="22548" y="2677"/>
                    <a:pt x="22371" y="3555"/>
                  </a:cubicBezTo>
                  <a:cubicBezTo>
                    <a:pt x="21908" y="5632"/>
                    <a:pt x="23615" y="7849"/>
                    <a:pt x="21126" y="8864"/>
                  </a:cubicBezTo>
                  <a:cubicBezTo>
                    <a:pt x="18636" y="9880"/>
                    <a:pt x="16751" y="9372"/>
                    <a:pt x="15222" y="10757"/>
                  </a:cubicBezTo>
                  <a:cubicBezTo>
                    <a:pt x="13657" y="12096"/>
                    <a:pt x="11950" y="11773"/>
                    <a:pt x="10847" y="13297"/>
                  </a:cubicBezTo>
                  <a:cubicBezTo>
                    <a:pt x="9780" y="14867"/>
                    <a:pt x="7433" y="15375"/>
                    <a:pt x="6970" y="17083"/>
                  </a:cubicBezTo>
                  <a:cubicBezTo>
                    <a:pt x="6508" y="18791"/>
                    <a:pt x="5441" y="19115"/>
                    <a:pt x="4018" y="19299"/>
                  </a:cubicBezTo>
                  <a:cubicBezTo>
                    <a:pt x="2631" y="19484"/>
                    <a:pt x="0" y="20500"/>
                    <a:pt x="0" y="23593"/>
                  </a:cubicBezTo>
                  <a:cubicBezTo>
                    <a:pt x="0" y="26641"/>
                    <a:pt x="782" y="29734"/>
                    <a:pt x="924" y="31442"/>
                  </a:cubicBezTo>
                  <a:cubicBezTo>
                    <a:pt x="1066" y="33151"/>
                    <a:pt x="1707" y="35228"/>
                    <a:pt x="924" y="36567"/>
                  </a:cubicBezTo>
                  <a:cubicBezTo>
                    <a:pt x="284" y="37722"/>
                    <a:pt x="1209" y="36660"/>
                    <a:pt x="2240" y="39569"/>
                  </a:cubicBezTo>
                  <a:cubicBezTo>
                    <a:pt x="3129" y="39476"/>
                    <a:pt x="4090" y="39338"/>
                    <a:pt x="4943" y="39476"/>
                  </a:cubicBezTo>
                  <a:cubicBezTo>
                    <a:pt x="6970" y="39846"/>
                    <a:pt x="8855" y="41739"/>
                    <a:pt x="10705" y="41877"/>
                  </a:cubicBezTo>
                  <a:cubicBezTo>
                    <a:pt x="12554" y="42062"/>
                    <a:pt x="13515" y="40861"/>
                    <a:pt x="14759" y="43078"/>
                  </a:cubicBezTo>
                  <a:cubicBezTo>
                    <a:pt x="16004" y="45294"/>
                    <a:pt x="17249" y="46864"/>
                    <a:pt x="18778" y="47187"/>
                  </a:cubicBezTo>
                  <a:cubicBezTo>
                    <a:pt x="20343" y="47556"/>
                    <a:pt x="20023" y="47372"/>
                    <a:pt x="22513" y="46171"/>
                  </a:cubicBezTo>
                  <a:cubicBezTo>
                    <a:pt x="25002" y="44971"/>
                    <a:pt x="25323" y="43262"/>
                    <a:pt x="27634" y="43770"/>
                  </a:cubicBezTo>
                  <a:cubicBezTo>
                    <a:pt x="29982" y="44278"/>
                    <a:pt x="33076" y="45986"/>
                    <a:pt x="34001" y="44647"/>
                  </a:cubicBezTo>
                  <a:cubicBezTo>
                    <a:pt x="34961" y="43262"/>
                    <a:pt x="35245" y="41369"/>
                    <a:pt x="38197" y="43447"/>
                  </a:cubicBezTo>
                  <a:cubicBezTo>
                    <a:pt x="41149" y="45479"/>
                    <a:pt x="43639" y="45479"/>
                    <a:pt x="43781" y="46864"/>
                  </a:cubicBezTo>
                  <a:cubicBezTo>
                    <a:pt x="43959" y="48203"/>
                    <a:pt x="44422" y="48895"/>
                    <a:pt x="45986" y="48064"/>
                  </a:cubicBezTo>
                  <a:cubicBezTo>
                    <a:pt x="47516" y="47187"/>
                    <a:pt x="49401" y="45155"/>
                    <a:pt x="49543" y="47048"/>
                  </a:cubicBezTo>
                  <a:cubicBezTo>
                    <a:pt x="49685" y="48895"/>
                    <a:pt x="49223" y="51989"/>
                    <a:pt x="50930" y="52866"/>
                  </a:cubicBezTo>
                  <a:cubicBezTo>
                    <a:pt x="52637" y="53697"/>
                    <a:pt x="55447" y="54574"/>
                    <a:pt x="56372" y="55913"/>
                  </a:cubicBezTo>
                  <a:cubicBezTo>
                    <a:pt x="57332" y="57298"/>
                    <a:pt x="59039" y="60900"/>
                    <a:pt x="60284" y="60530"/>
                  </a:cubicBezTo>
                  <a:cubicBezTo>
                    <a:pt x="61493" y="60207"/>
                    <a:pt x="63378" y="57298"/>
                    <a:pt x="64303" y="59699"/>
                  </a:cubicBezTo>
                  <a:cubicBezTo>
                    <a:pt x="65228" y="62100"/>
                    <a:pt x="67397" y="62793"/>
                    <a:pt x="67717" y="64132"/>
                  </a:cubicBezTo>
                  <a:cubicBezTo>
                    <a:pt x="68037" y="65517"/>
                    <a:pt x="69140" y="66856"/>
                    <a:pt x="68500" y="67918"/>
                  </a:cubicBezTo>
                  <a:cubicBezTo>
                    <a:pt x="67895" y="68934"/>
                    <a:pt x="67397" y="69118"/>
                    <a:pt x="69887" y="70319"/>
                  </a:cubicBezTo>
                  <a:cubicBezTo>
                    <a:pt x="70989" y="71150"/>
                    <a:pt x="70669" y="72350"/>
                    <a:pt x="70669" y="73228"/>
                  </a:cubicBezTo>
                  <a:cubicBezTo>
                    <a:pt x="70669" y="74059"/>
                    <a:pt x="70669" y="74428"/>
                    <a:pt x="71772" y="75629"/>
                  </a:cubicBezTo>
                  <a:cubicBezTo>
                    <a:pt x="72839" y="76783"/>
                    <a:pt x="73799" y="78537"/>
                    <a:pt x="73159" y="80384"/>
                  </a:cubicBezTo>
                  <a:cubicBezTo>
                    <a:pt x="72554" y="82277"/>
                    <a:pt x="71914" y="82970"/>
                    <a:pt x="71914" y="83662"/>
                  </a:cubicBezTo>
                  <a:cubicBezTo>
                    <a:pt x="71914" y="84355"/>
                    <a:pt x="71772" y="86710"/>
                    <a:pt x="70847" y="85879"/>
                  </a:cubicBezTo>
                  <a:cubicBezTo>
                    <a:pt x="69887" y="85001"/>
                    <a:pt x="70207" y="83478"/>
                    <a:pt x="69887" y="85001"/>
                  </a:cubicBezTo>
                  <a:cubicBezTo>
                    <a:pt x="69602" y="86571"/>
                    <a:pt x="69140" y="87079"/>
                    <a:pt x="68500" y="86894"/>
                  </a:cubicBezTo>
                  <a:cubicBezTo>
                    <a:pt x="67895" y="86710"/>
                    <a:pt x="67113" y="88280"/>
                    <a:pt x="67895" y="89111"/>
                  </a:cubicBezTo>
                  <a:cubicBezTo>
                    <a:pt x="68642" y="89988"/>
                    <a:pt x="68180" y="91004"/>
                    <a:pt x="67255" y="92204"/>
                  </a:cubicBezTo>
                  <a:cubicBezTo>
                    <a:pt x="66330" y="93405"/>
                    <a:pt x="64445" y="92389"/>
                    <a:pt x="64623" y="94605"/>
                  </a:cubicBezTo>
                  <a:cubicBezTo>
                    <a:pt x="64765" y="96821"/>
                    <a:pt x="64623" y="98022"/>
                    <a:pt x="64303" y="99545"/>
                  </a:cubicBezTo>
                  <a:cubicBezTo>
                    <a:pt x="63983" y="101115"/>
                    <a:pt x="63698" y="101946"/>
                    <a:pt x="62276" y="101439"/>
                  </a:cubicBezTo>
                  <a:cubicBezTo>
                    <a:pt x="60889" y="100931"/>
                    <a:pt x="59964" y="101623"/>
                    <a:pt x="58861" y="100100"/>
                  </a:cubicBezTo>
                  <a:cubicBezTo>
                    <a:pt x="57794" y="98530"/>
                    <a:pt x="57332" y="96637"/>
                    <a:pt x="56692" y="98714"/>
                  </a:cubicBezTo>
                  <a:cubicBezTo>
                    <a:pt x="56087" y="100746"/>
                    <a:pt x="55909" y="102639"/>
                    <a:pt x="57937" y="103008"/>
                  </a:cubicBezTo>
                  <a:cubicBezTo>
                    <a:pt x="59964" y="103332"/>
                    <a:pt x="61991" y="102639"/>
                    <a:pt x="62738" y="104163"/>
                  </a:cubicBezTo>
                  <a:cubicBezTo>
                    <a:pt x="63521" y="105732"/>
                    <a:pt x="64623" y="106748"/>
                    <a:pt x="66188" y="106933"/>
                  </a:cubicBezTo>
                  <a:cubicBezTo>
                    <a:pt x="66899" y="106979"/>
                    <a:pt x="67540" y="106887"/>
                    <a:pt x="68037" y="106887"/>
                  </a:cubicBezTo>
                  <a:cubicBezTo>
                    <a:pt x="67788" y="105917"/>
                    <a:pt x="66970" y="104994"/>
                    <a:pt x="66864" y="104255"/>
                  </a:cubicBezTo>
                  <a:cubicBezTo>
                    <a:pt x="66721" y="103332"/>
                    <a:pt x="67895" y="102916"/>
                    <a:pt x="68571" y="102916"/>
                  </a:cubicBezTo>
                  <a:cubicBezTo>
                    <a:pt x="69282" y="102916"/>
                    <a:pt x="69282" y="102639"/>
                    <a:pt x="71061" y="101623"/>
                  </a:cubicBezTo>
                  <a:cubicBezTo>
                    <a:pt x="72839" y="100607"/>
                    <a:pt x="72768" y="101023"/>
                    <a:pt x="73941" y="101254"/>
                  </a:cubicBezTo>
                  <a:cubicBezTo>
                    <a:pt x="75115" y="101531"/>
                    <a:pt x="74724" y="104440"/>
                    <a:pt x="74724" y="105455"/>
                  </a:cubicBezTo>
                  <a:cubicBezTo>
                    <a:pt x="74724" y="106517"/>
                    <a:pt x="75115" y="106425"/>
                    <a:pt x="76360" y="106564"/>
                  </a:cubicBezTo>
                  <a:cubicBezTo>
                    <a:pt x="77605" y="106748"/>
                    <a:pt x="77107" y="107856"/>
                    <a:pt x="77213" y="108549"/>
                  </a:cubicBezTo>
                  <a:cubicBezTo>
                    <a:pt x="77285" y="109242"/>
                    <a:pt x="77747" y="109149"/>
                    <a:pt x="78529" y="109934"/>
                  </a:cubicBezTo>
                  <a:cubicBezTo>
                    <a:pt x="79312" y="110673"/>
                    <a:pt x="79703" y="111458"/>
                    <a:pt x="80308" y="112058"/>
                  </a:cubicBezTo>
                  <a:cubicBezTo>
                    <a:pt x="80912" y="112658"/>
                    <a:pt x="81624" y="112381"/>
                    <a:pt x="82086" y="111642"/>
                  </a:cubicBezTo>
                  <a:cubicBezTo>
                    <a:pt x="82548" y="110858"/>
                    <a:pt x="83189" y="110442"/>
                    <a:pt x="84042" y="111135"/>
                  </a:cubicBezTo>
                  <a:cubicBezTo>
                    <a:pt x="84896" y="111781"/>
                    <a:pt x="83722" y="112381"/>
                    <a:pt x="84647" y="113351"/>
                  </a:cubicBezTo>
                  <a:cubicBezTo>
                    <a:pt x="85607" y="114274"/>
                    <a:pt x="85429" y="115567"/>
                    <a:pt x="85500" y="116490"/>
                  </a:cubicBezTo>
                  <a:cubicBezTo>
                    <a:pt x="85607" y="117460"/>
                    <a:pt x="86354" y="117599"/>
                    <a:pt x="87314" y="118383"/>
                  </a:cubicBezTo>
                  <a:cubicBezTo>
                    <a:pt x="88239" y="119168"/>
                    <a:pt x="88310" y="118291"/>
                    <a:pt x="90017" y="119168"/>
                  </a:cubicBezTo>
                  <a:cubicBezTo>
                    <a:pt x="91724" y="120000"/>
                    <a:pt x="91333" y="119492"/>
                    <a:pt x="93112" y="118753"/>
                  </a:cubicBezTo>
                  <a:cubicBezTo>
                    <a:pt x="94925" y="117968"/>
                    <a:pt x="94143" y="116167"/>
                    <a:pt x="94214" y="115382"/>
                  </a:cubicBezTo>
                  <a:cubicBezTo>
                    <a:pt x="94285" y="114782"/>
                    <a:pt x="95566" y="114921"/>
                    <a:pt x="96704" y="115013"/>
                  </a:cubicBezTo>
                  <a:cubicBezTo>
                    <a:pt x="97059" y="114413"/>
                    <a:pt x="97593" y="113674"/>
                    <a:pt x="98020" y="113351"/>
                  </a:cubicBezTo>
                  <a:cubicBezTo>
                    <a:pt x="98802" y="112751"/>
                    <a:pt x="97700" y="112150"/>
                    <a:pt x="98269" y="111365"/>
                  </a:cubicBezTo>
                  <a:cubicBezTo>
                    <a:pt x="98802" y="110580"/>
                    <a:pt x="98873" y="110257"/>
                    <a:pt x="98020" y="109934"/>
                  </a:cubicBezTo>
                  <a:cubicBezTo>
                    <a:pt x="97166" y="109565"/>
                    <a:pt x="95850" y="109057"/>
                    <a:pt x="96704" y="108457"/>
                  </a:cubicBezTo>
                  <a:cubicBezTo>
                    <a:pt x="97557" y="107856"/>
                    <a:pt x="98020" y="107025"/>
                    <a:pt x="98553" y="107164"/>
                  </a:cubicBezTo>
                  <a:cubicBezTo>
                    <a:pt x="99122" y="107348"/>
                    <a:pt x="100118" y="107949"/>
                    <a:pt x="100260" y="107348"/>
                  </a:cubicBezTo>
                  <a:cubicBezTo>
                    <a:pt x="100438" y="106748"/>
                    <a:pt x="100652" y="106056"/>
                    <a:pt x="101114" y="106564"/>
                  </a:cubicBezTo>
                  <a:cubicBezTo>
                    <a:pt x="101576" y="107071"/>
                    <a:pt x="101434" y="107626"/>
                    <a:pt x="102430" y="107533"/>
                  </a:cubicBezTo>
                  <a:cubicBezTo>
                    <a:pt x="103461" y="107441"/>
                    <a:pt x="103675" y="106748"/>
                    <a:pt x="102999" y="106056"/>
                  </a:cubicBezTo>
                  <a:cubicBezTo>
                    <a:pt x="102288" y="105363"/>
                    <a:pt x="101683" y="105640"/>
                    <a:pt x="102288" y="104855"/>
                  </a:cubicBezTo>
                  <a:cubicBezTo>
                    <a:pt x="102928" y="104116"/>
                    <a:pt x="102608" y="103655"/>
                    <a:pt x="102216" y="103332"/>
                  </a:cubicBezTo>
                  <a:cubicBezTo>
                    <a:pt x="101825" y="103008"/>
                    <a:pt x="102145" y="102916"/>
                    <a:pt x="102537" y="102131"/>
                  </a:cubicBezTo>
                  <a:cubicBezTo>
                    <a:pt x="102928" y="101346"/>
                    <a:pt x="103461" y="101346"/>
                    <a:pt x="103390" y="100330"/>
                  </a:cubicBezTo>
                  <a:cubicBezTo>
                    <a:pt x="103319" y="99315"/>
                    <a:pt x="104315" y="98530"/>
                    <a:pt x="103781" y="97837"/>
                  </a:cubicBezTo>
                  <a:cubicBezTo>
                    <a:pt x="103212" y="97191"/>
                    <a:pt x="102928" y="96221"/>
                    <a:pt x="102216" y="96406"/>
                  </a:cubicBezTo>
                  <a:cubicBezTo>
                    <a:pt x="101505" y="96590"/>
                    <a:pt x="100829" y="96590"/>
                    <a:pt x="100901" y="95898"/>
                  </a:cubicBezTo>
                  <a:cubicBezTo>
                    <a:pt x="100972" y="95205"/>
                    <a:pt x="101434" y="94282"/>
                    <a:pt x="102074" y="93913"/>
                  </a:cubicBezTo>
                  <a:cubicBezTo>
                    <a:pt x="102679" y="93589"/>
                    <a:pt x="102750" y="92897"/>
                    <a:pt x="102359" y="92112"/>
                  </a:cubicBezTo>
                  <a:cubicBezTo>
                    <a:pt x="101967" y="91373"/>
                    <a:pt x="101576" y="89711"/>
                    <a:pt x="103141" y="89572"/>
                  </a:cubicBezTo>
                  <a:cubicBezTo>
                    <a:pt x="104706" y="89388"/>
                    <a:pt x="105773" y="88972"/>
                    <a:pt x="106093" y="89803"/>
                  </a:cubicBezTo>
                  <a:cubicBezTo>
                    <a:pt x="106413" y="90681"/>
                    <a:pt x="107338" y="91696"/>
                    <a:pt x="108512" y="91512"/>
                  </a:cubicBezTo>
                  <a:cubicBezTo>
                    <a:pt x="109685" y="91373"/>
                    <a:pt x="109828" y="90773"/>
                    <a:pt x="110752" y="90773"/>
                  </a:cubicBezTo>
                  <a:cubicBezTo>
                    <a:pt x="111677" y="90773"/>
                    <a:pt x="112637" y="91696"/>
                    <a:pt x="112637" y="90173"/>
                  </a:cubicBezTo>
                  <a:cubicBezTo>
                    <a:pt x="112637" y="88603"/>
                    <a:pt x="111215" y="87772"/>
                    <a:pt x="112246" y="87402"/>
                  </a:cubicBezTo>
                  <a:cubicBezTo>
                    <a:pt x="113242" y="87079"/>
                    <a:pt x="113313" y="86479"/>
                    <a:pt x="113953" y="86987"/>
                  </a:cubicBezTo>
                  <a:cubicBezTo>
                    <a:pt x="114558" y="87495"/>
                    <a:pt x="114736" y="87587"/>
                    <a:pt x="114949" y="86987"/>
                  </a:cubicBezTo>
                  <a:cubicBezTo>
                    <a:pt x="115198" y="86387"/>
                    <a:pt x="114949" y="86479"/>
                    <a:pt x="115874" y="86664"/>
                  </a:cubicBezTo>
                  <a:cubicBezTo>
                    <a:pt x="116834" y="86802"/>
                    <a:pt x="119146" y="86710"/>
                    <a:pt x="119395" y="85509"/>
                  </a:cubicBezTo>
                  <a:cubicBezTo>
                    <a:pt x="119608" y="84355"/>
                    <a:pt x="119395" y="83893"/>
                    <a:pt x="118684" y="82878"/>
                  </a:cubicBezTo>
                  <a:cubicBezTo>
                    <a:pt x="117972" y="81862"/>
                    <a:pt x="117296" y="80846"/>
                    <a:pt x="118043" y="79553"/>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4" name="Shape 3015"/>
            <p:cNvSpPr/>
            <p:nvPr/>
          </p:nvSpPr>
          <p:spPr>
            <a:xfrm>
              <a:off x="3110" y="1852"/>
              <a:ext cx="302" cy="479"/>
            </a:xfrm>
            <a:custGeom>
              <a:avLst/>
              <a:gdLst/>
              <a:ahLst/>
              <a:cxnLst/>
              <a:rect l="0" t="0" r="0" b="0"/>
              <a:pathLst>
                <a:path w="120000" h="120000" extrusionOk="0">
                  <a:moveTo>
                    <a:pt x="5679" y="65444"/>
                  </a:moveTo>
                  <a:cubicBezTo>
                    <a:pt x="11358" y="66833"/>
                    <a:pt x="11725" y="67413"/>
                    <a:pt x="12458" y="68918"/>
                  </a:cubicBezTo>
                  <a:cubicBezTo>
                    <a:pt x="13374" y="70424"/>
                    <a:pt x="21618" y="69382"/>
                    <a:pt x="22900" y="73667"/>
                  </a:cubicBezTo>
                  <a:cubicBezTo>
                    <a:pt x="24183" y="77953"/>
                    <a:pt x="24549" y="81544"/>
                    <a:pt x="28580" y="85019"/>
                  </a:cubicBezTo>
                  <a:cubicBezTo>
                    <a:pt x="32427" y="88494"/>
                    <a:pt x="37740" y="91042"/>
                    <a:pt x="34809" y="96370"/>
                  </a:cubicBezTo>
                  <a:cubicBezTo>
                    <a:pt x="32061" y="101814"/>
                    <a:pt x="26931" y="101583"/>
                    <a:pt x="32977" y="104362"/>
                  </a:cubicBezTo>
                  <a:cubicBezTo>
                    <a:pt x="38839" y="107142"/>
                    <a:pt x="38473" y="108185"/>
                    <a:pt x="42870" y="108185"/>
                  </a:cubicBezTo>
                  <a:cubicBezTo>
                    <a:pt x="47267" y="108185"/>
                    <a:pt x="51297" y="107606"/>
                    <a:pt x="52580" y="111196"/>
                  </a:cubicBezTo>
                  <a:cubicBezTo>
                    <a:pt x="53679" y="114903"/>
                    <a:pt x="54045" y="116756"/>
                    <a:pt x="63389" y="116177"/>
                  </a:cubicBezTo>
                  <a:cubicBezTo>
                    <a:pt x="66870" y="116177"/>
                    <a:pt x="69618" y="116988"/>
                    <a:pt x="70900" y="118494"/>
                  </a:cubicBezTo>
                  <a:cubicBezTo>
                    <a:pt x="72183" y="120000"/>
                    <a:pt x="73648" y="119536"/>
                    <a:pt x="78045" y="117915"/>
                  </a:cubicBezTo>
                  <a:cubicBezTo>
                    <a:pt x="82442" y="116177"/>
                    <a:pt x="85374" y="116177"/>
                    <a:pt x="81343" y="114671"/>
                  </a:cubicBezTo>
                  <a:cubicBezTo>
                    <a:pt x="77312" y="113166"/>
                    <a:pt x="81343" y="112123"/>
                    <a:pt x="81709" y="110965"/>
                  </a:cubicBezTo>
                  <a:cubicBezTo>
                    <a:pt x="82076" y="109922"/>
                    <a:pt x="76946" y="105173"/>
                    <a:pt x="82992" y="106679"/>
                  </a:cubicBezTo>
                  <a:cubicBezTo>
                    <a:pt x="88854" y="108185"/>
                    <a:pt x="94900" y="109922"/>
                    <a:pt x="97282" y="106447"/>
                  </a:cubicBezTo>
                  <a:cubicBezTo>
                    <a:pt x="99664" y="103088"/>
                    <a:pt x="97648" y="101119"/>
                    <a:pt x="98931" y="99034"/>
                  </a:cubicBezTo>
                  <a:cubicBezTo>
                    <a:pt x="100030" y="96833"/>
                    <a:pt x="98198" y="94633"/>
                    <a:pt x="92152" y="93359"/>
                  </a:cubicBezTo>
                  <a:cubicBezTo>
                    <a:pt x="86106" y="92084"/>
                    <a:pt x="78045" y="94517"/>
                    <a:pt x="78595" y="89073"/>
                  </a:cubicBezTo>
                  <a:cubicBezTo>
                    <a:pt x="78961" y="83745"/>
                    <a:pt x="76030" y="82239"/>
                    <a:pt x="79328" y="80733"/>
                  </a:cubicBezTo>
                  <a:cubicBezTo>
                    <a:pt x="82442" y="79227"/>
                    <a:pt x="84458" y="79227"/>
                    <a:pt x="83725" y="75752"/>
                  </a:cubicBezTo>
                  <a:cubicBezTo>
                    <a:pt x="82992" y="72393"/>
                    <a:pt x="81709" y="68108"/>
                    <a:pt x="83725" y="66370"/>
                  </a:cubicBezTo>
                  <a:cubicBezTo>
                    <a:pt x="85740" y="64633"/>
                    <a:pt x="86839" y="63590"/>
                    <a:pt x="89404" y="65328"/>
                  </a:cubicBezTo>
                  <a:cubicBezTo>
                    <a:pt x="91786" y="66949"/>
                    <a:pt x="92885" y="66138"/>
                    <a:pt x="101679" y="66138"/>
                  </a:cubicBezTo>
                  <a:cubicBezTo>
                    <a:pt x="104977" y="66138"/>
                    <a:pt x="108458" y="65907"/>
                    <a:pt x="111206" y="65675"/>
                  </a:cubicBezTo>
                  <a:cubicBezTo>
                    <a:pt x="111572" y="64864"/>
                    <a:pt x="111389" y="64054"/>
                    <a:pt x="110106" y="62895"/>
                  </a:cubicBezTo>
                  <a:cubicBezTo>
                    <a:pt x="106992" y="60347"/>
                    <a:pt x="106992" y="59652"/>
                    <a:pt x="108458" y="57104"/>
                  </a:cubicBezTo>
                  <a:cubicBezTo>
                    <a:pt x="110106" y="54555"/>
                    <a:pt x="107725" y="53281"/>
                    <a:pt x="112122" y="51312"/>
                  </a:cubicBezTo>
                  <a:cubicBezTo>
                    <a:pt x="115419" y="49806"/>
                    <a:pt x="117618" y="48301"/>
                    <a:pt x="120000" y="46216"/>
                  </a:cubicBezTo>
                  <a:cubicBezTo>
                    <a:pt x="117068" y="45173"/>
                    <a:pt x="118167" y="40540"/>
                    <a:pt x="106076" y="38223"/>
                  </a:cubicBezTo>
                  <a:cubicBezTo>
                    <a:pt x="92519" y="35675"/>
                    <a:pt x="90137" y="38687"/>
                    <a:pt x="82992" y="35675"/>
                  </a:cubicBezTo>
                  <a:cubicBezTo>
                    <a:pt x="75664" y="32664"/>
                    <a:pt x="74931" y="25830"/>
                    <a:pt x="79694" y="22818"/>
                  </a:cubicBezTo>
                  <a:cubicBezTo>
                    <a:pt x="84458" y="19806"/>
                    <a:pt x="89404" y="18069"/>
                    <a:pt x="91786" y="14594"/>
                  </a:cubicBezTo>
                  <a:cubicBezTo>
                    <a:pt x="94167" y="11235"/>
                    <a:pt x="90137" y="7760"/>
                    <a:pt x="86839" y="6023"/>
                  </a:cubicBezTo>
                  <a:cubicBezTo>
                    <a:pt x="83725" y="4285"/>
                    <a:pt x="80427" y="0"/>
                    <a:pt x="75664" y="2200"/>
                  </a:cubicBezTo>
                  <a:cubicBezTo>
                    <a:pt x="70900" y="4285"/>
                    <a:pt x="64488" y="3938"/>
                    <a:pt x="59725" y="8223"/>
                  </a:cubicBezTo>
                  <a:cubicBezTo>
                    <a:pt x="54961" y="12509"/>
                    <a:pt x="48549" y="13783"/>
                    <a:pt x="49282" y="17606"/>
                  </a:cubicBezTo>
                  <a:cubicBezTo>
                    <a:pt x="50015" y="21428"/>
                    <a:pt x="54045" y="27104"/>
                    <a:pt x="49282" y="30115"/>
                  </a:cubicBezTo>
                  <a:cubicBezTo>
                    <a:pt x="44519" y="33127"/>
                    <a:pt x="40488" y="38687"/>
                    <a:pt x="44519" y="39961"/>
                  </a:cubicBezTo>
                  <a:cubicBezTo>
                    <a:pt x="48549" y="41235"/>
                    <a:pt x="51664" y="48996"/>
                    <a:pt x="42137" y="49343"/>
                  </a:cubicBezTo>
                  <a:cubicBezTo>
                    <a:pt x="32427" y="49806"/>
                    <a:pt x="25282" y="45984"/>
                    <a:pt x="22167" y="49806"/>
                  </a:cubicBezTo>
                  <a:cubicBezTo>
                    <a:pt x="19053" y="53513"/>
                    <a:pt x="9343" y="58378"/>
                    <a:pt x="183" y="57335"/>
                  </a:cubicBezTo>
                  <a:cubicBezTo>
                    <a:pt x="732" y="58262"/>
                    <a:pt x="1099" y="59305"/>
                    <a:pt x="1282" y="60347"/>
                  </a:cubicBezTo>
                  <a:cubicBezTo>
                    <a:pt x="1648" y="63938"/>
                    <a:pt x="0" y="64169"/>
                    <a:pt x="5679" y="65444"/>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5" name="Shape 3016"/>
            <p:cNvSpPr/>
            <p:nvPr/>
          </p:nvSpPr>
          <p:spPr>
            <a:xfrm>
              <a:off x="4177" y="2830"/>
              <a:ext cx="568" cy="690"/>
            </a:xfrm>
            <a:custGeom>
              <a:avLst/>
              <a:gdLst/>
              <a:ahLst/>
              <a:cxnLst/>
              <a:rect l="0" t="0" r="0" b="0"/>
              <a:pathLst>
                <a:path w="120000" h="120000" extrusionOk="0">
                  <a:moveTo>
                    <a:pt x="117457" y="27865"/>
                  </a:moveTo>
                  <a:cubicBezTo>
                    <a:pt x="114914" y="25208"/>
                    <a:pt x="115696" y="21744"/>
                    <a:pt x="111002" y="19973"/>
                  </a:cubicBezTo>
                  <a:cubicBezTo>
                    <a:pt x="106308" y="18201"/>
                    <a:pt x="102102" y="17476"/>
                    <a:pt x="102689" y="15543"/>
                  </a:cubicBezTo>
                  <a:cubicBezTo>
                    <a:pt x="103374" y="13530"/>
                    <a:pt x="109144" y="10872"/>
                    <a:pt x="106112" y="9503"/>
                  </a:cubicBezTo>
                  <a:cubicBezTo>
                    <a:pt x="103178" y="8214"/>
                    <a:pt x="103569" y="6845"/>
                    <a:pt x="100537" y="7409"/>
                  </a:cubicBezTo>
                  <a:cubicBezTo>
                    <a:pt x="97603" y="8053"/>
                    <a:pt x="92909" y="9100"/>
                    <a:pt x="89877" y="7570"/>
                  </a:cubicBezTo>
                  <a:cubicBezTo>
                    <a:pt x="86943" y="6120"/>
                    <a:pt x="85867" y="1610"/>
                    <a:pt x="81955" y="3865"/>
                  </a:cubicBezTo>
                  <a:cubicBezTo>
                    <a:pt x="78141" y="6120"/>
                    <a:pt x="78826" y="6442"/>
                    <a:pt x="76674" y="8214"/>
                  </a:cubicBezTo>
                  <a:cubicBezTo>
                    <a:pt x="74523" y="9986"/>
                    <a:pt x="72762" y="12402"/>
                    <a:pt x="70220" y="10469"/>
                  </a:cubicBezTo>
                  <a:cubicBezTo>
                    <a:pt x="67677" y="8456"/>
                    <a:pt x="69144" y="8053"/>
                    <a:pt x="70709" y="7167"/>
                  </a:cubicBezTo>
                  <a:cubicBezTo>
                    <a:pt x="72176" y="6281"/>
                    <a:pt x="74132" y="5073"/>
                    <a:pt x="73056" y="3543"/>
                  </a:cubicBezTo>
                  <a:cubicBezTo>
                    <a:pt x="71980" y="2093"/>
                    <a:pt x="69828" y="0"/>
                    <a:pt x="68068" y="1369"/>
                  </a:cubicBezTo>
                  <a:cubicBezTo>
                    <a:pt x="66405" y="2657"/>
                    <a:pt x="65330" y="4912"/>
                    <a:pt x="62982" y="5798"/>
                  </a:cubicBezTo>
                  <a:cubicBezTo>
                    <a:pt x="60733" y="6684"/>
                    <a:pt x="58386" y="8697"/>
                    <a:pt x="56528" y="7409"/>
                  </a:cubicBezTo>
                  <a:cubicBezTo>
                    <a:pt x="55843" y="8053"/>
                    <a:pt x="55061" y="8536"/>
                    <a:pt x="54180" y="9100"/>
                  </a:cubicBezTo>
                  <a:cubicBezTo>
                    <a:pt x="52518" y="10308"/>
                    <a:pt x="50366" y="10872"/>
                    <a:pt x="49290" y="9664"/>
                  </a:cubicBezTo>
                  <a:cubicBezTo>
                    <a:pt x="48215" y="8456"/>
                    <a:pt x="47139" y="8214"/>
                    <a:pt x="43716" y="8214"/>
                  </a:cubicBezTo>
                  <a:cubicBezTo>
                    <a:pt x="40293" y="8214"/>
                    <a:pt x="40097" y="8456"/>
                    <a:pt x="39902" y="10147"/>
                  </a:cubicBezTo>
                  <a:cubicBezTo>
                    <a:pt x="39706" y="11758"/>
                    <a:pt x="38435" y="12644"/>
                    <a:pt x="34621" y="12644"/>
                  </a:cubicBezTo>
                  <a:cubicBezTo>
                    <a:pt x="30709" y="12644"/>
                    <a:pt x="32469" y="13288"/>
                    <a:pt x="31198" y="14577"/>
                  </a:cubicBezTo>
                  <a:cubicBezTo>
                    <a:pt x="29828" y="15946"/>
                    <a:pt x="27970" y="17637"/>
                    <a:pt x="23863" y="19409"/>
                  </a:cubicBezTo>
                  <a:cubicBezTo>
                    <a:pt x="19853" y="21181"/>
                    <a:pt x="18581" y="20859"/>
                    <a:pt x="15745" y="20697"/>
                  </a:cubicBezTo>
                  <a:cubicBezTo>
                    <a:pt x="13007" y="20617"/>
                    <a:pt x="13202" y="21664"/>
                    <a:pt x="12811" y="22550"/>
                  </a:cubicBezTo>
                  <a:cubicBezTo>
                    <a:pt x="12322" y="23436"/>
                    <a:pt x="11931" y="24161"/>
                    <a:pt x="8508" y="24724"/>
                  </a:cubicBezTo>
                  <a:cubicBezTo>
                    <a:pt x="6552" y="25127"/>
                    <a:pt x="5281" y="26818"/>
                    <a:pt x="4498" y="28187"/>
                  </a:cubicBezTo>
                  <a:cubicBezTo>
                    <a:pt x="5867" y="28429"/>
                    <a:pt x="7237" y="28671"/>
                    <a:pt x="8117" y="29234"/>
                  </a:cubicBezTo>
                  <a:cubicBezTo>
                    <a:pt x="10660" y="31006"/>
                    <a:pt x="11931" y="33422"/>
                    <a:pt x="11051" y="34872"/>
                  </a:cubicBezTo>
                  <a:cubicBezTo>
                    <a:pt x="10268" y="36402"/>
                    <a:pt x="14474" y="39382"/>
                    <a:pt x="14083" y="43248"/>
                  </a:cubicBezTo>
                  <a:cubicBezTo>
                    <a:pt x="13594" y="47114"/>
                    <a:pt x="8508" y="49208"/>
                    <a:pt x="4205" y="52187"/>
                  </a:cubicBezTo>
                  <a:cubicBezTo>
                    <a:pt x="0" y="55248"/>
                    <a:pt x="1662" y="58791"/>
                    <a:pt x="4694" y="62093"/>
                  </a:cubicBezTo>
                  <a:cubicBezTo>
                    <a:pt x="7628" y="65395"/>
                    <a:pt x="9388" y="64429"/>
                    <a:pt x="9388" y="67167"/>
                  </a:cubicBezTo>
                  <a:cubicBezTo>
                    <a:pt x="9388" y="69825"/>
                    <a:pt x="10660" y="70469"/>
                    <a:pt x="10660" y="73449"/>
                  </a:cubicBezTo>
                  <a:cubicBezTo>
                    <a:pt x="10660" y="76429"/>
                    <a:pt x="14963" y="76671"/>
                    <a:pt x="17017" y="78523"/>
                  </a:cubicBezTo>
                  <a:cubicBezTo>
                    <a:pt x="19168" y="80295"/>
                    <a:pt x="18777" y="82067"/>
                    <a:pt x="21320" y="83838"/>
                  </a:cubicBezTo>
                  <a:cubicBezTo>
                    <a:pt x="23863" y="85691"/>
                    <a:pt x="23471" y="85369"/>
                    <a:pt x="18777" y="88026"/>
                  </a:cubicBezTo>
                  <a:cubicBezTo>
                    <a:pt x="14083" y="90765"/>
                    <a:pt x="17017" y="92214"/>
                    <a:pt x="16625" y="95516"/>
                  </a:cubicBezTo>
                  <a:cubicBezTo>
                    <a:pt x="16234" y="98818"/>
                    <a:pt x="19168" y="100912"/>
                    <a:pt x="20440" y="102684"/>
                  </a:cubicBezTo>
                  <a:cubicBezTo>
                    <a:pt x="21711" y="104456"/>
                    <a:pt x="26014" y="103892"/>
                    <a:pt x="29828" y="102040"/>
                  </a:cubicBezTo>
                  <a:cubicBezTo>
                    <a:pt x="33740" y="100268"/>
                    <a:pt x="34132" y="100268"/>
                    <a:pt x="35892" y="101154"/>
                  </a:cubicBezTo>
                  <a:cubicBezTo>
                    <a:pt x="37555" y="102040"/>
                    <a:pt x="38435" y="103248"/>
                    <a:pt x="37946" y="105020"/>
                  </a:cubicBezTo>
                  <a:cubicBezTo>
                    <a:pt x="37555" y="106872"/>
                    <a:pt x="35012" y="108322"/>
                    <a:pt x="30317" y="110416"/>
                  </a:cubicBezTo>
                  <a:cubicBezTo>
                    <a:pt x="25623" y="112510"/>
                    <a:pt x="26503" y="115248"/>
                    <a:pt x="29828" y="117583"/>
                  </a:cubicBezTo>
                  <a:cubicBezTo>
                    <a:pt x="33251" y="119999"/>
                    <a:pt x="37946" y="117906"/>
                    <a:pt x="42249" y="115248"/>
                  </a:cubicBezTo>
                  <a:cubicBezTo>
                    <a:pt x="46552" y="112510"/>
                    <a:pt x="51638" y="113395"/>
                    <a:pt x="55061" y="111060"/>
                  </a:cubicBezTo>
                  <a:cubicBezTo>
                    <a:pt x="58484" y="108644"/>
                    <a:pt x="61515" y="113154"/>
                    <a:pt x="64938" y="114281"/>
                  </a:cubicBezTo>
                  <a:cubicBezTo>
                    <a:pt x="68361" y="115489"/>
                    <a:pt x="65721" y="109208"/>
                    <a:pt x="66992" y="106872"/>
                  </a:cubicBezTo>
                  <a:cubicBezTo>
                    <a:pt x="67286" y="106469"/>
                    <a:pt x="67677" y="106228"/>
                    <a:pt x="68166" y="106067"/>
                  </a:cubicBezTo>
                  <a:cubicBezTo>
                    <a:pt x="67188" y="104778"/>
                    <a:pt x="66112" y="103167"/>
                    <a:pt x="66601" y="102201"/>
                  </a:cubicBezTo>
                  <a:cubicBezTo>
                    <a:pt x="67481" y="100590"/>
                    <a:pt x="68753" y="99543"/>
                    <a:pt x="68948" y="97610"/>
                  </a:cubicBezTo>
                  <a:cubicBezTo>
                    <a:pt x="69144" y="95677"/>
                    <a:pt x="68361" y="92697"/>
                    <a:pt x="70024" y="91006"/>
                  </a:cubicBezTo>
                  <a:cubicBezTo>
                    <a:pt x="71784" y="89395"/>
                    <a:pt x="71784" y="88348"/>
                    <a:pt x="72567" y="87140"/>
                  </a:cubicBezTo>
                  <a:cubicBezTo>
                    <a:pt x="73447" y="85932"/>
                    <a:pt x="74718" y="85530"/>
                    <a:pt x="76185" y="84161"/>
                  </a:cubicBezTo>
                  <a:cubicBezTo>
                    <a:pt x="77750" y="82791"/>
                    <a:pt x="77555" y="82953"/>
                    <a:pt x="76870" y="81020"/>
                  </a:cubicBezTo>
                  <a:cubicBezTo>
                    <a:pt x="76185" y="79087"/>
                    <a:pt x="74327" y="77879"/>
                    <a:pt x="76479" y="76590"/>
                  </a:cubicBezTo>
                  <a:cubicBezTo>
                    <a:pt x="78533" y="75221"/>
                    <a:pt x="81564" y="74174"/>
                    <a:pt x="78337" y="71758"/>
                  </a:cubicBezTo>
                  <a:cubicBezTo>
                    <a:pt x="75110" y="69422"/>
                    <a:pt x="75110" y="65073"/>
                    <a:pt x="77555" y="64026"/>
                  </a:cubicBezTo>
                  <a:cubicBezTo>
                    <a:pt x="79902" y="62979"/>
                    <a:pt x="85183" y="63543"/>
                    <a:pt x="87334" y="59838"/>
                  </a:cubicBezTo>
                  <a:cubicBezTo>
                    <a:pt x="89486" y="56134"/>
                    <a:pt x="90073" y="54604"/>
                    <a:pt x="88997" y="51140"/>
                  </a:cubicBezTo>
                  <a:cubicBezTo>
                    <a:pt x="88019" y="47758"/>
                    <a:pt x="87139" y="45825"/>
                    <a:pt x="89290" y="44134"/>
                  </a:cubicBezTo>
                  <a:cubicBezTo>
                    <a:pt x="91344" y="42523"/>
                    <a:pt x="90757" y="42201"/>
                    <a:pt x="95647" y="42523"/>
                  </a:cubicBezTo>
                  <a:cubicBezTo>
                    <a:pt x="100537" y="42845"/>
                    <a:pt x="97408" y="43248"/>
                    <a:pt x="100537" y="42845"/>
                  </a:cubicBezTo>
                  <a:cubicBezTo>
                    <a:pt x="103765" y="42362"/>
                    <a:pt x="104449" y="42040"/>
                    <a:pt x="104841" y="40590"/>
                  </a:cubicBezTo>
                  <a:cubicBezTo>
                    <a:pt x="105232" y="39060"/>
                    <a:pt x="104841" y="38979"/>
                    <a:pt x="107579" y="38818"/>
                  </a:cubicBezTo>
                  <a:cubicBezTo>
                    <a:pt x="110415" y="38657"/>
                    <a:pt x="113838" y="37449"/>
                    <a:pt x="115110" y="36080"/>
                  </a:cubicBezTo>
                  <a:cubicBezTo>
                    <a:pt x="116381" y="34791"/>
                    <a:pt x="116577" y="33906"/>
                    <a:pt x="116772" y="32536"/>
                  </a:cubicBezTo>
                  <a:cubicBezTo>
                    <a:pt x="117066" y="31167"/>
                    <a:pt x="120000" y="30604"/>
                    <a:pt x="117457" y="27865"/>
                  </a:cubicBezTo>
                  <a:close/>
                </a:path>
              </a:pathLst>
            </a:custGeom>
            <a:solidFill>
              <a:schemeClr val="accent2"/>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6" name="Shape 3017"/>
            <p:cNvSpPr/>
            <p:nvPr/>
          </p:nvSpPr>
          <p:spPr>
            <a:xfrm>
              <a:off x="3549" y="2532"/>
              <a:ext cx="896" cy="493"/>
            </a:xfrm>
            <a:custGeom>
              <a:avLst/>
              <a:gdLst/>
              <a:ahLst/>
              <a:cxnLst/>
              <a:rect l="0" t="0" r="0" b="0"/>
              <a:pathLst>
                <a:path w="120000" h="120000" extrusionOk="0">
                  <a:moveTo>
                    <a:pt x="89550" y="106829"/>
                  </a:moveTo>
                  <a:cubicBezTo>
                    <a:pt x="91720" y="106041"/>
                    <a:pt x="91968" y="105028"/>
                    <a:pt x="92279" y="103789"/>
                  </a:cubicBezTo>
                  <a:cubicBezTo>
                    <a:pt x="92527" y="102551"/>
                    <a:pt x="92403" y="101088"/>
                    <a:pt x="94139" y="101200"/>
                  </a:cubicBezTo>
                  <a:cubicBezTo>
                    <a:pt x="95937" y="101425"/>
                    <a:pt x="96744" y="101876"/>
                    <a:pt x="99286" y="99399"/>
                  </a:cubicBezTo>
                  <a:cubicBezTo>
                    <a:pt x="101891" y="96923"/>
                    <a:pt x="103069" y="94559"/>
                    <a:pt x="103937" y="92645"/>
                  </a:cubicBezTo>
                  <a:cubicBezTo>
                    <a:pt x="104744" y="90844"/>
                    <a:pt x="103627" y="89943"/>
                    <a:pt x="106108" y="89943"/>
                  </a:cubicBezTo>
                  <a:cubicBezTo>
                    <a:pt x="108527" y="89943"/>
                    <a:pt x="109333" y="88705"/>
                    <a:pt x="109457" y="86454"/>
                  </a:cubicBezTo>
                  <a:cubicBezTo>
                    <a:pt x="109581" y="84090"/>
                    <a:pt x="109705" y="83752"/>
                    <a:pt x="111875" y="83752"/>
                  </a:cubicBezTo>
                  <a:cubicBezTo>
                    <a:pt x="114046" y="83752"/>
                    <a:pt x="114728" y="84090"/>
                    <a:pt x="115410" y="85778"/>
                  </a:cubicBezTo>
                  <a:cubicBezTo>
                    <a:pt x="116093" y="87467"/>
                    <a:pt x="117457" y="86679"/>
                    <a:pt x="118511" y="84990"/>
                  </a:cubicBezTo>
                  <a:cubicBezTo>
                    <a:pt x="119069" y="84202"/>
                    <a:pt x="119565" y="83527"/>
                    <a:pt x="120000" y="82626"/>
                  </a:cubicBezTo>
                  <a:cubicBezTo>
                    <a:pt x="119937" y="82514"/>
                    <a:pt x="119813" y="82401"/>
                    <a:pt x="119751" y="82288"/>
                  </a:cubicBezTo>
                  <a:cubicBezTo>
                    <a:pt x="118511" y="79812"/>
                    <a:pt x="118945" y="77673"/>
                    <a:pt x="117581" y="74296"/>
                  </a:cubicBezTo>
                  <a:cubicBezTo>
                    <a:pt x="116217" y="71031"/>
                    <a:pt x="114232" y="69793"/>
                    <a:pt x="114480" y="64727"/>
                  </a:cubicBezTo>
                  <a:cubicBezTo>
                    <a:pt x="114728" y="59774"/>
                    <a:pt x="111875" y="57636"/>
                    <a:pt x="113364" y="55159"/>
                  </a:cubicBezTo>
                  <a:cubicBezTo>
                    <a:pt x="114852" y="52682"/>
                    <a:pt x="115968" y="50994"/>
                    <a:pt x="113798" y="48517"/>
                  </a:cubicBezTo>
                  <a:cubicBezTo>
                    <a:pt x="111627" y="45928"/>
                    <a:pt x="112434" y="47279"/>
                    <a:pt x="110821" y="45928"/>
                  </a:cubicBezTo>
                  <a:cubicBezTo>
                    <a:pt x="109209" y="44577"/>
                    <a:pt x="109705" y="44465"/>
                    <a:pt x="108713" y="45253"/>
                  </a:cubicBezTo>
                  <a:cubicBezTo>
                    <a:pt x="107720" y="45928"/>
                    <a:pt x="107224" y="46716"/>
                    <a:pt x="106294" y="44803"/>
                  </a:cubicBezTo>
                  <a:cubicBezTo>
                    <a:pt x="105302" y="42889"/>
                    <a:pt x="104496" y="40300"/>
                    <a:pt x="103627" y="40525"/>
                  </a:cubicBezTo>
                  <a:cubicBezTo>
                    <a:pt x="102759" y="40750"/>
                    <a:pt x="102325" y="39849"/>
                    <a:pt x="101953" y="38836"/>
                  </a:cubicBezTo>
                  <a:cubicBezTo>
                    <a:pt x="101519" y="37936"/>
                    <a:pt x="100837" y="35572"/>
                    <a:pt x="99782" y="38048"/>
                  </a:cubicBezTo>
                  <a:cubicBezTo>
                    <a:pt x="98666" y="40525"/>
                    <a:pt x="97922" y="40412"/>
                    <a:pt x="96868" y="40637"/>
                  </a:cubicBezTo>
                  <a:cubicBezTo>
                    <a:pt x="95813" y="40863"/>
                    <a:pt x="93767" y="40300"/>
                    <a:pt x="92899" y="38836"/>
                  </a:cubicBezTo>
                  <a:cubicBezTo>
                    <a:pt x="91968" y="37373"/>
                    <a:pt x="89736" y="31632"/>
                    <a:pt x="88124" y="31181"/>
                  </a:cubicBezTo>
                  <a:cubicBezTo>
                    <a:pt x="86511" y="30619"/>
                    <a:pt x="86697" y="32082"/>
                    <a:pt x="85209" y="33320"/>
                  </a:cubicBezTo>
                  <a:cubicBezTo>
                    <a:pt x="83720" y="34559"/>
                    <a:pt x="82852" y="34671"/>
                    <a:pt x="81736" y="32983"/>
                  </a:cubicBezTo>
                  <a:cubicBezTo>
                    <a:pt x="80682" y="31407"/>
                    <a:pt x="78945" y="29606"/>
                    <a:pt x="79131" y="27242"/>
                  </a:cubicBezTo>
                  <a:cubicBezTo>
                    <a:pt x="79317" y="24765"/>
                    <a:pt x="79689" y="23864"/>
                    <a:pt x="79379" y="21951"/>
                  </a:cubicBezTo>
                  <a:cubicBezTo>
                    <a:pt x="79131" y="20150"/>
                    <a:pt x="78387" y="16435"/>
                    <a:pt x="77147" y="17560"/>
                  </a:cubicBezTo>
                  <a:cubicBezTo>
                    <a:pt x="75968" y="18686"/>
                    <a:pt x="76155" y="22176"/>
                    <a:pt x="74170" y="22964"/>
                  </a:cubicBezTo>
                  <a:cubicBezTo>
                    <a:pt x="72186" y="23639"/>
                    <a:pt x="72186" y="21388"/>
                    <a:pt x="71379" y="20375"/>
                  </a:cubicBezTo>
                  <a:cubicBezTo>
                    <a:pt x="70573" y="19474"/>
                    <a:pt x="69829" y="19024"/>
                    <a:pt x="68279" y="19362"/>
                  </a:cubicBezTo>
                  <a:cubicBezTo>
                    <a:pt x="66728" y="19699"/>
                    <a:pt x="66046" y="20487"/>
                    <a:pt x="64558" y="21613"/>
                  </a:cubicBezTo>
                  <a:cubicBezTo>
                    <a:pt x="63069" y="22851"/>
                    <a:pt x="60155" y="23639"/>
                    <a:pt x="57860" y="23076"/>
                  </a:cubicBezTo>
                  <a:cubicBezTo>
                    <a:pt x="55565" y="22626"/>
                    <a:pt x="55379" y="22851"/>
                    <a:pt x="52279" y="21050"/>
                  </a:cubicBezTo>
                  <a:cubicBezTo>
                    <a:pt x="49240" y="19249"/>
                    <a:pt x="49054" y="17898"/>
                    <a:pt x="47627" y="17673"/>
                  </a:cubicBezTo>
                  <a:cubicBezTo>
                    <a:pt x="46201" y="17448"/>
                    <a:pt x="42976" y="14296"/>
                    <a:pt x="41860" y="11594"/>
                  </a:cubicBezTo>
                  <a:cubicBezTo>
                    <a:pt x="40930" y="9455"/>
                    <a:pt x="38387" y="3039"/>
                    <a:pt x="35968" y="0"/>
                  </a:cubicBezTo>
                  <a:cubicBezTo>
                    <a:pt x="35658" y="675"/>
                    <a:pt x="35224" y="1350"/>
                    <a:pt x="34852" y="2138"/>
                  </a:cubicBezTo>
                  <a:cubicBezTo>
                    <a:pt x="33488" y="4615"/>
                    <a:pt x="33488" y="5966"/>
                    <a:pt x="30883" y="3827"/>
                  </a:cubicBezTo>
                  <a:cubicBezTo>
                    <a:pt x="28341" y="1688"/>
                    <a:pt x="28217" y="5290"/>
                    <a:pt x="26170" y="5290"/>
                  </a:cubicBezTo>
                  <a:cubicBezTo>
                    <a:pt x="24124" y="5290"/>
                    <a:pt x="23875" y="5290"/>
                    <a:pt x="23441" y="3377"/>
                  </a:cubicBezTo>
                  <a:cubicBezTo>
                    <a:pt x="23069" y="1575"/>
                    <a:pt x="22077" y="3827"/>
                    <a:pt x="18294" y="3039"/>
                  </a:cubicBezTo>
                  <a:cubicBezTo>
                    <a:pt x="14511" y="2138"/>
                    <a:pt x="15069" y="4615"/>
                    <a:pt x="15069" y="5966"/>
                  </a:cubicBezTo>
                  <a:cubicBezTo>
                    <a:pt x="15069" y="7204"/>
                    <a:pt x="15875" y="7992"/>
                    <a:pt x="17488" y="7992"/>
                  </a:cubicBezTo>
                  <a:cubicBezTo>
                    <a:pt x="19100" y="7992"/>
                    <a:pt x="18976" y="9906"/>
                    <a:pt x="18852" y="11932"/>
                  </a:cubicBezTo>
                  <a:cubicBezTo>
                    <a:pt x="18728" y="14071"/>
                    <a:pt x="21271" y="13395"/>
                    <a:pt x="23193" y="13621"/>
                  </a:cubicBezTo>
                  <a:cubicBezTo>
                    <a:pt x="25054" y="13846"/>
                    <a:pt x="24248" y="17560"/>
                    <a:pt x="24124" y="20150"/>
                  </a:cubicBezTo>
                  <a:cubicBezTo>
                    <a:pt x="24000" y="22626"/>
                    <a:pt x="21271" y="22401"/>
                    <a:pt x="19100" y="22176"/>
                  </a:cubicBezTo>
                  <a:cubicBezTo>
                    <a:pt x="16930" y="21951"/>
                    <a:pt x="17116" y="25103"/>
                    <a:pt x="16124" y="27354"/>
                  </a:cubicBezTo>
                  <a:cubicBezTo>
                    <a:pt x="15193" y="29718"/>
                    <a:pt x="14759" y="30506"/>
                    <a:pt x="16000" y="32195"/>
                  </a:cubicBezTo>
                  <a:cubicBezTo>
                    <a:pt x="17240" y="33883"/>
                    <a:pt x="18170" y="35797"/>
                    <a:pt x="18604" y="37823"/>
                  </a:cubicBezTo>
                  <a:cubicBezTo>
                    <a:pt x="18790" y="38836"/>
                    <a:pt x="18480" y="40863"/>
                    <a:pt x="18170" y="42664"/>
                  </a:cubicBezTo>
                  <a:cubicBezTo>
                    <a:pt x="20031" y="42326"/>
                    <a:pt x="21953" y="43339"/>
                    <a:pt x="23379" y="43114"/>
                  </a:cubicBezTo>
                  <a:cubicBezTo>
                    <a:pt x="25240" y="42889"/>
                    <a:pt x="23813" y="46604"/>
                    <a:pt x="23565" y="48742"/>
                  </a:cubicBezTo>
                  <a:cubicBezTo>
                    <a:pt x="23379" y="50994"/>
                    <a:pt x="25426" y="51894"/>
                    <a:pt x="26418" y="55384"/>
                  </a:cubicBezTo>
                  <a:cubicBezTo>
                    <a:pt x="27472" y="58761"/>
                    <a:pt x="27472" y="62589"/>
                    <a:pt x="27472" y="66641"/>
                  </a:cubicBezTo>
                  <a:cubicBezTo>
                    <a:pt x="27472" y="70694"/>
                    <a:pt x="25240" y="71031"/>
                    <a:pt x="24186" y="69793"/>
                  </a:cubicBezTo>
                  <a:cubicBezTo>
                    <a:pt x="23193" y="68442"/>
                    <a:pt x="20527" y="73170"/>
                    <a:pt x="19534" y="75422"/>
                  </a:cubicBezTo>
                  <a:cubicBezTo>
                    <a:pt x="18480" y="77560"/>
                    <a:pt x="15441" y="79136"/>
                    <a:pt x="14015" y="79136"/>
                  </a:cubicBezTo>
                  <a:cubicBezTo>
                    <a:pt x="12589" y="79136"/>
                    <a:pt x="10604" y="79136"/>
                    <a:pt x="8558" y="80037"/>
                  </a:cubicBezTo>
                  <a:cubicBezTo>
                    <a:pt x="6511" y="81050"/>
                    <a:pt x="5519" y="81275"/>
                    <a:pt x="5519" y="81275"/>
                  </a:cubicBezTo>
                  <a:cubicBezTo>
                    <a:pt x="5519" y="81275"/>
                    <a:pt x="4465" y="81613"/>
                    <a:pt x="2232" y="84090"/>
                  </a:cubicBezTo>
                  <a:cubicBezTo>
                    <a:pt x="0" y="86679"/>
                    <a:pt x="2480" y="87917"/>
                    <a:pt x="4093" y="88818"/>
                  </a:cubicBezTo>
                  <a:cubicBezTo>
                    <a:pt x="5705" y="89718"/>
                    <a:pt x="4279" y="91069"/>
                    <a:pt x="4093" y="93545"/>
                  </a:cubicBezTo>
                  <a:cubicBezTo>
                    <a:pt x="3906" y="96022"/>
                    <a:pt x="4093" y="98836"/>
                    <a:pt x="5085" y="101088"/>
                  </a:cubicBezTo>
                  <a:cubicBezTo>
                    <a:pt x="6139" y="103227"/>
                    <a:pt x="6139" y="103902"/>
                    <a:pt x="8372" y="106041"/>
                  </a:cubicBezTo>
                  <a:cubicBezTo>
                    <a:pt x="10604" y="108292"/>
                    <a:pt x="9798" y="106378"/>
                    <a:pt x="9550" y="109756"/>
                  </a:cubicBezTo>
                  <a:cubicBezTo>
                    <a:pt x="9364" y="113245"/>
                    <a:pt x="12837" y="116397"/>
                    <a:pt x="12837" y="116397"/>
                  </a:cubicBezTo>
                  <a:cubicBezTo>
                    <a:pt x="16186" y="120000"/>
                    <a:pt x="16186" y="120000"/>
                    <a:pt x="16186" y="120000"/>
                  </a:cubicBezTo>
                  <a:cubicBezTo>
                    <a:pt x="16310" y="115272"/>
                    <a:pt x="17054" y="113133"/>
                    <a:pt x="18046" y="109418"/>
                  </a:cubicBezTo>
                  <a:cubicBezTo>
                    <a:pt x="19100" y="105253"/>
                    <a:pt x="22387" y="103114"/>
                    <a:pt x="24806" y="101088"/>
                  </a:cubicBezTo>
                  <a:cubicBezTo>
                    <a:pt x="27224" y="98949"/>
                    <a:pt x="28341" y="106041"/>
                    <a:pt x="29705" y="104015"/>
                  </a:cubicBezTo>
                  <a:cubicBezTo>
                    <a:pt x="31069" y="101876"/>
                    <a:pt x="31875" y="104352"/>
                    <a:pt x="34852" y="104803"/>
                  </a:cubicBezTo>
                  <a:cubicBezTo>
                    <a:pt x="37829" y="105253"/>
                    <a:pt x="35658" y="97711"/>
                    <a:pt x="33736" y="94333"/>
                  </a:cubicBezTo>
                  <a:cubicBezTo>
                    <a:pt x="31875" y="91069"/>
                    <a:pt x="37023" y="89831"/>
                    <a:pt x="39441" y="89831"/>
                  </a:cubicBezTo>
                  <a:cubicBezTo>
                    <a:pt x="41860" y="89831"/>
                    <a:pt x="44341" y="90619"/>
                    <a:pt x="45953" y="92307"/>
                  </a:cubicBezTo>
                  <a:cubicBezTo>
                    <a:pt x="47565" y="93996"/>
                    <a:pt x="49736" y="94333"/>
                    <a:pt x="54077" y="93095"/>
                  </a:cubicBezTo>
                  <a:cubicBezTo>
                    <a:pt x="58418" y="91857"/>
                    <a:pt x="57302" y="95572"/>
                    <a:pt x="59224" y="98949"/>
                  </a:cubicBezTo>
                  <a:cubicBezTo>
                    <a:pt x="61085" y="102326"/>
                    <a:pt x="63007" y="100637"/>
                    <a:pt x="65984" y="98499"/>
                  </a:cubicBezTo>
                  <a:cubicBezTo>
                    <a:pt x="68961" y="96472"/>
                    <a:pt x="68403" y="93996"/>
                    <a:pt x="70325" y="92645"/>
                  </a:cubicBezTo>
                  <a:cubicBezTo>
                    <a:pt x="72186" y="91407"/>
                    <a:pt x="72744" y="95234"/>
                    <a:pt x="71689" y="96472"/>
                  </a:cubicBezTo>
                  <a:cubicBezTo>
                    <a:pt x="70573" y="97711"/>
                    <a:pt x="71379" y="99737"/>
                    <a:pt x="74108" y="102326"/>
                  </a:cubicBezTo>
                  <a:cubicBezTo>
                    <a:pt x="76837" y="104803"/>
                    <a:pt x="76031" y="98949"/>
                    <a:pt x="77891" y="95234"/>
                  </a:cubicBezTo>
                  <a:cubicBezTo>
                    <a:pt x="79813" y="91407"/>
                    <a:pt x="80062" y="92307"/>
                    <a:pt x="82480" y="94784"/>
                  </a:cubicBezTo>
                  <a:cubicBezTo>
                    <a:pt x="84961" y="97260"/>
                    <a:pt x="83038" y="100187"/>
                    <a:pt x="83038" y="106491"/>
                  </a:cubicBezTo>
                  <a:cubicBezTo>
                    <a:pt x="83038" y="110656"/>
                    <a:pt x="85147" y="111106"/>
                    <a:pt x="87007" y="111669"/>
                  </a:cubicBezTo>
                  <a:cubicBezTo>
                    <a:pt x="87503" y="109756"/>
                    <a:pt x="88310" y="107392"/>
                    <a:pt x="89550" y="106829"/>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7" name="Shape 3018"/>
            <p:cNvSpPr/>
            <p:nvPr/>
          </p:nvSpPr>
          <p:spPr>
            <a:xfrm>
              <a:off x="4490" y="2996"/>
              <a:ext cx="503" cy="574"/>
            </a:xfrm>
            <a:custGeom>
              <a:avLst/>
              <a:gdLst/>
              <a:ahLst/>
              <a:cxnLst/>
              <a:rect l="0" t="0" r="0" b="0"/>
              <a:pathLst>
                <a:path w="120000" h="120000" extrusionOk="0">
                  <a:moveTo>
                    <a:pt x="114044" y="18401"/>
                  </a:moveTo>
                  <a:cubicBezTo>
                    <a:pt x="112941" y="16271"/>
                    <a:pt x="108639" y="18595"/>
                    <a:pt x="105661" y="19661"/>
                  </a:cubicBezTo>
                  <a:cubicBezTo>
                    <a:pt x="102794" y="20726"/>
                    <a:pt x="102794" y="21210"/>
                    <a:pt x="99375" y="20823"/>
                  </a:cubicBezTo>
                  <a:cubicBezTo>
                    <a:pt x="95955" y="20435"/>
                    <a:pt x="96507" y="19467"/>
                    <a:pt x="94191" y="16174"/>
                  </a:cubicBezTo>
                  <a:cubicBezTo>
                    <a:pt x="91764" y="12784"/>
                    <a:pt x="90000" y="15205"/>
                    <a:pt x="88897" y="17046"/>
                  </a:cubicBezTo>
                  <a:cubicBezTo>
                    <a:pt x="87794" y="18983"/>
                    <a:pt x="86250" y="19370"/>
                    <a:pt x="84375" y="20532"/>
                  </a:cubicBezTo>
                  <a:cubicBezTo>
                    <a:pt x="82610" y="21791"/>
                    <a:pt x="79301" y="21016"/>
                    <a:pt x="76985" y="20048"/>
                  </a:cubicBezTo>
                  <a:cubicBezTo>
                    <a:pt x="74669" y="19079"/>
                    <a:pt x="73566" y="17336"/>
                    <a:pt x="73014" y="15302"/>
                  </a:cubicBezTo>
                  <a:cubicBezTo>
                    <a:pt x="72463" y="13268"/>
                    <a:pt x="70477" y="11331"/>
                    <a:pt x="68272" y="9782"/>
                  </a:cubicBezTo>
                  <a:cubicBezTo>
                    <a:pt x="66176" y="8329"/>
                    <a:pt x="67610" y="6682"/>
                    <a:pt x="67720" y="3389"/>
                  </a:cubicBezTo>
                  <a:cubicBezTo>
                    <a:pt x="67941" y="0"/>
                    <a:pt x="63750" y="2033"/>
                    <a:pt x="61764" y="2905"/>
                  </a:cubicBezTo>
                  <a:cubicBezTo>
                    <a:pt x="60882" y="3389"/>
                    <a:pt x="59227" y="3389"/>
                    <a:pt x="57794" y="3196"/>
                  </a:cubicBezTo>
                  <a:cubicBezTo>
                    <a:pt x="57463" y="3486"/>
                    <a:pt x="57242" y="3874"/>
                    <a:pt x="57132" y="4261"/>
                  </a:cubicBezTo>
                  <a:cubicBezTo>
                    <a:pt x="56911" y="5907"/>
                    <a:pt x="56691" y="6973"/>
                    <a:pt x="55257" y="8523"/>
                  </a:cubicBezTo>
                  <a:cubicBezTo>
                    <a:pt x="53823" y="10169"/>
                    <a:pt x="49963" y="11622"/>
                    <a:pt x="46764" y="11815"/>
                  </a:cubicBezTo>
                  <a:cubicBezTo>
                    <a:pt x="43676" y="12009"/>
                    <a:pt x="44117" y="12106"/>
                    <a:pt x="43676" y="13946"/>
                  </a:cubicBezTo>
                  <a:cubicBezTo>
                    <a:pt x="43235" y="15690"/>
                    <a:pt x="42463" y="16077"/>
                    <a:pt x="38823" y="16658"/>
                  </a:cubicBezTo>
                  <a:cubicBezTo>
                    <a:pt x="35294" y="17142"/>
                    <a:pt x="38823" y="16658"/>
                    <a:pt x="33308" y="16271"/>
                  </a:cubicBezTo>
                  <a:cubicBezTo>
                    <a:pt x="27794" y="15883"/>
                    <a:pt x="28455" y="16271"/>
                    <a:pt x="26139" y="18208"/>
                  </a:cubicBezTo>
                  <a:cubicBezTo>
                    <a:pt x="23713" y="20242"/>
                    <a:pt x="24705" y="22566"/>
                    <a:pt x="25808" y="26634"/>
                  </a:cubicBezTo>
                  <a:cubicBezTo>
                    <a:pt x="27022" y="30799"/>
                    <a:pt x="26360" y="32639"/>
                    <a:pt x="23933" y="37094"/>
                  </a:cubicBezTo>
                  <a:cubicBezTo>
                    <a:pt x="21507" y="41549"/>
                    <a:pt x="15551" y="40871"/>
                    <a:pt x="12904" y="42130"/>
                  </a:cubicBezTo>
                  <a:cubicBezTo>
                    <a:pt x="10147" y="43389"/>
                    <a:pt x="10147" y="48619"/>
                    <a:pt x="13786" y="51428"/>
                  </a:cubicBezTo>
                  <a:cubicBezTo>
                    <a:pt x="17426" y="54334"/>
                    <a:pt x="14007" y="55593"/>
                    <a:pt x="11691" y="57239"/>
                  </a:cubicBezTo>
                  <a:cubicBezTo>
                    <a:pt x="9264" y="58789"/>
                    <a:pt x="11360" y="60242"/>
                    <a:pt x="12132" y="62566"/>
                  </a:cubicBezTo>
                  <a:cubicBezTo>
                    <a:pt x="12904" y="64891"/>
                    <a:pt x="13125" y="64697"/>
                    <a:pt x="11360" y="66343"/>
                  </a:cubicBezTo>
                  <a:cubicBezTo>
                    <a:pt x="9705" y="67990"/>
                    <a:pt x="8272" y="68474"/>
                    <a:pt x="7279" y="69927"/>
                  </a:cubicBezTo>
                  <a:cubicBezTo>
                    <a:pt x="6397" y="71380"/>
                    <a:pt x="6397" y="72639"/>
                    <a:pt x="4411" y="74576"/>
                  </a:cubicBezTo>
                  <a:cubicBezTo>
                    <a:pt x="2536" y="76610"/>
                    <a:pt x="3419" y="80193"/>
                    <a:pt x="3198" y="82518"/>
                  </a:cubicBezTo>
                  <a:cubicBezTo>
                    <a:pt x="2977" y="84842"/>
                    <a:pt x="1544" y="86101"/>
                    <a:pt x="551" y="88038"/>
                  </a:cubicBezTo>
                  <a:cubicBezTo>
                    <a:pt x="0" y="89200"/>
                    <a:pt x="1213" y="91138"/>
                    <a:pt x="2316" y="92687"/>
                  </a:cubicBezTo>
                  <a:cubicBezTo>
                    <a:pt x="5183" y="91815"/>
                    <a:pt x="11139" y="93946"/>
                    <a:pt x="13125" y="93656"/>
                  </a:cubicBezTo>
                  <a:cubicBezTo>
                    <a:pt x="15551" y="93268"/>
                    <a:pt x="17867" y="95108"/>
                    <a:pt x="19301" y="96852"/>
                  </a:cubicBezTo>
                  <a:cubicBezTo>
                    <a:pt x="20845" y="98692"/>
                    <a:pt x="24705" y="98983"/>
                    <a:pt x="27022" y="97239"/>
                  </a:cubicBezTo>
                  <a:cubicBezTo>
                    <a:pt x="29448" y="95399"/>
                    <a:pt x="30000" y="97627"/>
                    <a:pt x="30882" y="100435"/>
                  </a:cubicBezTo>
                  <a:cubicBezTo>
                    <a:pt x="31875" y="103341"/>
                    <a:pt x="38161" y="106150"/>
                    <a:pt x="37610" y="111573"/>
                  </a:cubicBezTo>
                  <a:cubicBezTo>
                    <a:pt x="37389" y="114576"/>
                    <a:pt x="40367" y="117772"/>
                    <a:pt x="43125" y="120000"/>
                  </a:cubicBezTo>
                  <a:cubicBezTo>
                    <a:pt x="44669" y="119031"/>
                    <a:pt x="46323" y="118159"/>
                    <a:pt x="48308" y="117288"/>
                  </a:cubicBezTo>
                  <a:cubicBezTo>
                    <a:pt x="54044" y="114769"/>
                    <a:pt x="54044" y="115157"/>
                    <a:pt x="59338" y="110895"/>
                  </a:cubicBezTo>
                  <a:cubicBezTo>
                    <a:pt x="64632" y="106537"/>
                    <a:pt x="67058" y="104794"/>
                    <a:pt x="68051" y="100048"/>
                  </a:cubicBezTo>
                  <a:cubicBezTo>
                    <a:pt x="68933" y="95399"/>
                    <a:pt x="64191" y="94721"/>
                    <a:pt x="71911" y="93656"/>
                  </a:cubicBezTo>
                  <a:cubicBezTo>
                    <a:pt x="79522" y="92590"/>
                    <a:pt x="83382" y="92881"/>
                    <a:pt x="82941" y="89007"/>
                  </a:cubicBezTo>
                  <a:cubicBezTo>
                    <a:pt x="82500" y="85036"/>
                    <a:pt x="89669" y="86101"/>
                    <a:pt x="89669" y="83196"/>
                  </a:cubicBezTo>
                  <a:cubicBezTo>
                    <a:pt x="89669" y="80387"/>
                    <a:pt x="84926" y="76803"/>
                    <a:pt x="89669" y="75641"/>
                  </a:cubicBezTo>
                  <a:cubicBezTo>
                    <a:pt x="94522" y="74576"/>
                    <a:pt x="95514" y="74576"/>
                    <a:pt x="94963" y="70702"/>
                  </a:cubicBezTo>
                  <a:cubicBezTo>
                    <a:pt x="94522" y="66731"/>
                    <a:pt x="96397" y="65956"/>
                    <a:pt x="99816" y="65665"/>
                  </a:cubicBezTo>
                  <a:cubicBezTo>
                    <a:pt x="103235" y="65278"/>
                    <a:pt x="104117" y="61694"/>
                    <a:pt x="104117" y="58111"/>
                  </a:cubicBezTo>
                  <a:cubicBezTo>
                    <a:pt x="104117" y="54527"/>
                    <a:pt x="95514" y="54527"/>
                    <a:pt x="101691" y="49878"/>
                  </a:cubicBezTo>
                  <a:cubicBezTo>
                    <a:pt x="107977" y="45133"/>
                    <a:pt x="106102" y="45907"/>
                    <a:pt x="103235" y="43389"/>
                  </a:cubicBezTo>
                  <a:cubicBezTo>
                    <a:pt x="100257" y="40871"/>
                    <a:pt x="94522" y="36513"/>
                    <a:pt x="100808" y="36513"/>
                  </a:cubicBezTo>
                  <a:cubicBezTo>
                    <a:pt x="106985" y="36513"/>
                    <a:pt x="106985" y="38740"/>
                    <a:pt x="109963" y="33995"/>
                  </a:cubicBezTo>
                  <a:cubicBezTo>
                    <a:pt x="112830" y="29346"/>
                    <a:pt x="115698" y="27602"/>
                    <a:pt x="117132" y="25084"/>
                  </a:cubicBezTo>
                  <a:cubicBezTo>
                    <a:pt x="117794" y="23922"/>
                    <a:pt x="118897" y="22953"/>
                    <a:pt x="120000" y="21791"/>
                  </a:cubicBezTo>
                  <a:cubicBezTo>
                    <a:pt x="119779" y="21694"/>
                    <a:pt x="119558" y="21694"/>
                    <a:pt x="119227" y="21694"/>
                  </a:cubicBezTo>
                  <a:cubicBezTo>
                    <a:pt x="117132" y="21404"/>
                    <a:pt x="115147" y="20532"/>
                    <a:pt x="114044" y="18401"/>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8" name="Shape 3019"/>
            <p:cNvSpPr/>
            <p:nvPr/>
          </p:nvSpPr>
          <p:spPr>
            <a:xfrm>
              <a:off x="3695" y="1645"/>
              <a:ext cx="410" cy="744"/>
            </a:xfrm>
            <a:custGeom>
              <a:avLst/>
              <a:gdLst/>
              <a:ahLst/>
              <a:cxnLst/>
              <a:rect l="0" t="0" r="0" b="0"/>
              <a:pathLst>
                <a:path w="120000" h="120000" extrusionOk="0">
                  <a:moveTo>
                    <a:pt x="19254" y="119776"/>
                  </a:moveTo>
                  <a:cubicBezTo>
                    <a:pt x="23728" y="119552"/>
                    <a:pt x="24000" y="119105"/>
                    <a:pt x="28474" y="117464"/>
                  </a:cubicBezTo>
                  <a:cubicBezTo>
                    <a:pt x="32949" y="115823"/>
                    <a:pt x="35932" y="113586"/>
                    <a:pt x="41491" y="113884"/>
                  </a:cubicBezTo>
                  <a:cubicBezTo>
                    <a:pt x="47050" y="114108"/>
                    <a:pt x="48542" y="113287"/>
                    <a:pt x="50033" y="112169"/>
                  </a:cubicBezTo>
                  <a:cubicBezTo>
                    <a:pt x="51525" y="111124"/>
                    <a:pt x="52474" y="108887"/>
                    <a:pt x="56000" y="108887"/>
                  </a:cubicBezTo>
                  <a:cubicBezTo>
                    <a:pt x="59525" y="108887"/>
                    <a:pt x="62779" y="109558"/>
                    <a:pt x="63457" y="108216"/>
                  </a:cubicBezTo>
                  <a:cubicBezTo>
                    <a:pt x="64000" y="106799"/>
                    <a:pt x="62237" y="105009"/>
                    <a:pt x="66983" y="105158"/>
                  </a:cubicBezTo>
                  <a:cubicBezTo>
                    <a:pt x="71728" y="105307"/>
                    <a:pt x="74983" y="104711"/>
                    <a:pt x="77559" y="104188"/>
                  </a:cubicBezTo>
                  <a:cubicBezTo>
                    <a:pt x="80271" y="103666"/>
                    <a:pt x="82983" y="101951"/>
                    <a:pt x="84474" y="102921"/>
                  </a:cubicBezTo>
                  <a:cubicBezTo>
                    <a:pt x="85966" y="103890"/>
                    <a:pt x="89220" y="104338"/>
                    <a:pt x="90983" y="103070"/>
                  </a:cubicBezTo>
                  <a:cubicBezTo>
                    <a:pt x="92745" y="101876"/>
                    <a:pt x="92474" y="100758"/>
                    <a:pt x="97220" y="100609"/>
                  </a:cubicBezTo>
                  <a:cubicBezTo>
                    <a:pt x="101966" y="100459"/>
                    <a:pt x="104271" y="98520"/>
                    <a:pt x="106576" y="96730"/>
                  </a:cubicBezTo>
                  <a:cubicBezTo>
                    <a:pt x="109016" y="94940"/>
                    <a:pt x="109559" y="92852"/>
                    <a:pt x="107796" y="92181"/>
                  </a:cubicBezTo>
                  <a:cubicBezTo>
                    <a:pt x="106033" y="91510"/>
                    <a:pt x="110779" y="88452"/>
                    <a:pt x="108745" y="86364"/>
                  </a:cubicBezTo>
                  <a:cubicBezTo>
                    <a:pt x="106576" y="84275"/>
                    <a:pt x="112000" y="82784"/>
                    <a:pt x="106305" y="80696"/>
                  </a:cubicBezTo>
                  <a:cubicBezTo>
                    <a:pt x="100745" y="78607"/>
                    <a:pt x="98033" y="76146"/>
                    <a:pt x="101966" y="74580"/>
                  </a:cubicBezTo>
                  <a:cubicBezTo>
                    <a:pt x="105762" y="73088"/>
                    <a:pt x="108067" y="73088"/>
                    <a:pt x="107525" y="70031"/>
                  </a:cubicBezTo>
                  <a:cubicBezTo>
                    <a:pt x="106983" y="67047"/>
                    <a:pt x="106305" y="67122"/>
                    <a:pt x="109559" y="64810"/>
                  </a:cubicBezTo>
                  <a:cubicBezTo>
                    <a:pt x="112813" y="62423"/>
                    <a:pt x="114033" y="61379"/>
                    <a:pt x="114305" y="59515"/>
                  </a:cubicBezTo>
                  <a:cubicBezTo>
                    <a:pt x="114576" y="57725"/>
                    <a:pt x="114305" y="56382"/>
                    <a:pt x="111322" y="54965"/>
                  </a:cubicBezTo>
                  <a:cubicBezTo>
                    <a:pt x="108474" y="53623"/>
                    <a:pt x="106305" y="52653"/>
                    <a:pt x="106305" y="51236"/>
                  </a:cubicBezTo>
                  <a:cubicBezTo>
                    <a:pt x="106305" y="49894"/>
                    <a:pt x="106033" y="48924"/>
                    <a:pt x="101016" y="48104"/>
                  </a:cubicBezTo>
                  <a:cubicBezTo>
                    <a:pt x="96000" y="47209"/>
                    <a:pt x="92745" y="45419"/>
                    <a:pt x="94237" y="42510"/>
                  </a:cubicBezTo>
                  <a:cubicBezTo>
                    <a:pt x="95728" y="39676"/>
                    <a:pt x="99525" y="40497"/>
                    <a:pt x="99525" y="37961"/>
                  </a:cubicBezTo>
                  <a:cubicBezTo>
                    <a:pt x="99525" y="35500"/>
                    <a:pt x="99525" y="35798"/>
                    <a:pt x="99525" y="34530"/>
                  </a:cubicBezTo>
                  <a:cubicBezTo>
                    <a:pt x="99525" y="33262"/>
                    <a:pt x="97491" y="29683"/>
                    <a:pt x="101559" y="30503"/>
                  </a:cubicBezTo>
                  <a:cubicBezTo>
                    <a:pt x="105762" y="31323"/>
                    <a:pt x="109288" y="32293"/>
                    <a:pt x="112000" y="30354"/>
                  </a:cubicBezTo>
                  <a:cubicBezTo>
                    <a:pt x="114576" y="28415"/>
                    <a:pt x="116067" y="27594"/>
                    <a:pt x="116745" y="26401"/>
                  </a:cubicBezTo>
                  <a:cubicBezTo>
                    <a:pt x="117288" y="25133"/>
                    <a:pt x="120000" y="23343"/>
                    <a:pt x="117016" y="21404"/>
                  </a:cubicBezTo>
                  <a:cubicBezTo>
                    <a:pt x="114033" y="19465"/>
                    <a:pt x="114033" y="19167"/>
                    <a:pt x="114033" y="17973"/>
                  </a:cubicBezTo>
                  <a:cubicBezTo>
                    <a:pt x="114033" y="16706"/>
                    <a:pt x="114983" y="15288"/>
                    <a:pt x="110779" y="15288"/>
                  </a:cubicBezTo>
                  <a:cubicBezTo>
                    <a:pt x="106576" y="15288"/>
                    <a:pt x="96000" y="14766"/>
                    <a:pt x="100745" y="12305"/>
                  </a:cubicBezTo>
                  <a:cubicBezTo>
                    <a:pt x="105491" y="9770"/>
                    <a:pt x="101288" y="10366"/>
                    <a:pt x="105491" y="9770"/>
                  </a:cubicBezTo>
                  <a:cubicBezTo>
                    <a:pt x="109559" y="9247"/>
                    <a:pt x="114033" y="9247"/>
                    <a:pt x="112000" y="7159"/>
                  </a:cubicBezTo>
                  <a:cubicBezTo>
                    <a:pt x="109966" y="5071"/>
                    <a:pt x="106305" y="6637"/>
                    <a:pt x="105762" y="4847"/>
                  </a:cubicBezTo>
                  <a:cubicBezTo>
                    <a:pt x="105220" y="3206"/>
                    <a:pt x="105220" y="1044"/>
                    <a:pt x="100338" y="0"/>
                  </a:cubicBezTo>
                  <a:cubicBezTo>
                    <a:pt x="100474" y="1566"/>
                    <a:pt x="102101" y="4474"/>
                    <a:pt x="98033" y="4922"/>
                  </a:cubicBezTo>
                  <a:cubicBezTo>
                    <a:pt x="93288" y="5518"/>
                    <a:pt x="88542" y="4400"/>
                    <a:pt x="88000" y="6339"/>
                  </a:cubicBezTo>
                  <a:cubicBezTo>
                    <a:pt x="87457" y="8278"/>
                    <a:pt x="82711" y="9919"/>
                    <a:pt x="79728" y="8576"/>
                  </a:cubicBezTo>
                  <a:cubicBezTo>
                    <a:pt x="76745" y="7159"/>
                    <a:pt x="73762" y="5518"/>
                    <a:pt x="72000" y="7458"/>
                  </a:cubicBezTo>
                  <a:cubicBezTo>
                    <a:pt x="70237" y="9397"/>
                    <a:pt x="67796" y="12977"/>
                    <a:pt x="63050" y="11858"/>
                  </a:cubicBezTo>
                  <a:cubicBezTo>
                    <a:pt x="58305" y="10739"/>
                    <a:pt x="51254" y="9919"/>
                    <a:pt x="48949" y="11858"/>
                  </a:cubicBezTo>
                  <a:cubicBezTo>
                    <a:pt x="46508" y="13797"/>
                    <a:pt x="42983" y="19912"/>
                    <a:pt x="41762" y="21852"/>
                  </a:cubicBezTo>
                  <a:cubicBezTo>
                    <a:pt x="40542" y="23716"/>
                    <a:pt x="36474" y="25133"/>
                    <a:pt x="34711" y="24611"/>
                  </a:cubicBezTo>
                  <a:cubicBezTo>
                    <a:pt x="32949" y="24014"/>
                    <a:pt x="27525" y="22075"/>
                    <a:pt x="27525" y="24835"/>
                  </a:cubicBezTo>
                  <a:cubicBezTo>
                    <a:pt x="27525" y="27594"/>
                    <a:pt x="28203" y="30354"/>
                    <a:pt x="22237" y="29011"/>
                  </a:cubicBezTo>
                  <a:cubicBezTo>
                    <a:pt x="18033" y="28042"/>
                    <a:pt x="16813" y="25655"/>
                    <a:pt x="14779" y="25804"/>
                  </a:cubicBezTo>
                  <a:cubicBezTo>
                    <a:pt x="16000" y="27669"/>
                    <a:pt x="18847" y="29608"/>
                    <a:pt x="20474" y="30652"/>
                  </a:cubicBezTo>
                  <a:cubicBezTo>
                    <a:pt x="22508" y="32069"/>
                    <a:pt x="21288" y="34381"/>
                    <a:pt x="19254" y="35649"/>
                  </a:cubicBezTo>
                  <a:cubicBezTo>
                    <a:pt x="17220" y="36842"/>
                    <a:pt x="16949" y="37812"/>
                    <a:pt x="16000" y="40646"/>
                  </a:cubicBezTo>
                  <a:cubicBezTo>
                    <a:pt x="15186" y="43405"/>
                    <a:pt x="14508" y="43107"/>
                    <a:pt x="14237" y="46687"/>
                  </a:cubicBezTo>
                  <a:cubicBezTo>
                    <a:pt x="13966" y="50267"/>
                    <a:pt x="10711" y="50043"/>
                    <a:pt x="5423" y="52653"/>
                  </a:cubicBezTo>
                  <a:cubicBezTo>
                    <a:pt x="0" y="55264"/>
                    <a:pt x="11254" y="60633"/>
                    <a:pt x="13423" y="62050"/>
                  </a:cubicBezTo>
                  <a:cubicBezTo>
                    <a:pt x="15457" y="63393"/>
                    <a:pt x="15728" y="64810"/>
                    <a:pt x="13016" y="66078"/>
                  </a:cubicBezTo>
                  <a:cubicBezTo>
                    <a:pt x="10440" y="67271"/>
                    <a:pt x="10711" y="67719"/>
                    <a:pt x="13423" y="69807"/>
                  </a:cubicBezTo>
                  <a:cubicBezTo>
                    <a:pt x="16000" y="71821"/>
                    <a:pt x="10033" y="71448"/>
                    <a:pt x="8000" y="73387"/>
                  </a:cubicBezTo>
                  <a:cubicBezTo>
                    <a:pt x="5966" y="75326"/>
                    <a:pt x="3932" y="78085"/>
                    <a:pt x="7457" y="80024"/>
                  </a:cubicBezTo>
                  <a:cubicBezTo>
                    <a:pt x="10983" y="81963"/>
                    <a:pt x="10033" y="86811"/>
                    <a:pt x="10033" y="89422"/>
                  </a:cubicBezTo>
                  <a:cubicBezTo>
                    <a:pt x="10033" y="92032"/>
                    <a:pt x="12203" y="92703"/>
                    <a:pt x="15728" y="97178"/>
                  </a:cubicBezTo>
                  <a:cubicBezTo>
                    <a:pt x="19254" y="101578"/>
                    <a:pt x="14508" y="103368"/>
                    <a:pt x="12474" y="105978"/>
                  </a:cubicBezTo>
                  <a:cubicBezTo>
                    <a:pt x="10440" y="108589"/>
                    <a:pt x="8271" y="111274"/>
                    <a:pt x="8677" y="115376"/>
                  </a:cubicBezTo>
                  <a:cubicBezTo>
                    <a:pt x="8813" y="117165"/>
                    <a:pt x="9084" y="118582"/>
                    <a:pt x="9762" y="119776"/>
                  </a:cubicBezTo>
                  <a:cubicBezTo>
                    <a:pt x="12745" y="119925"/>
                    <a:pt x="16677" y="120000"/>
                    <a:pt x="19254" y="11977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49" name="Shape 3020"/>
            <p:cNvSpPr/>
            <p:nvPr/>
          </p:nvSpPr>
          <p:spPr>
            <a:xfrm>
              <a:off x="3729" y="2138"/>
              <a:ext cx="698" cy="562"/>
            </a:xfrm>
            <a:custGeom>
              <a:avLst/>
              <a:gdLst/>
              <a:ahLst/>
              <a:cxnLst/>
              <a:rect l="0" t="0" r="0" b="0"/>
              <a:pathLst>
                <a:path w="120000" h="120000" extrusionOk="0">
                  <a:moveTo>
                    <a:pt x="104900" y="111125"/>
                  </a:moveTo>
                  <a:cubicBezTo>
                    <a:pt x="107443" y="110238"/>
                    <a:pt x="107443" y="108956"/>
                    <a:pt x="109509" y="108167"/>
                  </a:cubicBezTo>
                  <a:cubicBezTo>
                    <a:pt x="111655" y="107477"/>
                    <a:pt x="111814" y="107674"/>
                    <a:pt x="111655" y="104716"/>
                  </a:cubicBezTo>
                  <a:cubicBezTo>
                    <a:pt x="111417" y="101758"/>
                    <a:pt x="111814" y="99786"/>
                    <a:pt x="110384" y="97222"/>
                  </a:cubicBezTo>
                  <a:cubicBezTo>
                    <a:pt x="109033" y="94658"/>
                    <a:pt x="109033" y="93968"/>
                    <a:pt x="109033" y="92884"/>
                  </a:cubicBezTo>
                  <a:cubicBezTo>
                    <a:pt x="109033" y="91700"/>
                    <a:pt x="109350" y="87953"/>
                    <a:pt x="106807" y="92292"/>
                  </a:cubicBezTo>
                  <a:cubicBezTo>
                    <a:pt x="104185" y="96631"/>
                    <a:pt x="103152" y="95250"/>
                    <a:pt x="102119" y="94165"/>
                  </a:cubicBezTo>
                  <a:cubicBezTo>
                    <a:pt x="101006" y="92982"/>
                    <a:pt x="100211" y="90813"/>
                    <a:pt x="98622" y="91405"/>
                  </a:cubicBezTo>
                  <a:cubicBezTo>
                    <a:pt x="97033" y="91898"/>
                    <a:pt x="95523" y="91207"/>
                    <a:pt x="95523" y="89235"/>
                  </a:cubicBezTo>
                  <a:cubicBezTo>
                    <a:pt x="95523" y="87165"/>
                    <a:pt x="96317" y="84798"/>
                    <a:pt x="93377" y="84207"/>
                  </a:cubicBezTo>
                  <a:cubicBezTo>
                    <a:pt x="90437" y="83714"/>
                    <a:pt x="89086" y="83714"/>
                    <a:pt x="88927" y="81150"/>
                  </a:cubicBezTo>
                  <a:cubicBezTo>
                    <a:pt x="88688" y="78586"/>
                    <a:pt x="89960" y="79474"/>
                    <a:pt x="91867" y="79671"/>
                  </a:cubicBezTo>
                  <a:cubicBezTo>
                    <a:pt x="93774" y="79868"/>
                    <a:pt x="96158" y="79474"/>
                    <a:pt x="96556" y="76417"/>
                  </a:cubicBezTo>
                  <a:cubicBezTo>
                    <a:pt x="96874" y="73262"/>
                    <a:pt x="93933" y="67444"/>
                    <a:pt x="96715" y="67247"/>
                  </a:cubicBezTo>
                  <a:cubicBezTo>
                    <a:pt x="99496" y="67050"/>
                    <a:pt x="102119" y="67641"/>
                    <a:pt x="100688" y="65275"/>
                  </a:cubicBezTo>
                  <a:cubicBezTo>
                    <a:pt x="99337" y="62908"/>
                    <a:pt x="101006" y="62119"/>
                    <a:pt x="99814" y="60147"/>
                  </a:cubicBezTo>
                  <a:cubicBezTo>
                    <a:pt x="98622" y="58077"/>
                    <a:pt x="97907" y="56302"/>
                    <a:pt x="99496" y="55710"/>
                  </a:cubicBezTo>
                  <a:cubicBezTo>
                    <a:pt x="101006" y="55217"/>
                    <a:pt x="102596" y="52851"/>
                    <a:pt x="104503" y="55020"/>
                  </a:cubicBezTo>
                  <a:cubicBezTo>
                    <a:pt x="106410" y="57189"/>
                    <a:pt x="107841" y="56696"/>
                    <a:pt x="108158" y="58471"/>
                  </a:cubicBezTo>
                  <a:cubicBezTo>
                    <a:pt x="108476" y="60345"/>
                    <a:pt x="112132" y="61626"/>
                    <a:pt x="113165" y="60640"/>
                  </a:cubicBezTo>
                  <a:cubicBezTo>
                    <a:pt x="114198" y="59753"/>
                    <a:pt x="113006" y="58274"/>
                    <a:pt x="115470" y="57189"/>
                  </a:cubicBezTo>
                  <a:cubicBezTo>
                    <a:pt x="117854" y="56105"/>
                    <a:pt x="120000" y="55020"/>
                    <a:pt x="118410" y="53048"/>
                  </a:cubicBezTo>
                  <a:cubicBezTo>
                    <a:pt x="116821" y="50977"/>
                    <a:pt x="116344" y="50484"/>
                    <a:pt x="116344" y="48808"/>
                  </a:cubicBezTo>
                  <a:cubicBezTo>
                    <a:pt x="116344" y="47132"/>
                    <a:pt x="115788" y="45850"/>
                    <a:pt x="113165" y="45850"/>
                  </a:cubicBezTo>
                  <a:cubicBezTo>
                    <a:pt x="110622" y="45850"/>
                    <a:pt x="109509" y="45160"/>
                    <a:pt x="108715" y="43681"/>
                  </a:cubicBezTo>
                  <a:cubicBezTo>
                    <a:pt x="107841" y="42202"/>
                    <a:pt x="108317" y="38751"/>
                    <a:pt x="105695" y="39145"/>
                  </a:cubicBezTo>
                  <a:cubicBezTo>
                    <a:pt x="103152" y="39441"/>
                    <a:pt x="101880" y="42596"/>
                    <a:pt x="98781" y="41709"/>
                  </a:cubicBezTo>
                  <a:cubicBezTo>
                    <a:pt x="95682" y="40723"/>
                    <a:pt x="94649" y="40624"/>
                    <a:pt x="93933" y="39145"/>
                  </a:cubicBezTo>
                  <a:cubicBezTo>
                    <a:pt x="93218" y="37666"/>
                    <a:pt x="93218" y="36384"/>
                    <a:pt x="90278" y="35102"/>
                  </a:cubicBezTo>
                  <a:cubicBezTo>
                    <a:pt x="87337" y="33820"/>
                    <a:pt x="85748" y="34018"/>
                    <a:pt x="83682" y="32539"/>
                  </a:cubicBezTo>
                  <a:cubicBezTo>
                    <a:pt x="81615" y="31059"/>
                    <a:pt x="81933" y="30369"/>
                    <a:pt x="83125" y="28003"/>
                  </a:cubicBezTo>
                  <a:cubicBezTo>
                    <a:pt x="84397" y="25636"/>
                    <a:pt x="84000" y="25439"/>
                    <a:pt x="86622" y="23566"/>
                  </a:cubicBezTo>
                  <a:cubicBezTo>
                    <a:pt x="89245" y="21791"/>
                    <a:pt x="89960" y="18438"/>
                    <a:pt x="91708" y="16466"/>
                  </a:cubicBezTo>
                  <a:cubicBezTo>
                    <a:pt x="93377" y="14494"/>
                    <a:pt x="95841" y="9663"/>
                    <a:pt x="97748" y="8282"/>
                  </a:cubicBezTo>
                  <a:cubicBezTo>
                    <a:pt x="99655" y="6803"/>
                    <a:pt x="103311" y="0"/>
                    <a:pt x="95523" y="7888"/>
                  </a:cubicBezTo>
                  <a:cubicBezTo>
                    <a:pt x="92741" y="8972"/>
                    <a:pt x="87496" y="15382"/>
                    <a:pt x="88529" y="10057"/>
                  </a:cubicBezTo>
                  <a:cubicBezTo>
                    <a:pt x="89562" y="4732"/>
                    <a:pt x="90993" y="4732"/>
                    <a:pt x="88211" y="4732"/>
                  </a:cubicBezTo>
                  <a:cubicBezTo>
                    <a:pt x="85430" y="4732"/>
                    <a:pt x="85430" y="394"/>
                    <a:pt x="82331" y="4930"/>
                  </a:cubicBezTo>
                  <a:cubicBezTo>
                    <a:pt x="81615" y="6803"/>
                    <a:pt x="80741" y="7099"/>
                    <a:pt x="78993" y="6211"/>
                  </a:cubicBezTo>
                  <a:cubicBezTo>
                    <a:pt x="77245" y="5324"/>
                    <a:pt x="77642" y="4930"/>
                    <a:pt x="75496" y="5521"/>
                  </a:cubicBezTo>
                  <a:cubicBezTo>
                    <a:pt x="73430" y="6014"/>
                    <a:pt x="73112" y="5817"/>
                    <a:pt x="70490" y="5324"/>
                  </a:cubicBezTo>
                  <a:cubicBezTo>
                    <a:pt x="67867" y="4732"/>
                    <a:pt x="66357" y="3648"/>
                    <a:pt x="64450" y="3253"/>
                  </a:cubicBezTo>
                  <a:cubicBezTo>
                    <a:pt x="63099" y="3056"/>
                    <a:pt x="60397" y="2267"/>
                    <a:pt x="57774" y="2859"/>
                  </a:cubicBezTo>
                  <a:cubicBezTo>
                    <a:pt x="58887" y="4930"/>
                    <a:pt x="56980" y="6705"/>
                    <a:pt x="58013" y="8972"/>
                  </a:cubicBezTo>
                  <a:cubicBezTo>
                    <a:pt x="59205" y="11733"/>
                    <a:pt x="56423" y="15776"/>
                    <a:pt x="57456" y="16663"/>
                  </a:cubicBezTo>
                  <a:cubicBezTo>
                    <a:pt x="58490" y="17551"/>
                    <a:pt x="58172" y="20312"/>
                    <a:pt x="56741" y="22678"/>
                  </a:cubicBezTo>
                  <a:cubicBezTo>
                    <a:pt x="55390" y="25045"/>
                    <a:pt x="54039" y="27608"/>
                    <a:pt x="51258" y="27806"/>
                  </a:cubicBezTo>
                  <a:cubicBezTo>
                    <a:pt x="48476" y="28003"/>
                    <a:pt x="48635" y="29482"/>
                    <a:pt x="47602" y="31059"/>
                  </a:cubicBezTo>
                  <a:cubicBezTo>
                    <a:pt x="46569" y="32736"/>
                    <a:pt x="44662" y="32144"/>
                    <a:pt x="43788" y="30862"/>
                  </a:cubicBezTo>
                  <a:cubicBezTo>
                    <a:pt x="42913" y="29580"/>
                    <a:pt x="41324" y="31848"/>
                    <a:pt x="39735" y="32539"/>
                  </a:cubicBezTo>
                  <a:cubicBezTo>
                    <a:pt x="38225" y="33229"/>
                    <a:pt x="36317" y="34018"/>
                    <a:pt x="33536" y="33820"/>
                  </a:cubicBezTo>
                  <a:cubicBezTo>
                    <a:pt x="30754" y="33623"/>
                    <a:pt x="31788" y="35990"/>
                    <a:pt x="31470" y="37863"/>
                  </a:cubicBezTo>
                  <a:cubicBezTo>
                    <a:pt x="31072" y="39638"/>
                    <a:pt x="29165" y="38751"/>
                    <a:pt x="27099" y="38751"/>
                  </a:cubicBezTo>
                  <a:cubicBezTo>
                    <a:pt x="25033" y="38751"/>
                    <a:pt x="24476" y="41709"/>
                    <a:pt x="23602" y="43089"/>
                  </a:cubicBezTo>
                  <a:cubicBezTo>
                    <a:pt x="22728" y="44568"/>
                    <a:pt x="21854" y="45653"/>
                    <a:pt x="18596" y="45357"/>
                  </a:cubicBezTo>
                  <a:cubicBezTo>
                    <a:pt x="15337" y="44963"/>
                    <a:pt x="13589" y="47921"/>
                    <a:pt x="10966" y="50090"/>
                  </a:cubicBezTo>
                  <a:cubicBezTo>
                    <a:pt x="8344" y="52259"/>
                    <a:pt x="8185" y="52851"/>
                    <a:pt x="5562" y="53147"/>
                  </a:cubicBezTo>
                  <a:cubicBezTo>
                    <a:pt x="4052" y="53442"/>
                    <a:pt x="1748" y="53344"/>
                    <a:pt x="0" y="53147"/>
                  </a:cubicBezTo>
                  <a:cubicBezTo>
                    <a:pt x="476" y="55316"/>
                    <a:pt x="1271" y="56894"/>
                    <a:pt x="2463" y="58471"/>
                  </a:cubicBezTo>
                  <a:cubicBezTo>
                    <a:pt x="4529" y="61232"/>
                    <a:pt x="5721" y="63007"/>
                    <a:pt x="6993" y="67444"/>
                  </a:cubicBezTo>
                  <a:cubicBezTo>
                    <a:pt x="8185" y="71783"/>
                    <a:pt x="14066" y="76713"/>
                    <a:pt x="15496" y="79474"/>
                  </a:cubicBezTo>
                  <a:cubicBezTo>
                    <a:pt x="16450" y="81347"/>
                    <a:pt x="15973" y="82728"/>
                    <a:pt x="15019" y="84009"/>
                  </a:cubicBezTo>
                  <a:cubicBezTo>
                    <a:pt x="18119" y="86672"/>
                    <a:pt x="21377" y="92292"/>
                    <a:pt x="22569" y="94165"/>
                  </a:cubicBezTo>
                  <a:cubicBezTo>
                    <a:pt x="24000" y="96532"/>
                    <a:pt x="28132" y="99293"/>
                    <a:pt x="29960" y="99490"/>
                  </a:cubicBezTo>
                  <a:cubicBezTo>
                    <a:pt x="31788" y="99687"/>
                    <a:pt x="32026" y="100870"/>
                    <a:pt x="35920" y="102448"/>
                  </a:cubicBezTo>
                  <a:cubicBezTo>
                    <a:pt x="39894" y="104026"/>
                    <a:pt x="40132" y="103829"/>
                    <a:pt x="43072" y="104223"/>
                  </a:cubicBezTo>
                  <a:cubicBezTo>
                    <a:pt x="46013" y="104716"/>
                    <a:pt x="49748" y="104026"/>
                    <a:pt x="51655" y="102941"/>
                  </a:cubicBezTo>
                  <a:cubicBezTo>
                    <a:pt x="53562" y="101955"/>
                    <a:pt x="54437" y="101265"/>
                    <a:pt x="56423" y="100969"/>
                  </a:cubicBezTo>
                  <a:cubicBezTo>
                    <a:pt x="58410" y="100673"/>
                    <a:pt x="59364" y="101068"/>
                    <a:pt x="60397" y="101857"/>
                  </a:cubicBezTo>
                  <a:cubicBezTo>
                    <a:pt x="61430" y="102744"/>
                    <a:pt x="61430" y="104716"/>
                    <a:pt x="63973" y="104124"/>
                  </a:cubicBezTo>
                  <a:cubicBezTo>
                    <a:pt x="66516" y="103434"/>
                    <a:pt x="66278" y="100377"/>
                    <a:pt x="67788" y="99391"/>
                  </a:cubicBezTo>
                  <a:cubicBezTo>
                    <a:pt x="69377" y="98405"/>
                    <a:pt x="70331" y="101659"/>
                    <a:pt x="70649" y="103237"/>
                  </a:cubicBezTo>
                  <a:cubicBezTo>
                    <a:pt x="71046" y="104913"/>
                    <a:pt x="70569" y="105702"/>
                    <a:pt x="70331" y="107871"/>
                  </a:cubicBezTo>
                  <a:cubicBezTo>
                    <a:pt x="70092" y="109942"/>
                    <a:pt x="72317" y="111520"/>
                    <a:pt x="73668" y="112900"/>
                  </a:cubicBezTo>
                  <a:cubicBezTo>
                    <a:pt x="75099" y="114379"/>
                    <a:pt x="76211" y="114281"/>
                    <a:pt x="78119" y="113196"/>
                  </a:cubicBezTo>
                  <a:cubicBezTo>
                    <a:pt x="80026" y="112111"/>
                    <a:pt x="79788" y="110829"/>
                    <a:pt x="81854" y="111322"/>
                  </a:cubicBezTo>
                  <a:cubicBezTo>
                    <a:pt x="83920" y="111717"/>
                    <a:pt x="86781" y="116746"/>
                    <a:pt x="87973" y="118027"/>
                  </a:cubicBezTo>
                  <a:cubicBezTo>
                    <a:pt x="89086" y="119309"/>
                    <a:pt x="91708" y="119802"/>
                    <a:pt x="93059" y="119605"/>
                  </a:cubicBezTo>
                  <a:cubicBezTo>
                    <a:pt x="94410" y="119408"/>
                    <a:pt x="95364" y="119506"/>
                    <a:pt x="96794" y="117337"/>
                  </a:cubicBezTo>
                  <a:cubicBezTo>
                    <a:pt x="98145" y="115168"/>
                    <a:pt x="99019" y="117239"/>
                    <a:pt x="99576" y="118027"/>
                  </a:cubicBezTo>
                  <a:cubicBezTo>
                    <a:pt x="100052" y="118915"/>
                    <a:pt x="100609" y="119704"/>
                    <a:pt x="101721" y="119506"/>
                  </a:cubicBezTo>
                  <a:cubicBezTo>
                    <a:pt x="102039" y="119506"/>
                    <a:pt x="102437" y="119605"/>
                    <a:pt x="102754" y="120000"/>
                  </a:cubicBezTo>
                  <a:cubicBezTo>
                    <a:pt x="103072" y="118915"/>
                    <a:pt x="103390" y="117436"/>
                    <a:pt x="103470" y="116055"/>
                  </a:cubicBezTo>
                  <a:cubicBezTo>
                    <a:pt x="103629" y="113097"/>
                    <a:pt x="102278" y="112013"/>
                    <a:pt x="104900" y="111125"/>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0" name="Shape 3021"/>
            <p:cNvSpPr/>
            <p:nvPr/>
          </p:nvSpPr>
          <p:spPr>
            <a:xfrm>
              <a:off x="4247" y="2312"/>
              <a:ext cx="562" cy="589"/>
            </a:xfrm>
            <a:custGeom>
              <a:avLst/>
              <a:gdLst/>
              <a:ahLst/>
              <a:cxnLst/>
              <a:rect l="0" t="0" r="0" b="0"/>
              <a:pathLst>
                <a:path w="120000" h="120000" extrusionOk="0">
                  <a:moveTo>
                    <a:pt x="25242" y="2454"/>
                  </a:moveTo>
                  <a:cubicBezTo>
                    <a:pt x="24847" y="2643"/>
                    <a:pt x="24256" y="2926"/>
                    <a:pt x="23664" y="3115"/>
                  </a:cubicBezTo>
                  <a:cubicBezTo>
                    <a:pt x="24157" y="4154"/>
                    <a:pt x="24256" y="5476"/>
                    <a:pt x="24847" y="6231"/>
                  </a:cubicBezTo>
                  <a:cubicBezTo>
                    <a:pt x="25834" y="7647"/>
                    <a:pt x="27214" y="8308"/>
                    <a:pt x="30369" y="8308"/>
                  </a:cubicBezTo>
                  <a:cubicBezTo>
                    <a:pt x="33623" y="8308"/>
                    <a:pt x="34313" y="9535"/>
                    <a:pt x="34313" y="11140"/>
                  </a:cubicBezTo>
                  <a:cubicBezTo>
                    <a:pt x="34313" y="12745"/>
                    <a:pt x="34905" y="13217"/>
                    <a:pt x="36877" y="15200"/>
                  </a:cubicBezTo>
                  <a:cubicBezTo>
                    <a:pt x="38849" y="17088"/>
                    <a:pt x="36187" y="18127"/>
                    <a:pt x="33229" y="19166"/>
                  </a:cubicBezTo>
                  <a:cubicBezTo>
                    <a:pt x="30172" y="20204"/>
                    <a:pt x="31651" y="21620"/>
                    <a:pt x="30369" y="22470"/>
                  </a:cubicBezTo>
                  <a:cubicBezTo>
                    <a:pt x="29087" y="23414"/>
                    <a:pt x="24552" y="22187"/>
                    <a:pt x="24157" y="20393"/>
                  </a:cubicBezTo>
                  <a:cubicBezTo>
                    <a:pt x="23763" y="18693"/>
                    <a:pt x="21988" y="19166"/>
                    <a:pt x="19622" y="17088"/>
                  </a:cubicBezTo>
                  <a:cubicBezTo>
                    <a:pt x="17255" y="15011"/>
                    <a:pt x="15283" y="17277"/>
                    <a:pt x="13410" y="17749"/>
                  </a:cubicBezTo>
                  <a:cubicBezTo>
                    <a:pt x="11437" y="18316"/>
                    <a:pt x="12325" y="20015"/>
                    <a:pt x="13804" y="21998"/>
                  </a:cubicBezTo>
                  <a:cubicBezTo>
                    <a:pt x="15283" y="23886"/>
                    <a:pt x="13212" y="24642"/>
                    <a:pt x="14889" y="26907"/>
                  </a:cubicBezTo>
                  <a:cubicBezTo>
                    <a:pt x="16663" y="29173"/>
                    <a:pt x="13410" y="28607"/>
                    <a:pt x="9958" y="28796"/>
                  </a:cubicBezTo>
                  <a:cubicBezTo>
                    <a:pt x="6507" y="28985"/>
                    <a:pt x="10156" y="34555"/>
                    <a:pt x="9761" y="37576"/>
                  </a:cubicBezTo>
                  <a:cubicBezTo>
                    <a:pt x="9268" y="40503"/>
                    <a:pt x="6310" y="40881"/>
                    <a:pt x="3944" y="40692"/>
                  </a:cubicBezTo>
                  <a:cubicBezTo>
                    <a:pt x="1577" y="40503"/>
                    <a:pt x="0" y="39653"/>
                    <a:pt x="295" y="42108"/>
                  </a:cubicBezTo>
                  <a:cubicBezTo>
                    <a:pt x="493" y="44563"/>
                    <a:pt x="2169" y="44563"/>
                    <a:pt x="5817" y="45035"/>
                  </a:cubicBezTo>
                  <a:cubicBezTo>
                    <a:pt x="9465" y="45601"/>
                    <a:pt x="8479" y="47867"/>
                    <a:pt x="8479" y="49850"/>
                  </a:cubicBezTo>
                  <a:cubicBezTo>
                    <a:pt x="8479" y="51738"/>
                    <a:pt x="10353" y="52399"/>
                    <a:pt x="12325" y="51927"/>
                  </a:cubicBezTo>
                  <a:cubicBezTo>
                    <a:pt x="14297" y="51361"/>
                    <a:pt x="15283" y="53438"/>
                    <a:pt x="16663" y="54571"/>
                  </a:cubicBezTo>
                  <a:cubicBezTo>
                    <a:pt x="17945" y="55609"/>
                    <a:pt x="19227" y="56931"/>
                    <a:pt x="22481" y="52777"/>
                  </a:cubicBezTo>
                  <a:cubicBezTo>
                    <a:pt x="25636" y="48623"/>
                    <a:pt x="25242" y="52210"/>
                    <a:pt x="25242" y="53343"/>
                  </a:cubicBezTo>
                  <a:cubicBezTo>
                    <a:pt x="25242" y="54382"/>
                    <a:pt x="25242" y="55043"/>
                    <a:pt x="26918" y="57498"/>
                  </a:cubicBezTo>
                  <a:cubicBezTo>
                    <a:pt x="28693" y="59952"/>
                    <a:pt x="28200" y="61841"/>
                    <a:pt x="28496" y="64673"/>
                  </a:cubicBezTo>
                  <a:cubicBezTo>
                    <a:pt x="28693" y="67505"/>
                    <a:pt x="28496" y="67317"/>
                    <a:pt x="25834" y="67977"/>
                  </a:cubicBezTo>
                  <a:cubicBezTo>
                    <a:pt x="23270" y="68733"/>
                    <a:pt x="23270" y="69960"/>
                    <a:pt x="20115" y="70810"/>
                  </a:cubicBezTo>
                  <a:cubicBezTo>
                    <a:pt x="16861" y="71660"/>
                    <a:pt x="18537" y="72698"/>
                    <a:pt x="18340" y="75531"/>
                  </a:cubicBezTo>
                  <a:cubicBezTo>
                    <a:pt x="18241" y="76852"/>
                    <a:pt x="17847" y="78269"/>
                    <a:pt x="17452" y="79307"/>
                  </a:cubicBezTo>
                  <a:cubicBezTo>
                    <a:pt x="18438" y="79968"/>
                    <a:pt x="19326" y="81290"/>
                    <a:pt x="20410" y="82423"/>
                  </a:cubicBezTo>
                  <a:cubicBezTo>
                    <a:pt x="21889" y="84028"/>
                    <a:pt x="22678" y="83367"/>
                    <a:pt x="24256" y="82800"/>
                  </a:cubicBezTo>
                  <a:cubicBezTo>
                    <a:pt x="25834" y="82140"/>
                    <a:pt x="25045" y="82234"/>
                    <a:pt x="27608" y="83367"/>
                  </a:cubicBezTo>
                  <a:cubicBezTo>
                    <a:pt x="30172" y="84500"/>
                    <a:pt x="28890" y="83367"/>
                    <a:pt x="32341" y="85538"/>
                  </a:cubicBezTo>
                  <a:cubicBezTo>
                    <a:pt x="35792" y="87616"/>
                    <a:pt x="34018" y="89032"/>
                    <a:pt x="31651" y="91109"/>
                  </a:cubicBezTo>
                  <a:cubicBezTo>
                    <a:pt x="29285" y="93186"/>
                    <a:pt x="33820" y="94980"/>
                    <a:pt x="33426" y="99134"/>
                  </a:cubicBezTo>
                  <a:cubicBezTo>
                    <a:pt x="33032" y="103383"/>
                    <a:pt x="36187" y="104421"/>
                    <a:pt x="38356" y="107159"/>
                  </a:cubicBezTo>
                  <a:cubicBezTo>
                    <a:pt x="40525" y="109992"/>
                    <a:pt x="39835" y="111785"/>
                    <a:pt x="41807" y="113863"/>
                  </a:cubicBezTo>
                  <a:cubicBezTo>
                    <a:pt x="43779" y="115940"/>
                    <a:pt x="46343" y="113296"/>
                    <a:pt x="48709" y="112258"/>
                  </a:cubicBezTo>
                  <a:cubicBezTo>
                    <a:pt x="51076" y="111219"/>
                    <a:pt x="52161" y="108575"/>
                    <a:pt x="53837" y="107065"/>
                  </a:cubicBezTo>
                  <a:cubicBezTo>
                    <a:pt x="55612" y="105460"/>
                    <a:pt x="57781" y="107915"/>
                    <a:pt x="58866" y="109614"/>
                  </a:cubicBezTo>
                  <a:cubicBezTo>
                    <a:pt x="59950" y="111408"/>
                    <a:pt x="57978" y="112824"/>
                    <a:pt x="56499" y="113863"/>
                  </a:cubicBezTo>
                  <a:cubicBezTo>
                    <a:pt x="54921" y="114901"/>
                    <a:pt x="53442" y="115373"/>
                    <a:pt x="56006" y="117734"/>
                  </a:cubicBezTo>
                  <a:cubicBezTo>
                    <a:pt x="58570" y="119999"/>
                    <a:pt x="60345" y="117167"/>
                    <a:pt x="62514" y="115090"/>
                  </a:cubicBezTo>
                  <a:cubicBezTo>
                    <a:pt x="64683" y="113013"/>
                    <a:pt x="63993" y="112635"/>
                    <a:pt x="67838" y="109992"/>
                  </a:cubicBezTo>
                  <a:cubicBezTo>
                    <a:pt x="71783" y="107348"/>
                    <a:pt x="72867" y="112635"/>
                    <a:pt x="75825" y="114335"/>
                  </a:cubicBezTo>
                  <a:cubicBezTo>
                    <a:pt x="78882" y="116129"/>
                    <a:pt x="83615" y="114901"/>
                    <a:pt x="86573" y="114146"/>
                  </a:cubicBezTo>
                  <a:cubicBezTo>
                    <a:pt x="89630" y="113485"/>
                    <a:pt x="89235" y="115090"/>
                    <a:pt x="92193" y="116601"/>
                  </a:cubicBezTo>
                  <a:cubicBezTo>
                    <a:pt x="92588" y="116789"/>
                    <a:pt x="92785" y="116978"/>
                    <a:pt x="92884" y="117167"/>
                  </a:cubicBezTo>
                  <a:cubicBezTo>
                    <a:pt x="94264" y="116884"/>
                    <a:pt x="95546" y="116317"/>
                    <a:pt x="95940" y="115373"/>
                  </a:cubicBezTo>
                  <a:cubicBezTo>
                    <a:pt x="96926" y="113296"/>
                    <a:pt x="98110" y="112541"/>
                    <a:pt x="99490" y="111502"/>
                  </a:cubicBezTo>
                  <a:cubicBezTo>
                    <a:pt x="100969" y="110464"/>
                    <a:pt x="103434" y="109425"/>
                    <a:pt x="103730" y="107254"/>
                  </a:cubicBezTo>
                  <a:cubicBezTo>
                    <a:pt x="104026" y="105177"/>
                    <a:pt x="104223" y="103194"/>
                    <a:pt x="105505" y="101872"/>
                  </a:cubicBezTo>
                  <a:cubicBezTo>
                    <a:pt x="106787" y="100550"/>
                    <a:pt x="108069" y="99701"/>
                    <a:pt x="106787" y="98190"/>
                  </a:cubicBezTo>
                  <a:cubicBezTo>
                    <a:pt x="105505" y="96774"/>
                    <a:pt x="101462" y="94413"/>
                    <a:pt x="105012" y="93658"/>
                  </a:cubicBezTo>
                  <a:cubicBezTo>
                    <a:pt x="108562" y="92808"/>
                    <a:pt x="109745" y="92714"/>
                    <a:pt x="111618" y="92053"/>
                  </a:cubicBezTo>
                  <a:cubicBezTo>
                    <a:pt x="113590" y="91392"/>
                    <a:pt x="117337" y="91298"/>
                    <a:pt x="115858" y="89409"/>
                  </a:cubicBezTo>
                  <a:cubicBezTo>
                    <a:pt x="114379" y="87616"/>
                    <a:pt x="111618" y="86388"/>
                    <a:pt x="114083" y="84405"/>
                  </a:cubicBezTo>
                  <a:cubicBezTo>
                    <a:pt x="116450" y="82517"/>
                    <a:pt x="120000" y="78646"/>
                    <a:pt x="118225" y="75814"/>
                  </a:cubicBezTo>
                  <a:cubicBezTo>
                    <a:pt x="116450" y="72887"/>
                    <a:pt x="117337" y="71754"/>
                    <a:pt x="114576" y="71565"/>
                  </a:cubicBezTo>
                  <a:cubicBezTo>
                    <a:pt x="111815" y="71471"/>
                    <a:pt x="110238" y="67505"/>
                    <a:pt x="106589" y="70243"/>
                  </a:cubicBezTo>
                  <a:cubicBezTo>
                    <a:pt x="103040" y="73076"/>
                    <a:pt x="99687" y="73265"/>
                    <a:pt x="98405" y="72132"/>
                  </a:cubicBezTo>
                  <a:cubicBezTo>
                    <a:pt x="97124" y="70904"/>
                    <a:pt x="97222" y="70055"/>
                    <a:pt x="97715" y="67694"/>
                  </a:cubicBezTo>
                  <a:cubicBezTo>
                    <a:pt x="98208" y="65334"/>
                    <a:pt x="99687" y="64484"/>
                    <a:pt x="96433" y="63351"/>
                  </a:cubicBezTo>
                  <a:cubicBezTo>
                    <a:pt x="93278" y="62124"/>
                    <a:pt x="91306" y="62407"/>
                    <a:pt x="89334" y="60708"/>
                  </a:cubicBezTo>
                  <a:cubicBezTo>
                    <a:pt x="87460" y="59008"/>
                    <a:pt x="85981" y="59291"/>
                    <a:pt x="85686" y="57403"/>
                  </a:cubicBezTo>
                  <a:cubicBezTo>
                    <a:pt x="85291" y="55609"/>
                    <a:pt x="83023" y="54665"/>
                    <a:pt x="85981" y="53060"/>
                  </a:cubicBezTo>
                  <a:cubicBezTo>
                    <a:pt x="88841" y="51549"/>
                    <a:pt x="90616" y="50605"/>
                    <a:pt x="90616" y="47962"/>
                  </a:cubicBezTo>
                  <a:cubicBezTo>
                    <a:pt x="90616" y="45318"/>
                    <a:pt x="87855" y="43996"/>
                    <a:pt x="87559" y="42958"/>
                  </a:cubicBezTo>
                  <a:cubicBezTo>
                    <a:pt x="87263" y="41919"/>
                    <a:pt x="90320" y="38804"/>
                    <a:pt x="92884" y="40503"/>
                  </a:cubicBezTo>
                  <a:cubicBezTo>
                    <a:pt x="95447" y="42202"/>
                    <a:pt x="97715" y="42958"/>
                    <a:pt x="99687" y="41919"/>
                  </a:cubicBezTo>
                  <a:cubicBezTo>
                    <a:pt x="101659" y="40881"/>
                    <a:pt x="101265" y="39181"/>
                    <a:pt x="99884" y="36726"/>
                  </a:cubicBezTo>
                  <a:cubicBezTo>
                    <a:pt x="98405" y="34177"/>
                    <a:pt x="96631" y="31911"/>
                    <a:pt x="94165" y="31911"/>
                  </a:cubicBezTo>
                  <a:cubicBezTo>
                    <a:pt x="91799" y="31911"/>
                    <a:pt x="89827" y="32478"/>
                    <a:pt x="90024" y="34555"/>
                  </a:cubicBezTo>
                  <a:cubicBezTo>
                    <a:pt x="90123" y="36726"/>
                    <a:pt x="90517" y="37765"/>
                    <a:pt x="88545" y="37954"/>
                  </a:cubicBezTo>
                  <a:cubicBezTo>
                    <a:pt x="86573" y="38237"/>
                    <a:pt x="82136" y="40125"/>
                    <a:pt x="79868" y="37954"/>
                  </a:cubicBezTo>
                  <a:cubicBezTo>
                    <a:pt x="77600" y="35877"/>
                    <a:pt x="77896" y="29740"/>
                    <a:pt x="75628" y="29740"/>
                  </a:cubicBezTo>
                  <a:cubicBezTo>
                    <a:pt x="73360" y="29740"/>
                    <a:pt x="69120" y="29740"/>
                    <a:pt x="69515" y="28040"/>
                  </a:cubicBezTo>
                  <a:cubicBezTo>
                    <a:pt x="69811" y="26341"/>
                    <a:pt x="69022" y="24453"/>
                    <a:pt x="71585" y="22942"/>
                  </a:cubicBezTo>
                  <a:cubicBezTo>
                    <a:pt x="74149" y="21337"/>
                    <a:pt x="73853" y="19638"/>
                    <a:pt x="72078" y="18033"/>
                  </a:cubicBezTo>
                  <a:cubicBezTo>
                    <a:pt x="70304" y="16428"/>
                    <a:pt x="68529" y="15295"/>
                    <a:pt x="67247" y="16994"/>
                  </a:cubicBezTo>
                  <a:cubicBezTo>
                    <a:pt x="65965" y="18693"/>
                    <a:pt x="64782" y="19638"/>
                    <a:pt x="63500" y="17655"/>
                  </a:cubicBezTo>
                  <a:cubicBezTo>
                    <a:pt x="62218" y="15672"/>
                    <a:pt x="61528" y="14539"/>
                    <a:pt x="59654" y="13029"/>
                  </a:cubicBezTo>
                  <a:cubicBezTo>
                    <a:pt x="57682" y="11612"/>
                    <a:pt x="57682" y="10952"/>
                    <a:pt x="53344" y="11046"/>
                  </a:cubicBezTo>
                  <a:cubicBezTo>
                    <a:pt x="49005" y="11235"/>
                    <a:pt x="49597" y="10479"/>
                    <a:pt x="49104" y="9252"/>
                  </a:cubicBezTo>
                  <a:cubicBezTo>
                    <a:pt x="48611" y="8119"/>
                    <a:pt x="48512" y="7553"/>
                    <a:pt x="46737" y="7647"/>
                  </a:cubicBezTo>
                  <a:cubicBezTo>
                    <a:pt x="44963" y="7836"/>
                    <a:pt x="42990" y="8497"/>
                    <a:pt x="41413" y="6797"/>
                  </a:cubicBezTo>
                  <a:cubicBezTo>
                    <a:pt x="39737" y="5098"/>
                    <a:pt x="36581" y="4437"/>
                    <a:pt x="34116" y="3210"/>
                  </a:cubicBezTo>
                  <a:cubicBezTo>
                    <a:pt x="31651" y="2077"/>
                    <a:pt x="28792" y="1793"/>
                    <a:pt x="28496" y="472"/>
                  </a:cubicBezTo>
                  <a:cubicBezTo>
                    <a:pt x="28397" y="377"/>
                    <a:pt x="28397" y="188"/>
                    <a:pt x="28397" y="0"/>
                  </a:cubicBezTo>
                  <a:cubicBezTo>
                    <a:pt x="26918" y="660"/>
                    <a:pt x="26031" y="2077"/>
                    <a:pt x="25242" y="2454"/>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1" name="Shape 3022"/>
            <p:cNvSpPr/>
            <p:nvPr/>
          </p:nvSpPr>
          <p:spPr>
            <a:xfrm>
              <a:off x="4377" y="2218"/>
              <a:ext cx="670" cy="469"/>
            </a:xfrm>
            <a:custGeom>
              <a:avLst/>
              <a:gdLst/>
              <a:ahLst/>
              <a:cxnLst/>
              <a:rect l="0" t="0" r="0" b="0"/>
              <a:pathLst>
                <a:path w="120000" h="120000" extrusionOk="0">
                  <a:moveTo>
                    <a:pt x="76160" y="114076"/>
                  </a:moveTo>
                  <a:cubicBezTo>
                    <a:pt x="76408" y="112537"/>
                    <a:pt x="78812" y="113247"/>
                    <a:pt x="79806" y="112063"/>
                  </a:cubicBezTo>
                  <a:cubicBezTo>
                    <a:pt x="80718" y="110878"/>
                    <a:pt x="82209" y="113129"/>
                    <a:pt x="82624" y="114550"/>
                  </a:cubicBezTo>
                  <a:cubicBezTo>
                    <a:pt x="83038" y="116090"/>
                    <a:pt x="83867" y="116564"/>
                    <a:pt x="85524" y="117393"/>
                  </a:cubicBezTo>
                  <a:cubicBezTo>
                    <a:pt x="87099" y="118223"/>
                    <a:pt x="87099" y="119052"/>
                    <a:pt x="88922" y="117986"/>
                  </a:cubicBezTo>
                  <a:cubicBezTo>
                    <a:pt x="90662" y="117038"/>
                    <a:pt x="91325" y="115024"/>
                    <a:pt x="92734" y="117512"/>
                  </a:cubicBezTo>
                  <a:cubicBezTo>
                    <a:pt x="94060" y="120000"/>
                    <a:pt x="94475" y="119170"/>
                    <a:pt x="96132" y="118460"/>
                  </a:cubicBezTo>
                  <a:cubicBezTo>
                    <a:pt x="97707" y="117867"/>
                    <a:pt x="98701" y="117630"/>
                    <a:pt x="98701" y="115735"/>
                  </a:cubicBezTo>
                  <a:cubicBezTo>
                    <a:pt x="98701" y="113721"/>
                    <a:pt x="99116" y="113721"/>
                    <a:pt x="100193" y="112892"/>
                  </a:cubicBezTo>
                  <a:cubicBezTo>
                    <a:pt x="101270" y="112063"/>
                    <a:pt x="101685" y="112418"/>
                    <a:pt x="102099" y="109812"/>
                  </a:cubicBezTo>
                  <a:cubicBezTo>
                    <a:pt x="102513" y="107087"/>
                    <a:pt x="104005" y="107798"/>
                    <a:pt x="104254" y="105192"/>
                  </a:cubicBezTo>
                  <a:cubicBezTo>
                    <a:pt x="104502" y="102586"/>
                    <a:pt x="101767" y="100691"/>
                    <a:pt x="103674" y="99861"/>
                  </a:cubicBezTo>
                  <a:cubicBezTo>
                    <a:pt x="105580" y="99032"/>
                    <a:pt x="107237" y="99269"/>
                    <a:pt x="106408" y="97137"/>
                  </a:cubicBezTo>
                  <a:cubicBezTo>
                    <a:pt x="105580" y="95004"/>
                    <a:pt x="104751" y="94294"/>
                    <a:pt x="103259" y="92635"/>
                  </a:cubicBezTo>
                  <a:cubicBezTo>
                    <a:pt x="101767" y="90977"/>
                    <a:pt x="101353" y="88726"/>
                    <a:pt x="102762" y="88252"/>
                  </a:cubicBezTo>
                  <a:cubicBezTo>
                    <a:pt x="103756" y="87778"/>
                    <a:pt x="103756" y="86831"/>
                    <a:pt x="105580" y="87897"/>
                  </a:cubicBezTo>
                  <a:cubicBezTo>
                    <a:pt x="105745" y="87186"/>
                    <a:pt x="106491" y="86949"/>
                    <a:pt x="108066" y="87778"/>
                  </a:cubicBezTo>
                  <a:cubicBezTo>
                    <a:pt x="113121" y="90384"/>
                    <a:pt x="118591" y="96071"/>
                    <a:pt x="119337" y="92991"/>
                  </a:cubicBezTo>
                  <a:cubicBezTo>
                    <a:pt x="120000" y="89911"/>
                    <a:pt x="117099" y="86475"/>
                    <a:pt x="117099" y="82922"/>
                  </a:cubicBezTo>
                  <a:cubicBezTo>
                    <a:pt x="117099" y="79368"/>
                    <a:pt x="116022" y="77709"/>
                    <a:pt x="113535" y="77709"/>
                  </a:cubicBezTo>
                  <a:cubicBezTo>
                    <a:pt x="110966" y="77709"/>
                    <a:pt x="108066" y="78065"/>
                    <a:pt x="106988" y="74629"/>
                  </a:cubicBezTo>
                  <a:cubicBezTo>
                    <a:pt x="105911" y="71076"/>
                    <a:pt x="105165" y="67166"/>
                    <a:pt x="101187" y="67166"/>
                  </a:cubicBezTo>
                  <a:cubicBezTo>
                    <a:pt x="97209" y="67166"/>
                    <a:pt x="95055" y="65389"/>
                    <a:pt x="95055" y="62783"/>
                  </a:cubicBezTo>
                  <a:cubicBezTo>
                    <a:pt x="95055" y="60059"/>
                    <a:pt x="99033" y="59703"/>
                    <a:pt x="95801" y="56150"/>
                  </a:cubicBezTo>
                  <a:cubicBezTo>
                    <a:pt x="92486" y="52596"/>
                    <a:pt x="86353" y="44304"/>
                    <a:pt x="84944" y="40394"/>
                  </a:cubicBezTo>
                  <a:cubicBezTo>
                    <a:pt x="83453" y="36367"/>
                    <a:pt x="83867" y="34590"/>
                    <a:pt x="80220" y="31510"/>
                  </a:cubicBezTo>
                  <a:cubicBezTo>
                    <a:pt x="76574" y="28548"/>
                    <a:pt x="76574" y="28904"/>
                    <a:pt x="76988" y="25468"/>
                  </a:cubicBezTo>
                  <a:cubicBezTo>
                    <a:pt x="77320" y="21915"/>
                    <a:pt x="75165" y="18835"/>
                    <a:pt x="71850" y="17532"/>
                  </a:cubicBezTo>
                  <a:cubicBezTo>
                    <a:pt x="68618" y="16229"/>
                    <a:pt x="64640" y="16584"/>
                    <a:pt x="62071" y="13978"/>
                  </a:cubicBezTo>
                  <a:cubicBezTo>
                    <a:pt x="59585" y="11372"/>
                    <a:pt x="54116" y="10542"/>
                    <a:pt x="53784" y="6159"/>
                  </a:cubicBezTo>
                  <a:cubicBezTo>
                    <a:pt x="53535" y="3435"/>
                    <a:pt x="53784" y="2724"/>
                    <a:pt x="54530" y="1184"/>
                  </a:cubicBezTo>
                  <a:cubicBezTo>
                    <a:pt x="49392" y="0"/>
                    <a:pt x="49723" y="1539"/>
                    <a:pt x="47320" y="3435"/>
                  </a:cubicBezTo>
                  <a:cubicBezTo>
                    <a:pt x="44668" y="5567"/>
                    <a:pt x="45497" y="7699"/>
                    <a:pt x="45082" y="11490"/>
                  </a:cubicBezTo>
                  <a:cubicBezTo>
                    <a:pt x="44668" y="15281"/>
                    <a:pt x="42182" y="15399"/>
                    <a:pt x="39613" y="15755"/>
                  </a:cubicBezTo>
                  <a:cubicBezTo>
                    <a:pt x="37044" y="16110"/>
                    <a:pt x="37955" y="19427"/>
                    <a:pt x="37209" y="21678"/>
                  </a:cubicBezTo>
                  <a:cubicBezTo>
                    <a:pt x="36381" y="24047"/>
                    <a:pt x="34309" y="22981"/>
                    <a:pt x="33895" y="22625"/>
                  </a:cubicBezTo>
                  <a:cubicBezTo>
                    <a:pt x="33480" y="22388"/>
                    <a:pt x="33232" y="20019"/>
                    <a:pt x="31574" y="18242"/>
                  </a:cubicBezTo>
                  <a:cubicBezTo>
                    <a:pt x="27430" y="16584"/>
                    <a:pt x="27265" y="18835"/>
                    <a:pt x="27430" y="20848"/>
                  </a:cubicBezTo>
                  <a:cubicBezTo>
                    <a:pt x="27513" y="22862"/>
                    <a:pt x="26436" y="22388"/>
                    <a:pt x="24696" y="24165"/>
                  </a:cubicBezTo>
                  <a:cubicBezTo>
                    <a:pt x="22955" y="25942"/>
                    <a:pt x="22790" y="28311"/>
                    <a:pt x="20718" y="24995"/>
                  </a:cubicBezTo>
                  <a:cubicBezTo>
                    <a:pt x="18729" y="21678"/>
                    <a:pt x="16243" y="25468"/>
                    <a:pt x="15082" y="24165"/>
                  </a:cubicBezTo>
                  <a:cubicBezTo>
                    <a:pt x="13839" y="22862"/>
                    <a:pt x="11685" y="18716"/>
                    <a:pt x="9613" y="15873"/>
                  </a:cubicBezTo>
                  <a:cubicBezTo>
                    <a:pt x="7541" y="13149"/>
                    <a:pt x="6049" y="13978"/>
                    <a:pt x="3480" y="15636"/>
                  </a:cubicBezTo>
                  <a:cubicBezTo>
                    <a:pt x="911" y="17295"/>
                    <a:pt x="828" y="16229"/>
                    <a:pt x="414" y="17887"/>
                  </a:cubicBezTo>
                  <a:cubicBezTo>
                    <a:pt x="0" y="19545"/>
                    <a:pt x="82" y="23336"/>
                    <a:pt x="414" y="24995"/>
                  </a:cubicBezTo>
                  <a:cubicBezTo>
                    <a:pt x="662" y="26653"/>
                    <a:pt x="3066" y="27008"/>
                    <a:pt x="5138" y="28430"/>
                  </a:cubicBezTo>
                  <a:cubicBezTo>
                    <a:pt x="7209" y="29970"/>
                    <a:pt x="9861" y="30799"/>
                    <a:pt x="11270" y="32931"/>
                  </a:cubicBezTo>
                  <a:cubicBezTo>
                    <a:pt x="12596" y="35064"/>
                    <a:pt x="14254" y="34234"/>
                    <a:pt x="15745" y="33998"/>
                  </a:cubicBezTo>
                  <a:cubicBezTo>
                    <a:pt x="17237" y="33879"/>
                    <a:pt x="17320" y="34590"/>
                    <a:pt x="17734" y="36011"/>
                  </a:cubicBezTo>
                  <a:cubicBezTo>
                    <a:pt x="18149" y="37551"/>
                    <a:pt x="17651" y="38499"/>
                    <a:pt x="21298" y="38262"/>
                  </a:cubicBezTo>
                  <a:cubicBezTo>
                    <a:pt x="24944" y="38144"/>
                    <a:pt x="24944" y="38973"/>
                    <a:pt x="26602" y="40750"/>
                  </a:cubicBezTo>
                  <a:cubicBezTo>
                    <a:pt x="28176" y="42645"/>
                    <a:pt x="28756" y="44067"/>
                    <a:pt x="29834" y="46554"/>
                  </a:cubicBezTo>
                  <a:cubicBezTo>
                    <a:pt x="30911" y="49042"/>
                    <a:pt x="31906" y="47857"/>
                    <a:pt x="32983" y="45725"/>
                  </a:cubicBezTo>
                  <a:cubicBezTo>
                    <a:pt x="34060" y="43593"/>
                    <a:pt x="35552" y="45014"/>
                    <a:pt x="37044" y="47028"/>
                  </a:cubicBezTo>
                  <a:cubicBezTo>
                    <a:pt x="38535" y="49042"/>
                    <a:pt x="38784" y="51174"/>
                    <a:pt x="36629" y="53188"/>
                  </a:cubicBezTo>
                  <a:cubicBezTo>
                    <a:pt x="34475" y="55083"/>
                    <a:pt x="35138" y="57453"/>
                    <a:pt x="34889" y="59585"/>
                  </a:cubicBezTo>
                  <a:cubicBezTo>
                    <a:pt x="34558" y="61717"/>
                    <a:pt x="38121" y="61717"/>
                    <a:pt x="40027" y="61717"/>
                  </a:cubicBezTo>
                  <a:cubicBezTo>
                    <a:pt x="41933" y="61717"/>
                    <a:pt x="41685" y="69417"/>
                    <a:pt x="43591" y="72023"/>
                  </a:cubicBezTo>
                  <a:cubicBezTo>
                    <a:pt x="45497" y="74748"/>
                    <a:pt x="49226" y="72379"/>
                    <a:pt x="50883" y="72023"/>
                  </a:cubicBezTo>
                  <a:cubicBezTo>
                    <a:pt x="52541" y="71786"/>
                    <a:pt x="52209" y="70483"/>
                    <a:pt x="52127" y="67759"/>
                  </a:cubicBezTo>
                  <a:cubicBezTo>
                    <a:pt x="51961" y="65153"/>
                    <a:pt x="53618" y="64442"/>
                    <a:pt x="55607" y="64442"/>
                  </a:cubicBezTo>
                  <a:cubicBezTo>
                    <a:pt x="57679" y="64442"/>
                    <a:pt x="59171" y="67285"/>
                    <a:pt x="60414" y="70483"/>
                  </a:cubicBezTo>
                  <a:cubicBezTo>
                    <a:pt x="61574" y="73563"/>
                    <a:pt x="61906" y="75695"/>
                    <a:pt x="60248" y="76999"/>
                  </a:cubicBezTo>
                  <a:cubicBezTo>
                    <a:pt x="58591" y="78302"/>
                    <a:pt x="56685" y="77354"/>
                    <a:pt x="54530" y="75222"/>
                  </a:cubicBezTo>
                  <a:cubicBezTo>
                    <a:pt x="52375" y="73089"/>
                    <a:pt x="49806" y="76999"/>
                    <a:pt x="50055" y="78302"/>
                  </a:cubicBezTo>
                  <a:cubicBezTo>
                    <a:pt x="50303" y="79605"/>
                    <a:pt x="52624" y="81263"/>
                    <a:pt x="52624" y="84580"/>
                  </a:cubicBezTo>
                  <a:cubicBezTo>
                    <a:pt x="52624" y="87897"/>
                    <a:pt x="51132" y="89081"/>
                    <a:pt x="48729" y="90977"/>
                  </a:cubicBezTo>
                  <a:cubicBezTo>
                    <a:pt x="46243" y="92991"/>
                    <a:pt x="48149" y="94175"/>
                    <a:pt x="48480" y="96426"/>
                  </a:cubicBezTo>
                  <a:cubicBezTo>
                    <a:pt x="48729" y="98795"/>
                    <a:pt x="49972" y="98440"/>
                    <a:pt x="51546" y="100572"/>
                  </a:cubicBezTo>
                  <a:cubicBezTo>
                    <a:pt x="53204" y="102704"/>
                    <a:pt x="54861" y="102349"/>
                    <a:pt x="57513" y="103889"/>
                  </a:cubicBezTo>
                  <a:cubicBezTo>
                    <a:pt x="60248" y="105310"/>
                    <a:pt x="59005" y="106377"/>
                    <a:pt x="58591" y="109338"/>
                  </a:cubicBezTo>
                  <a:cubicBezTo>
                    <a:pt x="58176" y="112300"/>
                    <a:pt x="58093" y="113366"/>
                    <a:pt x="59171" y="114906"/>
                  </a:cubicBezTo>
                  <a:cubicBezTo>
                    <a:pt x="60248" y="116327"/>
                    <a:pt x="63066" y="116090"/>
                    <a:pt x="66049" y="112537"/>
                  </a:cubicBezTo>
                  <a:cubicBezTo>
                    <a:pt x="69116" y="109101"/>
                    <a:pt x="70441" y="114076"/>
                    <a:pt x="72762" y="114195"/>
                  </a:cubicBezTo>
                  <a:cubicBezTo>
                    <a:pt x="73922" y="114313"/>
                    <a:pt x="74337" y="114787"/>
                    <a:pt x="74668" y="115616"/>
                  </a:cubicBezTo>
                  <a:cubicBezTo>
                    <a:pt x="75331" y="115261"/>
                    <a:pt x="75994" y="114787"/>
                    <a:pt x="76160" y="11407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2" name="Shape 3023"/>
            <p:cNvSpPr/>
            <p:nvPr/>
          </p:nvSpPr>
          <p:spPr>
            <a:xfrm>
              <a:off x="4661" y="2651"/>
              <a:ext cx="455" cy="450"/>
            </a:xfrm>
            <a:custGeom>
              <a:avLst/>
              <a:gdLst/>
              <a:ahLst/>
              <a:cxnLst/>
              <a:rect l="0" t="0" r="0" b="0"/>
              <a:pathLst>
                <a:path w="120000" h="120000" extrusionOk="0">
                  <a:moveTo>
                    <a:pt x="111454" y="51358"/>
                  </a:moveTo>
                  <a:cubicBezTo>
                    <a:pt x="115727" y="51358"/>
                    <a:pt x="120000" y="50987"/>
                    <a:pt x="117802" y="46790"/>
                  </a:cubicBezTo>
                  <a:cubicBezTo>
                    <a:pt x="115727" y="42716"/>
                    <a:pt x="110844" y="40864"/>
                    <a:pt x="113041" y="36790"/>
                  </a:cubicBezTo>
                  <a:cubicBezTo>
                    <a:pt x="115116" y="32716"/>
                    <a:pt x="120000" y="30370"/>
                    <a:pt x="115727" y="28024"/>
                  </a:cubicBezTo>
                  <a:cubicBezTo>
                    <a:pt x="111454" y="25802"/>
                    <a:pt x="104496" y="29876"/>
                    <a:pt x="101322" y="25308"/>
                  </a:cubicBezTo>
                  <a:cubicBezTo>
                    <a:pt x="98026" y="20740"/>
                    <a:pt x="88504" y="18888"/>
                    <a:pt x="86307" y="22098"/>
                  </a:cubicBezTo>
                  <a:cubicBezTo>
                    <a:pt x="84231" y="25308"/>
                    <a:pt x="76174" y="34444"/>
                    <a:pt x="74099" y="31234"/>
                  </a:cubicBezTo>
                  <a:cubicBezTo>
                    <a:pt x="71902" y="28024"/>
                    <a:pt x="73001" y="26666"/>
                    <a:pt x="69827" y="26666"/>
                  </a:cubicBezTo>
                  <a:cubicBezTo>
                    <a:pt x="66653" y="26666"/>
                    <a:pt x="63357" y="19382"/>
                    <a:pt x="68240" y="20740"/>
                  </a:cubicBezTo>
                  <a:cubicBezTo>
                    <a:pt x="73001" y="22098"/>
                    <a:pt x="79959" y="23950"/>
                    <a:pt x="81546" y="20246"/>
                  </a:cubicBezTo>
                  <a:cubicBezTo>
                    <a:pt x="82889" y="17283"/>
                    <a:pt x="83865" y="13086"/>
                    <a:pt x="86185" y="10493"/>
                  </a:cubicBezTo>
                  <a:cubicBezTo>
                    <a:pt x="85086" y="9382"/>
                    <a:pt x="84231" y="8148"/>
                    <a:pt x="82644" y="7777"/>
                  </a:cubicBezTo>
                  <a:cubicBezTo>
                    <a:pt x="80081" y="7283"/>
                    <a:pt x="80325" y="5679"/>
                    <a:pt x="75686" y="3827"/>
                  </a:cubicBezTo>
                  <a:cubicBezTo>
                    <a:pt x="74465" y="3333"/>
                    <a:pt x="73733" y="2716"/>
                    <a:pt x="73367" y="1975"/>
                  </a:cubicBezTo>
                  <a:cubicBezTo>
                    <a:pt x="73245" y="1975"/>
                    <a:pt x="73245" y="2098"/>
                    <a:pt x="73123" y="2098"/>
                  </a:cubicBezTo>
                  <a:cubicBezTo>
                    <a:pt x="71536" y="2962"/>
                    <a:pt x="70925" y="2962"/>
                    <a:pt x="70925" y="5061"/>
                  </a:cubicBezTo>
                  <a:cubicBezTo>
                    <a:pt x="70925" y="7037"/>
                    <a:pt x="69460" y="7283"/>
                    <a:pt x="67141" y="7901"/>
                  </a:cubicBezTo>
                  <a:cubicBezTo>
                    <a:pt x="64699" y="8641"/>
                    <a:pt x="64089" y="9506"/>
                    <a:pt x="62136" y="6913"/>
                  </a:cubicBezTo>
                  <a:cubicBezTo>
                    <a:pt x="60061" y="4320"/>
                    <a:pt x="59084" y="6419"/>
                    <a:pt x="56520" y="7407"/>
                  </a:cubicBezTo>
                  <a:cubicBezTo>
                    <a:pt x="53835" y="8518"/>
                    <a:pt x="53835" y="7654"/>
                    <a:pt x="51515" y="6790"/>
                  </a:cubicBezTo>
                  <a:cubicBezTo>
                    <a:pt x="49074" y="5925"/>
                    <a:pt x="47853" y="5432"/>
                    <a:pt x="47243" y="3827"/>
                  </a:cubicBezTo>
                  <a:cubicBezTo>
                    <a:pt x="46632" y="2345"/>
                    <a:pt x="44435" y="0"/>
                    <a:pt x="43092" y="1234"/>
                  </a:cubicBezTo>
                  <a:cubicBezTo>
                    <a:pt x="41627" y="2469"/>
                    <a:pt x="38087" y="1728"/>
                    <a:pt x="37721" y="3333"/>
                  </a:cubicBezTo>
                  <a:cubicBezTo>
                    <a:pt x="37477" y="4074"/>
                    <a:pt x="36500" y="4567"/>
                    <a:pt x="35523" y="4938"/>
                  </a:cubicBezTo>
                  <a:cubicBezTo>
                    <a:pt x="35890" y="5925"/>
                    <a:pt x="36256" y="7160"/>
                    <a:pt x="37232" y="9012"/>
                  </a:cubicBezTo>
                  <a:cubicBezTo>
                    <a:pt x="39430" y="12716"/>
                    <a:pt x="35035" y="17777"/>
                    <a:pt x="32105" y="20246"/>
                  </a:cubicBezTo>
                  <a:cubicBezTo>
                    <a:pt x="29053" y="22839"/>
                    <a:pt x="32472" y="24444"/>
                    <a:pt x="34303" y="26790"/>
                  </a:cubicBezTo>
                  <a:cubicBezTo>
                    <a:pt x="36134" y="29259"/>
                    <a:pt x="31495" y="29382"/>
                    <a:pt x="29053" y="30246"/>
                  </a:cubicBezTo>
                  <a:cubicBezTo>
                    <a:pt x="26734" y="31111"/>
                    <a:pt x="25269" y="31234"/>
                    <a:pt x="20874" y="32345"/>
                  </a:cubicBezTo>
                  <a:cubicBezTo>
                    <a:pt x="16480" y="33333"/>
                    <a:pt x="21485" y="36419"/>
                    <a:pt x="23072" y="38271"/>
                  </a:cubicBezTo>
                  <a:cubicBezTo>
                    <a:pt x="24659" y="40246"/>
                    <a:pt x="23072" y="41358"/>
                    <a:pt x="21485" y="43086"/>
                  </a:cubicBezTo>
                  <a:cubicBezTo>
                    <a:pt x="19898" y="44814"/>
                    <a:pt x="19654" y="47407"/>
                    <a:pt x="19287" y="50123"/>
                  </a:cubicBezTo>
                  <a:cubicBezTo>
                    <a:pt x="18921" y="52962"/>
                    <a:pt x="15869" y="54320"/>
                    <a:pt x="14038" y="55679"/>
                  </a:cubicBezTo>
                  <a:cubicBezTo>
                    <a:pt x="12329" y="57037"/>
                    <a:pt x="10864" y="58024"/>
                    <a:pt x="9643" y="60740"/>
                  </a:cubicBezTo>
                  <a:cubicBezTo>
                    <a:pt x="9155" y="61975"/>
                    <a:pt x="7568" y="62716"/>
                    <a:pt x="5859" y="63086"/>
                  </a:cubicBezTo>
                  <a:cubicBezTo>
                    <a:pt x="7202" y="65308"/>
                    <a:pt x="1464" y="68888"/>
                    <a:pt x="732" y="71604"/>
                  </a:cubicBezTo>
                  <a:cubicBezTo>
                    <a:pt x="0" y="74567"/>
                    <a:pt x="5249" y="75679"/>
                    <a:pt x="11108" y="78395"/>
                  </a:cubicBezTo>
                  <a:cubicBezTo>
                    <a:pt x="16968" y="81111"/>
                    <a:pt x="15991" y="86419"/>
                    <a:pt x="19165" y="90493"/>
                  </a:cubicBezTo>
                  <a:cubicBezTo>
                    <a:pt x="21607" y="93703"/>
                    <a:pt x="20020" y="94938"/>
                    <a:pt x="19043" y="96296"/>
                  </a:cubicBezTo>
                  <a:cubicBezTo>
                    <a:pt x="20630" y="96543"/>
                    <a:pt x="22461" y="96543"/>
                    <a:pt x="23438" y="95925"/>
                  </a:cubicBezTo>
                  <a:cubicBezTo>
                    <a:pt x="25635" y="94814"/>
                    <a:pt x="30274" y="92222"/>
                    <a:pt x="30030" y="96543"/>
                  </a:cubicBezTo>
                  <a:cubicBezTo>
                    <a:pt x="29908" y="100740"/>
                    <a:pt x="28321" y="102839"/>
                    <a:pt x="30640" y="104691"/>
                  </a:cubicBezTo>
                  <a:cubicBezTo>
                    <a:pt x="33082" y="106666"/>
                    <a:pt x="35279" y="109135"/>
                    <a:pt x="35890" y="111728"/>
                  </a:cubicBezTo>
                  <a:cubicBezTo>
                    <a:pt x="36500" y="114320"/>
                    <a:pt x="37721" y="116543"/>
                    <a:pt x="40284" y="117777"/>
                  </a:cubicBezTo>
                  <a:cubicBezTo>
                    <a:pt x="42848" y="119012"/>
                    <a:pt x="46510" y="120000"/>
                    <a:pt x="48463" y="118395"/>
                  </a:cubicBezTo>
                  <a:cubicBezTo>
                    <a:pt x="50539" y="116913"/>
                    <a:pt x="52248" y="116419"/>
                    <a:pt x="53468" y="113950"/>
                  </a:cubicBezTo>
                  <a:cubicBezTo>
                    <a:pt x="54689" y="111604"/>
                    <a:pt x="56642" y="108518"/>
                    <a:pt x="59328" y="112839"/>
                  </a:cubicBezTo>
                  <a:cubicBezTo>
                    <a:pt x="61892" y="117037"/>
                    <a:pt x="61281" y="118271"/>
                    <a:pt x="65066" y="118765"/>
                  </a:cubicBezTo>
                  <a:cubicBezTo>
                    <a:pt x="68850" y="119259"/>
                    <a:pt x="68850" y="118641"/>
                    <a:pt x="72024" y="117283"/>
                  </a:cubicBezTo>
                  <a:cubicBezTo>
                    <a:pt x="75320" y="115925"/>
                    <a:pt x="80081" y="112962"/>
                    <a:pt x="81302" y="115679"/>
                  </a:cubicBezTo>
                  <a:cubicBezTo>
                    <a:pt x="82522" y="118395"/>
                    <a:pt x="84720" y="119506"/>
                    <a:pt x="87039" y="119876"/>
                  </a:cubicBezTo>
                  <a:cubicBezTo>
                    <a:pt x="87405" y="119876"/>
                    <a:pt x="87650" y="119876"/>
                    <a:pt x="87894" y="120000"/>
                  </a:cubicBezTo>
                  <a:cubicBezTo>
                    <a:pt x="89359" y="118024"/>
                    <a:pt x="90824" y="115679"/>
                    <a:pt x="91190" y="111851"/>
                  </a:cubicBezTo>
                  <a:cubicBezTo>
                    <a:pt x="91678" y="104938"/>
                    <a:pt x="91190" y="100370"/>
                    <a:pt x="93753" y="97654"/>
                  </a:cubicBezTo>
                  <a:cubicBezTo>
                    <a:pt x="96439" y="94938"/>
                    <a:pt x="98636" y="89876"/>
                    <a:pt x="99125" y="87160"/>
                  </a:cubicBezTo>
                  <a:cubicBezTo>
                    <a:pt x="99735" y="84320"/>
                    <a:pt x="100712" y="78888"/>
                    <a:pt x="103886" y="82098"/>
                  </a:cubicBezTo>
                  <a:cubicBezTo>
                    <a:pt x="107182" y="85308"/>
                    <a:pt x="107182" y="86666"/>
                    <a:pt x="109867" y="83950"/>
                  </a:cubicBezTo>
                  <a:cubicBezTo>
                    <a:pt x="112431" y="81111"/>
                    <a:pt x="118901" y="84320"/>
                    <a:pt x="115727" y="78395"/>
                  </a:cubicBezTo>
                  <a:cubicBezTo>
                    <a:pt x="112431" y="72469"/>
                    <a:pt x="107670" y="69753"/>
                    <a:pt x="111454" y="66049"/>
                  </a:cubicBezTo>
                  <a:cubicBezTo>
                    <a:pt x="115116" y="62345"/>
                    <a:pt x="112431" y="61481"/>
                    <a:pt x="109867" y="58271"/>
                  </a:cubicBezTo>
                  <a:cubicBezTo>
                    <a:pt x="107182" y="55061"/>
                    <a:pt x="107182" y="51358"/>
                    <a:pt x="111454" y="51358"/>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3" name="Shape 3024"/>
            <p:cNvSpPr/>
            <p:nvPr/>
          </p:nvSpPr>
          <p:spPr>
            <a:xfrm>
              <a:off x="4938" y="2556"/>
              <a:ext cx="127" cy="134"/>
            </a:xfrm>
            <a:custGeom>
              <a:avLst/>
              <a:gdLst/>
              <a:ahLst/>
              <a:cxnLst/>
              <a:rect l="0" t="0" r="0" b="0"/>
              <a:pathLst>
                <a:path w="120000" h="120000" extrusionOk="0">
                  <a:moveTo>
                    <a:pt x="8231" y="97500"/>
                  </a:moveTo>
                  <a:cubicBezTo>
                    <a:pt x="24693" y="103750"/>
                    <a:pt x="23826" y="109166"/>
                    <a:pt x="32924" y="110833"/>
                  </a:cubicBezTo>
                  <a:cubicBezTo>
                    <a:pt x="38555" y="112083"/>
                    <a:pt x="41588" y="116250"/>
                    <a:pt x="45487" y="120000"/>
                  </a:cubicBezTo>
                  <a:cubicBezTo>
                    <a:pt x="47220" y="117916"/>
                    <a:pt x="49386" y="115833"/>
                    <a:pt x="51552" y="114583"/>
                  </a:cubicBezTo>
                  <a:cubicBezTo>
                    <a:pt x="64981" y="106666"/>
                    <a:pt x="120000" y="94583"/>
                    <a:pt x="114368" y="82083"/>
                  </a:cubicBezTo>
                  <a:cubicBezTo>
                    <a:pt x="108303" y="69583"/>
                    <a:pt x="100938" y="54166"/>
                    <a:pt x="89675" y="46666"/>
                  </a:cubicBezTo>
                  <a:cubicBezTo>
                    <a:pt x="78411" y="38750"/>
                    <a:pt x="55451" y="31250"/>
                    <a:pt x="44187" y="26666"/>
                  </a:cubicBezTo>
                  <a:cubicBezTo>
                    <a:pt x="36389" y="23333"/>
                    <a:pt x="25126" y="9166"/>
                    <a:pt x="27292" y="3750"/>
                  </a:cubicBezTo>
                  <a:cubicBezTo>
                    <a:pt x="17761" y="0"/>
                    <a:pt x="17761" y="3333"/>
                    <a:pt x="12563" y="5000"/>
                  </a:cubicBezTo>
                  <a:cubicBezTo>
                    <a:pt x="5198" y="6666"/>
                    <a:pt x="7364" y="14583"/>
                    <a:pt x="15162" y="20416"/>
                  </a:cubicBezTo>
                  <a:cubicBezTo>
                    <a:pt x="22960" y="26250"/>
                    <a:pt x="27292" y="28750"/>
                    <a:pt x="31624" y="36250"/>
                  </a:cubicBezTo>
                  <a:cubicBezTo>
                    <a:pt x="35956" y="43750"/>
                    <a:pt x="27292" y="42916"/>
                    <a:pt x="17328" y="45833"/>
                  </a:cubicBezTo>
                  <a:cubicBezTo>
                    <a:pt x="7364" y="48750"/>
                    <a:pt x="21660" y="55416"/>
                    <a:pt x="20361" y="64583"/>
                  </a:cubicBezTo>
                  <a:cubicBezTo>
                    <a:pt x="19061" y="73750"/>
                    <a:pt x="11263" y="71250"/>
                    <a:pt x="9097" y="80833"/>
                  </a:cubicBezTo>
                  <a:cubicBezTo>
                    <a:pt x="6931" y="89166"/>
                    <a:pt x="4765" y="89166"/>
                    <a:pt x="0" y="91250"/>
                  </a:cubicBezTo>
                  <a:cubicBezTo>
                    <a:pt x="1299" y="93750"/>
                    <a:pt x="3898" y="95833"/>
                    <a:pt x="8231" y="97500"/>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4" name="Shape 3025"/>
            <p:cNvSpPr/>
            <p:nvPr/>
          </p:nvSpPr>
          <p:spPr>
            <a:xfrm>
              <a:off x="4204" y="1863"/>
              <a:ext cx="780" cy="475"/>
            </a:xfrm>
            <a:custGeom>
              <a:avLst/>
              <a:gdLst/>
              <a:ahLst/>
              <a:cxnLst/>
              <a:rect l="0" t="0" r="0" b="0"/>
              <a:pathLst>
                <a:path w="120000" h="120000" extrusionOk="0">
                  <a:moveTo>
                    <a:pt x="116583" y="8312"/>
                  </a:moveTo>
                  <a:cubicBezTo>
                    <a:pt x="113167" y="7375"/>
                    <a:pt x="112241" y="9951"/>
                    <a:pt x="110676" y="7375"/>
                  </a:cubicBezTo>
                  <a:cubicBezTo>
                    <a:pt x="109110" y="4800"/>
                    <a:pt x="107900" y="6907"/>
                    <a:pt x="105693" y="9600"/>
                  </a:cubicBezTo>
                  <a:cubicBezTo>
                    <a:pt x="103487" y="12175"/>
                    <a:pt x="101992" y="14282"/>
                    <a:pt x="99145" y="11707"/>
                  </a:cubicBezTo>
                  <a:cubicBezTo>
                    <a:pt x="96370" y="9131"/>
                    <a:pt x="97010" y="8663"/>
                    <a:pt x="94804" y="9131"/>
                  </a:cubicBezTo>
                  <a:cubicBezTo>
                    <a:pt x="92669" y="9600"/>
                    <a:pt x="90747" y="5619"/>
                    <a:pt x="89822" y="5619"/>
                  </a:cubicBezTo>
                  <a:cubicBezTo>
                    <a:pt x="88896" y="5619"/>
                    <a:pt x="86405" y="0"/>
                    <a:pt x="82704" y="6907"/>
                  </a:cubicBezTo>
                  <a:cubicBezTo>
                    <a:pt x="78932" y="13931"/>
                    <a:pt x="81138" y="8663"/>
                    <a:pt x="78932" y="13931"/>
                  </a:cubicBezTo>
                  <a:cubicBezTo>
                    <a:pt x="76797" y="19082"/>
                    <a:pt x="75231" y="22126"/>
                    <a:pt x="74590" y="25639"/>
                  </a:cubicBezTo>
                  <a:cubicBezTo>
                    <a:pt x="73950" y="29034"/>
                    <a:pt x="73950" y="29970"/>
                    <a:pt x="70249" y="30439"/>
                  </a:cubicBezTo>
                  <a:cubicBezTo>
                    <a:pt x="66548" y="30790"/>
                    <a:pt x="63701" y="31726"/>
                    <a:pt x="61850" y="29034"/>
                  </a:cubicBezTo>
                  <a:cubicBezTo>
                    <a:pt x="60000" y="26458"/>
                    <a:pt x="59359" y="26107"/>
                    <a:pt x="60284" y="21658"/>
                  </a:cubicBezTo>
                  <a:cubicBezTo>
                    <a:pt x="61209" y="17326"/>
                    <a:pt x="63416" y="16507"/>
                    <a:pt x="60925" y="13931"/>
                  </a:cubicBezTo>
                  <a:cubicBezTo>
                    <a:pt x="58434" y="11239"/>
                    <a:pt x="58434" y="3863"/>
                    <a:pt x="55658" y="4800"/>
                  </a:cubicBezTo>
                  <a:cubicBezTo>
                    <a:pt x="52811" y="5619"/>
                    <a:pt x="42277" y="8663"/>
                    <a:pt x="39501" y="4800"/>
                  </a:cubicBezTo>
                  <a:cubicBezTo>
                    <a:pt x="39288" y="4565"/>
                    <a:pt x="39145" y="4331"/>
                    <a:pt x="39003" y="4097"/>
                  </a:cubicBezTo>
                  <a:cubicBezTo>
                    <a:pt x="38362" y="5853"/>
                    <a:pt x="37793" y="7024"/>
                    <a:pt x="37366" y="9014"/>
                  </a:cubicBezTo>
                  <a:cubicBezTo>
                    <a:pt x="36654" y="12292"/>
                    <a:pt x="34804" y="12878"/>
                    <a:pt x="33380" y="16858"/>
                  </a:cubicBezTo>
                  <a:cubicBezTo>
                    <a:pt x="32028" y="20721"/>
                    <a:pt x="29181" y="19082"/>
                    <a:pt x="25266" y="19434"/>
                  </a:cubicBezTo>
                  <a:cubicBezTo>
                    <a:pt x="21281" y="19785"/>
                    <a:pt x="21992" y="26926"/>
                    <a:pt x="21067" y="27863"/>
                  </a:cubicBezTo>
                  <a:cubicBezTo>
                    <a:pt x="20142" y="28917"/>
                    <a:pt x="18932" y="27863"/>
                    <a:pt x="17580" y="31492"/>
                  </a:cubicBezTo>
                  <a:cubicBezTo>
                    <a:pt x="16156" y="35004"/>
                    <a:pt x="17081" y="36409"/>
                    <a:pt x="14021" y="36643"/>
                  </a:cubicBezTo>
                  <a:cubicBezTo>
                    <a:pt x="11032" y="36995"/>
                    <a:pt x="11743" y="42497"/>
                    <a:pt x="10320" y="47063"/>
                  </a:cubicBezTo>
                  <a:cubicBezTo>
                    <a:pt x="8896" y="51629"/>
                    <a:pt x="9181" y="53970"/>
                    <a:pt x="7259" y="54907"/>
                  </a:cubicBezTo>
                  <a:cubicBezTo>
                    <a:pt x="5409" y="55843"/>
                    <a:pt x="5409" y="57482"/>
                    <a:pt x="3772" y="61112"/>
                  </a:cubicBezTo>
                  <a:cubicBezTo>
                    <a:pt x="2135" y="64624"/>
                    <a:pt x="4483" y="66263"/>
                    <a:pt x="7046" y="70243"/>
                  </a:cubicBezTo>
                  <a:cubicBezTo>
                    <a:pt x="8398" y="72234"/>
                    <a:pt x="7829" y="73873"/>
                    <a:pt x="7046" y="75160"/>
                  </a:cubicBezTo>
                  <a:cubicBezTo>
                    <a:pt x="7829" y="75395"/>
                    <a:pt x="6903" y="76448"/>
                    <a:pt x="6192" y="81365"/>
                  </a:cubicBezTo>
                  <a:cubicBezTo>
                    <a:pt x="5266" y="87687"/>
                    <a:pt x="9964" y="80078"/>
                    <a:pt x="12455" y="78790"/>
                  </a:cubicBezTo>
                  <a:cubicBezTo>
                    <a:pt x="19430" y="69424"/>
                    <a:pt x="16156" y="77502"/>
                    <a:pt x="14448" y="79258"/>
                  </a:cubicBezTo>
                  <a:cubicBezTo>
                    <a:pt x="12740" y="80897"/>
                    <a:pt x="10533" y="86634"/>
                    <a:pt x="9039" y="88975"/>
                  </a:cubicBezTo>
                  <a:cubicBezTo>
                    <a:pt x="7473" y="91317"/>
                    <a:pt x="6832" y="95297"/>
                    <a:pt x="4483" y="97404"/>
                  </a:cubicBezTo>
                  <a:cubicBezTo>
                    <a:pt x="2135" y="99629"/>
                    <a:pt x="2491" y="99863"/>
                    <a:pt x="1352" y="102673"/>
                  </a:cubicBezTo>
                  <a:cubicBezTo>
                    <a:pt x="284" y="105482"/>
                    <a:pt x="0" y="106302"/>
                    <a:pt x="1850" y="108058"/>
                  </a:cubicBezTo>
                  <a:cubicBezTo>
                    <a:pt x="3701" y="109814"/>
                    <a:pt x="5124" y="109580"/>
                    <a:pt x="7758" y="111102"/>
                  </a:cubicBezTo>
                  <a:cubicBezTo>
                    <a:pt x="10391" y="112624"/>
                    <a:pt x="10391" y="114146"/>
                    <a:pt x="11032" y="115902"/>
                  </a:cubicBezTo>
                  <a:cubicBezTo>
                    <a:pt x="11672" y="117658"/>
                    <a:pt x="12597" y="117775"/>
                    <a:pt x="15373" y="118946"/>
                  </a:cubicBezTo>
                  <a:cubicBezTo>
                    <a:pt x="18149" y="120000"/>
                    <a:pt x="19288" y="116253"/>
                    <a:pt x="21565" y="115902"/>
                  </a:cubicBezTo>
                  <a:cubicBezTo>
                    <a:pt x="22633" y="115668"/>
                    <a:pt x="23131" y="116487"/>
                    <a:pt x="23416" y="117424"/>
                  </a:cubicBezTo>
                  <a:cubicBezTo>
                    <a:pt x="23843" y="117190"/>
                    <a:pt x="24270" y="116839"/>
                    <a:pt x="24555" y="116604"/>
                  </a:cubicBezTo>
                  <a:cubicBezTo>
                    <a:pt x="25124" y="116136"/>
                    <a:pt x="25765" y="114380"/>
                    <a:pt x="26832" y="113560"/>
                  </a:cubicBezTo>
                  <a:cubicBezTo>
                    <a:pt x="26619" y="111804"/>
                    <a:pt x="26548" y="108643"/>
                    <a:pt x="26903" y="107121"/>
                  </a:cubicBezTo>
                  <a:cubicBezTo>
                    <a:pt x="27259" y="105482"/>
                    <a:pt x="27330" y="106536"/>
                    <a:pt x="29537" y="104897"/>
                  </a:cubicBezTo>
                  <a:cubicBezTo>
                    <a:pt x="31743" y="103258"/>
                    <a:pt x="33024" y="102439"/>
                    <a:pt x="34804" y="105131"/>
                  </a:cubicBezTo>
                  <a:cubicBezTo>
                    <a:pt x="36583" y="107941"/>
                    <a:pt x="38434" y="112039"/>
                    <a:pt x="39501" y="113326"/>
                  </a:cubicBezTo>
                  <a:cubicBezTo>
                    <a:pt x="40498" y="114614"/>
                    <a:pt x="42633" y="110868"/>
                    <a:pt x="44341" y="114146"/>
                  </a:cubicBezTo>
                  <a:cubicBezTo>
                    <a:pt x="46120" y="117424"/>
                    <a:pt x="46263" y="115082"/>
                    <a:pt x="47758" y="113326"/>
                  </a:cubicBezTo>
                  <a:cubicBezTo>
                    <a:pt x="49252" y="111570"/>
                    <a:pt x="50177" y="112039"/>
                    <a:pt x="50106" y="110048"/>
                  </a:cubicBezTo>
                  <a:cubicBezTo>
                    <a:pt x="49964" y="108058"/>
                    <a:pt x="50106" y="105834"/>
                    <a:pt x="53665" y="107473"/>
                  </a:cubicBezTo>
                  <a:cubicBezTo>
                    <a:pt x="55088" y="109229"/>
                    <a:pt x="55302" y="111570"/>
                    <a:pt x="55658" y="111804"/>
                  </a:cubicBezTo>
                  <a:cubicBezTo>
                    <a:pt x="56014" y="112156"/>
                    <a:pt x="57793" y="113209"/>
                    <a:pt x="58505" y="110868"/>
                  </a:cubicBezTo>
                  <a:cubicBezTo>
                    <a:pt x="59145" y="108643"/>
                    <a:pt x="58362" y="105365"/>
                    <a:pt x="60569" y="105014"/>
                  </a:cubicBezTo>
                  <a:cubicBezTo>
                    <a:pt x="62775" y="104663"/>
                    <a:pt x="64911" y="104546"/>
                    <a:pt x="65266" y="100800"/>
                  </a:cubicBezTo>
                  <a:cubicBezTo>
                    <a:pt x="65622" y="97053"/>
                    <a:pt x="64911" y="94946"/>
                    <a:pt x="67188" y="92839"/>
                  </a:cubicBezTo>
                  <a:cubicBezTo>
                    <a:pt x="69252" y="90965"/>
                    <a:pt x="68967" y="89443"/>
                    <a:pt x="73380" y="90614"/>
                  </a:cubicBezTo>
                  <a:cubicBezTo>
                    <a:pt x="73807" y="89560"/>
                    <a:pt x="74377" y="88273"/>
                    <a:pt x="75231" y="85931"/>
                  </a:cubicBezTo>
                  <a:cubicBezTo>
                    <a:pt x="77437" y="79843"/>
                    <a:pt x="77722" y="75980"/>
                    <a:pt x="80854" y="73287"/>
                  </a:cubicBezTo>
                  <a:cubicBezTo>
                    <a:pt x="83914" y="70712"/>
                    <a:pt x="84555" y="68604"/>
                    <a:pt x="84555" y="65092"/>
                  </a:cubicBezTo>
                  <a:cubicBezTo>
                    <a:pt x="84555" y="61580"/>
                    <a:pt x="80854" y="62048"/>
                    <a:pt x="85480" y="59004"/>
                  </a:cubicBezTo>
                  <a:cubicBezTo>
                    <a:pt x="90177" y="55960"/>
                    <a:pt x="92028" y="59473"/>
                    <a:pt x="92313" y="52917"/>
                  </a:cubicBezTo>
                  <a:cubicBezTo>
                    <a:pt x="92669" y="46478"/>
                    <a:pt x="91387" y="42146"/>
                    <a:pt x="95088" y="39453"/>
                  </a:cubicBezTo>
                  <a:cubicBezTo>
                    <a:pt x="98861" y="36878"/>
                    <a:pt x="101992" y="32078"/>
                    <a:pt x="105693" y="29034"/>
                  </a:cubicBezTo>
                  <a:cubicBezTo>
                    <a:pt x="109395" y="26107"/>
                    <a:pt x="108185" y="20019"/>
                    <a:pt x="111886" y="24351"/>
                  </a:cubicBezTo>
                  <a:cubicBezTo>
                    <a:pt x="115658" y="28682"/>
                    <a:pt x="118149" y="26107"/>
                    <a:pt x="117508" y="20839"/>
                  </a:cubicBezTo>
                  <a:cubicBezTo>
                    <a:pt x="116868" y="15687"/>
                    <a:pt x="120000" y="9131"/>
                    <a:pt x="116583" y="8312"/>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5" name="Shape 3026"/>
            <p:cNvSpPr/>
            <p:nvPr/>
          </p:nvSpPr>
          <p:spPr>
            <a:xfrm>
              <a:off x="4002" y="1365"/>
              <a:ext cx="623" cy="805"/>
            </a:xfrm>
            <a:custGeom>
              <a:avLst/>
              <a:gdLst/>
              <a:ahLst/>
              <a:cxnLst/>
              <a:rect l="0" t="0" r="0" b="0"/>
              <a:pathLst>
                <a:path w="120000" h="120000" extrusionOk="0">
                  <a:moveTo>
                    <a:pt x="111364" y="35448"/>
                  </a:moveTo>
                  <a:cubicBezTo>
                    <a:pt x="110652" y="33862"/>
                    <a:pt x="104777" y="33241"/>
                    <a:pt x="102106" y="32965"/>
                  </a:cubicBezTo>
                  <a:cubicBezTo>
                    <a:pt x="99347" y="32758"/>
                    <a:pt x="98011" y="32620"/>
                    <a:pt x="95875" y="30206"/>
                  </a:cubicBezTo>
                  <a:cubicBezTo>
                    <a:pt x="93738" y="27724"/>
                    <a:pt x="98189" y="27724"/>
                    <a:pt x="98545" y="25862"/>
                  </a:cubicBezTo>
                  <a:cubicBezTo>
                    <a:pt x="98813" y="24620"/>
                    <a:pt x="99881" y="23241"/>
                    <a:pt x="101127" y="22000"/>
                  </a:cubicBezTo>
                  <a:cubicBezTo>
                    <a:pt x="98902" y="22275"/>
                    <a:pt x="96409" y="22482"/>
                    <a:pt x="94896" y="22482"/>
                  </a:cubicBezTo>
                  <a:cubicBezTo>
                    <a:pt x="91424" y="22482"/>
                    <a:pt x="88664" y="24275"/>
                    <a:pt x="85548" y="22482"/>
                  </a:cubicBezTo>
                  <a:cubicBezTo>
                    <a:pt x="82433" y="20689"/>
                    <a:pt x="83590" y="18137"/>
                    <a:pt x="80919" y="17172"/>
                  </a:cubicBezTo>
                  <a:cubicBezTo>
                    <a:pt x="78160" y="16137"/>
                    <a:pt x="78160" y="15379"/>
                    <a:pt x="78160" y="13034"/>
                  </a:cubicBezTo>
                  <a:cubicBezTo>
                    <a:pt x="78160" y="10758"/>
                    <a:pt x="78961" y="9724"/>
                    <a:pt x="76646" y="8689"/>
                  </a:cubicBezTo>
                  <a:cubicBezTo>
                    <a:pt x="74243" y="7655"/>
                    <a:pt x="70771" y="3586"/>
                    <a:pt x="70771" y="3586"/>
                  </a:cubicBezTo>
                  <a:cubicBezTo>
                    <a:pt x="70771" y="3586"/>
                    <a:pt x="68813" y="0"/>
                    <a:pt x="64183" y="2344"/>
                  </a:cubicBezTo>
                  <a:cubicBezTo>
                    <a:pt x="59465" y="4620"/>
                    <a:pt x="65341" y="3586"/>
                    <a:pt x="59465" y="4620"/>
                  </a:cubicBezTo>
                  <a:cubicBezTo>
                    <a:pt x="53679" y="5655"/>
                    <a:pt x="50919" y="6689"/>
                    <a:pt x="51364" y="8689"/>
                  </a:cubicBezTo>
                  <a:cubicBezTo>
                    <a:pt x="51721" y="10758"/>
                    <a:pt x="53234" y="11793"/>
                    <a:pt x="53679" y="13310"/>
                  </a:cubicBezTo>
                  <a:cubicBezTo>
                    <a:pt x="54035" y="14827"/>
                    <a:pt x="52878" y="16896"/>
                    <a:pt x="50563" y="15862"/>
                  </a:cubicBezTo>
                  <a:cubicBezTo>
                    <a:pt x="48249" y="14827"/>
                    <a:pt x="45845" y="13034"/>
                    <a:pt x="43531" y="15586"/>
                  </a:cubicBezTo>
                  <a:cubicBezTo>
                    <a:pt x="41216" y="18137"/>
                    <a:pt x="39703" y="19931"/>
                    <a:pt x="37299" y="18413"/>
                  </a:cubicBezTo>
                  <a:cubicBezTo>
                    <a:pt x="34985" y="16896"/>
                    <a:pt x="33026" y="17172"/>
                    <a:pt x="30356" y="19448"/>
                  </a:cubicBezTo>
                  <a:cubicBezTo>
                    <a:pt x="27596" y="21724"/>
                    <a:pt x="23323" y="27655"/>
                    <a:pt x="19851" y="25034"/>
                  </a:cubicBezTo>
                  <a:cubicBezTo>
                    <a:pt x="16290" y="22482"/>
                    <a:pt x="19851" y="18413"/>
                    <a:pt x="17091" y="16896"/>
                  </a:cubicBezTo>
                  <a:cubicBezTo>
                    <a:pt x="14421" y="15379"/>
                    <a:pt x="12462" y="15586"/>
                    <a:pt x="9703" y="17655"/>
                  </a:cubicBezTo>
                  <a:cubicBezTo>
                    <a:pt x="7032" y="19724"/>
                    <a:pt x="6587" y="20482"/>
                    <a:pt x="6587" y="22482"/>
                  </a:cubicBezTo>
                  <a:cubicBezTo>
                    <a:pt x="6587" y="24551"/>
                    <a:pt x="5074" y="26068"/>
                    <a:pt x="3471" y="26344"/>
                  </a:cubicBezTo>
                  <a:cubicBezTo>
                    <a:pt x="1958" y="26620"/>
                    <a:pt x="2314" y="27103"/>
                    <a:pt x="1958" y="29655"/>
                  </a:cubicBezTo>
                  <a:cubicBezTo>
                    <a:pt x="1513" y="32206"/>
                    <a:pt x="3916" y="33517"/>
                    <a:pt x="1958" y="34275"/>
                  </a:cubicBezTo>
                  <a:cubicBezTo>
                    <a:pt x="0" y="35034"/>
                    <a:pt x="1157" y="35793"/>
                    <a:pt x="2759" y="37862"/>
                  </a:cubicBezTo>
                  <a:cubicBezTo>
                    <a:pt x="4272" y="39862"/>
                    <a:pt x="7388" y="39862"/>
                    <a:pt x="7032" y="40896"/>
                  </a:cubicBezTo>
                  <a:cubicBezTo>
                    <a:pt x="6943" y="41034"/>
                    <a:pt x="6943" y="41241"/>
                    <a:pt x="6943" y="41448"/>
                  </a:cubicBezTo>
                  <a:cubicBezTo>
                    <a:pt x="10148" y="42413"/>
                    <a:pt x="10148" y="44413"/>
                    <a:pt x="10504" y="45931"/>
                  </a:cubicBezTo>
                  <a:cubicBezTo>
                    <a:pt x="10860" y="47586"/>
                    <a:pt x="13264" y="46137"/>
                    <a:pt x="14599" y="48068"/>
                  </a:cubicBezTo>
                  <a:cubicBezTo>
                    <a:pt x="15934" y="50000"/>
                    <a:pt x="12997" y="50000"/>
                    <a:pt x="10326" y="50482"/>
                  </a:cubicBezTo>
                  <a:cubicBezTo>
                    <a:pt x="7566" y="51034"/>
                    <a:pt x="10326" y="50482"/>
                    <a:pt x="7210" y="52827"/>
                  </a:cubicBezTo>
                  <a:cubicBezTo>
                    <a:pt x="4094" y="55103"/>
                    <a:pt x="11038" y="55586"/>
                    <a:pt x="13798" y="55586"/>
                  </a:cubicBezTo>
                  <a:cubicBezTo>
                    <a:pt x="16557" y="55586"/>
                    <a:pt x="15934" y="56896"/>
                    <a:pt x="15934" y="58068"/>
                  </a:cubicBezTo>
                  <a:cubicBezTo>
                    <a:pt x="15934" y="59172"/>
                    <a:pt x="15934" y="59448"/>
                    <a:pt x="17893" y="61241"/>
                  </a:cubicBezTo>
                  <a:cubicBezTo>
                    <a:pt x="19851" y="63034"/>
                    <a:pt x="18071" y="64689"/>
                    <a:pt x="17715" y="65862"/>
                  </a:cubicBezTo>
                  <a:cubicBezTo>
                    <a:pt x="17270" y="66965"/>
                    <a:pt x="16290" y="67724"/>
                    <a:pt x="14599" y="69517"/>
                  </a:cubicBezTo>
                  <a:cubicBezTo>
                    <a:pt x="12818" y="71310"/>
                    <a:pt x="10504" y="70413"/>
                    <a:pt x="7744" y="69655"/>
                  </a:cubicBezTo>
                  <a:cubicBezTo>
                    <a:pt x="5074" y="68896"/>
                    <a:pt x="6409" y="72206"/>
                    <a:pt x="6409" y="73379"/>
                  </a:cubicBezTo>
                  <a:cubicBezTo>
                    <a:pt x="6409" y="74551"/>
                    <a:pt x="6409" y="74275"/>
                    <a:pt x="6409" y="76551"/>
                  </a:cubicBezTo>
                  <a:cubicBezTo>
                    <a:pt x="6409" y="78896"/>
                    <a:pt x="3916" y="78137"/>
                    <a:pt x="2937" y="80758"/>
                  </a:cubicBezTo>
                  <a:cubicBezTo>
                    <a:pt x="1958" y="83448"/>
                    <a:pt x="4094" y="85103"/>
                    <a:pt x="7388" y="85931"/>
                  </a:cubicBezTo>
                  <a:cubicBezTo>
                    <a:pt x="10682" y="86689"/>
                    <a:pt x="10860" y="87586"/>
                    <a:pt x="10860" y="88827"/>
                  </a:cubicBezTo>
                  <a:cubicBezTo>
                    <a:pt x="10860" y="90137"/>
                    <a:pt x="12284" y="91034"/>
                    <a:pt x="14154" y="92275"/>
                  </a:cubicBezTo>
                  <a:cubicBezTo>
                    <a:pt x="16112" y="93586"/>
                    <a:pt x="16290" y="94827"/>
                    <a:pt x="16112" y="96482"/>
                  </a:cubicBezTo>
                  <a:cubicBezTo>
                    <a:pt x="15934" y="98206"/>
                    <a:pt x="15133" y="99172"/>
                    <a:pt x="12997" y="101379"/>
                  </a:cubicBezTo>
                  <a:cubicBezTo>
                    <a:pt x="10860" y="103517"/>
                    <a:pt x="11305" y="103448"/>
                    <a:pt x="11661" y="106206"/>
                  </a:cubicBezTo>
                  <a:cubicBezTo>
                    <a:pt x="12017" y="109034"/>
                    <a:pt x="10504" y="109034"/>
                    <a:pt x="8011" y="110413"/>
                  </a:cubicBezTo>
                  <a:cubicBezTo>
                    <a:pt x="5430" y="111862"/>
                    <a:pt x="7210" y="114137"/>
                    <a:pt x="10860" y="116068"/>
                  </a:cubicBezTo>
                  <a:cubicBezTo>
                    <a:pt x="11572" y="116413"/>
                    <a:pt x="11928" y="116758"/>
                    <a:pt x="12195" y="117034"/>
                  </a:cubicBezTo>
                  <a:cubicBezTo>
                    <a:pt x="15133" y="116620"/>
                    <a:pt x="18160" y="117172"/>
                    <a:pt x="19673" y="117310"/>
                  </a:cubicBezTo>
                  <a:cubicBezTo>
                    <a:pt x="21810" y="117586"/>
                    <a:pt x="23501" y="118344"/>
                    <a:pt x="26439" y="118758"/>
                  </a:cubicBezTo>
                  <a:cubicBezTo>
                    <a:pt x="29376" y="119103"/>
                    <a:pt x="29732" y="119241"/>
                    <a:pt x="32047" y="118896"/>
                  </a:cubicBezTo>
                  <a:cubicBezTo>
                    <a:pt x="34451" y="118482"/>
                    <a:pt x="34005" y="118758"/>
                    <a:pt x="35964" y="119379"/>
                  </a:cubicBezTo>
                  <a:cubicBezTo>
                    <a:pt x="37922" y="120000"/>
                    <a:pt x="38902" y="119793"/>
                    <a:pt x="39703" y="118482"/>
                  </a:cubicBezTo>
                  <a:cubicBezTo>
                    <a:pt x="43175" y="115310"/>
                    <a:pt x="43175" y="118344"/>
                    <a:pt x="46290" y="118344"/>
                  </a:cubicBezTo>
                  <a:cubicBezTo>
                    <a:pt x="47002" y="118344"/>
                    <a:pt x="47448" y="118344"/>
                    <a:pt x="47715" y="118413"/>
                  </a:cubicBezTo>
                  <a:cubicBezTo>
                    <a:pt x="48694" y="117655"/>
                    <a:pt x="49406" y="116689"/>
                    <a:pt x="47715" y="115517"/>
                  </a:cubicBezTo>
                  <a:cubicBezTo>
                    <a:pt x="44510" y="113172"/>
                    <a:pt x="41572" y="112206"/>
                    <a:pt x="43620" y="110137"/>
                  </a:cubicBezTo>
                  <a:cubicBezTo>
                    <a:pt x="45667" y="108000"/>
                    <a:pt x="45667" y="107034"/>
                    <a:pt x="47982" y="106482"/>
                  </a:cubicBezTo>
                  <a:cubicBezTo>
                    <a:pt x="50385" y="105931"/>
                    <a:pt x="50029" y="104551"/>
                    <a:pt x="51810" y="101862"/>
                  </a:cubicBezTo>
                  <a:cubicBezTo>
                    <a:pt x="53590" y="99172"/>
                    <a:pt x="52700" y="95931"/>
                    <a:pt x="56439" y="95724"/>
                  </a:cubicBezTo>
                  <a:cubicBezTo>
                    <a:pt x="60267" y="95586"/>
                    <a:pt x="59109" y="94758"/>
                    <a:pt x="60890" y="92689"/>
                  </a:cubicBezTo>
                  <a:cubicBezTo>
                    <a:pt x="62581" y="90551"/>
                    <a:pt x="64094" y="91172"/>
                    <a:pt x="65252" y="90551"/>
                  </a:cubicBezTo>
                  <a:cubicBezTo>
                    <a:pt x="66409" y="90000"/>
                    <a:pt x="65519" y="85793"/>
                    <a:pt x="70504" y="85586"/>
                  </a:cubicBezTo>
                  <a:cubicBezTo>
                    <a:pt x="75400" y="85379"/>
                    <a:pt x="78961" y="86344"/>
                    <a:pt x="80652" y="84068"/>
                  </a:cubicBezTo>
                  <a:cubicBezTo>
                    <a:pt x="82433" y="81724"/>
                    <a:pt x="84747" y="81379"/>
                    <a:pt x="85637" y="79448"/>
                  </a:cubicBezTo>
                  <a:cubicBezTo>
                    <a:pt x="86172" y="78275"/>
                    <a:pt x="86884" y="77586"/>
                    <a:pt x="87685" y="76551"/>
                  </a:cubicBezTo>
                  <a:cubicBezTo>
                    <a:pt x="84836" y="74620"/>
                    <a:pt x="82077" y="72344"/>
                    <a:pt x="82255" y="70206"/>
                  </a:cubicBezTo>
                  <a:cubicBezTo>
                    <a:pt x="81275" y="70482"/>
                    <a:pt x="80296" y="70896"/>
                    <a:pt x="79851" y="71379"/>
                  </a:cubicBezTo>
                  <a:cubicBezTo>
                    <a:pt x="78605" y="72551"/>
                    <a:pt x="77804" y="73517"/>
                    <a:pt x="74866" y="72344"/>
                  </a:cubicBezTo>
                  <a:cubicBezTo>
                    <a:pt x="71928" y="71172"/>
                    <a:pt x="71394" y="68896"/>
                    <a:pt x="69614" y="70620"/>
                  </a:cubicBezTo>
                  <a:cubicBezTo>
                    <a:pt x="67833" y="72344"/>
                    <a:pt x="66409" y="72000"/>
                    <a:pt x="64362" y="70413"/>
                  </a:cubicBezTo>
                  <a:cubicBezTo>
                    <a:pt x="62314" y="68896"/>
                    <a:pt x="61424" y="66827"/>
                    <a:pt x="62937" y="66000"/>
                  </a:cubicBezTo>
                  <a:cubicBezTo>
                    <a:pt x="64362" y="65241"/>
                    <a:pt x="65519" y="63724"/>
                    <a:pt x="64362" y="62551"/>
                  </a:cubicBezTo>
                  <a:cubicBezTo>
                    <a:pt x="63204" y="61448"/>
                    <a:pt x="63204" y="59724"/>
                    <a:pt x="63204" y="58137"/>
                  </a:cubicBezTo>
                  <a:cubicBezTo>
                    <a:pt x="63204" y="56620"/>
                    <a:pt x="62937" y="55103"/>
                    <a:pt x="60534" y="55517"/>
                  </a:cubicBezTo>
                  <a:cubicBezTo>
                    <a:pt x="58219" y="55862"/>
                    <a:pt x="56172" y="56413"/>
                    <a:pt x="56172" y="57793"/>
                  </a:cubicBezTo>
                  <a:cubicBezTo>
                    <a:pt x="56172" y="59103"/>
                    <a:pt x="55281" y="60482"/>
                    <a:pt x="53590" y="59310"/>
                  </a:cubicBezTo>
                  <a:cubicBezTo>
                    <a:pt x="51810" y="58137"/>
                    <a:pt x="50919" y="57586"/>
                    <a:pt x="47715" y="58344"/>
                  </a:cubicBezTo>
                  <a:cubicBezTo>
                    <a:pt x="44510" y="59103"/>
                    <a:pt x="41572" y="59517"/>
                    <a:pt x="39525" y="58137"/>
                  </a:cubicBezTo>
                  <a:cubicBezTo>
                    <a:pt x="37566" y="56827"/>
                    <a:pt x="35163" y="55655"/>
                    <a:pt x="35163" y="53931"/>
                  </a:cubicBezTo>
                  <a:cubicBezTo>
                    <a:pt x="35163" y="52206"/>
                    <a:pt x="34629" y="50689"/>
                    <a:pt x="36676" y="49724"/>
                  </a:cubicBezTo>
                  <a:cubicBezTo>
                    <a:pt x="38724" y="48758"/>
                    <a:pt x="38991" y="48000"/>
                    <a:pt x="40771" y="47793"/>
                  </a:cubicBezTo>
                  <a:cubicBezTo>
                    <a:pt x="42462" y="47655"/>
                    <a:pt x="43976" y="46689"/>
                    <a:pt x="43086" y="45724"/>
                  </a:cubicBezTo>
                  <a:cubicBezTo>
                    <a:pt x="42195" y="44758"/>
                    <a:pt x="40148" y="41655"/>
                    <a:pt x="42818" y="40344"/>
                  </a:cubicBezTo>
                  <a:cubicBezTo>
                    <a:pt x="45400" y="38965"/>
                    <a:pt x="48338" y="39379"/>
                    <a:pt x="48605" y="37241"/>
                  </a:cubicBezTo>
                  <a:cubicBezTo>
                    <a:pt x="48872" y="35172"/>
                    <a:pt x="48338" y="34965"/>
                    <a:pt x="50919" y="33448"/>
                  </a:cubicBezTo>
                  <a:cubicBezTo>
                    <a:pt x="53590" y="31931"/>
                    <a:pt x="54124" y="31724"/>
                    <a:pt x="56439" y="33241"/>
                  </a:cubicBezTo>
                  <a:cubicBezTo>
                    <a:pt x="58842" y="34758"/>
                    <a:pt x="61691" y="37103"/>
                    <a:pt x="65252" y="36689"/>
                  </a:cubicBezTo>
                  <a:cubicBezTo>
                    <a:pt x="68724" y="36344"/>
                    <a:pt x="73976" y="36344"/>
                    <a:pt x="71038" y="38068"/>
                  </a:cubicBezTo>
                  <a:cubicBezTo>
                    <a:pt x="68189" y="39793"/>
                    <a:pt x="67833" y="41655"/>
                    <a:pt x="69347" y="42482"/>
                  </a:cubicBezTo>
                  <a:cubicBezTo>
                    <a:pt x="70771" y="43241"/>
                    <a:pt x="71394" y="44551"/>
                    <a:pt x="74599" y="44758"/>
                  </a:cubicBezTo>
                  <a:cubicBezTo>
                    <a:pt x="77804" y="44965"/>
                    <a:pt x="79495" y="46068"/>
                    <a:pt x="77448" y="47793"/>
                  </a:cubicBezTo>
                  <a:cubicBezTo>
                    <a:pt x="75400" y="49517"/>
                    <a:pt x="76023" y="51241"/>
                    <a:pt x="77181" y="52206"/>
                  </a:cubicBezTo>
                  <a:cubicBezTo>
                    <a:pt x="78338" y="53172"/>
                    <a:pt x="82166" y="54344"/>
                    <a:pt x="83056" y="55517"/>
                  </a:cubicBezTo>
                  <a:cubicBezTo>
                    <a:pt x="83857" y="56620"/>
                    <a:pt x="84480" y="56413"/>
                    <a:pt x="85637" y="56827"/>
                  </a:cubicBezTo>
                  <a:cubicBezTo>
                    <a:pt x="86795" y="57241"/>
                    <a:pt x="87418" y="58758"/>
                    <a:pt x="87418" y="59724"/>
                  </a:cubicBezTo>
                  <a:cubicBezTo>
                    <a:pt x="87418" y="60413"/>
                    <a:pt x="88130" y="60758"/>
                    <a:pt x="88664" y="61724"/>
                  </a:cubicBezTo>
                  <a:cubicBezTo>
                    <a:pt x="89643" y="61862"/>
                    <a:pt x="90890" y="62275"/>
                    <a:pt x="92136" y="62620"/>
                  </a:cubicBezTo>
                  <a:cubicBezTo>
                    <a:pt x="94896" y="63379"/>
                    <a:pt x="96053" y="61103"/>
                    <a:pt x="99970" y="60344"/>
                  </a:cubicBezTo>
                  <a:cubicBezTo>
                    <a:pt x="103798" y="59586"/>
                    <a:pt x="108872" y="58827"/>
                    <a:pt x="109673" y="56758"/>
                  </a:cubicBezTo>
                  <a:cubicBezTo>
                    <a:pt x="110474" y="54689"/>
                    <a:pt x="110474" y="47793"/>
                    <a:pt x="115103" y="46000"/>
                  </a:cubicBezTo>
                  <a:cubicBezTo>
                    <a:pt x="116706" y="45448"/>
                    <a:pt x="118308" y="44758"/>
                    <a:pt x="120000" y="43862"/>
                  </a:cubicBezTo>
                  <a:cubicBezTo>
                    <a:pt x="117240" y="40896"/>
                    <a:pt x="112077" y="36758"/>
                    <a:pt x="111364" y="35448"/>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6" name="Shape 3027"/>
            <p:cNvSpPr/>
            <p:nvPr/>
          </p:nvSpPr>
          <p:spPr>
            <a:xfrm>
              <a:off x="4183" y="1578"/>
              <a:ext cx="205" cy="192"/>
            </a:xfrm>
            <a:custGeom>
              <a:avLst/>
              <a:gdLst/>
              <a:ahLst/>
              <a:cxnLst/>
              <a:rect l="0" t="0" r="0" b="0"/>
              <a:pathLst>
                <a:path w="120000" h="120000" extrusionOk="0">
                  <a:moveTo>
                    <a:pt x="94208" y="92661"/>
                  </a:moveTo>
                  <a:cubicBezTo>
                    <a:pt x="103981" y="93525"/>
                    <a:pt x="110226" y="89496"/>
                    <a:pt x="108325" y="82302"/>
                  </a:cubicBezTo>
                  <a:cubicBezTo>
                    <a:pt x="106696" y="75107"/>
                    <a:pt x="99638" y="71079"/>
                    <a:pt x="106696" y="63021"/>
                  </a:cubicBezTo>
                  <a:cubicBezTo>
                    <a:pt x="110769" y="58705"/>
                    <a:pt x="112941" y="55827"/>
                    <a:pt x="115113" y="52661"/>
                  </a:cubicBezTo>
                  <a:cubicBezTo>
                    <a:pt x="110769" y="50647"/>
                    <a:pt x="108868" y="46906"/>
                    <a:pt x="105882" y="44892"/>
                  </a:cubicBezTo>
                  <a:cubicBezTo>
                    <a:pt x="101266" y="41438"/>
                    <a:pt x="102352" y="33669"/>
                    <a:pt x="111040" y="26474"/>
                  </a:cubicBezTo>
                  <a:cubicBezTo>
                    <a:pt x="120000" y="19280"/>
                    <a:pt x="103981" y="19280"/>
                    <a:pt x="93393" y="20719"/>
                  </a:cubicBezTo>
                  <a:cubicBezTo>
                    <a:pt x="82533" y="22446"/>
                    <a:pt x="73846" y="12661"/>
                    <a:pt x="66515" y="6330"/>
                  </a:cubicBezTo>
                  <a:cubicBezTo>
                    <a:pt x="59457" y="0"/>
                    <a:pt x="57828" y="863"/>
                    <a:pt x="49683" y="7194"/>
                  </a:cubicBezTo>
                  <a:cubicBezTo>
                    <a:pt x="41809" y="13525"/>
                    <a:pt x="43438" y="14388"/>
                    <a:pt x="42624" y="23021"/>
                  </a:cubicBezTo>
                  <a:cubicBezTo>
                    <a:pt x="41809" y="31942"/>
                    <a:pt x="32850" y="30215"/>
                    <a:pt x="24977" y="35971"/>
                  </a:cubicBezTo>
                  <a:cubicBezTo>
                    <a:pt x="16832" y="41438"/>
                    <a:pt x="23076" y="54388"/>
                    <a:pt x="25791" y="58417"/>
                  </a:cubicBezTo>
                  <a:cubicBezTo>
                    <a:pt x="28506" y="62446"/>
                    <a:pt x="23891" y="66474"/>
                    <a:pt x="18733" y="67050"/>
                  </a:cubicBezTo>
                  <a:cubicBezTo>
                    <a:pt x="13303" y="67913"/>
                    <a:pt x="12488" y="71079"/>
                    <a:pt x="6244" y="75107"/>
                  </a:cubicBezTo>
                  <a:cubicBezTo>
                    <a:pt x="0" y="79136"/>
                    <a:pt x="1628" y="85467"/>
                    <a:pt x="1628" y="92661"/>
                  </a:cubicBezTo>
                  <a:cubicBezTo>
                    <a:pt x="1628" y="99856"/>
                    <a:pt x="8959" y="104748"/>
                    <a:pt x="14932" y="110215"/>
                  </a:cubicBezTo>
                  <a:cubicBezTo>
                    <a:pt x="21176" y="115971"/>
                    <a:pt x="30135" y="114244"/>
                    <a:pt x="39909" y="111079"/>
                  </a:cubicBezTo>
                  <a:cubicBezTo>
                    <a:pt x="49683" y="107913"/>
                    <a:pt x="52398" y="110215"/>
                    <a:pt x="57828" y="115107"/>
                  </a:cubicBezTo>
                  <a:cubicBezTo>
                    <a:pt x="62986" y="119999"/>
                    <a:pt x="65701" y="114244"/>
                    <a:pt x="65701" y="108776"/>
                  </a:cubicBezTo>
                  <a:cubicBezTo>
                    <a:pt x="65701" y="103021"/>
                    <a:pt x="71945" y="100719"/>
                    <a:pt x="79004" y="99280"/>
                  </a:cubicBezTo>
                  <a:cubicBezTo>
                    <a:pt x="80633" y="98705"/>
                    <a:pt x="81990" y="98992"/>
                    <a:pt x="83076" y="99280"/>
                  </a:cubicBezTo>
                  <a:cubicBezTo>
                    <a:pt x="86334" y="95539"/>
                    <a:pt x="90407" y="92374"/>
                    <a:pt x="94208" y="92661"/>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7" name="Shape 3028"/>
            <p:cNvSpPr/>
            <p:nvPr/>
          </p:nvSpPr>
          <p:spPr>
            <a:xfrm>
              <a:off x="4322" y="1663"/>
              <a:ext cx="141" cy="196"/>
            </a:xfrm>
            <a:custGeom>
              <a:avLst/>
              <a:gdLst/>
              <a:ahLst/>
              <a:cxnLst/>
              <a:rect l="0" t="0" r="0" b="0"/>
              <a:pathLst>
                <a:path w="120000" h="120000" extrusionOk="0">
                  <a:moveTo>
                    <a:pt x="114509" y="63262"/>
                  </a:moveTo>
                  <a:cubicBezTo>
                    <a:pt x="114509" y="59290"/>
                    <a:pt x="111764" y="53049"/>
                    <a:pt x="106666" y="51347"/>
                  </a:cubicBezTo>
                  <a:cubicBezTo>
                    <a:pt x="101568" y="49645"/>
                    <a:pt x="98823" y="50496"/>
                    <a:pt x="95294" y="45957"/>
                  </a:cubicBezTo>
                  <a:cubicBezTo>
                    <a:pt x="91372" y="41134"/>
                    <a:pt x="74509" y="36312"/>
                    <a:pt x="69411" y="32340"/>
                  </a:cubicBezTo>
                  <a:cubicBezTo>
                    <a:pt x="64313" y="28368"/>
                    <a:pt x="61568" y="21276"/>
                    <a:pt x="70588" y="14184"/>
                  </a:cubicBezTo>
                  <a:cubicBezTo>
                    <a:pt x="79607" y="7092"/>
                    <a:pt x="72156" y="2553"/>
                    <a:pt x="58039" y="1702"/>
                  </a:cubicBezTo>
                  <a:cubicBezTo>
                    <a:pt x="53725" y="1418"/>
                    <a:pt x="50980" y="851"/>
                    <a:pt x="48235" y="0"/>
                  </a:cubicBezTo>
                  <a:cubicBezTo>
                    <a:pt x="45098" y="3120"/>
                    <a:pt x="41960" y="5957"/>
                    <a:pt x="36078" y="10212"/>
                  </a:cubicBezTo>
                  <a:cubicBezTo>
                    <a:pt x="25882" y="18156"/>
                    <a:pt x="36078" y="22127"/>
                    <a:pt x="38431" y="29219"/>
                  </a:cubicBezTo>
                  <a:cubicBezTo>
                    <a:pt x="41176" y="36312"/>
                    <a:pt x="32156" y="40283"/>
                    <a:pt x="18039" y="39432"/>
                  </a:cubicBezTo>
                  <a:cubicBezTo>
                    <a:pt x="12549" y="39148"/>
                    <a:pt x="6666" y="42269"/>
                    <a:pt x="1960" y="45957"/>
                  </a:cubicBezTo>
                  <a:cubicBezTo>
                    <a:pt x="7058" y="47092"/>
                    <a:pt x="7843" y="51914"/>
                    <a:pt x="7843" y="56737"/>
                  </a:cubicBezTo>
                  <a:cubicBezTo>
                    <a:pt x="7843" y="63262"/>
                    <a:pt x="7843" y="70354"/>
                    <a:pt x="12941" y="74893"/>
                  </a:cubicBezTo>
                  <a:cubicBezTo>
                    <a:pt x="18039" y="79716"/>
                    <a:pt x="12941" y="85957"/>
                    <a:pt x="6666" y="89078"/>
                  </a:cubicBezTo>
                  <a:cubicBezTo>
                    <a:pt x="0" y="92482"/>
                    <a:pt x="3921" y="100992"/>
                    <a:pt x="12941" y="107234"/>
                  </a:cubicBezTo>
                  <a:cubicBezTo>
                    <a:pt x="21960" y="113758"/>
                    <a:pt x="28235" y="115177"/>
                    <a:pt x="36078" y="108085"/>
                  </a:cubicBezTo>
                  <a:cubicBezTo>
                    <a:pt x="43921" y="100992"/>
                    <a:pt x="46274" y="110354"/>
                    <a:pt x="59215" y="115177"/>
                  </a:cubicBezTo>
                  <a:cubicBezTo>
                    <a:pt x="72156" y="120000"/>
                    <a:pt x="75686" y="116028"/>
                    <a:pt x="81176" y="111205"/>
                  </a:cubicBezTo>
                  <a:cubicBezTo>
                    <a:pt x="83137" y="109219"/>
                    <a:pt x="87450" y="107517"/>
                    <a:pt x="91764" y="106382"/>
                  </a:cubicBezTo>
                  <a:cubicBezTo>
                    <a:pt x="91764" y="104964"/>
                    <a:pt x="92156" y="103829"/>
                    <a:pt x="92549" y="102695"/>
                  </a:cubicBezTo>
                  <a:cubicBezTo>
                    <a:pt x="97647" y="92198"/>
                    <a:pt x="106274" y="84822"/>
                    <a:pt x="109803" y="76312"/>
                  </a:cubicBezTo>
                  <a:cubicBezTo>
                    <a:pt x="111372" y="71773"/>
                    <a:pt x="115294" y="70921"/>
                    <a:pt x="120000" y="71489"/>
                  </a:cubicBezTo>
                  <a:cubicBezTo>
                    <a:pt x="117647" y="67517"/>
                    <a:pt x="114509" y="66099"/>
                    <a:pt x="114509" y="63262"/>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8" name="Shape 3029"/>
            <p:cNvSpPr/>
            <p:nvPr/>
          </p:nvSpPr>
          <p:spPr>
            <a:xfrm>
              <a:off x="5022" y="3295"/>
              <a:ext cx="201" cy="412"/>
            </a:xfrm>
            <a:custGeom>
              <a:avLst/>
              <a:gdLst/>
              <a:ahLst/>
              <a:cxnLst/>
              <a:rect l="0" t="0" r="0" b="0"/>
              <a:pathLst>
                <a:path w="120000" h="120000" extrusionOk="0">
                  <a:moveTo>
                    <a:pt x="47557" y="18337"/>
                  </a:moveTo>
                  <a:cubicBezTo>
                    <a:pt x="47557" y="18337"/>
                    <a:pt x="45898" y="28044"/>
                    <a:pt x="37880" y="28584"/>
                  </a:cubicBezTo>
                  <a:cubicBezTo>
                    <a:pt x="30138" y="28988"/>
                    <a:pt x="30691" y="30337"/>
                    <a:pt x="28202" y="33573"/>
                  </a:cubicBezTo>
                  <a:cubicBezTo>
                    <a:pt x="25714" y="36808"/>
                    <a:pt x="25714" y="42741"/>
                    <a:pt x="21566" y="45303"/>
                  </a:cubicBezTo>
                  <a:cubicBezTo>
                    <a:pt x="17419" y="47730"/>
                    <a:pt x="13271" y="52719"/>
                    <a:pt x="13824" y="54741"/>
                  </a:cubicBezTo>
                  <a:cubicBezTo>
                    <a:pt x="14377" y="56764"/>
                    <a:pt x="15483" y="58516"/>
                    <a:pt x="11889" y="60000"/>
                  </a:cubicBezTo>
                  <a:cubicBezTo>
                    <a:pt x="8294" y="61483"/>
                    <a:pt x="2211" y="65258"/>
                    <a:pt x="3594" y="68224"/>
                  </a:cubicBezTo>
                  <a:cubicBezTo>
                    <a:pt x="4700" y="71325"/>
                    <a:pt x="8847" y="69573"/>
                    <a:pt x="8847" y="73483"/>
                  </a:cubicBezTo>
                  <a:cubicBezTo>
                    <a:pt x="8847" y="77528"/>
                    <a:pt x="0" y="80224"/>
                    <a:pt x="7741" y="84269"/>
                  </a:cubicBezTo>
                  <a:cubicBezTo>
                    <a:pt x="15483" y="88314"/>
                    <a:pt x="18525" y="87505"/>
                    <a:pt x="19907" y="90067"/>
                  </a:cubicBezTo>
                  <a:cubicBezTo>
                    <a:pt x="21013" y="92494"/>
                    <a:pt x="22949" y="95730"/>
                    <a:pt x="30691" y="98966"/>
                  </a:cubicBezTo>
                  <a:cubicBezTo>
                    <a:pt x="38433" y="102202"/>
                    <a:pt x="45898" y="100719"/>
                    <a:pt x="51152" y="104224"/>
                  </a:cubicBezTo>
                  <a:cubicBezTo>
                    <a:pt x="56682" y="107730"/>
                    <a:pt x="66359" y="108943"/>
                    <a:pt x="67465" y="112449"/>
                  </a:cubicBezTo>
                  <a:cubicBezTo>
                    <a:pt x="68847" y="115955"/>
                    <a:pt x="73548" y="119460"/>
                    <a:pt x="78525" y="119730"/>
                  </a:cubicBezTo>
                  <a:cubicBezTo>
                    <a:pt x="83225" y="120000"/>
                    <a:pt x="89861" y="118786"/>
                    <a:pt x="86267" y="115280"/>
                  </a:cubicBezTo>
                  <a:cubicBezTo>
                    <a:pt x="82672" y="111775"/>
                    <a:pt x="85161" y="110022"/>
                    <a:pt x="83225" y="106247"/>
                  </a:cubicBezTo>
                  <a:cubicBezTo>
                    <a:pt x="81290" y="102471"/>
                    <a:pt x="81290" y="98022"/>
                    <a:pt x="87926" y="95056"/>
                  </a:cubicBezTo>
                  <a:cubicBezTo>
                    <a:pt x="94562" y="91955"/>
                    <a:pt x="100092" y="86966"/>
                    <a:pt x="100645" y="83460"/>
                  </a:cubicBezTo>
                  <a:cubicBezTo>
                    <a:pt x="101198" y="79955"/>
                    <a:pt x="98986" y="79955"/>
                    <a:pt x="104239" y="78202"/>
                  </a:cubicBezTo>
                  <a:cubicBezTo>
                    <a:pt x="109769" y="76584"/>
                    <a:pt x="102580" y="69033"/>
                    <a:pt x="107281" y="66337"/>
                  </a:cubicBezTo>
                  <a:cubicBezTo>
                    <a:pt x="112258" y="63505"/>
                    <a:pt x="114746" y="60808"/>
                    <a:pt x="110875" y="59056"/>
                  </a:cubicBezTo>
                  <a:cubicBezTo>
                    <a:pt x="107281" y="57303"/>
                    <a:pt x="105069" y="53258"/>
                    <a:pt x="109769" y="52044"/>
                  </a:cubicBezTo>
                  <a:cubicBezTo>
                    <a:pt x="114746" y="50831"/>
                    <a:pt x="119447" y="48000"/>
                    <a:pt x="115852" y="45303"/>
                  </a:cubicBezTo>
                  <a:cubicBezTo>
                    <a:pt x="112258" y="42471"/>
                    <a:pt x="109769" y="41258"/>
                    <a:pt x="111705" y="37483"/>
                  </a:cubicBezTo>
                  <a:cubicBezTo>
                    <a:pt x="113364" y="33842"/>
                    <a:pt x="118894" y="32224"/>
                    <a:pt x="119447" y="27775"/>
                  </a:cubicBezTo>
                  <a:cubicBezTo>
                    <a:pt x="120000" y="23325"/>
                    <a:pt x="110875" y="20089"/>
                    <a:pt x="112258" y="15505"/>
                  </a:cubicBezTo>
                  <a:cubicBezTo>
                    <a:pt x="113364" y="11056"/>
                    <a:pt x="116958" y="7820"/>
                    <a:pt x="112258" y="6067"/>
                  </a:cubicBezTo>
                  <a:cubicBezTo>
                    <a:pt x="107281" y="4314"/>
                    <a:pt x="94009" y="5528"/>
                    <a:pt x="90967" y="4044"/>
                  </a:cubicBezTo>
                  <a:cubicBezTo>
                    <a:pt x="87926" y="2561"/>
                    <a:pt x="86267" y="0"/>
                    <a:pt x="81290" y="2022"/>
                  </a:cubicBezTo>
                  <a:cubicBezTo>
                    <a:pt x="76589" y="4044"/>
                    <a:pt x="71612" y="7550"/>
                    <a:pt x="65806" y="8359"/>
                  </a:cubicBezTo>
                  <a:cubicBezTo>
                    <a:pt x="59723" y="9033"/>
                    <a:pt x="54746" y="10516"/>
                    <a:pt x="50599" y="12539"/>
                  </a:cubicBezTo>
                  <a:cubicBezTo>
                    <a:pt x="46451" y="14561"/>
                    <a:pt x="47557" y="15235"/>
                    <a:pt x="47557" y="18337"/>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59" name="Shape 3030"/>
            <p:cNvSpPr/>
            <p:nvPr/>
          </p:nvSpPr>
          <p:spPr>
            <a:xfrm>
              <a:off x="5438" y="3349"/>
              <a:ext cx="37" cy="22"/>
            </a:xfrm>
            <a:custGeom>
              <a:avLst/>
              <a:gdLst/>
              <a:ahLst/>
              <a:cxnLst/>
              <a:rect l="0" t="0" r="0" b="0"/>
              <a:pathLst>
                <a:path w="120000" h="120000" extrusionOk="0">
                  <a:moveTo>
                    <a:pt x="78518" y="5000"/>
                  </a:moveTo>
                  <a:cubicBezTo>
                    <a:pt x="78518" y="5000"/>
                    <a:pt x="0" y="0"/>
                    <a:pt x="7407" y="47500"/>
                  </a:cubicBezTo>
                  <a:cubicBezTo>
                    <a:pt x="13333" y="92500"/>
                    <a:pt x="7407" y="102500"/>
                    <a:pt x="45925" y="112500"/>
                  </a:cubicBezTo>
                  <a:cubicBezTo>
                    <a:pt x="84444" y="120000"/>
                    <a:pt x="120000" y="37500"/>
                    <a:pt x="78518" y="5000"/>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60" name="Shape 3031"/>
            <p:cNvSpPr/>
            <p:nvPr/>
          </p:nvSpPr>
          <p:spPr>
            <a:xfrm>
              <a:off x="5488" y="3325"/>
              <a:ext cx="25" cy="31"/>
            </a:xfrm>
            <a:custGeom>
              <a:avLst/>
              <a:gdLst/>
              <a:ahLst/>
              <a:cxnLst/>
              <a:rect l="0" t="0" r="0" b="0"/>
              <a:pathLst>
                <a:path w="120000" h="120000" extrusionOk="0">
                  <a:moveTo>
                    <a:pt x="72000" y="0"/>
                  </a:moveTo>
                  <a:cubicBezTo>
                    <a:pt x="72000" y="0"/>
                    <a:pt x="0" y="26086"/>
                    <a:pt x="6545" y="59130"/>
                  </a:cubicBezTo>
                  <a:cubicBezTo>
                    <a:pt x="10909" y="90434"/>
                    <a:pt x="67636" y="120000"/>
                    <a:pt x="76363" y="86956"/>
                  </a:cubicBezTo>
                  <a:cubicBezTo>
                    <a:pt x="87272" y="55652"/>
                    <a:pt x="120000" y="6956"/>
                    <a:pt x="72000" y="0"/>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sp>
          <p:nvSpPr>
            <p:cNvPr id="61" name="Shape 3032"/>
            <p:cNvSpPr/>
            <p:nvPr/>
          </p:nvSpPr>
          <p:spPr>
            <a:xfrm>
              <a:off x="5604" y="3263"/>
              <a:ext cx="36" cy="26"/>
            </a:xfrm>
            <a:custGeom>
              <a:avLst/>
              <a:gdLst/>
              <a:ahLst/>
              <a:cxnLst/>
              <a:rect l="0" t="0" r="0" b="0"/>
              <a:pathLst>
                <a:path w="120000" h="120000" extrusionOk="0">
                  <a:moveTo>
                    <a:pt x="69230" y="19636"/>
                  </a:moveTo>
                  <a:cubicBezTo>
                    <a:pt x="69230" y="19636"/>
                    <a:pt x="0" y="0"/>
                    <a:pt x="3076" y="24000"/>
                  </a:cubicBezTo>
                  <a:cubicBezTo>
                    <a:pt x="6153" y="48000"/>
                    <a:pt x="23076" y="61090"/>
                    <a:pt x="29230" y="87272"/>
                  </a:cubicBezTo>
                  <a:cubicBezTo>
                    <a:pt x="36923" y="115636"/>
                    <a:pt x="66153" y="120000"/>
                    <a:pt x="76923" y="96000"/>
                  </a:cubicBezTo>
                  <a:cubicBezTo>
                    <a:pt x="86153" y="72000"/>
                    <a:pt x="120000" y="19636"/>
                    <a:pt x="69230" y="19636"/>
                  </a:cubicBezTo>
                  <a:close/>
                </a:path>
              </a:pathLst>
            </a:custGeom>
            <a:solidFill>
              <a:srgbClr val="D8D8D8"/>
            </a:solidFill>
            <a:ln w="38100" cap="rnd" cmpd="sng">
              <a:solidFill>
                <a:schemeClr val="lt1"/>
              </a:solidFill>
              <a:prstDash val="solid"/>
              <a:round/>
              <a:headEnd type="none" w="med" len="med"/>
              <a:tailEnd type="none" w="med" len="med"/>
            </a:ln>
          </p:spPr>
          <p:txBody>
            <a:bodyPr lIns="32827" tIns="16409" rIns="32827" bIns="16409" anchor="t" anchorCtr="0">
              <a:noAutofit/>
            </a:bodyPr>
            <a:lstStyle/>
            <a:p>
              <a:endParaRPr sz="1292">
                <a:solidFill>
                  <a:schemeClr val="dk1"/>
                </a:solidFill>
                <a:cs typeface="+mn-ea"/>
                <a:sym typeface="+mn-lt"/>
              </a:endParaRPr>
            </a:p>
          </p:txBody>
        </p:sp>
      </p:grpSp>
      <p:grpSp>
        <p:nvGrpSpPr>
          <p:cNvPr id="62" name="Shape 3036"/>
          <p:cNvGrpSpPr/>
          <p:nvPr/>
        </p:nvGrpSpPr>
        <p:grpSpPr>
          <a:xfrm>
            <a:off x="4406195" y="1615422"/>
            <a:ext cx="3951008" cy="2374280"/>
            <a:chOff x="11972290" y="4332248"/>
            <a:chExt cx="12640146" cy="7595845"/>
          </a:xfrm>
        </p:grpSpPr>
        <p:sp>
          <p:nvSpPr>
            <p:cNvPr id="63" name="Shape 3037"/>
            <p:cNvSpPr/>
            <p:nvPr/>
          </p:nvSpPr>
          <p:spPr>
            <a:xfrm>
              <a:off x="12219592" y="8850438"/>
              <a:ext cx="12004982" cy="212503"/>
            </a:xfrm>
            <a:prstGeom prst="rect">
              <a:avLst/>
            </a:prstGeom>
            <a:solidFill>
              <a:srgbClr val="F2F2F2"/>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64" name="Shape 3038"/>
            <p:cNvSpPr/>
            <p:nvPr/>
          </p:nvSpPr>
          <p:spPr>
            <a:xfrm>
              <a:off x="12219592" y="8850438"/>
              <a:ext cx="11243105" cy="212503"/>
            </a:xfrm>
            <a:prstGeom prst="rect">
              <a:avLst/>
            </a:prstGeom>
            <a:solidFill>
              <a:srgbClr val="986341"/>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65" name="Shape 3039"/>
            <p:cNvSpPr txBox="1"/>
            <p:nvPr/>
          </p:nvSpPr>
          <p:spPr>
            <a:xfrm>
              <a:off x="11972290" y="8154136"/>
              <a:ext cx="3309707" cy="441825"/>
            </a:xfrm>
            <a:prstGeom prst="rect">
              <a:avLst/>
            </a:prstGeom>
            <a:noFill/>
            <a:ln>
              <a:noFill/>
            </a:ln>
          </p:spPr>
          <p:txBody>
            <a:bodyPr lIns="87556" tIns="43778" rIns="87556" bIns="43778" anchor="t" anchorCtr="0">
              <a:noAutofit/>
            </a:bodyPr>
            <a:lstStyle/>
            <a:p>
              <a:pPr>
                <a:buSzPct val="25000"/>
              </a:pPr>
              <a:r>
                <a:rPr lang="zh-CN" altLang="en-US" sz="862" b="1" dirty="0">
                  <a:solidFill>
                    <a:schemeClr val="dk1"/>
                  </a:solidFill>
                  <a:cs typeface="+mn-ea"/>
                  <a:sym typeface="+mn-lt"/>
                </a:rPr>
                <a:t>单击添加标题</a:t>
              </a:r>
              <a:endParaRPr lang="en-US" sz="862" b="1" dirty="0">
                <a:solidFill>
                  <a:schemeClr val="dk1"/>
                </a:solidFill>
                <a:cs typeface="+mn-ea"/>
                <a:sym typeface="+mn-lt"/>
              </a:endParaRPr>
            </a:p>
          </p:txBody>
        </p:sp>
        <p:sp>
          <p:nvSpPr>
            <p:cNvPr id="66" name="Shape 3040"/>
            <p:cNvSpPr/>
            <p:nvPr/>
          </p:nvSpPr>
          <p:spPr>
            <a:xfrm>
              <a:off x="12219592" y="9794596"/>
              <a:ext cx="12004982" cy="212503"/>
            </a:xfrm>
            <a:prstGeom prst="rect">
              <a:avLst/>
            </a:prstGeom>
            <a:solidFill>
              <a:srgbClr val="F2F2F2"/>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67" name="Shape 3041"/>
            <p:cNvSpPr/>
            <p:nvPr/>
          </p:nvSpPr>
          <p:spPr>
            <a:xfrm>
              <a:off x="12219592" y="9760685"/>
              <a:ext cx="10340435" cy="212503"/>
            </a:xfrm>
            <a:prstGeom prst="rect">
              <a:avLst/>
            </a:prstGeom>
            <a:solidFill>
              <a:schemeClr val="accent2"/>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68" name="Shape 3042"/>
            <p:cNvSpPr txBox="1"/>
            <p:nvPr/>
          </p:nvSpPr>
          <p:spPr>
            <a:xfrm>
              <a:off x="11972290" y="9149096"/>
              <a:ext cx="3309707" cy="441825"/>
            </a:xfrm>
            <a:prstGeom prst="rect">
              <a:avLst/>
            </a:prstGeom>
            <a:noFill/>
            <a:ln>
              <a:noFill/>
            </a:ln>
          </p:spPr>
          <p:txBody>
            <a:bodyPr lIns="87556" tIns="43778" rIns="87556" bIns="43778" anchor="t" anchorCtr="0">
              <a:noAutofit/>
            </a:bodyPr>
            <a:lstStyle/>
            <a:p>
              <a:pPr>
                <a:buSzPct val="25000"/>
              </a:pPr>
              <a:r>
                <a:rPr lang="zh-CN" altLang="en-US" sz="862" b="1" dirty="0">
                  <a:solidFill>
                    <a:schemeClr val="dk1"/>
                  </a:solidFill>
                  <a:cs typeface="+mn-ea"/>
                  <a:sym typeface="+mn-lt"/>
                </a:rPr>
                <a:t>单击添加标题</a:t>
              </a:r>
              <a:endParaRPr lang="en-US" sz="862" b="1" dirty="0">
                <a:solidFill>
                  <a:schemeClr val="dk1"/>
                </a:solidFill>
                <a:cs typeface="+mn-ea"/>
                <a:sym typeface="+mn-lt"/>
              </a:endParaRPr>
            </a:p>
          </p:txBody>
        </p:sp>
        <p:sp>
          <p:nvSpPr>
            <p:cNvPr id="69" name="Shape 3043"/>
            <p:cNvSpPr/>
            <p:nvPr/>
          </p:nvSpPr>
          <p:spPr>
            <a:xfrm>
              <a:off x="12219592" y="10731528"/>
              <a:ext cx="12004982" cy="212503"/>
            </a:xfrm>
            <a:prstGeom prst="rect">
              <a:avLst/>
            </a:prstGeom>
            <a:solidFill>
              <a:srgbClr val="986341"/>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70" name="Shape 3044"/>
            <p:cNvSpPr/>
            <p:nvPr/>
          </p:nvSpPr>
          <p:spPr>
            <a:xfrm>
              <a:off x="12219597" y="10731528"/>
              <a:ext cx="11243102" cy="212503"/>
            </a:xfrm>
            <a:prstGeom prst="rect">
              <a:avLst/>
            </a:prstGeom>
            <a:solidFill>
              <a:schemeClr val="accent3"/>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71" name="Shape 3045"/>
            <p:cNvSpPr txBox="1"/>
            <p:nvPr/>
          </p:nvSpPr>
          <p:spPr>
            <a:xfrm>
              <a:off x="11972290" y="10086028"/>
              <a:ext cx="3309707" cy="441825"/>
            </a:xfrm>
            <a:prstGeom prst="rect">
              <a:avLst/>
            </a:prstGeom>
            <a:noFill/>
            <a:ln>
              <a:noFill/>
            </a:ln>
          </p:spPr>
          <p:txBody>
            <a:bodyPr lIns="87556" tIns="43778" rIns="87556" bIns="43778" anchor="t" anchorCtr="0">
              <a:noAutofit/>
            </a:bodyPr>
            <a:lstStyle/>
            <a:p>
              <a:pPr>
                <a:buSzPct val="25000"/>
              </a:pPr>
              <a:r>
                <a:rPr lang="zh-CN" altLang="en-US" sz="862" b="1" dirty="0">
                  <a:solidFill>
                    <a:schemeClr val="dk1"/>
                  </a:solidFill>
                  <a:cs typeface="+mn-ea"/>
                  <a:sym typeface="+mn-lt"/>
                </a:rPr>
                <a:t>单击添加标题</a:t>
              </a:r>
              <a:endParaRPr lang="en-US" sz="862" b="1" dirty="0">
                <a:solidFill>
                  <a:schemeClr val="dk1"/>
                </a:solidFill>
                <a:cs typeface="+mn-ea"/>
                <a:sym typeface="+mn-lt"/>
              </a:endParaRPr>
            </a:p>
          </p:txBody>
        </p:sp>
        <p:sp>
          <p:nvSpPr>
            <p:cNvPr id="72" name="Shape 3046"/>
            <p:cNvSpPr/>
            <p:nvPr/>
          </p:nvSpPr>
          <p:spPr>
            <a:xfrm>
              <a:off x="12219592" y="11715590"/>
              <a:ext cx="12004982" cy="212503"/>
            </a:xfrm>
            <a:prstGeom prst="rect">
              <a:avLst/>
            </a:prstGeom>
            <a:solidFill>
              <a:srgbClr val="986341"/>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73" name="Shape 3047"/>
            <p:cNvSpPr/>
            <p:nvPr/>
          </p:nvSpPr>
          <p:spPr>
            <a:xfrm>
              <a:off x="12219599" y="11715590"/>
              <a:ext cx="5992990" cy="212503"/>
            </a:xfrm>
            <a:prstGeom prst="rect">
              <a:avLst/>
            </a:prstGeom>
            <a:solidFill>
              <a:schemeClr val="accent4"/>
            </a:solidFill>
            <a:ln>
              <a:noFill/>
            </a:ln>
          </p:spPr>
          <p:txBody>
            <a:bodyPr lIns="87556" tIns="43778" rIns="87556" bIns="43778" anchor="ctr" anchorCtr="0">
              <a:noAutofit/>
            </a:bodyPr>
            <a:lstStyle/>
            <a:p>
              <a:pPr algn="ctr"/>
              <a:endParaRPr sz="1723">
                <a:solidFill>
                  <a:schemeClr val="dk1"/>
                </a:solidFill>
                <a:cs typeface="+mn-ea"/>
                <a:sym typeface="+mn-lt"/>
              </a:endParaRPr>
            </a:p>
          </p:txBody>
        </p:sp>
        <p:sp>
          <p:nvSpPr>
            <p:cNvPr id="74" name="Shape 3048"/>
            <p:cNvSpPr txBox="1"/>
            <p:nvPr/>
          </p:nvSpPr>
          <p:spPr>
            <a:xfrm>
              <a:off x="11972290" y="11070090"/>
              <a:ext cx="3309707" cy="441825"/>
            </a:xfrm>
            <a:prstGeom prst="rect">
              <a:avLst/>
            </a:prstGeom>
            <a:noFill/>
            <a:ln>
              <a:noFill/>
            </a:ln>
          </p:spPr>
          <p:txBody>
            <a:bodyPr lIns="87556" tIns="43778" rIns="87556" bIns="43778" anchor="t" anchorCtr="0">
              <a:noAutofit/>
            </a:bodyPr>
            <a:lstStyle/>
            <a:p>
              <a:pPr>
                <a:buSzPct val="25000"/>
              </a:pPr>
              <a:r>
                <a:rPr lang="zh-CN" altLang="en-US" sz="862" b="1" dirty="0">
                  <a:solidFill>
                    <a:schemeClr val="dk1"/>
                  </a:solidFill>
                  <a:cs typeface="+mn-ea"/>
                  <a:sym typeface="+mn-lt"/>
                </a:rPr>
                <a:t>单击添加标题</a:t>
              </a:r>
              <a:endParaRPr lang="en-US" sz="862" b="1" dirty="0">
                <a:solidFill>
                  <a:schemeClr val="dk1"/>
                </a:solidFill>
                <a:cs typeface="+mn-ea"/>
                <a:sym typeface="+mn-lt"/>
              </a:endParaRPr>
            </a:p>
          </p:txBody>
        </p:sp>
        <p:sp>
          <p:nvSpPr>
            <p:cNvPr id="75" name="Shape 3049"/>
            <p:cNvSpPr txBox="1"/>
            <p:nvPr/>
          </p:nvSpPr>
          <p:spPr>
            <a:xfrm>
              <a:off x="12049190" y="4332248"/>
              <a:ext cx="12563246" cy="3197445"/>
            </a:xfrm>
            <a:prstGeom prst="rect">
              <a:avLst/>
            </a:prstGeom>
            <a:noFill/>
            <a:ln>
              <a:noFill/>
            </a:ln>
          </p:spPr>
          <p:txBody>
            <a:bodyPr lIns="32827" tIns="16409" rIns="32827" bIns="16409" anchor="t" anchorCtr="0">
              <a:noAutofit/>
            </a:bodyPr>
            <a:lstStyle/>
            <a:p>
              <a:pPr>
                <a:lnSpc>
                  <a:spcPct val="150000"/>
                </a:lnSpc>
                <a:buSzPct val="25000"/>
              </a:pPr>
              <a:r>
                <a:rPr lang="zh-CN" altLang="en-US" sz="862" dirty="0">
                  <a:solidFill>
                    <a:schemeClr val="dk1"/>
                  </a:solidFill>
                  <a:cs typeface="+mn-ea"/>
                  <a:sym typeface="+mn-lt"/>
                </a:rPr>
                <a:t>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a:t>
              </a:r>
              <a:endParaRPr lang="en-US" sz="862" dirty="0">
                <a:solidFill>
                  <a:schemeClr val="dk1"/>
                </a:solidFill>
                <a:cs typeface="+mn-ea"/>
                <a:sym typeface="+mn-lt"/>
              </a:endParaRPr>
            </a:p>
          </p:txBody>
        </p:sp>
      </p:grpSp>
      <p:sp>
        <p:nvSpPr>
          <p:cNvPr id="77"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59"/>
          <p:cNvSpPr>
            <a:spLocks noChangeArrowheads="1"/>
          </p:cNvSpPr>
          <p:nvPr/>
        </p:nvSpPr>
        <p:spPr bwMode="auto">
          <a:xfrm>
            <a:off x="3259526" y="3061523"/>
            <a:ext cx="2483987" cy="158093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0800" cap="flat" cmpd="sng">
            <a:solidFill>
              <a:srgbClr val="FEFEFE"/>
            </a:solidFill>
            <a:bevel/>
          </a:ln>
        </p:spPr>
        <p:txBody>
          <a:bodyPr anchor="ctr"/>
          <a:lstStyle/>
          <a:p>
            <a:pPr algn="ctr"/>
            <a:endParaRPr lang="zh-CN" altLang="zh-CN" sz="975">
              <a:solidFill>
                <a:srgbClr val="FFFFFF"/>
              </a:solidFill>
              <a:cs typeface="+mn-ea"/>
              <a:sym typeface="+mn-lt"/>
            </a:endParaRPr>
          </a:p>
        </p:txBody>
      </p:sp>
      <p:sp>
        <p:nvSpPr>
          <p:cNvPr id="25" name="矩形 60"/>
          <p:cNvSpPr>
            <a:spLocks noChangeArrowheads="1"/>
          </p:cNvSpPr>
          <p:nvPr/>
        </p:nvSpPr>
        <p:spPr bwMode="auto">
          <a:xfrm>
            <a:off x="3259526" y="1480592"/>
            <a:ext cx="2483987" cy="1580931"/>
          </a:xfrm>
          <a:prstGeom prst="rect">
            <a:avLst/>
          </a:prstGeom>
          <a:solidFill>
            <a:srgbClr val="986341"/>
          </a:solidFill>
          <a:ln w="50800" cap="flat" cmpd="sng">
            <a:solidFill>
              <a:srgbClr val="FEFEFE"/>
            </a:solidFill>
            <a:bevel/>
          </a:ln>
        </p:spPr>
        <p:txBody>
          <a:bodyPr anchor="ctr"/>
          <a:lstStyle/>
          <a:p>
            <a:pPr algn="ctr"/>
            <a:endParaRPr lang="zh-CN" altLang="zh-CN" sz="800" dirty="0">
              <a:solidFill>
                <a:schemeClr val="bg1"/>
              </a:solidFill>
              <a:cs typeface="+mn-ea"/>
              <a:sym typeface="+mn-lt"/>
            </a:endParaRPr>
          </a:p>
        </p:txBody>
      </p:sp>
      <p:sp>
        <p:nvSpPr>
          <p:cNvPr id="26" name="矩形 61"/>
          <p:cNvSpPr>
            <a:spLocks noChangeArrowheads="1"/>
          </p:cNvSpPr>
          <p:nvPr/>
        </p:nvSpPr>
        <p:spPr bwMode="auto">
          <a:xfrm>
            <a:off x="774372" y="1481759"/>
            <a:ext cx="2485154" cy="158093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0800" cap="flat" cmpd="sng">
            <a:solidFill>
              <a:srgbClr val="FEFEFE"/>
            </a:solidFill>
            <a:bevel/>
          </a:ln>
        </p:spPr>
        <p:txBody>
          <a:bodyPr anchor="ctr"/>
          <a:lstStyle/>
          <a:p>
            <a:pPr algn="ctr"/>
            <a:endParaRPr lang="zh-CN" altLang="zh-CN" sz="975">
              <a:solidFill>
                <a:srgbClr val="FFFFFF"/>
              </a:solidFill>
              <a:cs typeface="+mn-ea"/>
              <a:sym typeface="+mn-lt"/>
            </a:endParaRPr>
          </a:p>
        </p:txBody>
      </p:sp>
      <p:sp>
        <p:nvSpPr>
          <p:cNvPr id="27" name="矩形 62"/>
          <p:cNvSpPr>
            <a:spLocks noChangeArrowheads="1"/>
          </p:cNvSpPr>
          <p:nvPr/>
        </p:nvSpPr>
        <p:spPr bwMode="auto">
          <a:xfrm>
            <a:off x="5743513" y="1479425"/>
            <a:ext cx="2485154" cy="158093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50800" cap="flat" cmpd="sng">
            <a:solidFill>
              <a:srgbClr val="FEFEFE"/>
            </a:solidFill>
            <a:bevel/>
          </a:ln>
        </p:spPr>
        <p:txBody>
          <a:bodyPr anchor="ctr"/>
          <a:lstStyle/>
          <a:p>
            <a:pPr algn="ctr"/>
            <a:endParaRPr lang="zh-CN" altLang="zh-CN" sz="975">
              <a:solidFill>
                <a:srgbClr val="FFFFFF"/>
              </a:solidFill>
              <a:cs typeface="+mn-ea"/>
              <a:sym typeface="+mn-lt"/>
            </a:endParaRPr>
          </a:p>
        </p:txBody>
      </p:sp>
      <p:grpSp>
        <p:nvGrpSpPr>
          <p:cNvPr id="28" name="组合 27"/>
          <p:cNvGrpSpPr/>
          <p:nvPr/>
        </p:nvGrpSpPr>
        <p:grpSpPr>
          <a:xfrm>
            <a:off x="774372" y="3061523"/>
            <a:ext cx="2485154" cy="1580932"/>
            <a:chOff x="1027113" y="4165600"/>
            <a:chExt cx="3381375" cy="2151063"/>
          </a:xfrm>
        </p:grpSpPr>
        <p:sp>
          <p:nvSpPr>
            <p:cNvPr id="29" name="矩形 58"/>
            <p:cNvSpPr>
              <a:spLocks noChangeArrowheads="1"/>
            </p:cNvSpPr>
            <p:nvPr/>
          </p:nvSpPr>
          <p:spPr bwMode="auto">
            <a:xfrm>
              <a:off x="1027113" y="4165600"/>
              <a:ext cx="3381375" cy="2151063"/>
            </a:xfrm>
            <a:prstGeom prst="rect">
              <a:avLst/>
            </a:prstGeom>
            <a:gradFill>
              <a:gsLst>
                <a:gs pos="0">
                  <a:srgbClr val="252122"/>
                </a:gs>
                <a:gs pos="100000">
                  <a:srgbClr val="575658"/>
                </a:gs>
              </a:gsLst>
              <a:lin ang="16200000" scaled="0"/>
            </a:gradFill>
            <a:ln w="50800" cap="flat" cmpd="sng">
              <a:solidFill>
                <a:srgbClr val="FEFEFE"/>
              </a:solidFill>
              <a:bevel/>
            </a:ln>
          </p:spPr>
          <p:txBody>
            <a:bodyPr anchor="ctr"/>
            <a:lstStyle/>
            <a:p>
              <a:pPr algn="ctr"/>
              <a:endParaRPr lang="zh-CN" altLang="zh-CN" sz="800">
                <a:solidFill>
                  <a:srgbClr val="FFFFFF"/>
                </a:solidFill>
                <a:cs typeface="+mn-ea"/>
                <a:sym typeface="+mn-lt"/>
              </a:endParaRPr>
            </a:p>
          </p:txBody>
        </p:sp>
        <p:sp>
          <p:nvSpPr>
            <p:cNvPr id="30" name="文本框 29"/>
            <p:cNvSpPr txBox="1"/>
            <p:nvPr/>
          </p:nvSpPr>
          <p:spPr>
            <a:xfrm>
              <a:off x="1413706" y="4457094"/>
              <a:ext cx="2345112" cy="544402"/>
            </a:xfrm>
            <a:prstGeom prst="rect">
              <a:avLst/>
            </a:prstGeom>
            <a:noFill/>
          </p:spPr>
          <p:txBody>
            <a:bodyPr wrap="none" rtlCol="0">
              <a:spAutoFit/>
            </a:bodyPr>
            <a:lstStyle/>
            <a:p>
              <a:r>
                <a:rPr lang="zh-CN" altLang="en-US" sz="2000" b="1" dirty="0">
                  <a:solidFill>
                    <a:schemeClr val="bg1"/>
                  </a:solidFill>
                  <a:cs typeface="+mn-ea"/>
                  <a:sym typeface="+mn-lt"/>
                </a:rPr>
                <a:t>单击添加标题</a:t>
              </a:r>
            </a:p>
          </p:txBody>
        </p:sp>
        <p:sp>
          <p:nvSpPr>
            <p:cNvPr id="31" name="文本框 30"/>
            <p:cNvSpPr txBox="1"/>
            <p:nvPr/>
          </p:nvSpPr>
          <p:spPr>
            <a:xfrm>
              <a:off x="1727784" y="5299411"/>
              <a:ext cx="1716957" cy="879417"/>
            </a:xfrm>
            <a:prstGeom prst="rect">
              <a:avLst/>
            </a:prstGeom>
            <a:noFill/>
            <a:effectLst/>
          </p:spPr>
          <p:txBody>
            <a:bodyPr wrap="none" rtlCol="0">
              <a:spAutoFit/>
            </a:bodyPr>
            <a:lstStyle/>
            <a:p>
              <a:r>
                <a:rPr lang="zh-CN" altLang="en-US" sz="1200" dirty="0">
                  <a:solidFill>
                    <a:srgbClr val="FEFEFE"/>
                  </a:solidFill>
                  <a:cs typeface="+mn-ea"/>
                  <a:sym typeface="+mn-lt"/>
                </a:rPr>
                <a:t>请在这里输入您</a:t>
              </a:r>
              <a:endParaRPr lang="en-US" altLang="zh-CN" sz="1200" dirty="0">
                <a:solidFill>
                  <a:srgbClr val="FEFEFE"/>
                </a:solidFill>
                <a:cs typeface="+mn-ea"/>
                <a:sym typeface="+mn-lt"/>
              </a:endParaRPr>
            </a:p>
            <a:p>
              <a:r>
                <a:rPr lang="zh-CN" altLang="en-US" sz="1200" dirty="0">
                  <a:solidFill>
                    <a:srgbClr val="FEFEFE"/>
                  </a:solidFill>
                  <a:cs typeface="+mn-ea"/>
                  <a:sym typeface="+mn-lt"/>
                </a:rPr>
                <a:t>的主要叙述内容</a:t>
              </a:r>
              <a:endParaRPr lang="en-US" altLang="zh-CN" sz="1200" dirty="0">
                <a:solidFill>
                  <a:srgbClr val="FEFEFE"/>
                </a:solidFill>
                <a:cs typeface="+mn-ea"/>
                <a:sym typeface="+mn-lt"/>
              </a:endParaRPr>
            </a:p>
            <a:p>
              <a:endParaRPr lang="en-US" altLang="zh-CN" sz="1200" dirty="0">
                <a:solidFill>
                  <a:srgbClr val="FEFEFE"/>
                </a:solidFill>
                <a:cs typeface="+mn-ea"/>
                <a:sym typeface="+mn-lt"/>
              </a:endParaRPr>
            </a:p>
          </p:txBody>
        </p:sp>
      </p:grpSp>
      <p:sp>
        <p:nvSpPr>
          <p:cNvPr id="32" name="文本框 31"/>
          <p:cNvSpPr txBox="1"/>
          <p:nvPr/>
        </p:nvSpPr>
        <p:spPr>
          <a:xfrm>
            <a:off x="3389676" y="1668464"/>
            <a:ext cx="2223686" cy="499496"/>
          </a:xfrm>
          <a:prstGeom prst="rect">
            <a:avLst/>
          </a:prstGeom>
          <a:noFill/>
        </p:spPr>
        <p:txBody>
          <a:bodyPr wrap="none" rtlCol="0">
            <a:spAutoFit/>
          </a:bodyPr>
          <a:lstStyle/>
          <a:p>
            <a:r>
              <a:rPr lang="zh-CN" altLang="en-US" sz="2646" b="1" dirty="0">
                <a:solidFill>
                  <a:schemeClr val="bg1"/>
                </a:solidFill>
                <a:cs typeface="+mn-ea"/>
                <a:sym typeface="+mn-lt"/>
              </a:rPr>
              <a:t>单击添加标题</a:t>
            </a:r>
          </a:p>
        </p:txBody>
      </p:sp>
      <p:sp>
        <p:nvSpPr>
          <p:cNvPr id="33" name="文本框 32"/>
          <p:cNvSpPr txBox="1"/>
          <p:nvPr/>
        </p:nvSpPr>
        <p:spPr>
          <a:xfrm>
            <a:off x="3774488" y="2313890"/>
            <a:ext cx="1508746" cy="770980"/>
          </a:xfrm>
          <a:prstGeom prst="rect">
            <a:avLst/>
          </a:prstGeom>
          <a:noFill/>
          <a:effectLst/>
        </p:spPr>
        <p:txBody>
          <a:bodyPr wrap="none" rtlCol="0">
            <a:spAutoFit/>
          </a:bodyPr>
          <a:lstStyle/>
          <a:p>
            <a:r>
              <a:rPr lang="zh-CN" altLang="en-US" sz="1470" dirty="0">
                <a:solidFill>
                  <a:schemeClr val="bg1"/>
                </a:solidFill>
                <a:cs typeface="+mn-ea"/>
                <a:sym typeface="+mn-lt"/>
              </a:rPr>
              <a:t>请在这里输入您</a:t>
            </a:r>
            <a:endParaRPr lang="en-US" altLang="zh-CN" sz="1470" dirty="0">
              <a:solidFill>
                <a:schemeClr val="bg1"/>
              </a:solidFill>
              <a:cs typeface="+mn-ea"/>
              <a:sym typeface="+mn-lt"/>
            </a:endParaRPr>
          </a:p>
          <a:p>
            <a:r>
              <a:rPr lang="zh-CN" altLang="en-US" sz="1470" dirty="0">
                <a:solidFill>
                  <a:schemeClr val="bg1"/>
                </a:solidFill>
                <a:cs typeface="+mn-ea"/>
                <a:sym typeface="+mn-lt"/>
              </a:rPr>
              <a:t>的主要叙述内容</a:t>
            </a:r>
            <a:endParaRPr lang="en-US" altLang="zh-CN" sz="1470" dirty="0">
              <a:solidFill>
                <a:schemeClr val="bg1"/>
              </a:solidFill>
              <a:cs typeface="+mn-ea"/>
              <a:sym typeface="+mn-lt"/>
            </a:endParaRPr>
          </a:p>
          <a:p>
            <a:endParaRPr lang="en-US" altLang="zh-CN" sz="1470" dirty="0">
              <a:solidFill>
                <a:schemeClr val="bg1"/>
              </a:solidFill>
              <a:cs typeface="+mn-ea"/>
              <a:sym typeface="+mn-lt"/>
            </a:endParaRPr>
          </a:p>
        </p:txBody>
      </p:sp>
      <p:grpSp>
        <p:nvGrpSpPr>
          <p:cNvPr id="34" name="组合 33"/>
          <p:cNvGrpSpPr/>
          <p:nvPr/>
        </p:nvGrpSpPr>
        <p:grpSpPr>
          <a:xfrm>
            <a:off x="5743512" y="3060357"/>
            <a:ext cx="2485154" cy="1580931"/>
            <a:chOff x="7788275" y="4164013"/>
            <a:chExt cx="3381375" cy="2151062"/>
          </a:xfrm>
        </p:grpSpPr>
        <p:sp>
          <p:nvSpPr>
            <p:cNvPr id="35" name="矩形 64"/>
            <p:cNvSpPr>
              <a:spLocks noChangeArrowheads="1"/>
            </p:cNvSpPr>
            <p:nvPr/>
          </p:nvSpPr>
          <p:spPr bwMode="auto">
            <a:xfrm>
              <a:off x="7788275" y="4164013"/>
              <a:ext cx="3381375" cy="2151062"/>
            </a:xfrm>
            <a:prstGeom prst="rect">
              <a:avLst/>
            </a:prstGeom>
            <a:gradFill>
              <a:gsLst>
                <a:gs pos="0">
                  <a:srgbClr val="252122"/>
                </a:gs>
                <a:gs pos="100000">
                  <a:srgbClr val="575658"/>
                </a:gs>
              </a:gsLst>
              <a:lin ang="16200000" scaled="0"/>
            </a:gradFill>
            <a:ln w="50800" cap="flat" cmpd="sng">
              <a:solidFill>
                <a:srgbClr val="FEFEFE"/>
              </a:solidFill>
              <a:bevel/>
            </a:ln>
          </p:spPr>
          <p:txBody>
            <a:bodyPr anchor="ctr"/>
            <a:lstStyle/>
            <a:p>
              <a:pPr algn="ctr"/>
              <a:endParaRPr lang="zh-CN" altLang="zh-CN" sz="800">
                <a:solidFill>
                  <a:srgbClr val="FFFFFF"/>
                </a:solidFill>
                <a:cs typeface="+mn-ea"/>
                <a:sym typeface="+mn-lt"/>
              </a:endParaRPr>
            </a:p>
          </p:txBody>
        </p:sp>
        <p:sp>
          <p:nvSpPr>
            <p:cNvPr id="36" name="文本框 35"/>
            <p:cNvSpPr txBox="1"/>
            <p:nvPr/>
          </p:nvSpPr>
          <p:spPr>
            <a:xfrm>
              <a:off x="8174869" y="4455508"/>
              <a:ext cx="2345112" cy="544402"/>
            </a:xfrm>
            <a:prstGeom prst="rect">
              <a:avLst/>
            </a:prstGeom>
            <a:noFill/>
          </p:spPr>
          <p:txBody>
            <a:bodyPr wrap="none" rtlCol="0">
              <a:spAutoFit/>
            </a:bodyPr>
            <a:lstStyle/>
            <a:p>
              <a:r>
                <a:rPr lang="zh-CN" altLang="en-US" sz="2000" b="1" dirty="0">
                  <a:solidFill>
                    <a:schemeClr val="bg1"/>
                  </a:solidFill>
                  <a:cs typeface="+mn-ea"/>
                  <a:sym typeface="+mn-lt"/>
                </a:rPr>
                <a:t>单击添加标题</a:t>
              </a:r>
            </a:p>
          </p:txBody>
        </p:sp>
        <p:sp>
          <p:nvSpPr>
            <p:cNvPr id="37" name="文本框 36"/>
            <p:cNvSpPr txBox="1"/>
            <p:nvPr/>
          </p:nvSpPr>
          <p:spPr>
            <a:xfrm>
              <a:off x="8488948" y="5297825"/>
              <a:ext cx="1716957" cy="879417"/>
            </a:xfrm>
            <a:prstGeom prst="rect">
              <a:avLst/>
            </a:prstGeom>
            <a:noFill/>
            <a:effectLst/>
          </p:spPr>
          <p:txBody>
            <a:bodyPr wrap="none" rtlCol="0">
              <a:spAutoFit/>
            </a:bodyPr>
            <a:lstStyle/>
            <a:p>
              <a:r>
                <a:rPr lang="zh-CN" altLang="en-US" sz="1200" dirty="0">
                  <a:solidFill>
                    <a:srgbClr val="FEFEFE"/>
                  </a:solidFill>
                  <a:cs typeface="+mn-ea"/>
                  <a:sym typeface="+mn-lt"/>
                </a:rPr>
                <a:t>请在这里输入您</a:t>
              </a:r>
              <a:endParaRPr lang="en-US" altLang="zh-CN" sz="1200" dirty="0">
                <a:solidFill>
                  <a:srgbClr val="FEFEFE"/>
                </a:solidFill>
                <a:cs typeface="+mn-ea"/>
                <a:sym typeface="+mn-lt"/>
              </a:endParaRPr>
            </a:p>
            <a:p>
              <a:r>
                <a:rPr lang="zh-CN" altLang="en-US" sz="1200" dirty="0">
                  <a:solidFill>
                    <a:srgbClr val="FEFEFE"/>
                  </a:solidFill>
                  <a:cs typeface="+mn-ea"/>
                  <a:sym typeface="+mn-lt"/>
                </a:rPr>
                <a:t>的主要叙述内容</a:t>
              </a:r>
              <a:endParaRPr lang="en-US" altLang="zh-CN" sz="1200" dirty="0">
                <a:solidFill>
                  <a:srgbClr val="FEFEFE"/>
                </a:solidFill>
                <a:cs typeface="+mn-ea"/>
                <a:sym typeface="+mn-lt"/>
              </a:endParaRPr>
            </a:p>
            <a:p>
              <a:endParaRPr lang="en-US" altLang="zh-CN" sz="1200" dirty="0">
                <a:solidFill>
                  <a:srgbClr val="FEFEFE"/>
                </a:solidFill>
                <a:cs typeface="+mn-ea"/>
                <a:sym typeface="+mn-lt"/>
              </a:endParaRPr>
            </a:p>
          </p:txBody>
        </p:sp>
      </p:grpSp>
      <p:sp>
        <p:nvSpPr>
          <p:cNvPr id="18"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childTnLst>
                                </p:cTn>
                              </p:par>
                            </p:childTnLst>
                          </p:cTn>
                        </p:par>
                        <p:par>
                          <p:cTn id="8" fill="hold">
                            <p:stCondLst>
                              <p:cond delay="2000"/>
                            </p:stCondLst>
                            <p:childTnLst>
                              <p:par>
                                <p:cTn id="9" presetID="35" presetClass="emph" presetSubtype="0" repeatCount="4000" fill="hold" grpId="1" nodeType="afterEffect">
                                  <p:stCondLst>
                                    <p:cond delay="0"/>
                                  </p:stCondLst>
                                  <p:childTnLst>
                                    <p:anim calcmode="discrete" valueType="str">
                                      <p:cBhvr>
                                        <p:cTn id="10" dur="100" fill="hold"/>
                                        <p:tgtEl>
                                          <p:spTgt spid="25"/>
                                        </p:tgtEl>
                                        <p:attrNameLst>
                                          <p:attrName>style.visibility</p:attrName>
                                        </p:attrNameLst>
                                      </p:cBhvr>
                                      <p:tavLst>
                                        <p:tav tm="0">
                                          <p:val>
                                            <p:strVal val="hidden"/>
                                          </p:val>
                                        </p:tav>
                                        <p:tav tm="50000">
                                          <p:val>
                                            <p:strVal val="visible"/>
                                          </p:val>
                                        </p:tav>
                                      </p:tavLst>
                                    </p:anim>
                                  </p:childTnLst>
                                </p:cTn>
                              </p:par>
                            </p:childTnLst>
                          </p:cTn>
                        </p:par>
                        <p:par>
                          <p:cTn id="11" fill="hold">
                            <p:stCondLst>
                              <p:cond delay="2400"/>
                            </p:stCondLst>
                            <p:childTnLst>
                              <p:par>
                                <p:cTn id="12" presetID="10" presetClass="entr" presetSubtype="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20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childTnLst>
                                </p:cTn>
                              </p:par>
                            </p:childTnLst>
                          </p:cTn>
                        </p:par>
                        <p:par>
                          <p:cTn id="18" fill="hold">
                            <p:stCondLst>
                              <p:cond delay="4400"/>
                            </p:stCondLst>
                            <p:childTnLst>
                              <p:par>
                                <p:cTn id="19" presetID="2" presetClass="entr" presetSubtype="4"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1+#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0-#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0-#ppt_w/2"/>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5" grpId="1" animBg="1"/>
      <p:bldP spid="26" grpId="0" animBg="1"/>
      <p:bldP spid="27" grpId="0" animBg="1"/>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7" name="图片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71796" y="1137828"/>
            <a:ext cx="2789272"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图片 11"/>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914635" y="2752315"/>
            <a:ext cx="2802366"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9" name="组合 12"/>
          <p:cNvGrpSpPr/>
          <p:nvPr/>
        </p:nvGrpSpPr>
        <p:grpSpPr bwMode="auto">
          <a:xfrm>
            <a:off x="4321780" y="3009494"/>
            <a:ext cx="58334" cy="1245394"/>
            <a:chOff x="4447640" y="4598361"/>
            <a:chExt cx="77272" cy="1660771"/>
          </a:xfrm>
          <a:solidFill>
            <a:schemeClr val="tx1">
              <a:lumMod val="50000"/>
              <a:lumOff val="50000"/>
            </a:schemeClr>
          </a:solidFill>
        </p:grpSpPr>
        <p:cxnSp>
          <p:nvCxnSpPr>
            <p:cNvPr id="14" name="直接连接符 13"/>
            <p:cNvCxnSpPr/>
            <p:nvPr/>
          </p:nvCxnSpPr>
          <p:spPr>
            <a:xfrm>
              <a:off x="4487065" y="4598361"/>
              <a:ext cx="0" cy="1582972"/>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447640" y="6181333"/>
              <a:ext cx="77272" cy="7779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grpSp>
        <p:nvGrpSpPr>
          <p:cNvPr id="30730" name="组合 15"/>
          <p:cNvGrpSpPr/>
          <p:nvPr/>
        </p:nvGrpSpPr>
        <p:grpSpPr bwMode="auto">
          <a:xfrm>
            <a:off x="4886062" y="1653650"/>
            <a:ext cx="57143" cy="1229915"/>
            <a:chOff x="6368203" y="2158186"/>
            <a:chExt cx="77272" cy="1641049"/>
          </a:xfrm>
          <a:solidFill>
            <a:schemeClr val="tx1">
              <a:lumMod val="50000"/>
              <a:lumOff val="50000"/>
            </a:schemeClr>
          </a:solidFill>
        </p:grpSpPr>
        <p:cxnSp>
          <p:nvCxnSpPr>
            <p:cNvPr id="17" name="直接连接符 16"/>
            <p:cNvCxnSpPr/>
            <p:nvPr/>
          </p:nvCxnSpPr>
          <p:spPr>
            <a:xfrm>
              <a:off x="6406839" y="2215376"/>
              <a:ext cx="0" cy="1583859"/>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368203" y="2158186"/>
              <a:ext cx="77272" cy="77842"/>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grpSp>
      <p:sp>
        <p:nvSpPr>
          <p:cNvPr id="19" name="流程图: 可选过程 18"/>
          <p:cNvSpPr/>
          <p:nvPr/>
        </p:nvSpPr>
        <p:spPr>
          <a:xfrm>
            <a:off x="1439654" y="3142842"/>
            <a:ext cx="974995" cy="308372"/>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995" b="1" dirty="0">
                <a:solidFill>
                  <a:schemeClr val="bg1">
                    <a:lumMod val="50000"/>
                  </a:schemeClr>
                </a:solidFill>
                <a:cs typeface="+mn-ea"/>
                <a:sym typeface="+mn-lt"/>
              </a:rPr>
              <a:t>添加文字</a:t>
            </a:r>
          </a:p>
        </p:txBody>
      </p:sp>
      <p:sp>
        <p:nvSpPr>
          <p:cNvPr id="30732" name="TextBox 10"/>
          <p:cNvSpPr txBox="1">
            <a:spLocks noChangeArrowheads="1"/>
          </p:cNvSpPr>
          <p:nvPr/>
        </p:nvSpPr>
        <p:spPr bwMode="auto">
          <a:xfrm>
            <a:off x="1522987" y="3435734"/>
            <a:ext cx="2322607"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单击添加内容单击添加内容单击添加内容单击添加内容单击添加内容单击添加内容单击添加内容单击添加内容单击添加内容单击添加内容单击添加内容</a:t>
            </a:r>
            <a:endParaRPr lang="en-US" altLang="zh-CN" sz="900" dirty="0">
              <a:latin typeface="+mn-lt"/>
              <a:ea typeface="+mn-ea"/>
              <a:cs typeface="+mn-ea"/>
              <a:sym typeface="+mn-lt"/>
            </a:endParaRPr>
          </a:p>
        </p:txBody>
      </p:sp>
      <p:sp>
        <p:nvSpPr>
          <p:cNvPr id="21" name="流程图: 可选过程 20"/>
          <p:cNvSpPr/>
          <p:nvPr/>
        </p:nvSpPr>
        <p:spPr>
          <a:xfrm>
            <a:off x="5309871" y="1472395"/>
            <a:ext cx="976186" cy="308372"/>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995" b="1" dirty="0">
                <a:solidFill>
                  <a:schemeClr val="bg1">
                    <a:lumMod val="50000"/>
                  </a:schemeClr>
                </a:solidFill>
                <a:cs typeface="+mn-ea"/>
                <a:sym typeface="+mn-lt"/>
              </a:rPr>
              <a:t>添加文字</a:t>
            </a:r>
          </a:p>
        </p:txBody>
      </p:sp>
      <p:sp>
        <p:nvSpPr>
          <p:cNvPr id="30734" name="TextBox 10"/>
          <p:cNvSpPr txBox="1">
            <a:spLocks noChangeArrowheads="1"/>
          </p:cNvSpPr>
          <p:nvPr/>
        </p:nvSpPr>
        <p:spPr bwMode="auto">
          <a:xfrm>
            <a:off x="5394396" y="1764097"/>
            <a:ext cx="2322607"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mn-lt"/>
                <a:ea typeface="+mn-ea"/>
                <a:cs typeface="+mn-ea"/>
                <a:sym typeface="+mn-lt"/>
              </a:rPr>
              <a:t>单击添加内容单击添加内容单击添加内容单击添加内容单击添加内容单击添加内容单击添加内容单击添加内容单击添加内容单击添加内容单击添加内容单击添加内容</a:t>
            </a:r>
            <a:endParaRPr lang="en-US" altLang="zh-CN" sz="900" dirty="0">
              <a:latin typeface="+mn-lt"/>
              <a:ea typeface="+mn-ea"/>
              <a:cs typeface="+mn-ea"/>
              <a:sym typeface="+mn-lt"/>
            </a:endParaRPr>
          </a:p>
        </p:txBody>
      </p:sp>
      <p:sp>
        <p:nvSpPr>
          <p:cNvPr id="16"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fade">
                                      <p:cBhvr>
                                        <p:cTn id="7" dur="1000"/>
                                        <p:tgtEl>
                                          <p:spTgt spid="30727"/>
                                        </p:tgtEl>
                                      </p:cBhvr>
                                    </p:animEffect>
                                    <p:anim calcmode="lin" valueType="num">
                                      <p:cBhvr>
                                        <p:cTn id="8" dur="1000" fill="hold"/>
                                        <p:tgtEl>
                                          <p:spTgt spid="30727"/>
                                        </p:tgtEl>
                                        <p:attrNameLst>
                                          <p:attrName>ppt_x</p:attrName>
                                        </p:attrNameLst>
                                      </p:cBhvr>
                                      <p:tavLst>
                                        <p:tav tm="0">
                                          <p:val>
                                            <p:strVal val="#ppt_x"/>
                                          </p:val>
                                        </p:tav>
                                        <p:tav tm="100000">
                                          <p:val>
                                            <p:strVal val="#ppt_x"/>
                                          </p:val>
                                        </p:tav>
                                      </p:tavLst>
                                    </p:anim>
                                    <p:anim calcmode="lin" valueType="num">
                                      <p:cBhvr>
                                        <p:cTn id="9" dur="1000" fill="hold"/>
                                        <p:tgtEl>
                                          <p:spTgt spid="3072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30728"/>
                                        </p:tgtEl>
                                        <p:attrNameLst>
                                          <p:attrName>style.visibility</p:attrName>
                                        </p:attrNameLst>
                                      </p:cBhvr>
                                      <p:to>
                                        <p:strVal val="visible"/>
                                      </p:to>
                                    </p:set>
                                    <p:animEffect transition="in" filter="fade">
                                      <p:cBhvr>
                                        <p:cTn id="12" dur="1000"/>
                                        <p:tgtEl>
                                          <p:spTgt spid="30728"/>
                                        </p:tgtEl>
                                      </p:cBhvr>
                                    </p:animEffect>
                                    <p:anim calcmode="lin" valueType="num">
                                      <p:cBhvr>
                                        <p:cTn id="13" dur="1000" fill="hold"/>
                                        <p:tgtEl>
                                          <p:spTgt spid="30728"/>
                                        </p:tgtEl>
                                        <p:attrNameLst>
                                          <p:attrName>ppt_x</p:attrName>
                                        </p:attrNameLst>
                                      </p:cBhvr>
                                      <p:tavLst>
                                        <p:tav tm="0">
                                          <p:val>
                                            <p:strVal val="#ppt_x"/>
                                          </p:val>
                                        </p:tav>
                                        <p:tav tm="100000">
                                          <p:val>
                                            <p:strVal val="#ppt_x"/>
                                          </p:val>
                                        </p:tav>
                                      </p:tavLst>
                                    </p:anim>
                                    <p:anim calcmode="lin" valueType="num">
                                      <p:cBhvr>
                                        <p:cTn id="14" dur="1000" fill="hold"/>
                                        <p:tgtEl>
                                          <p:spTgt spid="30728"/>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600"/>
                                  </p:stCondLst>
                                  <p:childTnLst>
                                    <p:set>
                                      <p:cBhvr>
                                        <p:cTn id="16" dur="1" fill="hold">
                                          <p:stCondLst>
                                            <p:cond delay="0"/>
                                          </p:stCondLst>
                                        </p:cTn>
                                        <p:tgtEl>
                                          <p:spTgt spid="30729"/>
                                        </p:tgtEl>
                                        <p:attrNameLst>
                                          <p:attrName>style.visibility</p:attrName>
                                        </p:attrNameLst>
                                      </p:cBhvr>
                                      <p:to>
                                        <p:strVal val="visible"/>
                                      </p:to>
                                    </p:set>
                                    <p:animEffect transition="in" filter="wipe(up)">
                                      <p:cBhvr>
                                        <p:cTn id="17" dur="500"/>
                                        <p:tgtEl>
                                          <p:spTgt spid="30729"/>
                                        </p:tgtEl>
                                      </p:cBhvr>
                                    </p:animEffect>
                                  </p:childTnLst>
                                </p:cTn>
                              </p:par>
                              <p:par>
                                <p:cTn id="18" presetID="22" presetClass="entr" presetSubtype="4" fill="hold" nodeType="withEffect">
                                  <p:stCondLst>
                                    <p:cond delay="900"/>
                                  </p:stCondLst>
                                  <p:childTnLst>
                                    <p:set>
                                      <p:cBhvr>
                                        <p:cTn id="19" dur="1" fill="hold">
                                          <p:stCondLst>
                                            <p:cond delay="0"/>
                                          </p:stCondLst>
                                        </p:cTn>
                                        <p:tgtEl>
                                          <p:spTgt spid="30730"/>
                                        </p:tgtEl>
                                        <p:attrNameLst>
                                          <p:attrName>style.visibility</p:attrName>
                                        </p:attrNameLst>
                                      </p:cBhvr>
                                      <p:to>
                                        <p:strVal val="visible"/>
                                      </p:to>
                                    </p:set>
                                    <p:animEffect transition="in" filter="wipe(down)">
                                      <p:cBhvr>
                                        <p:cTn id="20" dur="500"/>
                                        <p:tgtEl>
                                          <p:spTgt spid="30730"/>
                                        </p:tgtEl>
                                      </p:cBhvr>
                                    </p:animEffect>
                                  </p:childTnLst>
                                </p:cTn>
                              </p:par>
                              <p:par>
                                <p:cTn id="21" presetID="10" presetClass="entr" presetSubtype="0" fill="hold" grpId="0" nodeType="withEffect">
                                  <p:stCondLst>
                                    <p:cond delay="12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30732"/>
                                        </p:tgtEl>
                                        <p:attrNameLst>
                                          <p:attrName>style.visibility</p:attrName>
                                        </p:attrNameLst>
                                      </p:cBhvr>
                                      <p:to>
                                        <p:strVal val="visible"/>
                                      </p:to>
                                    </p:set>
                                    <p:animEffect transition="in" filter="fade">
                                      <p:cBhvr>
                                        <p:cTn id="26" dur="500"/>
                                        <p:tgtEl>
                                          <p:spTgt spid="30732"/>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2100"/>
                                  </p:stCondLst>
                                  <p:childTnLst>
                                    <p:set>
                                      <p:cBhvr>
                                        <p:cTn id="31" dur="1" fill="hold">
                                          <p:stCondLst>
                                            <p:cond delay="0"/>
                                          </p:stCondLst>
                                        </p:cTn>
                                        <p:tgtEl>
                                          <p:spTgt spid="30734"/>
                                        </p:tgtEl>
                                        <p:attrNameLst>
                                          <p:attrName>style.visibility</p:attrName>
                                        </p:attrNameLst>
                                      </p:cBhvr>
                                      <p:to>
                                        <p:strVal val="visible"/>
                                      </p:to>
                                    </p:set>
                                    <p:animEffect transition="in" filter="fade">
                                      <p:cBhvr>
                                        <p:cTn id="32" dur="500"/>
                                        <p:tgtEl>
                                          <p:spTgt spid="30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732" grpId="0"/>
      <p:bldP spid="21" grpId="0"/>
      <p:bldP spid="307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075913" y="1411001"/>
            <a:ext cx="4992832" cy="2325291"/>
          </a:xfrm>
          <a:custGeom>
            <a:avLst/>
            <a:gdLst>
              <a:gd name="connsiteX0" fmla="*/ 0 w 5718220"/>
              <a:gd name="connsiteY0" fmla="*/ 0 h 2987899"/>
              <a:gd name="connsiteX1" fmla="*/ 5718220 w 5718220"/>
              <a:gd name="connsiteY1" fmla="*/ 0 h 2987899"/>
              <a:gd name="connsiteX2" fmla="*/ 5718220 w 5718220"/>
              <a:gd name="connsiteY2" fmla="*/ 2485623 h 2987899"/>
              <a:gd name="connsiteX3" fmla="*/ 3181082 w 5718220"/>
              <a:gd name="connsiteY3" fmla="*/ 2485623 h 2987899"/>
              <a:gd name="connsiteX4" fmla="*/ 2859110 w 5718220"/>
              <a:gd name="connsiteY4" fmla="*/ 2987899 h 2987899"/>
              <a:gd name="connsiteX5" fmla="*/ 2537138 w 5718220"/>
              <a:gd name="connsiteY5" fmla="*/ 2485623 h 2987899"/>
              <a:gd name="connsiteX6" fmla="*/ 0 w 5718220"/>
              <a:gd name="connsiteY6" fmla="*/ 2485623 h 298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8220" h="2987899">
                <a:moveTo>
                  <a:pt x="0" y="0"/>
                </a:moveTo>
                <a:lnTo>
                  <a:pt x="5718220" y="0"/>
                </a:lnTo>
                <a:lnTo>
                  <a:pt x="5718220" y="2485623"/>
                </a:lnTo>
                <a:lnTo>
                  <a:pt x="3181082" y="2485623"/>
                </a:lnTo>
                <a:lnTo>
                  <a:pt x="2859110" y="2987899"/>
                </a:lnTo>
                <a:lnTo>
                  <a:pt x="2537138" y="2485623"/>
                </a:lnTo>
                <a:lnTo>
                  <a:pt x="0" y="2485623"/>
                </a:lnTo>
                <a:close/>
              </a:path>
            </a:pathLst>
          </a:cu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8" name="任意多边形 17"/>
          <p:cNvSpPr/>
          <p:nvPr/>
        </p:nvSpPr>
        <p:spPr bwMode="auto">
          <a:xfrm>
            <a:off x="2075911" y="3445783"/>
            <a:ext cx="2451179" cy="982265"/>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9" name="任意多边形 18"/>
          <p:cNvSpPr/>
          <p:nvPr/>
        </p:nvSpPr>
        <p:spPr bwMode="auto">
          <a:xfrm rot="10800000" flipV="1">
            <a:off x="4623519" y="3435066"/>
            <a:ext cx="2445226" cy="983456"/>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3" name="矩形 12"/>
          <p:cNvSpPr/>
          <p:nvPr/>
        </p:nvSpPr>
        <p:spPr bwMode="auto">
          <a:xfrm>
            <a:off x="1655677" y="991903"/>
            <a:ext cx="429759" cy="429816"/>
          </a:xfrm>
          <a:prstGeom prst="rect">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4" name="矩形 13"/>
          <p:cNvSpPr/>
          <p:nvPr/>
        </p:nvSpPr>
        <p:spPr bwMode="auto">
          <a:xfrm>
            <a:off x="7055649" y="4410188"/>
            <a:ext cx="429759" cy="4298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5" name="矩形 14"/>
          <p:cNvSpPr/>
          <p:nvPr/>
        </p:nvSpPr>
        <p:spPr bwMode="auto">
          <a:xfrm>
            <a:off x="7055648" y="1099060"/>
            <a:ext cx="313094" cy="313135"/>
          </a:xfrm>
          <a:prstGeom prst="rect">
            <a:avLst/>
          </a:prstGeom>
          <a:solidFill>
            <a:srgbClr val="9863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16" name="矩形 15"/>
          <p:cNvSpPr/>
          <p:nvPr/>
        </p:nvSpPr>
        <p:spPr bwMode="auto">
          <a:xfrm>
            <a:off x="1772341" y="4419711"/>
            <a:ext cx="313094" cy="3131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95">
              <a:cs typeface="+mn-ea"/>
              <a:sym typeface="+mn-lt"/>
            </a:endParaRPr>
          </a:p>
        </p:txBody>
      </p:sp>
      <p:sp>
        <p:nvSpPr>
          <p:cNvPr id="20" name="文本框 78"/>
          <p:cNvSpPr txBox="1">
            <a:spLocks noChangeArrowheads="1"/>
          </p:cNvSpPr>
          <p:nvPr/>
        </p:nvSpPr>
        <p:spPr bwMode="auto">
          <a:xfrm>
            <a:off x="2316387" y="1827555"/>
            <a:ext cx="451188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solidFill>
                  <a:schemeClr val="bg1"/>
                </a:solidFill>
                <a:latin typeface="+mn-lt"/>
                <a:ea typeface="+mn-ea"/>
                <a:cs typeface="+mn-ea"/>
                <a:sym typeface="+mn-lt"/>
              </a:rPr>
              <a:t>单击添加内容单击添加内容单击添加内容单击添加内容单击添加内容单击添加内容单击添加内容单击添加内容单击添加内容单击添加内容</a:t>
            </a:r>
            <a:endParaRPr lang="en-US" altLang="zh-CN" sz="900" dirty="0">
              <a:solidFill>
                <a:schemeClr val="bg1"/>
              </a:solidFill>
              <a:latin typeface="+mn-lt"/>
              <a:ea typeface="+mn-ea"/>
              <a:cs typeface="+mn-ea"/>
              <a:sym typeface="+mn-lt"/>
            </a:endParaRPr>
          </a:p>
          <a:p>
            <a:endParaRPr lang="en-US" altLang="zh-CN" sz="900" dirty="0">
              <a:solidFill>
                <a:schemeClr val="bg1"/>
              </a:solidFill>
              <a:latin typeface="+mn-lt"/>
              <a:ea typeface="+mn-ea"/>
              <a:cs typeface="+mn-ea"/>
              <a:sym typeface="+mn-lt"/>
            </a:endParaRPr>
          </a:p>
          <a:p>
            <a:r>
              <a:rPr lang="zh-CN" altLang="en-US" sz="900" dirty="0">
                <a:solidFill>
                  <a:schemeClr val="bg1"/>
                </a:solidFill>
                <a:latin typeface="+mn-lt"/>
                <a:ea typeface="+mn-ea"/>
                <a:cs typeface="+mn-ea"/>
                <a:sym typeface="+mn-lt"/>
              </a:rPr>
              <a:t>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单击添加内容</a:t>
            </a:r>
            <a:endParaRPr lang="en-US" altLang="zh-CN" sz="900" dirty="0">
              <a:solidFill>
                <a:schemeClr val="bg1"/>
              </a:solidFill>
              <a:latin typeface="+mn-lt"/>
              <a:ea typeface="+mn-ea"/>
              <a:cs typeface="+mn-ea"/>
              <a:sym typeface="+mn-lt"/>
            </a:endParaRPr>
          </a:p>
          <a:p>
            <a:endParaRPr lang="en-US" altLang="zh-CN" sz="900" dirty="0">
              <a:solidFill>
                <a:schemeClr val="bg1"/>
              </a:solidFill>
              <a:latin typeface="+mn-lt"/>
              <a:ea typeface="+mn-ea"/>
              <a:cs typeface="+mn-ea"/>
              <a:sym typeface="+mn-lt"/>
            </a:endParaRPr>
          </a:p>
          <a:p>
            <a:endParaRPr lang="en-US" altLang="zh-CN" sz="900" dirty="0">
              <a:solidFill>
                <a:schemeClr val="bg1"/>
              </a:solidFill>
              <a:latin typeface="+mn-lt"/>
              <a:ea typeface="+mn-ea"/>
              <a:cs typeface="+mn-ea"/>
              <a:sym typeface="+mn-lt"/>
            </a:endParaRPr>
          </a:p>
          <a:p>
            <a:endParaRPr lang="en-US" altLang="zh-CN" sz="900" dirty="0">
              <a:solidFill>
                <a:schemeClr val="bg1"/>
              </a:solidFill>
              <a:latin typeface="+mn-lt"/>
              <a:ea typeface="+mn-ea"/>
              <a:cs typeface="+mn-ea"/>
              <a:sym typeface="+mn-lt"/>
            </a:endParaRPr>
          </a:p>
          <a:p>
            <a:endParaRPr lang="en-US" altLang="zh-CN" sz="900" dirty="0">
              <a:solidFill>
                <a:schemeClr val="bg1"/>
              </a:solidFill>
              <a:latin typeface="+mn-lt"/>
              <a:ea typeface="+mn-ea"/>
              <a:cs typeface="+mn-ea"/>
              <a:sym typeface="+mn-lt"/>
            </a:endParaRPr>
          </a:p>
        </p:txBody>
      </p:sp>
      <p:sp>
        <p:nvSpPr>
          <p:cNvPr id="21" name="TextBox 53"/>
          <p:cNvSpPr txBox="1">
            <a:spLocks noChangeArrowheads="1"/>
          </p:cNvSpPr>
          <p:nvPr/>
        </p:nvSpPr>
        <p:spPr bwMode="auto">
          <a:xfrm>
            <a:off x="2209244" y="1579811"/>
            <a:ext cx="1316660" cy="24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defRPr/>
            </a:pPr>
            <a:r>
              <a:rPr lang="zh-CN" altLang="en-US" sz="995" b="1" kern="0" dirty="0">
                <a:solidFill>
                  <a:sysClr val="window" lastClr="FFFFFF">
                    <a:lumMod val="95000"/>
                  </a:sysClr>
                </a:solidFill>
                <a:cs typeface="+mn-ea"/>
                <a:sym typeface="+mn-lt"/>
              </a:rPr>
              <a:t>添加您的标题</a:t>
            </a:r>
            <a:endParaRPr lang="zh-CN" altLang="en-US" sz="2100" b="1" kern="0" dirty="0">
              <a:solidFill>
                <a:sysClr val="window" lastClr="FFFFFF">
                  <a:lumMod val="95000"/>
                </a:sysClr>
              </a:solidFill>
              <a:cs typeface="+mn-ea"/>
              <a:sym typeface="+mn-lt"/>
            </a:endParaRPr>
          </a:p>
        </p:txBody>
      </p:sp>
      <p:pic>
        <p:nvPicPr>
          <p:cNvPr id="31754" name="图片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09246" y="3645640"/>
            <a:ext cx="459521" cy="4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2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86613" y="3637307"/>
            <a:ext cx="459521" cy="4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53"/>
          <p:cNvSpPr txBox="1">
            <a:spLocks noChangeArrowheads="1"/>
          </p:cNvSpPr>
          <p:nvPr/>
        </p:nvSpPr>
        <p:spPr bwMode="auto">
          <a:xfrm>
            <a:off x="2597337" y="3744963"/>
            <a:ext cx="1001186" cy="24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995" b="1">
                <a:solidFill>
                  <a:srgbClr val="F2F2F2"/>
                </a:solidFill>
                <a:latin typeface="+mn-lt"/>
                <a:ea typeface="+mn-ea"/>
                <a:cs typeface="+mn-ea"/>
                <a:sym typeface="+mn-lt"/>
              </a:rPr>
              <a:t>添加文本</a:t>
            </a:r>
            <a:endParaRPr lang="zh-CN" altLang="en-US" sz="2100" b="1">
              <a:solidFill>
                <a:srgbClr val="F2F2F2"/>
              </a:solidFill>
              <a:latin typeface="+mn-lt"/>
              <a:ea typeface="+mn-ea"/>
              <a:cs typeface="+mn-ea"/>
              <a:sym typeface="+mn-lt"/>
            </a:endParaRPr>
          </a:p>
        </p:txBody>
      </p:sp>
      <p:sp>
        <p:nvSpPr>
          <p:cNvPr id="25" name="TextBox 53"/>
          <p:cNvSpPr txBox="1">
            <a:spLocks noChangeArrowheads="1"/>
          </p:cNvSpPr>
          <p:nvPr/>
        </p:nvSpPr>
        <p:spPr bwMode="auto">
          <a:xfrm>
            <a:off x="5438991" y="3775324"/>
            <a:ext cx="1001185" cy="24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995" b="1">
                <a:solidFill>
                  <a:srgbClr val="F2F2F2"/>
                </a:solidFill>
                <a:latin typeface="+mn-lt"/>
                <a:ea typeface="+mn-ea"/>
                <a:cs typeface="+mn-ea"/>
                <a:sym typeface="+mn-lt"/>
              </a:rPr>
              <a:t>添加文本</a:t>
            </a:r>
            <a:endParaRPr lang="zh-CN" altLang="en-US" sz="2100" b="1">
              <a:solidFill>
                <a:srgbClr val="F2F2F2"/>
              </a:solidFill>
              <a:latin typeface="+mn-lt"/>
              <a:ea typeface="+mn-ea"/>
              <a:cs typeface="+mn-ea"/>
              <a:sym typeface="+mn-lt"/>
            </a:endParaRPr>
          </a:p>
        </p:txBody>
      </p:sp>
      <p:sp>
        <p:nvSpPr>
          <p:cNvPr id="23" name="标题 1"/>
          <p:cNvSpPr txBox="1">
            <a:spLocks/>
          </p:cNvSpPr>
          <p:nvPr/>
        </p:nvSpPr>
        <p:spPr>
          <a:xfrm>
            <a:off x="162608" y="20005"/>
            <a:ext cx="7886700" cy="71659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latin typeface="+mn-lt"/>
                <a:ea typeface="+mn-ea"/>
                <a:cs typeface="+mn-ea"/>
                <a:sym typeface="+mn-lt"/>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53" presetClass="entr" presetSubtype="16" fill="hold" grpId="0" nodeType="withEffect">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1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18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grpId="0" nodeType="withEffect">
                                  <p:stCondLst>
                                    <p:cond delay="21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53" presetClass="entr" presetSubtype="16" fill="hold" grpId="0" nodeType="withEffect">
                                  <p:stCondLst>
                                    <p:cond delay="240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10" presetClass="entr" presetSubtype="0" fill="hold" nodeType="withEffect">
                                  <p:stCondLst>
                                    <p:cond delay="2700"/>
                                  </p:stCondLst>
                                  <p:childTnLst>
                                    <p:set>
                                      <p:cBhvr>
                                        <p:cTn id="48" dur="1" fill="hold">
                                          <p:stCondLst>
                                            <p:cond delay="0"/>
                                          </p:stCondLst>
                                        </p:cTn>
                                        <p:tgtEl>
                                          <p:spTgt spid="31754"/>
                                        </p:tgtEl>
                                        <p:attrNameLst>
                                          <p:attrName>style.visibility</p:attrName>
                                        </p:attrNameLst>
                                      </p:cBhvr>
                                      <p:to>
                                        <p:strVal val="visible"/>
                                      </p:to>
                                    </p:set>
                                    <p:animEffect transition="in" filter="fade">
                                      <p:cBhvr>
                                        <p:cTn id="49" dur="500"/>
                                        <p:tgtEl>
                                          <p:spTgt spid="31754"/>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3300"/>
                                  </p:stCondLst>
                                  <p:childTnLst>
                                    <p:set>
                                      <p:cBhvr>
                                        <p:cTn id="54" dur="1" fill="hold">
                                          <p:stCondLst>
                                            <p:cond delay="0"/>
                                          </p:stCondLst>
                                        </p:cTn>
                                        <p:tgtEl>
                                          <p:spTgt spid="31755"/>
                                        </p:tgtEl>
                                        <p:attrNameLst>
                                          <p:attrName>style.visibility</p:attrName>
                                        </p:attrNameLst>
                                      </p:cBhvr>
                                      <p:to>
                                        <p:strVal val="visible"/>
                                      </p:to>
                                    </p:set>
                                    <p:animEffect transition="in" filter="fade">
                                      <p:cBhvr>
                                        <p:cTn id="55" dur="500"/>
                                        <p:tgtEl>
                                          <p:spTgt spid="31755"/>
                                        </p:tgtEl>
                                      </p:cBhvr>
                                    </p:animEffect>
                                  </p:childTnLst>
                                </p:cTn>
                              </p:par>
                              <p:par>
                                <p:cTn id="56" presetID="10" presetClass="entr" presetSubtype="0" fill="hold" grpId="0" nodeType="withEffect">
                                  <p:stCondLst>
                                    <p:cond delay="360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0" grpId="0"/>
      <p:bldP spid="21"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613861" y="2271905"/>
            <a:ext cx="5235899" cy="508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3600" dirty="0">
                <a:solidFill>
                  <a:schemeClr val="tx1"/>
                </a:solidFill>
                <a:latin typeface="+mn-lt"/>
                <a:ea typeface="+mn-ea"/>
                <a:cs typeface="+mn-ea"/>
                <a:sym typeface="+mn-lt"/>
              </a:rPr>
              <a:t>感谢您的聆听</a:t>
            </a:r>
          </a:p>
        </p:txBody>
      </p:sp>
      <p:sp>
        <p:nvSpPr>
          <p:cNvPr id="18" name="Rectangle 3"/>
          <p:cNvSpPr txBox="1">
            <a:spLocks noChangeArrowheads="1"/>
          </p:cNvSpPr>
          <p:nvPr/>
        </p:nvSpPr>
        <p:spPr bwMode="auto">
          <a:xfrm>
            <a:off x="1669350" y="1222779"/>
            <a:ext cx="2752169" cy="993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7200" dirty="0" smtClean="0">
                <a:solidFill>
                  <a:srgbClr val="986341"/>
                </a:solidFill>
                <a:latin typeface="Agency FB" panose="020B0503020202020204" pitchFamily="34" charset="0"/>
                <a:ea typeface="+mn-ea"/>
                <a:cs typeface="+mn-ea"/>
                <a:sym typeface="+mn-lt"/>
              </a:rPr>
              <a:t>2030</a:t>
            </a:r>
            <a:endParaRPr lang="zh-CN" altLang="en-US" sz="7200" dirty="0">
              <a:solidFill>
                <a:srgbClr val="986341"/>
              </a:solidFill>
              <a:latin typeface="Agency FB" panose="020B0503020202020204" pitchFamily="34" charset="0"/>
              <a:ea typeface="+mn-ea"/>
              <a:cs typeface="+mn-ea"/>
              <a:sym typeface="+mn-lt"/>
            </a:endParaRPr>
          </a:p>
        </p:txBody>
      </p:sp>
    </p:spTree>
    <p:extLst>
      <p:ext uri="{BB962C8B-B14F-4D97-AF65-F5344CB8AC3E}">
        <p14:creationId xmlns:p14="http://schemas.microsoft.com/office/powerpoint/2010/main" val="161995689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计划"/>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xodnth5">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1990</Words>
  <Application>Microsoft Office PowerPoint</Application>
  <PresentationFormat>全屏显示(16:9)</PresentationFormat>
  <Paragraphs>273</Paragraphs>
  <Slides>27</Slides>
  <Notes>27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Montserrat</vt:lpstr>
      <vt:lpstr>宋体</vt:lpstr>
      <vt:lpstr>微软雅黑</vt:lpstr>
      <vt:lpstr>Agency FB</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单击此处添加标题</vt:lpstr>
      <vt:lpstr>PowerPoint 演示文稿</vt:lpstr>
      <vt:lpstr>单击此处添加标题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
  <cp:keywords>www.1ppt.com</cp:keywords>
  <dc:description>www.1ppt.com</dc:description>
  <cp:lastModifiedBy/>
  <cp:revision>1</cp:revision>
  <dcterms:created xsi:type="dcterms:W3CDTF">2017-04-21T11:55:01Z</dcterms:created>
  <dcterms:modified xsi:type="dcterms:W3CDTF">2020-05-20T06:31:31Z</dcterms:modified>
</cp:coreProperties>
</file>