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7" r:id="rId5"/>
    <p:sldId id="268" r:id="rId6"/>
    <p:sldId id="269" r:id="rId7"/>
    <p:sldId id="270" r:id="rId8"/>
    <p:sldId id="286" r:id="rId9"/>
    <p:sldId id="264" r:id="rId10"/>
    <p:sldId id="272" r:id="rId11"/>
    <p:sldId id="273" r:id="rId12"/>
    <p:sldId id="274" r:id="rId13"/>
    <p:sldId id="275" r:id="rId14"/>
    <p:sldId id="265" r:id="rId15"/>
    <p:sldId id="276" r:id="rId16"/>
    <p:sldId id="277" r:id="rId17"/>
    <p:sldId id="278" r:id="rId18"/>
    <p:sldId id="279" r:id="rId19"/>
    <p:sldId id="266" r:id="rId20"/>
    <p:sldId id="280" r:id="rId21"/>
    <p:sldId id="282" r:id="rId22"/>
    <p:sldId id="283" r:id="rId23"/>
    <p:sldId id="285" r:id="rId24"/>
    <p:sldId id="287"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EECB"/>
    <a:srgbClr val="F3F3F3"/>
    <a:srgbClr val="F7FCFE"/>
    <a:srgbClr val="FFFFFC"/>
    <a:srgbClr val="FFFFFF"/>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9" autoAdjust="0"/>
    <p:restoredTop sz="94618" autoAdjust="0"/>
  </p:normalViewPr>
  <p:slideViewPr>
    <p:cSldViewPr snapToGrid="0" showGuides="1">
      <p:cViewPr>
        <p:scale>
          <a:sx n="90" d="100"/>
          <a:sy n="90" d="100"/>
        </p:scale>
        <p:origin x="-168" y="-90"/>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376731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1105"/>
          <a:stretch>
            <a:fillRect/>
          </a:stretch>
        </p:blipFill>
        <p:spPr>
          <a:xfrm>
            <a:off x="-1939" y="-297"/>
            <a:ext cx="12193939" cy="68585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grpSp>
        <p:nvGrpSpPr>
          <p:cNvPr id="2" name="组合 1"/>
          <p:cNvGrpSpPr/>
          <p:nvPr userDrawn="1"/>
        </p:nvGrpSpPr>
        <p:grpSpPr>
          <a:xfrm>
            <a:off x="0" y="0"/>
            <a:ext cx="12192000" cy="6858000"/>
            <a:chOff x="0" y="0"/>
            <a:chExt cx="12192000" cy="6858000"/>
          </a:xfrm>
        </p:grpSpPr>
        <p:pic>
          <p:nvPicPr>
            <p:cNvPr id="3" name="图片 2"/>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4571104" cy="6858000"/>
            </a:xfrm>
            <a:prstGeom prst="rect">
              <a:avLst/>
            </a:prstGeom>
          </p:spPr>
        </p:pic>
        <p:pic>
          <p:nvPicPr>
            <p:cNvPr id="4" name="图片 3"/>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7620896" y="0"/>
              <a:ext cx="4571104" cy="6858000"/>
            </a:xfrm>
            <a:prstGeom prst="rect">
              <a:avLst/>
            </a:prstGeom>
          </p:spPr>
        </p:pic>
        <p:sp>
          <p:nvSpPr>
            <p:cNvPr id="5" name="矩形 4"/>
            <p:cNvSpPr/>
            <p:nvPr/>
          </p:nvSpPr>
          <p:spPr>
            <a:xfrm>
              <a:off x="0" y="0"/>
              <a:ext cx="12192000" cy="2336800"/>
            </a:xfrm>
            <a:prstGeom prst="rect">
              <a:avLst/>
            </a:prstGeom>
            <a:solidFill>
              <a:srgbClr val="FBE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1105"/>
          <a:stretch>
            <a:fillRect/>
          </a:stretch>
        </p:blipFill>
        <p:spPr>
          <a:xfrm>
            <a:off x="-1939" y="-297"/>
            <a:ext cx="12193939" cy="68585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
        <p:nvSpPr>
          <p:cNvPr id="5" name="矩形: 圆角 4"/>
          <p:cNvSpPr/>
          <p:nvPr userDrawn="1"/>
        </p:nvSpPr>
        <p:spPr>
          <a:xfrm>
            <a:off x="457200" y="410874"/>
            <a:ext cx="11182350" cy="6036251"/>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
        <p:nvSpPr>
          <p:cNvPr id="7" name="矩形: 圆角 6"/>
          <p:cNvSpPr/>
          <p:nvPr userDrawn="1"/>
        </p:nvSpPr>
        <p:spPr>
          <a:xfrm>
            <a:off x="457200" y="410874"/>
            <a:ext cx="11182350" cy="6036251"/>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
        <p:nvSpPr>
          <p:cNvPr id="7" name="矩形: 圆角 6"/>
          <p:cNvSpPr/>
          <p:nvPr userDrawn="1"/>
        </p:nvSpPr>
        <p:spPr>
          <a:xfrm>
            <a:off x="457200" y="410874"/>
            <a:ext cx="11182350" cy="6036251"/>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
        <p:nvSpPr>
          <p:cNvPr id="7" name="矩形: 圆角 6"/>
          <p:cNvSpPr/>
          <p:nvPr userDrawn="1"/>
        </p:nvSpPr>
        <p:spPr>
          <a:xfrm>
            <a:off x="457200" y="410874"/>
            <a:ext cx="11182350" cy="6036251"/>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BEECB"/>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5.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6.xml"/><Relationship Id="rId4" Type="http://schemas.openxmlformats.org/officeDocument/2006/relationships/tags" Target="../tags/tag5.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9.xml"/><Relationship Id="rId7" Type="http://schemas.openxmlformats.org/officeDocument/2006/relationships/tags" Target="../tags/tag13.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s>
</file>

<file path=ppt/slides/_rels/slide5.xml.rels><?xml version="1.0" encoding="UTF-8" standalone="yes"?>
<Relationships xmlns="http://schemas.openxmlformats.org/package/2006/relationships"><Relationship Id="rId3" Type="http://schemas.openxmlformats.org/officeDocument/2006/relationships/tags" Target="../tags/tag16.xml"/><Relationship Id="rId7" Type="http://schemas.openxmlformats.org/officeDocument/2006/relationships/slideLayout" Target="../slideLayouts/slideLayout4.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22.xml"/><Relationship Id="rId7" Type="http://schemas.openxmlformats.org/officeDocument/2006/relationships/tags" Target="../tags/tag26.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29.xml"/><Relationship Id="rId7" Type="http://schemas.openxmlformats.org/officeDocument/2006/relationships/tags" Target="../tags/tag33.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36.xml"/><Relationship Id="rId7" Type="http://schemas.openxmlformats.org/officeDocument/2006/relationships/tags" Target="../tags/tag40.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tags" Target="../tags/tag37.xml"/></Relationships>
</file>

<file path=ppt/slides/_rels/slide9.xml.rels><?xml version="1.0" encoding="UTF-8" standalone="yes"?>
<Relationships xmlns="http://schemas.openxmlformats.org/package/2006/relationships"><Relationship Id="rId3" Type="http://schemas.openxmlformats.org/officeDocument/2006/relationships/tags" Target="../tags/tag43.xml"/><Relationship Id="rId7" Type="http://schemas.openxmlformats.org/officeDocument/2006/relationships/image" Target="../media/image5.png"/><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slideLayout" Target="../slideLayouts/slideLayout3.xml"/><Relationship Id="rId5" Type="http://schemas.openxmlformats.org/officeDocument/2006/relationships/tags" Target="../tags/tag45.xml"/><Relationship Id="rId4" Type="http://schemas.openxmlformats.org/officeDocument/2006/relationships/tags" Target="../tags/tag44.xml"/></Relationships>
</file>

<file path=ppt/slides/_rels/slide10.xml.rels><?xml version="1.0" encoding="UTF-8" standalone="yes"?>
<Relationships xmlns="http://schemas.openxmlformats.org/package/2006/relationships"><Relationship Id="rId3" Type="http://schemas.openxmlformats.org/officeDocument/2006/relationships/tags" Target="../tags/tag48.xml"/><Relationship Id="rId7" Type="http://schemas.openxmlformats.org/officeDocument/2006/relationships/slideLayout" Target="../slideLayouts/slideLayout5.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5.xml"/><Relationship Id="rId3" Type="http://schemas.openxmlformats.org/officeDocument/2006/relationships/tags" Target="../tags/tag54.xml"/><Relationship Id="rId7" Type="http://schemas.openxmlformats.org/officeDocument/2006/relationships/tags" Target="../tags/tag58.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tags" Target="../tags/tag57.xml"/><Relationship Id="rId5" Type="http://schemas.openxmlformats.org/officeDocument/2006/relationships/tags" Target="../tags/tag56.xml"/><Relationship Id="rId4" Type="http://schemas.openxmlformats.org/officeDocument/2006/relationships/tags" Target="../tags/tag55.xml"/></Relationships>
</file>

<file path=ppt/slides/_rels/slide12.xml.rels><?xml version="1.0" encoding="UTF-8" standalone="yes"?>
<Relationships xmlns="http://schemas.openxmlformats.org/package/2006/relationships"><Relationship Id="rId8" Type="http://schemas.openxmlformats.org/officeDocument/2006/relationships/tags" Target="../tags/tag66.xml"/><Relationship Id="rId13" Type="http://schemas.openxmlformats.org/officeDocument/2006/relationships/slideLayout" Target="../slideLayouts/slideLayout5.xml"/><Relationship Id="rId3" Type="http://schemas.openxmlformats.org/officeDocument/2006/relationships/tags" Target="../tags/tag61.xml"/><Relationship Id="rId7" Type="http://schemas.openxmlformats.org/officeDocument/2006/relationships/tags" Target="../tags/tag65.xml"/><Relationship Id="rId12" Type="http://schemas.openxmlformats.org/officeDocument/2006/relationships/tags" Target="../tags/tag70.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tags" Target="../tags/tag64.xml"/><Relationship Id="rId11" Type="http://schemas.openxmlformats.org/officeDocument/2006/relationships/tags" Target="../tags/tag69.xml"/><Relationship Id="rId5" Type="http://schemas.openxmlformats.org/officeDocument/2006/relationships/tags" Target="../tags/tag63.xml"/><Relationship Id="rId10" Type="http://schemas.openxmlformats.org/officeDocument/2006/relationships/tags" Target="../tags/tag68.xml"/><Relationship Id="rId4" Type="http://schemas.openxmlformats.org/officeDocument/2006/relationships/tags" Target="../tags/tag62.xml"/><Relationship Id="rId9" Type="http://schemas.openxmlformats.org/officeDocument/2006/relationships/tags" Target="../tags/tag67.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5.xml"/><Relationship Id="rId3" Type="http://schemas.openxmlformats.org/officeDocument/2006/relationships/tags" Target="../tags/tag73.xml"/><Relationship Id="rId7" Type="http://schemas.openxmlformats.org/officeDocument/2006/relationships/tags" Target="../tags/tag77.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s>
</file>

<file path=ppt/slides/_rels/slide14.xml.rels><?xml version="1.0" encoding="UTF-8" standalone="yes"?>
<Relationships xmlns="http://schemas.openxmlformats.org/package/2006/relationships"><Relationship Id="rId3" Type="http://schemas.openxmlformats.org/officeDocument/2006/relationships/tags" Target="../tags/tag80.xml"/><Relationship Id="rId7" Type="http://schemas.openxmlformats.org/officeDocument/2006/relationships/image" Target="../media/image5.png"/><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slideLayout" Target="../slideLayouts/slideLayout3.xml"/><Relationship Id="rId5" Type="http://schemas.openxmlformats.org/officeDocument/2006/relationships/tags" Target="../tags/tag82.xml"/><Relationship Id="rId4" Type="http://schemas.openxmlformats.org/officeDocument/2006/relationships/tags" Target="../tags/tag81.xml"/></Relationships>
</file>

<file path=ppt/slides/_rels/slide15.xml.rels><?xml version="1.0" encoding="UTF-8" standalone="yes"?>
<Relationships xmlns="http://schemas.openxmlformats.org/package/2006/relationships"><Relationship Id="rId8" Type="http://schemas.openxmlformats.org/officeDocument/2006/relationships/tags" Target="../tags/tag90.xml"/><Relationship Id="rId13" Type="http://schemas.openxmlformats.org/officeDocument/2006/relationships/tags" Target="../tags/tag95.xml"/><Relationship Id="rId18" Type="http://schemas.openxmlformats.org/officeDocument/2006/relationships/tags" Target="../tags/tag100.xml"/><Relationship Id="rId26" Type="http://schemas.openxmlformats.org/officeDocument/2006/relationships/slideLayout" Target="../slideLayouts/slideLayout6.xml"/><Relationship Id="rId3" Type="http://schemas.openxmlformats.org/officeDocument/2006/relationships/tags" Target="../tags/tag85.xml"/><Relationship Id="rId21" Type="http://schemas.openxmlformats.org/officeDocument/2006/relationships/tags" Target="../tags/tag103.xml"/><Relationship Id="rId7" Type="http://schemas.openxmlformats.org/officeDocument/2006/relationships/tags" Target="../tags/tag89.xml"/><Relationship Id="rId12" Type="http://schemas.openxmlformats.org/officeDocument/2006/relationships/tags" Target="../tags/tag94.xml"/><Relationship Id="rId17" Type="http://schemas.openxmlformats.org/officeDocument/2006/relationships/tags" Target="../tags/tag99.xml"/><Relationship Id="rId25" Type="http://schemas.openxmlformats.org/officeDocument/2006/relationships/tags" Target="../tags/tag107.xml"/><Relationship Id="rId2" Type="http://schemas.openxmlformats.org/officeDocument/2006/relationships/tags" Target="../tags/tag84.xml"/><Relationship Id="rId16" Type="http://schemas.openxmlformats.org/officeDocument/2006/relationships/tags" Target="../tags/tag98.xml"/><Relationship Id="rId20" Type="http://schemas.openxmlformats.org/officeDocument/2006/relationships/tags" Target="../tags/tag102.xml"/><Relationship Id="rId1" Type="http://schemas.openxmlformats.org/officeDocument/2006/relationships/tags" Target="../tags/tag83.xml"/><Relationship Id="rId6" Type="http://schemas.openxmlformats.org/officeDocument/2006/relationships/tags" Target="../tags/tag88.xml"/><Relationship Id="rId11" Type="http://schemas.openxmlformats.org/officeDocument/2006/relationships/tags" Target="../tags/tag93.xml"/><Relationship Id="rId24" Type="http://schemas.openxmlformats.org/officeDocument/2006/relationships/tags" Target="../tags/tag106.xml"/><Relationship Id="rId5" Type="http://schemas.openxmlformats.org/officeDocument/2006/relationships/tags" Target="../tags/tag87.xml"/><Relationship Id="rId15" Type="http://schemas.openxmlformats.org/officeDocument/2006/relationships/tags" Target="../tags/tag97.xml"/><Relationship Id="rId23" Type="http://schemas.openxmlformats.org/officeDocument/2006/relationships/tags" Target="../tags/tag105.xml"/><Relationship Id="rId10" Type="http://schemas.openxmlformats.org/officeDocument/2006/relationships/tags" Target="../tags/tag92.xml"/><Relationship Id="rId19" Type="http://schemas.openxmlformats.org/officeDocument/2006/relationships/tags" Target="../tags/tag101.xml"/><Relationship Id="rId4" Type="http://schemas.openxmlformats.org/officeDocument/2006/relationships/tags" Target="../tags/tag86.xml"/><Relationship Id="rId9" Type="http://schemas.openxmlformats.org/officeDocument/2006/relationships/tags" Target="../tags/tag91.xml"/><Relationship Id="rId14" Type="http://schemas.openxmlformats.org/officeDocument/2006/relationships/tags" Target="../tags/tag96.xml"/><Relationship Id="rId22" Type="http://schemas.openxmlformats.org/officeDocument/2006/relationships/tags" Target="../tags/tag104.xml"/></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6.xml"/><Relationship Id="rId3" Type="http://schemas.openxmlformats.org/officeDocument/2006/relationships/tags" Target="../tags/tag110.xml"/><Relationship Id="rId7" Type="http://schemas.openxmlformats.org/officeDocument/2006/relationships/tags" Target="../tags/tag114.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6.xml"/><Relationship Id="rId3" Type="http://schemas.openxmlformats.org/officeDocument/2006/relationships/tags" Target="../tags/tag117.xml"/><Relationship Id="rId7" Type="http://schemas.openxmlformats.org/officeDocument/2006/relationships/tags" Target="../tags/tag121.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tags" Target="../tags/tag120.xml"/><Relationship Id="rId5" Type="http://schemas.openxmlformats.org/officeDocument/2006/relationships/tags" Target="../tags/tag119.xml"/><Relationship Id="rId4" Type="http://schemas.openxmlformats.org/officeDocument/2006/relationships/tags" Target="../tags/tag118.xml"/></Relationships>
</file>

<file path=ppt/slides/_rels/slide18.xml.rels><?xml version="1.0" encoding="UTF-8" standalone="yes"?>
<Relationships xmlns="http://schemas.openxmlformats.org/package/2006/relationships"><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tags" Target="../tags/tag122.xml"/><Relationship Id="rId4"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tags" Target="../tags/tag127.xml"/><Relationship Id="rId7" Type="http://schemas.openxmlformats.org/officeDocument/2006/relationships/image" Target="../media/image5.png"/><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slideLayout" Target="../slideLayouts/slideLayout3.xml"/><Relationship Id="rId5" Type="http://schemas.openxmlformats.org/officeDocument/2006/relationships/tags" Target="../tags/tag129.xml"/><Relationship Id="rId4" Type="http://schemas.openxmlformats.org/officeDocument/2006/relationships/tags" Target="../tags/tag128.xml"/></Relationships>
</file>

<file path=ppt/slides/_rels/slide20.xml.rels><?xml version="1.0" encoding="UTF-8" standalone="yes"?>
<Relationships xmlns="http://schemas.openxmlformats.org/package/2006/relationships"><Relationship Id="rId3" Type="http://schemas.openxmlformats.org/officeDocument/2006/relationships/tags" Target="../tags/tag132.xml"/><Relationship Id="rId7" Type="http://schemas.openxmlformats.org/officeDocument/2006/relationships/slideLayout" Target="../slideLayouts/slideLayout7.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tags" Target="../tags/tag135.xml"/><Relationship Id="rId5" Type="http://schemas.openxmlformats.org/officeDocument/2006/relationships/tags" Target="../tags/tag134.xml"/><Relationship Id="rId4" Type="http://schemas.openxmlformats.org/officeDocument/2006/relationships/tags" Target="../tags/tag133.xml"/></Relationships>
</file>

<file path=ppt/slides/_rels/slide21.xml.rels><?xml version="1.0" encoding="UTF-8" standalone="yes"?>
<Relationships xmlns="http://schemas.openxmlformats.org/package/2006/relationships"><Relationship Id="rId8" Type="http://schemas.openxmlformats.org/officeDocument/2006/relationships/tags" Target="../tags/tag143.xml"/><Relationship Id="rId3" Type="http://schemas.openxmlformats.org/officeDocument/2006/relationships/tags" Target="../tags/tag138.xml"/><Relationship Id="rId7" Type="http://schemas.openxmlformats.org/officeDocument/2006/relationships/tags" Target="../tags/tag142.xml"/><Relationship Id="rId2" Type="http://schemas.openxmlformats.org/officeDocument/2006/relationships/tags" Target="../tags/tag137.xml"/><Relationship Id="rId1" Type="http://schemas.openxmlformats.org/officeDocument/2006/relationships/tags" Target="../tags/tag136.xml"/><Relationship Id="rId6" Type="http://schemas.openxmlformats.org/officeDocument/2006/relationships/tags" Target="../tags/tag141.xml"/><Relationship Id="rId5" Type="http://schemas.openxmlformats.org/officeDocument/2006/relationships/tags" Target="../tags/tag140.xml"/><Relationship Id="rId10" Type="http://schemas.openxmlformats.org/officeDocument/2006/relationships/slideLayout" Target="../slideLayouts/slideLayout7.xml"/><Relationship Id="rId4" Type="http://schemas.openxmlformats.org/officeDocument/2006/relationships/tags" Target="../tags/tag139.xml"/><Relationship Id="rId9" Type="http://schemas.openxmlformats.org/officeDocument/2006/relationships/tags" Target="../tags/tag144.xml"/></Relationships>
</file>

<file path=ppt/slides/_rels/slide22.xml.rels><?xml version="1.0" encoding="UTF-8" standalone="yes"?>
<Relationships xmlns="http://schemas.openxmlformats.org/package/2006/relationships"><Relationship Id="rId8" Type="http://schemas.openxmlformats.org/officeDocument/2006/relationships/tags" Target="../tags/tag152.xml"/><Relationship Id="rId13" Type="http://schemas.openxmlformats.org/officeDocument/2006/relationships/tags" Target="../tags/tag157.xml"/><Relationship Id="rId3" Type="http://schemas.openxmlformats.org/officeDocument/2006/relationships/tags" Target="../tags/tag147.xml"/><Relationship Id="rId7" Type="http://schemas.openxmlformats.org/officeDocument/2006/relationships/tags" Target="../tags/tag151.xml"/><Relationship Id="rId12" Type="http://schemas.openxmlformats.org/officeDocument/2006/relationships/tags" Target="../tags/tag156.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tags" Target="../tags/tag150.xml"/><Relationship Id="rId11" Type="http://schemas.openxmlformats.org/officeDocument/2006/relationships/tags" Target="../tags/tag155.xml"/><Relationship Id="rId5" Type="http://schemas.openxmlformats.org/officeDocument/2006/relationships/tags" Target="../tags/tag149.xml"/><Relationship Id="rId10" Type="http://schemas.openxmlformats.org/officeDocument/2006/relationships/tags" Target="../tags/tag154.xml"/><Relationship Id="rId4" Type="http://schemas.openxmlformats.org/officeDocument/2006/relationships/tags" Target="../tags/tag148.xml"/><Relationship Id="rId9" Type="http://schemas.openxmlformats.org/officeDocument/2006/relationships/tags" Target="../tags/tag153.xml"/><Relationship Id="rId14"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tags" Target="../tags/tag165.xml"/><Relationship Id="rId13" Type="http://schemas.openxmlformats.org/officeDocument/2006/relationships/tags" Target="../tags/tag170.xml"/><Relationship Id="rId18" Type="http://schemas.openxmlformats.org/officeDocument/2006/relationships/tags" Target="../tags/tag175.xml"/><Relationship Id="rId3" Type="http://schemas.openxmlformats.org/officeDocument/2006/relationships/tags" Target="../tags/tag160.xml"/><Relationship Id="rId21" Type="http://schemas.openxmlformats.org/officeDocument/2006/relationships/tags" Target="../tags/tag178.xml"/><Relationship Id="rId7" Type="http://schemas.openxmlformats.org/officeDocument/2006/relationships/tags" Target="../tags/tag164.xml"/><Relationship Id="rId12" Type="http://schemas.openxmlformats.org/officeDocument/2006/relationships/tags" Target="../tags/tag169.xml"/><Relationship Id="rId17" Type="http://schemas.openxmlformats.org/officeDocument/2006/relationships/tags" Target="../tags/tag174.xml"/><Relationship Id="rId2" Type="http://schemas.openxmlformats.org/officeDocument/2006/relationships/tags" Target="../tags/tag159.xml"/><Relationship Id="rId16" Type="http://schemas.openxmlformats.org/officeDocument/2006/relationships/tags" Target="../tags/tag173.xml"/><Relationship Id="rId20" Type="http://schemas.openxmlformats.org/officeDocument/2006/relationships/tags" Target="../tags/tag177.xml"/><Relationship Id="rId1" Type="http://schemas.openxmlformats.org/officeDocument/2006/relationships/tags" Target="../tags/tag158.xml"/><Relationship Id="rId6" Type="http://schemas.openxmlformats.org/officeDocument/2006/relationships/tags" Target="../tags/tag163.xml"/><Relationship Id="rId11" Type="http://schemas.openxmlformats.org/officeDocument/2006/relationships/tags" Target="../tags/tag168.xml"/><Relationship Id="rId5" Type="http://schemas.openxmlformats.org/officeDocument/2006/relationships/tags" Target="../tags/tag162.xml"/><Relationship Id="rId15" Type="http://schemas.openxmlformats.org/officeDocument/2006/relationships/tags" Target="../tags/tag172.xml"/><Relationship Id="rId10" Type="http://schemas.openxmlformats.org/officeDocument/2006/relationships/tags" Target="../tags/tag167.xml"/><Relationship Id="rId19" Type="http://schemas.openxmlformats.org/officeDocument/2006/relationships/tags" Target="../tags/tag176.xml"/><Relationship Id="rId4" Type="http://schemas.openxmlformats.org/officeDocument/2006/relationships/tags" Target="../tags/tag161.xml"/><Relationship Id="rId9" Type="http://schemas.openxmlformats.org/officeDocument/2006/relationships/tags" Target="../tags/tag166.xml"/><Relationship Id="rId14" Type="http://schemas.openxmlformats.org/officeDocument/2006/relationships/tags" Target="../tags/tag171.xml"/><Relationship Id="rId22"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7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文本框 6"/>
          <p:cNvSpPr txBox="1"/>
          <p:nvPr>
            <p:custDataLst>
              <p:tags r:id="rId1"/>
            </p:custDataLst>
          </p:nvPr>
        </p:nvSpPr>
        <p:spPr>
          <a:xfrm>
            <a:off x="1822503" y="2365710"/>
            <a:ext cx="8302273" cy="1212833"/>
          </a:xfrm>
          <a:prstGeom prst="rect">
            <a:avLst/>
          </a:prstGeom>
          <a:noFill/>
        </p:spPr>
        <p:txBody>
          <a:bodyPr wrap="none" rtlCol="0" anchor="ctr">
            <a:spAutoFit/>
          </a:bodyPr>
          <a:lstStyle/>
          <a:p>
            <a:pPr>
              <a:lnSpc>
                <a:spcPct val="120000"/>
              </a:lnSpc>
            </a:pPr>
            <a:r>
              <a:rPr lang="zh-CN" altLang="en-US" sz="6600" dirty="0">
                <a:solidFill>
                  <a:srgbClr val="231815"/>
                </a:solidFill>
                <a:latin typeface="方正有猫在_GBK" panose="02000000000000000000" pitchFamily="2" charset="-122"/>
                <a:ea typeface="方正有猫在_GBK" panose="02000000000000000000" pitchFamily="2" charset="-122"/>
              </a:rPr>
              <a:t>多媒体公开课课件</a:t>
            </a:r>
            <a:r>
              <a:rPr lang="en-US" altLang="zh-CN" sz="6600" dirty="0">
                <a:solidFill>
                  <a:srgbClr val="231815"/>
                </a:solidFill>
                <a:latin typeface="方正有猫在_GBK" panose="02000000000000000000" pitchFamily="2" charset="-122"/>
                <a:ea typeface="方正有猫在_GBK" panose="02000000000000000000" pitchFamily="2" charset="-122"/>
              </a:rPr>
              <a:t>PPT</a:t>
            </a:r>
            <a:endParaRPr lang="zh-CN" altLang="en-US" sz="6600" dirty="0">
              <a:solidFill>
                <a:srgbClr val="231815"/>
              </a:solidFill>
              <a:latin typeface="方正有猫在_GBK" panose="02000000000000000000" pitchFamily="2" charset="-122"/>
              <a:ea typeface="方正有猫在_GBK" panose="02000000000000000000" pitchFamily="2" charset="-122"/>
            </a:endParaRPr>
          </a:p>
        </p:txBody>
      </p:sp>
      <p:sp>
        <p:nvSpPr>
          <p:cNvPr id="9" name="矩形 8"/>
          <p:cNvSpPr/>
          <p:nvPr/>
        </p:nvSpPr>
        <p:spPr>
          <a:xfrm>
            <a:off x="1822503" y="3578543"/>
            <a:ext cx="8492604" cy="646331"/>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10" name="文本框 9"/>
          <p:cNvSpPr txBox="1"/>
          <p:nvPr/>
        </p:nvSpPr>
        <p:spPr>
          <a:xfrm>
            <a:off x="3802800" y="4364995"/>
            <a:ext cx="4883068" cy="535531"/>
          </a:xfrm>
          <a:prstGeom prst="rect">
            <a:avLst/>
          </a:prstGeom>
          <a:noFill/>
        </p:spPr>
        <p:txBody>
          <a:bodyPr wrap="none" rtlCol="0" anchor="ctr">
            <a:spAutoFit/>
          </a:bodyPr>
          <a:lstStyle/>
          <a:p>
            <a:pPr>
              <a:lnSpc>
                <a:spcPct val="120000"/>
              </a:lnSpc>
            </a:pPr>
            <a:r>
              <a:rPr lang="zh-CN" altLang="en-US" sz="2400" dirty="0" smtClean="0">
                <a:solidFill>
                  <a:srgbClr val="715337"/>
                </a:solidFill>
                <a:latin typeface="汉仪乐喵体简" panose="00020600040101010101" pitchFamily="18" charset="-122"/>
                <a:ea typeface="汉仪乐喵体简" panose="00020600040101010101" pitchFamily="18" charset="-122"/>
              </a:rPr>
              <a:t>汇报人：</a:t>
            </a:r>
            <a:r>
              <a:rPr lang="en-US" altLang="zh-CN" sz="2400" dirty="0" smtClean="0">
                <a:solidFill>
                  <a:srgbClr val="715337"/>
                </a:solidFill>
                <a:latin typeface="汉仪乐喵体简" panose="00020600040101010101" pitchFamily="18" charset="-122"/>
                <a:ea typeface="汉仪乐喵体简" panose="00020600040101010101" pitchFamily="18" charset="-122"/>
              </a:rPr>
              <a:t>xxx</a:t>
            </a:r>
            <a:r>
              <a:rPr lang="zh-CN" altLang="en-US" sz="2400" dirty="0" smtClean="0">
                <a:solidFill>
                  <a:srgbClr val="715337"/>
                </a:solidFill>
                <a:latin typeface="汉仪乐喵体简" panose="00020600040101010101" pitchFamily="18" charset="-122"/>
                <a:ea typeface="汉仪乐喵体简" panose="00020600040101010101" pitchFamily="18" charset="-122"/>
              </a:rPr>
              <a:t>    </a:t>
            </a:r>
            <a:r>
              <a:rPr lang="zh-CN" altLang="en-US" sz="2400" dirty="0">
                <a:solidFill>
                  <a:srgbClr val="715337"/>
                </a:solidFill>
                <a:latin typeface="汉仪乐喵体简" panose="00020600040101010101" pitchFamily="18" charset="-122"/>
                <a:ea typeface="汉仪乐喵体简" panose="00020600040101010101" pitchFamily="18" charset="-122"/>
              </a:rPr>
              <a:t>日期：</a:t>
            </a:r>
            <a:r>
              <a:rPr lang="en-US" altLang="zh-CN" sz="2400" dirty="0">
                <a:solidFill>
                  <a:srgbClr val="715337"/>
                </a:solidFill>
                <a:latin typeface="汉仪乐喵体简" panose="00020600040101010101" pitchFamily="18" charset="-122"/>
                <a:ea typeface="汉仪乐喵体简" panose="00020600040101010101" pitchFamily="18" charset="-122"/>
              </a:rPr>
              <a:t>2019/12/30</a:t>
            </a:r>
            <a:endParaRPr lang="zh-CN" altLang="en-US" sz="2400" dirty="0">
              <a:solidFill>
                <a:srgbClr val="715337"/>
              </a:solidFill>
              <a:latin typeface="汉仪乐喵体简" panose="00020600040101010101" pitchFamily="18" charset="-122"/>
              <a:ea typeface="汉仪乐喵体简" panose="00020600040101010101" pitchFamily="18" charset="-122"/>
            </a:endParaRPr>
          </a:p>
        </p:txBody>
      </p:sp>
      <p:pic>
        <p:nvPicPr>
          <p:cNvPr id="11" name="a5eb">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3865225" y="-259397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par>
                          <p:cTn id="7" fill="hold">
                            <p:stCondLst>
                              <p:cond delay="0"/>
                            </p:stCondLst>
                            <p:childTnLst>
                              <p:par>
                                <p:cTn id="8" presetID="38" presetClass="entr" presetSubtype="0" accel="50000" fill="hold" grpId="0" nodeType="afterEffect">
                                  <p:stCondLst>
                                    <p:cond delay="0"/>
                                  </p:stCondLst>
                                  <p:iterate type="lt">
                                    <p:tmPct val="50000"/>
                                  </p:iterate>
                                  <p:childTnLst>
                                    <p:set>
                                      <p:cBhvr>
                                        <p:cTn id="9" dur="1" fill="hold">
                                          <p:stCondLst>
                                            <p:cond delay="0"/>
                                          </p:stCondLst>
                                        </p:cTn>
                                        <p:tgtEl>
                                          <p:spTgt spid="8"/>
                                        </p:tgtEl>
                                        <p:attrNameLst>
                                          <p:attrName>style.visibility</p:attrName>
                                        </p:attrNameLst>
                                      </p:cBhvr>
                                      <p:to>
                                        <p:strVal val="visible"/>
                                      </p:to>
                                    </p:set>
                                    <p:set>
                                      <p:cBhvr>
                                        <p:cTn id="10" dur="455" fill="hold">
                                          <p:stCondLst>
                                            <p:cond delay="0"/>
                                          </p:stCondLst>
                                        </p:cTn>
                                        <p:tgtEl>
                                          <p:spTgt spid="8"/>
                                        </p:tgtEl>
                                        <p:attrNameLst>
                                          <p:attrName>style.rotation</p:attrName>
                                        </p:attrNameLst>
                                      </p:cBhvr>
                                      <p:to>
                                        <p:strVal val="-45.0"/>
                                      </p:to>
                                    </p:set>
                                    <p:anim calcmode="lin" valueType="num">
                                      <p:cBhvr>
                                        <p:cTn id="11"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12"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13"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14"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par>
                          <p:cTn id="15" fill="hold">
                            <p:stCondLst>
                              <p:cond delay="6000"/>
                            </p:stCondLst>
                            <p:childTnLst>
                              <p:par>
                                <p:cTn id="16" presetID="14" presetClass="entr" presetSubtype="1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childTnLst>
                          </p:cTn>
                        </p:par>
                        <p:par>
                          <p:cTn id="19" fill="hold">
                            <p:stCondLst>
                              <p:cond delay="6500"/>
                            </p:stCondLst>
                            <p:childTnLst>
                              <p:par>
                                <p:cTn id="20" presetID="10"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remove" display="0">
                  <p:stCondLst>
                    <p:cond delay="indefinite"/>
                  </p:stCondLst>
                  <p:endCondLst>
                    <p:cond evt="onStopAudio" delay="0">
                      <p:tgtEl>
                        <p:sldTgt/>
                      </p:tgtEl>
                    </p:cond>
                  </p:endCondLst>
                </p:cTn>
                <p:tgtEl>
                  <p:spTgt spid="11"/>
                </p:tgtEl>
              </p:cMediaNode>
            </p:audio>
          </p:childTnLst>
        </p:cTn>
      </p:par>
    </p:tnLst>
    <p:bldLst>
      <p:bldP spid="8"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BEECB"/>
        </a:solidFill>
        <a:effectLst/>
      </p:bgPr>
    </p:bg>
    <p:spTree>
      <p:nvGrpSpPr>
        <p:cNvPr id="1" name=""/>
        <p:cNvGrpSpPr/>
        <p:nvPr/>
      </p:nvGrpSpPr>
      <p:grpSpPr>
        <a:xfrm>
          <a:off x="0" y="0"/>
          <a:ext cx="0" cy="0"/>
          <a:chOff x="0" y="0"/>
          <a:chExt cx="0" cy="0"/>
        </a:xfrm>
      </p:grpSpPr>
      <p:cxnSp>
        <p:nvCxnSpPr>
          <p:cNvPr id="46" name="直接连接符 45"/>
          <p:cNvCxnSpPr/>
          <p:nvPr/>
        </p:nvCxnSpPr>
        <p:spPr>
          <a:xfrm flipH="1">
            <a:off x="6421051" y="1365189"/>
            <a:ext cx="1" cy="5492811"/>
          </a:xfrm>
          <a:prstGeom prst="line">
            <a:avLst/>
          </a:prstGeom>
          <a:ln w="3175">
            <a:solidFill>
              <a:schemeClr val="tx1">
                <a:lumMod val="50000"/>
                <a:lumOff val="50000"/>
                <a:alpha val="33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695555" y="0"/>
            <a:ext cx="0" cy="5643645"/>
          </a:xfrm>
          <a:prstGeom prst="line">
            <a:avLst/>
          </a:prstGeom>
          <a:ln w="3175">
            <a:solidFill>
              <a:schemeClr val="tx1">
                <a:lumMod val="50000"/>
                <a:lumOff val="50000"/>
                <a:alpha val="33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grpSp>
        <p:nvGrpSpPr>
          <p:cNvPr id="48" name="组合 47"/>
          <p:cNvGrpSpPr/>
          <p:nvPr/>
        </p:nvGrpSpPr>
        <p:grpSpPr>
          <a:xfrm>
            <a:off x="2182205" y="1666381"/>
            <a:ext cx="3755495" cy="584771"/>
            <a:chOff x="2182205" y="1666381"/>
            <a:chExt cx="3755495" cy="584771"/>
          </a:xfrm>
        </p:grpSpPr>
        <p:sp>
          <p:nvSpPr>
            <p:cNvPr id="49" name="圆角矩形 72"/>
            <p:cNvSpPr/>
            <p:nvPr/>
          </p:nvSpPr>
          <p:spPr>
            <a:xfrm rot="10800000" flipV="1">
              <a:off x="5453413" y="1705945"/>
              <a:ext cx="484287" cy="491115"/>
            </a:xfrm>
            <a:prstGeom prst="roundRect">
              <a:avLst>
                <a:gd name="adj" fmla="val 5039"/>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t>1</a:t>
              </a:r>
              <a:endParaRPr lang="zh-CN" altLang="en-US" sz="3600" dirty="0"/>
            </a:p>
          </p:txBody>
        </p:sp>
        <p:sp>
          <p:nvSpPr>
            <p:cNvPr id="50" name="文本框 49"/>
            <p:cNvSpPr txBox="1"/>
            <p:nvPr/>
          </p:nvSpPr>
          <p:spPr>
            <a:xfrm>
              <a:off x="2182205" y="1666381"/>
              <a:ext cx="3057239" cy="584771"/>
            </a:xfrm>
            <a:prstGeom prst="rect">
              <a:avLst/>
            </a:prstGeom>
            <a:noFill/>
          </p:spPr>
          <p:txBody>
            <a:bodyPr wrap="none" lIns="91436" tIns="45718" rIns="91436" bIns="45718" rtlCol="0">
              <a:spAutoFit/>
            </a:bodyPr>
            <a:lstStyle/>
            <a:p>
              <a:r>
                <a:rPr lang="zh-CN" altLang="en-US" sz="3200" dirty="0">
                  <a:solidFill>
                    <a:schemeClr val="tx2"/>
                  </a:solidFill>
                  <a:latin typeface="微软雅黑" panose="020B0503020204020204" pitchFamily="34" charset="-122"/>
                  <a:ea typeface="微软雅黑" panose="020B0503020204020204" pitchFamily="34" charset="-122"/>
                </a:rPr>
                <a:t>请输入您的标题</a:t>
              </a:r>
            </a:p>
          </p:txBody>
        </p:sp>
      </p:grpSp>
      <p:grpSp>
        <p:nvGrpSpPr>
          <p:cNvPr id="51" name="组合 50"/>
          <p:cNvGrpSpPr/>
          <p:nvPr/>
        </p:nvGrpSpPr>
        <p:grpSpPr>
          <a:xfrm>
            <a:off x="6178911" y="2292932"/>
            <a:ext cx="4267021" cy="584771"/>
            <a:chOff x="6178911" y="2292932"/>
            <a:chExt cx="4267021" cy="584771"/>
          </a:xfrm>
        </p:grpSpPr>
        <p:sp>
          <p:nvSpPr>
            <p:cNvPr id="52" name="圆角矩形 73"/>
            <p:cNvSpPr/>
            <p:nvPr/>
          </p:nvSpPr>
          <p:spPr>
            <a:xfrm rot="10800000" flipV="1">
              <a:off x="6178911" y="2313513"/>
              <a:ext cx="484287" cy="491115"/>
            </a:xfrm>
            <a:prstGeom prst="roundRect">
              <a:avLst>
                <a:gd name="adj" fmla="val 5039"/>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t>4</a:t>
              </a:r>
              <a:endParaRPr lang="zh-CN" altLang="en-US" sz="3600" dirty="0"/>
            </a:p>
          </p:txBody>
        </p:sp>
        <p:sp>
          <p:nvSpPr>
            <p:cNvPr id="53" name="文本框 52"/>
            <p:cNvSpPr txBox="1"/>
            <p:nvPr/>
          </p:nvSpPr>
          <p:spPr>
            <a:xfrm>
              <a:off x="7388693" y="2292932"/>
              <a:ext cx="3057239" cy="584771"/>
            </a:xfrm>
            <a:prstGeom prst="rect">
              <a:avLst/>
            </a:prstGeom>
            <a:noFill/>
          </p:spPr>
          <p:txBody>
            <a:bodyPr wrap="none" lIns="91436" tIns="45718" rIns="91436" bIns="45718" rtlCol="0">
              <a:spAutoFit/>
            </a:bodyPr>
            <a:lstStyle>
              <a:defPPr>
                <a:defRPr lang="zh-CN"/>
              </a:defPPr>
              <a:lvl1pPr>
                <a:defRPr sz="3200">
                  <a:solidFill>
                    <a:schemeClr val="tx2"/>
                  </a:solidFill>
                  <a:latin typeface="微软雅黑" panose="020B0503020204020204" pitchFamily="34" charset="-122"/>
                  <a:ea typeface="微软雅黑" panose="020B0503020204020204" pitchFamily="34" charset="-122"/>
                </a:defRPr>
              </a:lvl1pPr>
            </a:lstStyle>
            <a:p>
              <a:r>
                <a:rPr lang="zh-CN" altLang="en-US" dirty="0"/>
                <a:t>请输入您的标题</a:t>
              </a:r>
            </a:p>
          </p:txBody>
        </p:sp>
      </p:grpSp>
      <p:grpSp>
        <p:nvGrpSpPr>
          <p:cNvPr id="54" name="组合 53"/>
          <p:cNvGrpSpPr/>
          <p:nvPr/>
        </p:nvGrpSpPr>
        <p:grpSpPr>
          <a:xfrm>
            <a:off x="2154030" y="2976881"/>
            <a:ext cx="3784600" cy="584771"/>
            <a:chOff x="2154030" y="2976881"/>
            <a:chExt cx="3784600" cy="584771"/>
          </a:xfrm>
        </p:grpSpPr>
        <p:sp>
          <p:nvSpPr>
            <p:cNvPr id="55" name="圆角矩形 74"/>
            <p:cNvSpPr/>
            <p:nvPr/>
          </p:nvSpPr>
          <p:spPr>
            <a:xfrm rot="10800000" flipV="1">
              <a:off x="5454343" y="2976881"/>
              <a:ext cx="484287" cy="491115"/>
            </a:xfrm>
            <a:prstGeom prst="roundRect">
              <a:avLst>
                <a:gd name="adj" fmla="val 5039"/>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t>2</a:t>
              </a:r>
              <a:endParaRPr lang="zh-CN" altLang="en-US" sz="3600" dirty="0"/>
            </a:p>
          </p:txBody>
        </p:sp>
        <p:sp>
          <p:nvSpPr>
            <p:cNvPr id="56" name="文本框 55"/>
            <p:cNvSpPr txBox="1"/>
            <p:nvPr/>
          </p:nvSpPr>
          <p:spPr>
            <a:xfrm>
              <a:off x="2154030" y="2976881"/>
              <a:ext cx="3057239" cy="584771"/>
            </a:xfrm>
            <a:prstGeom prst="rect">
              <a:avLst/>
            </a:prstGeom>
            <a:noFill/>
          </p:spPr>
          <p:txBody>
            <a:bodyPr wrap="none" lIns="91436" tIns="45718" rIns="91436" bIns="45718" rtlCol="0">
              <a:spAutoFit/>
            </a:bodyPr>
            <a:lstStyle>
              <a:defPPr>
                <a:defRPr lang="zh-CN"/>
              </a:defPPr>
              <a:lvl1pPr>
                <a:defRPr sz="3200">
                  <a:solidFill>
                    <a:schemeClr val="tx2"/>
                  </a:solidFill>
                  <a:latin typeface="微软雅黑" panose="020B0503020204020204" pitchFamily="34" charset="-122"/>
                  <a:ea typeface="微软雅黑" panose="020B0503020204020204" pitchFamily="34" charset="-122"/>
                </a:defRPr>
              </a:lvl1pPr>
            </a:lstStyle>
            <a:p>
              <a:r>
                <a:rPr lang="zh-CN" altLang="en-US" dirty="0"/>
                <a:t>请输入您的标题</a:t>
              </a:r>
            </a:p>
          </p:txBody>
        </p:sp>
      </p:grpSp>
      <p:grpSp>
        <p:nvGrpSpPr>
          <p:cNvPr id="57" name="组合 56"/>
          <p:cNvGrpSpPr/>
          <p:nvPr/>
        </p:nvGrpSpPr>
        <p:grpSpPr>
          <a:xfrm>
            <a:off x="6178911" y="3561652"/>
            <a:ext cx="4135400" cy="584771"/>
            <a:chOff x="6178911" y="3561652"/>
            <a:chExt cx="4135400" cy="584771"/>
          </a:xfrm>
        </p:grpSpPr>
        <p:sp>
          <p:nvSpPr>
            <p:cNvPr id="58" name="圆角矩形 75"/>
            <p:cNvSpPr/>
            <p:nvPr/>
          </p:nvSpPr>
          <p:spPr>
            <a:xfrm rot="10800000" flipV="1">
              <a:off x="6178911" y="3583513"/>
              <a:ext cx="484287" cy="491115"/>
            </a:xfrm>
            <a:prstGeom prst="roundRect">
              <a:avLst>
                <a:gd name="adj" fmla="val 5039"/>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t>5</a:t>
              </a:r>
              <a:endParaRPr lang="zh-CN" altLang="en-US" sz="3600" dirty="0"/>
            </a:p>
          </p:txBody>
        </p:sp>
        <p:sp>
          <p:nvSpPr>
            <p:cNvPr id="59" name="文本框 58"/>
            <p:cNvSpPr txBox="1"/>
            <p:nvPr/>
          </p:nvSpPr>
          <p:spPr>
            <a:xfrm>
              <a:off x="7257072" y="3561652"/>
              <a:ext cx="3057239" cy="584771"/>
            </a:xfrm>
            <a:prstGeom prst="rect">
              <a:avLst/>
            </a:prstGeom>
            <a:noFill/>
          </p:spPr>
          <p:txBody>
            <a:bodyPr wrap="none" lIns="91436" tIns="45718" rIns="91436" bIns="45718" rtlCol="0">
              <a:spAutoFit/>
            </a:bodyPr>
            <a:lstStyle>
              <a:defPPr>
                <a:defRPr lang="zh-CN"/>
              </a:defPPr>
              <a:lvl1pPr>
                <a:defRPr sz="3200">
                  <a:solidFill>
                    <a:schemeClr val="tx2"/>
                  </a:solidFill>
                  <a:latin typeface="微软雅黑" panose="020B0503020204020204" pitchFamily="34" charset="-122"/>
                  <a:ea typeface="微软雅黑" panose="020B0503020204020204" pitchFamily="34" charset="-122"/>
                </a:defRPr>
              </a:lvl1pPr>
            </a:lstStyle>
            <a:p>
              <a:r>
                <a:rPr lang="zh-CN" altLang="en-US" dirty="0"/>
                <a:t>请输入您的标题</a:t>
              </a:r>
            </a:p>
          </p:txBody>
        </p:sp>
      </p:grpSp>
      <p:grpSp>
        <p:nvGrpSpPr>
          <p:cNvPr id="60" name="组合 59"/>
          <p:cNvGrpSpPr/>
          <p:nvPr/>
        </p:nvGrpSpPr>
        <p:grpSpPr>
          <a:xfrm>
            <a:off x="1916496" y="4212257"/>
            <a:ext cx="4022134" cy="584771"/>
            <a:chOff x="1916496" y="4212257"/>
            <a:chExt cx="4022134" cy="584771"/>
          </a:xfrm>
        </p:grpSpPr>
        <p:sp>
          <p:nvSpPr>
            <p:cNvPr id="61" name="圆角矩形 76"/>
            <p:cNvSpPr/>
            <p:nvPr/>
          </p:nvSpPr>
          <p:spPr>
            <a:xfrm rot="10800000" flipV="1">
              <a:off x="5454343" y="4246881"/>
              <a:ext cx="484287" cy="491115"/>
            </a:xfrm>
            <a:prstGeom prst="roundRect">
              <a:avLst>
                <a:gd name="adj" fmla="val 5039"/>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t>3</a:t>
              </a:r>
              <a:endParaRPr lang="zh-CN" altLang="en-US" sz="3600" dirty="0"/>
            </a:p>
          </p:txBody>
        </p:sp>
        <p:sp>
          <p:nvSpPr>
            <p:cNvPr id="62" name="文本框 61"/>
            <p:cNvSpPr txBox="1"/>
            <p:nvPr/>
          </p:nvSpPr>
          <p:spPr>
            <a:xfrm>
              <a:off x="1916496" y="4212257"/>
              <a:ext cx="3057239" cy="584771"/>
            </a:xfrm>
            <a:prstGeom prst="rect">
              <a:avLst/>
            </a:prstGeom>
            <a:noFill/>
          </p:spPr>
          <p:txBody>
            <a:bodyPr wrap="none" lIns="91436" tIns="45718" rIns="91436" bIns="45718" rtlCol="0">
              <a:spAutoFit/>
            </a:bodyPr>
            <a:lstStyle>
              <a:defPPr>
                <a:defRPr lang="zh-CN"/>
              </a:defPPr>
              <a:lvl1pPr>
                <a:defRPr sz="3200">
                  <a:solidFill>
                    <a:schemeClr val="tx2"/>
                  </a:solidFill>
                  <a:latin typeface="微软雅黑" panose="020B0503020204020204" pitchFamily="34" charset="-122"/>
                  <a:ea typeface="微软雅黑" panose="020B0503020204020204" pitchFamily="34" charset="-122"/>
                </a:defRPr>
              </a:lvl1pPr>
            </a:lstStyle>
            <a:p>
              <a:r>
                <a:rPr lang="zh-CN" altLang="en-US" dirty="0"/>
                <a:t>请输入您的标题</a:t>
              </a:r>
            </a:p>
          </p:txBody>
        </p:sp>
      </p:grpSp>
      <p:grpSp>
        <p:nvGrpSpPr>
          <p:cNvPr id="63" name="组合 62"/>
          <p:cNvGrpSpPr/>
          <p:nvPr/>
        </p:nvGrpSpPr>
        <p:grpSpPr>
          <a:xfrm>
            <a:off x="6178911" y="4806684"/>
            <a:ext cx="4135400" cy="584771"/>
            <a:chOff x="6178911" y="4806684"/>
            <a:chExt cx="4135400" cy="584771"/>
          </a:xfrm>
        </p:grpSpPr>
        <p:sp>
          <p:nvSpPr>
            <p:cNvPr id="64" name="圆角矩形 77"/>
            <p:cNvSpPr/>
            <p:nvPr/>
          </p:nvSpPr>
          <p:spPr>
            <a:xfrm rot="10800000" flipV="1">
              <a:off x="6178911" y="4853512"/>
              <a:ext cx="484287" cy="491115"/>
            </a:xfrm>
            <a:prstGeom prst="roundRect">
              <a:avLst>
                <a:gd name="adj" fmla="val 5039"/>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t>6</a:t>
              </a:r>
              <a:endParaRPr lang="zh-CN" altLang="en-US" sz="3600" dirty="0"/>
            </a:p>
          </p:txBody>
        </p:sp>
        <p:sp>
          <p:nvSpPr>
            <p:cNvPr id="65" name="文本框 64"/>
            <p:cNvSpPr txBox="1"/>
            <p:nvPr/>
          </p:nvSpPr>
          <p:spPr>
            <a:xfrm>
              <a:off x="7257072" y="4806684"/>
              <a:ext cx="3057239" cy="584771"/>
            </a:xfrm>
            <a:prstGeom prst="rect">
              <a:avLst/>
            </a:prstGeom>
            <a:noFill/>
          </p:spPr>
          <p:txBody>
            <a:bodyPr wrap="none" lIns="91436" tIns="45718" rIns="91436" bIns="45718" rtlCol="0">
              <a:spAutoFit/>
            </a:bodyPr>
            <a:lstStyle>
              <a:defPPr>
                <a:defRPr lang="zh-CN"/>
              </a:defPPr>
              <a:lvl1pPr>
                <a:defRPr sz="3200">
                  <a:solidFill>
                    <a:schemeClr val="tx2"/>
                  </a:solidFill>
                  <a:latin typeface="微软雅黑" panose="020B0503020204020204" pitchFamily="34" charset="-122"/>
                  <a:ea typeface="微软雅黑" panose="020B0503020204020204" pitchFamily="34" charset="-122"/>
                </a:defRPr>
              </a:lvl1pPr>
            </a:lstStyle>
            <a:p>
              <a:r>
                <a:rPr lang="zh-CN" altLang="en-US" dirty="0"/>
                <a:t>请输入您的标题</a:t>
              </a:r>
            </a:p>
          </p:txBody>
        </p:sp>
      </p:gr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up)">
                                      <p:cBhvr>
                                        <p:cTn id="7" dur="500"/>
                                        <p:tgtEl>
                                          <p:spTgt spid="47"/>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0-#ppt_w/2"/>
                                          </p:val>
                                        </p:tav>
                                        <p:tav tm="100000">
                                          <p:val>
                                            <p:strVal val="#ppt_x"/>
                                          </p:val>
                                        </p:tav>
                                      </p:tavLst>
                                    </p:anim>
                                    <p:anim calcmode="lin" valueType="num">
                                      <p:cBhvr additive="base">
                                        <p:cTn id="12" dur="500" fill="hold"/>
                                        <p:tgtEl>
                                          <p:spTgt spid="4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54"/>
                                        </p:tgtEl>
                                        <p:attrNameLst>
                                          <p:attrName>style.visibility</p:attrName>
                                        </p:attrNameLst>
                                      </p:cBhvr>
                                      <p:to>
                                        <p:strVal val="visible"/>
                                      </p:to>
                                    </p:set>
                                    <p:anim calcmode="lin" valueType="num">
                                      <p:cBhvr additive="base">
                                        <p:cTn id="16" dur="500" fill="hold"/>
                                        <p:tgtEl>
                                          <p:spTgt spid="54"/>
                                        </p:tgtEl>
                                        <p:attrNameLst>
                                          <p:attrName>ppt_x</p:attrName>
                                        </p:attrNameLst>
                                      </p:cBhvr>
                                      <p:tavLst>
                                        <p:tav tm="0">
                                          <p:val>
                                            <p:strVal val="0-#ppt_w/2"/>
                                          </p:val>
                                        </p:tav>
                                        <p:tav tm="100000">
                                          <p:val>
                                            <p:strVal val="#ppt_x"/>
                                          </p:val>
                                        </p:tav>
                                      </p:tavLst>
                                    </p:anim>
                                    <p:anim calcmode="lin" valueType="num">
                                      <p:cBhvr additive="base">
                                        <p:cTn id="17" dur="500" fill="hold"/>
                                        <p:tgtEl>
                                          <p:spTgt spid="5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500" fill="hold"/>
                                        <p:tgtEl>
                                          <p:spTgt spid="60"/>
                                        </p:tgtEl>
                                        <p:attrNameLst>
                                          <p:attrName>ppt_x</p:attrName>
                                        </p:attrNameLst>
                                      </p:cBhvr>
                                      <p:tavLst>
                                        <p:tav tm="0">
                                          <p:val>
                                            <p:strVal val="0-#ppt_w/2"/>
                                          </p:val>
                                        </p:tav>
                                        <p:tav tm="100000">
                                          <p:val>
                                            <p:strVal val="#ppt_x"/>
                                          </p:val>
                                        </p:tav>
                                      </p:tavLst>
                                    </p:anim>
                                    <p:anim calcmode="lin" valueType="num">
                                      <p:cBhvr additive="base">
                                        <p:cTn id="22" dur="500" fill="hold"/>
                                        <p:tgtEl>
                                          <p:spTgt spid="6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2" presetClass="entr" presetSubtype="4" fill="hold" nodeType="after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wipe(down)">
                                      <p:cBhvr>
                                        <p:cTn id="26" dur="500"/>
                                        <p:tgtEl>
                                          <p:spTgt spid="46"/>
                                        </p:tgtEl>
                                      </p:cBhvr>
                                    </p:animEffect>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additive="base">
                                        <p:cTn id="30" dur="500" fill="hold"/>
                                        <p:tgtEl>
                                          <p:spTgt spid="51"/>
                                        </p:tgtEl>
                                        <p:attrNameLst>
                                          <p:attrName>ppt_x</p:attrName>
                                        </p:attrNameLst>
                                      </p:cBhvr>
                                      <p:tavLst>
                                        <p:tav tm="0">
                                          <p:val>
                                            <p:strVal val="1+#ppt_w/2"/>
                                          </p:val>
                                        </p:tav>
                                        <p:tav tm="100000">
                                          <p:val>
                                            <p:strVal val="#ppt_x"/>
                                          </p:val>
                                        </p:tav>
                                      </p:tavLst>
                                    </p:anim>
                                    <p:anim calcmode="lin" valueType="num">
                                      <p:cBhvr additive="base">
                                        <p:cTn id="31" dur="500" fill="hold"/>
                                        <p:tgtEl>
                                          <p:spTgt spid="51"/>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57"/>
                                        </p:tgtEl>
                                        <p:attrNameLst>
                                          <p:attrName>style.visibility</p:attrName>
                                        </p:attrNameLst>
                                      </p:cBhvr>
                                      <p:to>
                                        <p:strVal val="visible"/>
                                      </p:to>
                                    </p:set>
                                    <p:anim calcmode="lin" valueType="num">
                                      <p:cBhvr additive="base">
                                        <p:cTn id="35" dur="500" fill="hold"/>
                                        <p:tgtEl>
                                          <p:spTgt spid="57"/>
                                        </p:tgtEl>
                                        <p:attrNameLst>
                                          <p:attrName>ppt_x</p:attrName>
                                        </p:attrNameLst>
                                      </p:cBhvr>
                                      <p:tavLst>
                                        <p:tav tm="0">
                                          <p:val>
                                            <p:strVal val="1+#ppt_w/2"/>
                                          </p:val>
                                        </p:tav>
                                        <p:tav tm="100000">
                                          <p:val>
                                            <p:strVal val="#ppt_x"/>
                                          </p:val>
                                        </p:tav>
                                      </p:tavLst>
                                    </p:anim>
                                    <p:anim calcmode="lin" valueType="num">
                                      <p:cBhvr additive="base">
                                        <p:cTn id="36" dur="500" fill="hold"/>
                                        <p:tgtEl>
                                          <p:spTgt spid="57"/>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nodeType="afterEffect">
                                  <p:stCondLst>
                                    <p:cond delay="0"/>
                                  </p:stCondLst>
                                  <p:childTnLst>
                                    <p:set>
                                      <p:cBhvr>
                                        <p:cTn id="39" dur="1" fill="hold">
                                          <p:stCondLst>
                                            <p:cond delay="0"/>
                                          </p:stCondLst>
                                        </p:cTn>
                                        <p:tgtEl>
                                          <p:spTgt spid="63"/>
                                        </p:tgtEl>
                                        <p:attrNameLst>
                                          <p:attrName>style.visibility</p:attrName>
                                        </p:attrNameLst>
                                      </p:cBhvr>
                                      <p:to>
                                        <p:strVal val="visible"/>
                                      </p:to>
                                    </p:set>
                                    <p:anim calcmode="lin" valueType="num">
                                      <p:cBhvr additive="base">
                                        <p:cTn id="40" dur="500" fill="hold"/>
                                        <p:tgtEl>
                                          <p:spTgt spid="63"/>
                                        </p:tgtEl>
                                        <p:attrNameLst>
                                          <p:attrName>ppt_x</p:attrName>
                                        </p:attrNameLst>
                                      </p:cBhvr>
                                      <p:tavLst>
                                        <p:tav tm="0">
                                          <p:val>
                                            <p:strVal val="1+#ppt_w/2"/>
                                          </p:val>
                                        </p:tav>
                                        <p:tav tm="100000">
                                          <p:val>
                                            <p:strVal val="#ppt_x"/>
                                          </p:val>
                                        </p:tav>
                                      </p:tavLst>
                                    </p:anim>
                                    <p:anim calcmode="lin" valueType="num">
                                      <p:cBhvr additive="base">
                                        <p:cTn id="41"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A_MH_Entry_1"/>
          <p:cNvSpPr/>
          <p:nvPr>
            <p:custDataLst>
              <p:tags r:id="rId1"/>
            </p:custDataLst>
          </p:nvPr>
        </p:nvSpPr>
        <p:spPr>
          <a:xfrm>
            <a:off x="4807045" y="3194108"/>
            <a:ext cx="6857305" cy="8754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defRPr/>
            </a:pPr>
            <a:r>
              <a:rPr kumimoji="0" lang="zh-CN" altLang="en-US" sz="5690" b="1"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rPr>
              <a:t>请输入您的标题</a:t>
            </a:r>
            <a:endParaRPr kumimoji="0" lang="en-US" altLang="zh-CN" sz="5690" b="1"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12" name="PA_文本框 11"/>
          <p:cNvSpPr txBox="1"/>
          <p:nvPr>
            <p:custDataLst>
              <p:tags r:id="rId2"/>
            </p:custDataLst>
          </p:nvPr>
        </p:nvSpPr>
        <p:spPr>
          <a:xfrm>
            <a:off x="5364640" y="4140341"/>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13" name="PA_文本框 11"/>
          <p:cNvSpPr txBox="1"/>
          <p:nvPr>
            <p:custDataLst>
              <p:tags r:id="rId3"/>
            </p:custDataLst>
          </p:nvPr>
        </p:nvSpPr>
        <p:spPr>
          <a:xfrm>
            <a:off x="6988343" y="4140341"/>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14" name="PA_文本框 11"/>
          <p:cNvSpPr txBox="1"/>
          <p:nvPr>
            <p:custDataLst>
              <p:tags r:id="rId4"/>
            </p:custDataLst>
          </p:nvPr>
        </p:nvSpPr>
        <p:spPr>
          <a:xfrm>
            <a:off x="5364640" y="4399012"/>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15" name="PA_文本框 11"/>
          <p:cNvSpPr txBox="1"/>
          <p:nvPr>
            <p:custDataLst>
              <p:tags r:id="rId5"/>
            </p:custDataLst>
          </p:nvPr>
        </p:nvSpPr>
        <p:spPr>
          <a:xfrm>
            <a:off x="6988343" y="4399012"/>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pic>
        <p:nvPicPr>
          <p:cNvPr id="17" name="图片 16"/>
          <p:cNvPicPr>
            <a:picLocks noChangeAspect="1"/>
          </p:cNvPicPr>
          <p:nvPr/>
        </p:nvPicPr>
        <p:blipFill rotWithShape="1">
          <a:blip r:embed="rId7" cstate="screen">
            <a:extLst>
              <a:ext uri="{28A0092B-C50C-407E-A947-70E740481C1C}">
                <a14:useLocalDpi xmlns:a14="http://schemas.microsoft.com/office/drawing/2010/main" val="0"/>
              </a:ext>
            </a:extLst>
          </a:blip>
          <a:srcRect l="25528" t="5960" r="27205" b="7094"/>
          <a:stretch>
            <a:fillRect/>
          </a:stretch>
        </p:blipFill>
        <p:spPr>
          <a:xfrm>
            <a:off x="2743199" y="2046513"/>
            <a:ext cx="2382929" cy="43833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22" presetClass="entr" presetSubtype="4" fill="hold" grpId="0" nodeType="withEffect">
                                  <p:stCondLst>
                                    <p:cond delay="50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par>
                                <p:cTn id="13" presetID="12" presetClass="entr" presetSubtype="8" fill="hold" grpId="0" nodeType="withEffect">
                                  <p:stCondLst>
                                    <p:cond delay="1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p:tgtEl>
                                          <p:spTgt spid="12"/>
                                        </p:tgtEl>
                                        <p:attrNameLst>
                                          <p:attrName>ppt_x</p:attrName>
                                        </p:attrNameLst>
                                      </p:cBhvr>
                                      <p:tavLst>
                                        <p:tav tm="0">
                                          <p:val>
                                            <p:strVal val="#ppt_x-#ppt_w*1.125000"/>
                                          </p:val>
                                        </p:tav>
                                        <p:tav tm="100000">
                                          <p:val>
                                            <p:strVal val="#ppt_x"/>
                                          </p:val>
                                        </p:tav>
                                      </p:tavLst>
                                    </p:anim>
                                    <p:animEffect transition="in" filter="wipe(right)">
                                      <p:cBhvr>
                                        <p:cTn id="16" dur="500"/>
                                        <p:tgtEl>
                                          <p:spTgt spid="12"/>
                                        </p:tgtEl>
                                      </p:cBhvr>
                                    </p:animEffect>
                                  </p:childTnLst>
                                </p:cTn>
                              </p:par>
                              <p:par>
                                <p:cTn id="17" presetID="12" presetClass="entr" presetSubtype="8" fill="hold" grpId="0" nodeType="withEffect">
                                  <p:stCondLst>
                                    <p:cond delay="20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p:tgtEl>
                                          <p:spTgt spid="13"/>
                                        </p:tgtEl>
                                        <p:attrNameLst>
                                          <p:attrName>ppt_x</p:attrName>
                                        </p:attrNameLst>
                                      </p:cBhvr>
                                      <p:tavLst>
                                        <p:tav tm="0">
                                          <p:val>
                                            <p:strVal val="#ppt_x-#ppt_w*1.125000"/>
                                          </p:val>
                                        </p:tav>
                                        <p:tav tm="100000">
                                          <p:val>
                                            <p:strVal val="#ppt_x"/>
                                          </p:val>
                                        </p:tav>
                                      </p:tavLst>
                                    </p:anim>
                                    <p:animEffect transition="in" filter="wipe(right)">
                                      <p:cBhvr>
                                        <p:cTn id="20" dur="500"/>
                                        <p:tgtEl>
                                          <p:spTgt spid="13"/>
                                        </p:tgtEl>
                                      </p:cBhvr>
                                    </p:animEffect>
                                  </p:childTnLst>
                                </p:cTn>
                              </p:par>
                              <p:par>
                                <p:cTn id="21" presetID="12" presetClass="entr" presetSubtype="8" fill="hold" grpId="0" nodeType="withEffect">
                                  <p:stCondLst>
                                    <p:cond delay="25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p:tgtEl>
                                          <p:spTgt spid="14"/>
                                        </p:tgtEl>
                                        <p:attrNameLst>
                                          <p:attrName>ppt_x</p:attrName>
                                        </p:attrNameLst>
                                      </p:cBhvr>
                                      <p:tavLst>
                                        <p:tav tm="0">
                                          <p:val>
                                            <p:strVal val="#ppt_x-#ppt_w*1.125000"/>
                                          </p:val>
                                        </p:tav>
                                        <p:tav tm="100000">
                                          <p:val>
                                            <p:strVal val="#ppt_x"/>
                                          </p:val>
                                        </p:tav>
                                      </p:tavLst>
                                    </p:anim>
                                    <p:animEffect transition="in" filter="wipe(right)">
                                      <p:cBhvr>
                                        <p:cTn id="24" dur="500"/>
                                        <p:tgtEl>
                                          <p:spTgt spid="14"/>
                                        </p:tgtEl>
                                      </p:cBhvr>
                                    </p:animEffect>
                                  </p:childTnLst>
                                </p:cTn>
                              </p:par>
                              <p:par>
                                <p:cTn id="25" presetID="12" presetClass="entr" presetSubtype="8" fill="hold" grpId="0" nodeType="withEffect">
                                  <p:stCondLst>
                                    <p:cond delay="300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p:tgtEl>
                                          <p:spTgt spid="15"/>
                                        </p:tgtEl>
                                        <p:attrNameLst>
                                          <p:attrName>ppt_x</p:attrName>
                                        </p:attrNameLst>
                                      </p:cBhvr>
                                      <p:tavLst>
                                        <p:tav tm="0">
                                          <p:val>
                                            <p:strVal val="#ppt_x-#ppt_w*1.125000"/>
                                          </p:val>
                                        </p:tav>
                                        <p:tav tm="100000">
                                          <p:val>
                                            <p:strVal val="#ppt_x"/>
                                          </p:val>
                                        </p:tav>
                                      </p:tavLst>
                                    </p:anim>
                                    <p:animEffect transition="in" filter="wipe(right)">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千图PPT彼岸天：ID 8661124库_组合 7"/>
          <p:cNvGrpSpPr/>
          <p:nvPr>
            <p:custDataLst>
              <p:tags r:id="rId1"/>
            </p:custDataLst>
          </p:nvPr>
        </p:nvGrpSpPr>
        <p:grpSpPr>
          <a:xfrm>
            <a:off x="4397468" y="2393556"/>
            <a:ext cx="3206565" cy="2920535"/>
            <a:chOff x="3364545" y="419405"/>
            <a:chExt cx="3206565" cy="2920535"/>
          </a:xfrm>
        </p:grpSpPr>
        <p:sp>
          <p:nvSpPr>
            <p:cNvPr id="22" name="椭圆 21"/>
            <p:cNvSpPr/>
            <p:nvPr/>
          </p:nvSpPr>
          <p:spPr>
            <a:xfrm>
              <a:off x="3696680" y="612324"/>
              <a:ext cx="2534697" cy="2534698"/>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六边形 22"/>
            <p:cNvSpPr/>
            <p:nvPr/>
          </p:nvSpPr>
          <p:spPr>
            <a:xfrm rot="16200000" flipV="1">
              <a:off x="3307756" y="1449706"/>
              <a:ext cx="973511" cy="859934"/>
            </a:xfrm>
            <a:prstGeom prst="hexagon">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六边形 23"/>
            <p:cNvSpPr/>
            <p:nvPr/>
          </p:nvSpPr>
          <p:spPr>
            <a:xfrm rot="16200000" flipV="1">
              <a:off x="3850742" y="476194"/>
              <a:ext cx="973511" cy="859934"/>
            </a:xfrm>
            <a:prstGeom prst="hexagon">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六边形 24"/>
            <p:cNvSpPr/>
            <p:nvPr/>
          </p:nvSpPr>
          <p:spPr>
            <a:xfrm rot="16200000" flipV="1">
              <a:off x="5118090" y="476194"/>
              <a:ext cx="973511" cy="859934"/>
            </a:xfrm>
            <a:prstGeom prst="hexagon">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六边形 25"/>
            <p:cNvSpPr/>
            <p:nvPr/>
          </p:nvSpPr>
          <p:spPr>
            <a:xfrm rot="16200000" flipV="1">
              <a:off x="5654387" y="1449706"/>
              <a:ext cx="973511" cy="859934"/>
            </a:xfrm>
            <a:prstGeom prst="hexagon">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六边形 26"/>
            <p:cNvSpPr/>
            <p:nvPr/>
          </p:nvSpPr>
          <p:spPr>
            <a:xfrm rot="16200000" flipV="1">
              <a:off x="4389434" y="1372115"/>
              <a:ext cx="1149190" cy="1015117"/>
            </a:xfrm>
            <a:prstGeom prst="hexagon">
              <a:avLst/>
            </a:prstGeom>
            <a:solidFill>
              <a:schemeClr val="tx2">
                <a:alpha val="19000"/>
              </a:schemeClr>
            </a:solidFill>
            <a:ln w="38100" cap="rnd" cmpd="sng" algn="ctr">
              <a:noFill/>
              <a:prstDash val="solid"/>
            </a:ln>
            <a:effectLst/>
          </p:spPr>
          <p:txBody>
            <a:bodyPr anchor="ctr"/>
            <a:lstStyle/>
            <a:p>
              <a:pPr algn="ctr"/>
              <a:endParaRPr/>
            </a:p>
          </p:txBody>
        </p:sp>
        <p:sp>
          <p:nvSpPr>
            <p:cNvPr id="28" name="六边形 27"/>
            <p:cNvSpPr/>
            <p:nvPr/>
          </p:nvSpPr>
          <p:spPr>
            <a:xfrm rot="16200000" flipV="1">
              <a:off x="3850742" y="2423218"/>
              <a:ext cx="973511" cy="859934"/>
            </a:xfrm>
            <a:prstGeom prst="hexagon">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六边形 28"/>
            <p:cNvSpPr/>
            <p:nvPr/>
          </p:nvSpPr>
          <p:spPr>
            <a:xfrm rot="16200000" flipV="1">
              <a:off x="5118090" y="2423218"/>
              <a:ext cx="973511" cy="859934"/>
            </a:xfrm>
            <a:prstGeom prst="hexagon">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文本框 76"/>
            <p:cNvSpPr txBox="1"/>
            <p:nvPr/>
          </p:nvSpPr>
          <p:spPr>
            <a:xfrm>
              <a:off x="3937381" y="610874"/>
              <a:ext cx="800219" cy="584775"/>
            </a:xfrm>
            <a:prstGeom prst="rect">
              <a:avLst/>
            </a:prstGeom>
            <a:noFill/>
          </p:spPr>
          <p:txBody>
            <a:bodyPr wrap="none">
              <a:normAutofit/>
            </a:bodyPr>
            <a:lstStyle/>
            <a:p>
              <a:pPr algn="ctr"/>
              <a:r>
                <a:rPr lang="en-US" altLang="zh-CN" sz="1600" b="1">
                  <a:solidFill>
                    <a:schemeClr val="bg1"/>
                  </a:solidFill>
                </a:rPr>
                <a:t>01</a:t>
              </a:r>
              <a:br>
                <a:rPr lang="en-US" altLang="zh-CN" sz="1600" b="1">
                  <a:solidFill>
                    <a:schemeClr val="bg1"/>
                  </a:solidFill>
                </a:rPr>
              </a:br>
              <a:r>
                <a:rPr lang="zh-CN" altLang="en-US" sz="1600" b="1">
                  <a:solidFill>
                    <a:schemeClr val="bg1"/>
                  </a:solidFill>
                </a:rPr>
                <a:t>关键词</a:t>
              </a:r>
              <a:endParaRPr lang="zh-CN" altLang="en-US" sz="1400" b="1">
                <a:solidFill>
                  <a:schemeClr val="bg1"/>
                </a:solidFill>
              </a:endParaRPr>
            </a:p>
          </p:txBody>
        </p:sp>
        <p:sp>
          <p:nvSpPr>
            <p:cNvPr id="31" name="文本框 77"/>
            <p:cNvSpPr txBox="1"/>
            <p:nvPr/>
          </p:nvSpPr>
          <p:spPr>
            <a:xfrm>
              <a:off x="5204728" y="610466"/>
              <a:ext cx="800219" cy="584775"/>
            </a:xfrm>
            <a:prstGeom prst="rect">
              <a:avLst/>
            </a:prstGeom>
            <a:noFill/>
          </p:spPr>
          <p:txBody>
            <a:bodyPr wrap="none">
              <a:normAutofit/>
            </a:bodyPr>
            <a:lstStyle/>
            <a:p>
              <a:pPr algn="ctr"/>
              <a:r>
                <a:rPr lang="en-US" altLang="zh-CN" sz="1600" b="1">
                  <a:solidFill>
                    <a:schemeClr val="bg1"/>
                  </a:solidFill>
                </a:rPr>
                <a:t>02</a:t>
              </a:r>
              <a:br>
                <a:rPr lang="en-US" altLang="zh-CN" sz="1600" b="1">
                  <a:solidFill>
                    <a:schemeClr val="bg1"/>
                  </a:solidFill>
                </a:rPr>
              </a:br>
              <a:r>
                <a:rPr lang="zh-CN" altLang="en-US" sz="1600" b="1">
                  <a:solidFill>
                    <a:schemeClr val="bg1"/>
                  </a:solidFill>
                </a:rPr>
                <a:t>关键词</a:t>
              </a:r>
              <a:endParaRPr lang="zh-CN" altLang="en-US" sz="1400" b="1">
                <a:solidFill>
                  <a:schemeClr val="bg1"/>
                </a:solidFill>
              </a:endParaRPr>
            </a:p>
          </p:txBody>
        </p:sp>
        <p:sp>
          <p:nvSpPr>
            <p:cNvPr id="32" name="文本框 78"/>
            <p:cNvSpPr txBox="1"/>
            <p:nvPr/>
          </p:nvSpPr>
          <p:spPr>
            <a:xfrm>
              <a:off x="5741027" y="1581384"/>
              <a:ext cx="800219" cy="584775"/>
            </a:xfrm>
            <a:prstGeom prst="rect">
              <a:avLst/>
            </a:prstGeom>
            <a:noFill/>
          </p:spPr>
          <p:txBody>
            <a:bodyPr wrap="none">
              <a:normAutofit/>
            </a:bodyPr>
            <a:lstStyle/>
            <a:p>
              <a:pPr algn="ctr"/>
              <a:r>
                <a:rPr lang="en-US" altLang="zh-CN" sz="1600" b="1" dirty="0">
                  <a:solidFill>
                    <a:schemeClr val="bg1"/>
                  </a:solidFill>
                </a:rPr>
                <a:t>03</a:t>
              </a:r>
              <a:br>
                <a:rPr lang="en-US" altLang="zh-CN" sz="1600" b="1" dirty="0">
                  <a:solidFill>
                    <a:schemeClr val="bg1"/>
                  </a:solidFill>
                </a:rPr>
              </a:br>
              <a:r>
                <a:rPr lang="zh-CN" altLang="en-US" sz="1600" b="1" dirty="0">
                  <a:solidFill>
                    <a:schemeClr val="bg1"/>
                  </a:solidFill>
                </a:rPr>
                <a:t>关键词</a:t>
              </a:r>
              <a:endParaRPr lang="zh-CN" altLang="en-US" sz="1400" b="1" dirty="0">
                <a:solidFill>
                  <a:schemeClr val="bg1"/>
                </a:solidFill>
              </a:endParaRPr>
            </a:p>
          </p:txBody>
        </p:sp>
        <p:sp>
          <p:nvSpPr>
            <p:cNvPr id="33" name="文本框 79"/>
            <p:cNvSpPr txBox="1"/>
            <p:nvPr/>
          </p:nvSpPr>
          <p:spPr>
            <a:xfrm>
              <a:off x="5206435" y="2554893"/>
              <a:ext cx="800219" cy="584775"/>
            </a:xfrm>
            <a:prstGeom prst="rect">
              <a:avLst/>
            </a:prstGeom>
            <a:noFill/>
          </p:spPr>
          <p:txBody>
            <a:bodyPr wrap="none">
              <a:normAutofit/>
            </a:bodyPr>
            <a:lstStyle/>
            <a:p>
              <a:pPr algn="ctr"/>
              <a:r>
                <a:rPr lang="en-US" altLang="zh-CN" sz="1600" b="1">
                  <a:solidFill>
                    <a:schemeClr val="bg1"/>
                  </a:solidFill>
                </a:rPr>
                <a:t>04</a:t>
              </a:r>
              <a:br>
                <a:rPr lang="en-US" altLang="zh-CN" sz="1600" b="1">
                  <a:solidFill>
                    <a:schemeClr val="bg1"/>
                  </a:solidFill>
                </a:rPr>
              </a:br>
              <a:r>
                <a:rPr lang="zh-CN" altLang="en-US" sz="1600" b="1">
                  <a:solidFill>
                    <a:schemeClr val="bg1"/>
                  </a:solidFill>
                </a:rPr>
                <a:t>关键词</a:t>
              </a:r>
              <a:endParaRPr lang="zh-CN" altLang="en-US" sz="1400" b="1">
                <a:solidFill>
                  <a:schemeClr val="bg1"/>
                </a:solidFill>
              </a:endParaRPr>
            </a:p>
          </p:txBody>
        </p:sp>
        <p:sp>
          <p:nvSpPr>
            <p:cNvPr id="34" name="文本框 80"/>
            <p:cNvSpPr txBox="1"/>
            <p:nvPr/>
          </p:nvSpPr>
          <p:spPr>
            <a:xfrm>
              <a:off x="3937381" y="2554893"/>
              <a:ext cx="800219" cy="584775"/>
            </a:xfrm>
            <a:prstGeom prst="rect">
              <a:avLst/>
            </a:prstGeom>
            <a:noFill/>
          </p:spPr>
          <p:txBody>
            <a:bodyPr wrap="none">
              <a:normAutofit/>
            </a:bodyPr>
            <a:lstStyle/>
            <a:p>
              <a:pPr algn="ctr"/>
              <a:r>
                <a:rPr lang="en-US" altLang="zh-CN" sz="1600" b="1">
                  <a:solidFill>
                    <a:schemeClr val="bg1"/>
                  </a:solidFill>
                </a:rPr>
                <a:t>05</a:t>
              </a:r>
              <a:br>
                <a:rPr lang="en-US" altLang="zh-CN" sz="1600" b="1">
                  <a:solidFill>
                    <a:schemeClr val="bg1"/>
                  </a:solidFill>
                </a:rPr>
              </a:br>
              <a:r>
                <a:rPr lang="zh-CN" altLang="en-US" sz="1600" b="1">
                  <a:solidFill>
                    <a:schemeClr val="bg1"/>
                  </a:solidFill>
                </a:rPr>
                <a:t>关键词</a:t>
              </a:r>
              <a:endParaRPr lang="zh-CN" altLang="en-US" sz="1400" b="1">
                <a:solidFill>
                  <a:schemeClr val="bg1"/>
                </a:solidFill>
              </a:endParaRPr>
            </a:p>
          </p:txBody>
        </p:sp>
        <p:sp>
          <p:nvSpPr>
            <p:cNvPr id="35" name="文本框 81"/>
            <p:cNvSpPr txBox="1"/>
            <p:nvPr/>
          </p:nvSpPr>
          <p:spPr>
            <a:xfrm>
              <a:off x="3394396" y="1581381"/>
              <a:ext cx="800219" cy="584775"/>
            </a:xfrm>
            <a:prstGeom prst="rect">
              <a:avLst/>
            </a:prstGeom>
            <a:noFill/>
          </p:spPr>
          <p:txBody>
            <a:bodyPr wrap="none">
              <a:normAutofit/>
            </a:bodyPr>
            <a:lstStyle/>
            <a:p>
              <a:pPr algn="ctr"/>
              <a:r>
                <a:rPr lang="en-US" altLang="zh-CN" sz="1600" b="1">
                  <a:solidFill>
                    <a:schemeClr val="bg1"/>
                  </a:solidFill>
                </a:rPr>
                <a:t>06</a:t>
              </a:r>
              <a:br>
                <a:rPr lang="en-US" altLang="zh-CN" sz="1600" b="1">
                  <a:solidFill>
                    <a:schemeClr val="bg1"/>
                  </a:solidFill>
                </a:rPr>
              </a:br>
              <a:r>
                <a:rPr lang="zh-CN" altLang="en-US" sz="1600" b="1">
                  <a:solidFill>
                    <a:schemeClr val="bg1"/>
                  </a:solidFill>
                </a:rPr>
                <a:t>关键词</a:t>
              </a:r>
              <a:endParaRPr lang="zh-CN" altLang="en-US" sz="1400" b="1">
                <a:solidFill>
                  <a:schemeClr val="bg1"/>
                </a:solidFill>
              </a:endParaRPr>
            </a:p>
          </p:txBody>
        </p:sp>
        <p:sp>
          <p:nvSpPr>
            <p:cNvPr id="36" name="任意多边形 82"/>
            <p:cNvSpPr/>
            <p:nvPr/>
          </p:nvSpPr>
          <p:spPr bwMode="auto">
            <a:xfrm>
              <a:off x="4686914" y="1691396"/>
              <a:ext cx="554228" cy="376554"/>
            </a:xfrm>
            <a:custGeom>
              <a:avLst/>
              <a:gdLst>
                <a:gd name="connsiteX0" fmla="*/ 131671 w 331788"/>
                <a:gd name="connsiteY0" fmla="*/ 111125 h 225425"/>
                <a:gd name="connsiteX1" fmla="*/ 131671 w 331788"/>
                <a:gd name="connsiteY1" fmla="*/ 116299 h 225425"/>
                <a:gd name="connsiteX2" fmla="*/ 125095 w 331788"/>
                <a:gd name="connsiteY2" fmla="*/ 118886 h 225425"/>
                <a:gd name="connsiteX3" fmla="*/ 119833 w 331788"/>
                <a:gd name="connsiteY3" fmla="*/ 122767 h 225425"/>
                <a:gd name="connsiteX4" fmla="*/ 117202 w 331788"/>
                <a:gd name="connsiteY4" fmla="*/ 126647 h 225425"/>
                <a:gd name="connsiteX5" fmla="*/ 115887 w 331788"/>
                <a:gd name="connsiteY5" fmla="*/ 133115 h 225425"/>
                <a:gd name="connsiteX6" fmla="*/ 115887 w 331788"/>
                <a:gd name="connsiteY6" fmla="*/ 138289 h 225425"/>
                <a:gd name="connsiteX7" fmla="*/ 119833 w 331788"/>
                <a:gd name="connsiteY7" fmla="*/ 143463 h 225425"/>
                <a:gd name="connsiteX8" fmla="*/ 126410 w 331788"/>
                <a:gd name="connsiteY8" fmla="*/ 148637 h 225425"/>
                <a:gd name="connsiteX9" fmla="*/ 138248 w 331788"/>
                <a:gd name="connsiteY9" fmla="*/ 152518 h 225425"/>
                <a:gd name="connsiteX10" fmla="*/ 142194 w 331788"/>
                <a:gd name="connsiteY10" fmla="*/ 152518 h 225425"/>
                <a:gd name="connsiteX11" fmla="*/ 146141 w 331788"/>
                <a:gd name="connsiteY11" fmla="*/ 153811 h 225425"/>
                <a:gd name="connsiteX12" fmla="*/ 148771 w 331788"/>
                <a:gd name="connsiteY12" fmla="*/ 156398 h 225425"/>
                <a:gd name="connsiteX13" fmla="*/ 150087 w 331788"/>
                <a:gd name="connsiteY13" fmla="*/ 158985 h 225425"/>
                <a:gd name="connsiteX14" fmla="*/ 147456 w 331788"/>
                <a:gd name="connsiteY14" fmla="*/ 162866 h 225425"/>
                <a:gd name="connsiteX15" fmla="*/ 142194 w 331788"/>
                <a:gd name="connsiteY15" fmla="*/ 164159 h 225425"/>
                <a:gd name="connsiteX16" fmla="*/ 138248 w 331788"/>
                <a:gd name="connsiteY16" fmla="*/ 164159 h 225425"/>
                <a:gd name="connsiteX17" fmla="*/ 134302 w 331788"/>
                <a:gd name="connsiteY17" fmla="*/ 162866 h 225425"/>
                <a:gd name="connsiteX18" fmla="*/ 131671 w 331788"/>
                <a:gd name="connsiteY18" fmla="*/ 160279 h 225425"/>
                <a:gd name="connsiteX19" fmla="*/ 127725 w 331788"/>
                <a:gd name="connsiteY19" fmla="*/ 157692 h 225425"/>
                <a:gd name="connsiteX20" fmla="*/ 115887 w 331788"/>
                <a:gd name="connsiteY20" fmla="*/ 157692 h 225425"/>
                <a:gd name="connsiteX21" fmla="*/ 115887 w 331788"/>
                <a:gd name="connsiteY21" fmla="*/ 175801 h 225425"/>
                <a:gd name="connsiteX22" fmla="*/ 127725 w 331788"/>
                <a:gd name="connsiteY22" fmla="*/ 175801 h 225425"/>
                <a:gd name="connsiteX23" fmla="*/ 127725 w 331788"/>
                <a:gd name="connsiteY23" fmla="*/ 173214 h 225425"/>
                <a:gd name="connsiteX24" fmla="*/ 130356 w 331788"/>
                <a:gd name="connsiteY24" fmla="*/ 173214 h 225425"/>
                <a:gd name="connsiteX25" fmla="*/ 131671 w 331788"/>
                <a:gd name="connsiteY25" fmla="*/ 174507 h 225425"/>
                <a:gd name="connsiteX26" fmla="*/ 131671 w 331788"/>
                <a:gd name="connsiteY26" fmla="*/ 180975 h 225425"/>
                <a:gd name="connsiteX27" fmla="*/ 143510 w 331788"/>
                <a:gd name="connsiteY27" fmla="*/ 180975 h 225425"/>
                <a:gd name="connsiteX28" fmla="*/ 143510 w 331788"/>
                <a:gd name="connsiteY28" fmla="*/ 175801 h 225425"/>
                <a:gd name="connsiteX29" fmla="*/ 151402 w 331788"/>
                <a:gd name="connsiteY29" fmla="*/ 174507 h 225425"/>
                <a:gd name="connsiteX30" fmla="*/ 156664 w 331788"/>
                <a:gd name="connsiteY30" fmla="*/ 170627 h 225425"/>
                <a:gd name="connsiteX31" fmla="*/ 160610 w 331788"/>
                <a:gd name="connsiteY31" fmla="*/ 165453 h 225425"/>
                <a:gd name="connsiteX32" fmla="*/ 161925 w 331788"/>
                <a:gd name="connsiteY32" fmla="*/ 158985 h 225425"/>
                <a:gd name="connsiteX33" fmla="*/ 160610 w 331788"/>
                <a:gd name="connsiteY33" fmla="*/ 155105 h 225425"/>
                <a:gd name="connsiteX34" fmla="*/ 157979 w 331788"/>
                <a:gd name="connsiteY34" fmla="*/ 149931 h 225425"/>
                <a:gd name="connsiteX35" fmla="*/ 151402 w 331788"/>
                <a:gd name="connsiteY35" fmla="*/ 143463 h 225425"/>
                <a:gd name="connsiteX36" fmla="*/ 139564 w 331788"/>
                <a:gd name="connsiteY36" fmla="*/ 140876 h 225425"/>
                <a:gd name="connsiteX37" fmla="*/ 127725 w 331788"/>
                <a:gd name="connsiteY37" fmla="*/ 133115 h 225425"/>
                <a:gd name="connsiteX38" fmla="*/ 129041 w 331788"/>
                <a:gd name="connsiteY38" fmla="*/ 129234 h 225425"/>
                <a:gd name="connsiteX39" fmla="*/ 134302 w 331788"/>
                <a:gd name="connsiteY39" fmla="*/ 127941 h 225425"/>
                <a:gd name="connsiteX40" fmla="*/ 139564 w 331788"/>
                <a:gd name="connsiteY40" fmla="*/ 127941 h 225425"/>
                <a:gd name="connsiteX41" fmla="*/ 142194 w 331788"/>
                <a:gd name="connsiteY41" fmla="*/ 129234 h 225425"/>
                <a:gd name="connsiteX42" fmla="*/ 146141 w 331788"/>
                <a:gd name="connsiteY42" fmla="*/ 131821 h 225425"/>
                <a:gd name="connsiteX43" fmla="*/ 148771 w 331788"/>
                <a:gd name="connsiteY43" fmla="*/ 134408 h 225425"/>
                <a:gd name="connsiteX44" fmla="*/ 160610 w 331788"/>
                <a:gd name="connsiteY44" fmla="*/ 134408 h 225425"/>
                <a:gd name="connsiteX45" fmla="*/ 160610 w 331788"/>
                <a:gd name="connsiteY45" fmla="*/ 116299 h 225425"/>
                <a:gd name="connsiteX46" fmla="*/ 148771 w 331788"/>
                <a:gd name="connsiteY46" fmla="*/ 116299 h 225425"/>
                <a:gd name="connsiteX47" fmla="*/ 148771 w 331788"/>
                <a:gd name="connsiteY47" fmla="*/ 118886 h 225425"/>
                <a:gd name="connsiteX48" fmla="*/ 143510 w 331788"/>
                <a:gd name="connsiteY48" fmla="*/ 117593 h 225425"/>
                <a:gd name="connsiteX49" fmla="*/ 143510 w 331788"/>
                <a:gd name="connsiteY49" fmla="*/ 111125 h 225425"/>
                <a:gd name="connsiteX50" fmla="*/ 131671 w 331788"/>
                <a:gd name="connsiteY50" fmla="*/ 111125 h 225425"/>
                <a:gd name="connsiteX51" fmla="*/ 174079 w 331788"/>
                <a:gd name="connsiteY51" fmla="*/ 84137 h 225425"/>
                <a:gd name="connsiteX52" fmla="*/ 210890 w 331788"/>
                <a:gd name="connsiteY52" fmla="*/ 146197 h 225425"/>
                <a:gd name="connsiteX53" fmla="*/ 171450 w 331788"/>
                <a:gd name="connsiteY53" fmla="*/ 209550 h 225425"/>
                <a:gd name="connsiteX54" fmla="*/ 213519 w 331788"/>
                <a:gd name="connsiteY54" fmla="*/ 209550 h 225425"/>
                <a:gd name="connsiteX55" fmla="*/ 255588 w 331788"/>
                <a:gd name="connsiteY55" fmla="*/ 169470 h 225425"/>
                <a:gd name="connsiteX56" fmla="*/ 255588 w 331788"/>
                <a:gd name="connsiteY56" fmla="*/ 125510 h 225425"/>
                <a:gd name="connsiteX57" fmla="*/ 213519 w 331788"/>
                <a:gd name="connsiteY57" fmla="*/ 84137 h 225425"/>
                <a:gd name="connsiteX58" fmla="*/ 174079 w 331788"/>
                <a:gd name="connsiteY58" fmla="*/ 84137 h 225425"/>
                <a:gd name="connsiteX59" fmla="*/ 56529 w 331788"/>
                <a:gd name="connsiteY59" fmla="*/ 84137 h 225425"/>
                <a:gd name="connsiteX60" fmla="*/ 15875 w 331788"/>
                <a:gd name="connsiteY60" fmla="*/ 124217 h 225425"/>
                <a:gd name="connsiteX61" fmla="*/ 15875 w 331788"/>
                <a:gd name="connsiteY61" fmla="*/ 169470 h 225425"/>
                <a:gd name="connsiteX62" fmla="*/ 56529 w 331788"/>
                <a:gd name="connsiteY62" fmla="*/ 209550 h 225425"/>
                <a:gd name="connsiteX63" fmla="*/ 106363 w 331788"/>
                <a:gd name="connsiteY63" fmla="*/ 209550 h 225425"/>
                <a:gd name="connsiteX64" fmla="*/ 67020 w 331788"/>
                <a:gd name="connsiteY64" fmla="*/ 146197 h 225425"/>
                <a:gd name="connsiteX65" fmla="*/ 103740 w 331788"/>
                <a:gd name="connsiteY65" fmla="*/ 84137 h 225425"/>
                <a:gd name="connsiteX66" fmla="*/ 56529 w 331788"/>
                <a:gd name="connsiteY66" fmla="*/ 84137 h 225425"/>
                <a:gd name="connsiteX67" fmla="*/ 0 w 331788"/>
                <a:gd name="connsiteY67" fmla="*/ 66675 h 225425"/>
                <a:gd name="connsiteX68" fmla="*/ 58737 w 331788"/>
                <a:gd name="connsiteY68" fmla="*/ 66675 h 225425"/>
                <a:gd name="connsiteX69" fmla="*/ 269875 w 331788"/>
                <a:gd name="connsiteY69" fmla="*/ 66675 h 225425"/>
                <a:gd name="connsiteX70" fmla="*/ 269875 w 331788"/>
                <a:gd name="connsiteY70" fmla="*/ 225425 h 225425"/>
                <a:gd name="connsiteX71" fmla="*/ 0 w 331788"/>
                <a:gd name="connsiteY71" fmla="*/ 225425 h 225425"/>
                <a:gd name="connsiteX72" fmla="*/ 30162 w 331788"/>
                <a:gd name="connsiteY72" fmla="*/ 34925 h 225425"/>
                <a:gd name="connsiteX73" fmla="*/ 88269 w 331788"/>
                <a:gd name="connsiteY73" fmla="*/ 34925 h 225425"/>
                <a:gd name="connsiteX74" fmla="*/ 300037 w 331788"/>
                <a:gd name="connsiteY74" fmla="*/ 34925 h 225425"/>
                <a:gd name="connsiteX75" fmla="*/ 300037 w 331788"/>
                <a:gd name="connsiteY75" fmla="*/ 193675 h 225425"/>
                <a:gd name="connsiteX76" fmla="*/ 280668 w 331788"/>
                <a:gd name="connsiteY76" fmla="*/ 193675 h 225425"/>
                <a:gd name="connsiteX77" fmla="*/ 280668 w 331788"/>
                <a:gd name="connsiteY77" fmla="*/ 136886 h 225425"/>
                <a:gd name="connsiteX78" fmla="*/ 283251 w 331788"/>
                <a:gd name="connsiteY78" fmla="*/ 135596 h 225425"/>
                <a:gd name="connsiteX79" fmla="*/ 283251 w 331788"/>
                <a:gd name="connsiteY79" fmla="*/ 91714 h 225425"/>
                <a:gd name="connsiteX80" fmla="*/ 280668 w 331788"/>
                <a:gd name="connsiteY80" fmla="*/ 91714 h 225425"/>
                <a:gd name="connsiteX81" fmla="*/ 280668 w 331788"/>
                <a:gd name="connsiteY81" fmla="*/ 56866 h 225425"/>
                <a:gd name="connsiteX82" fmla="*/ 244513 w 331788"/>
                <a:gd name="connsiteY82" fmla="*/ 56866 h 225425"/>
                <a:gd name="connsiteX83" fmla="*/ 243221 w 331788"/>
                <a:gd name="connsiteY83" fmla="*/ 51703 h 225425"/>
                <a:gd name="connsiteX84" fmla="*/ 86978 w 331788"/>
                <a:gd name="connsiteY84" fmla="*/ 51703 h 225425"/>
                <a:gd name="connsiteX85" fmla="*/ 84395 w 331788"/>
                <a:gd name="connsiteY85" fmla="*/ 56866 h 225425"/>
                <a:gd name="connsiteX86" fmla="*/ 30162 w 331788"/>
                <a:gd name="connsiteY86" fmla="*/ 56866 h 225425"/>
                <a:gd name="connsiteX87" fmla="*/ 30162 w 331788"/>
                <a:gd name="connsiteY87" fmla="*/ 34925 h 225425"/>
                <a:gd name="connsiteX88" fmla="*/ 60325 w 331788"/>
                <a:gd name="connsiteY88" fmla="*/ 0 h 225425"/>
                <a:gd name="connsiteX89" fmla="*/ 272040 w 331788"/>
                <a:gd name="connsiteY89" fmla="*/ 0 h 225425"/>
                <a:gd name="connsiteX90" fmla="*/ 331788 w 331788"/>
                <a:gd name="connsiteY90" fmla="*/ 0 h 225425"/>
                <a:gd name="connsiteX91" fmla="*/ 331788 w 331788"/>
                <a:gd name="connsiteY91" fmla="*/ 160338 h 225425"/>
                <a:gd name="connsiteX92" fmla="*/ 312305 w 331788"/>
                <a:gd name="connsiteY92" fmla="*/ 160338 h 225425"/>
                <a:gd name="connsiteX93" fmla="*/ 312305 w 331788"/>
                <a:gd name="connsiteY93" fmla="*/ 102981 h 225425"/>
                <a:gd name="connsiteX94" fmla="*/ 314903 w 331788"/>
                <a:gd name="connsiteY94" fmla="*/ 101678 h 225425"/>
                <a:gd name="connsiteX95" fmla="*/ 314903 w 331788"/>
                <a:gd name="connsiteY95" fmla="*/ 57357 h 225425"/>
                <a:gd name="connsiteX96" fmla="*/ 312305 w 331788"/>
                <a:gd name="connsiteY96" fmla="*/ 57357 h 225425"/>
                <a:gd name="connsiteX97" fmla="*/ 312305 w 331788"/>
                <a:gd name="connsiteY97" fmla="*/ 22161 h 225425"/>
                <a:gd name="connsiteX98" fmla="*/ 275937 w 331788"/>
                <a:gd name="connsiteY98" fmla="*/ 22161 h 225425"/>
                <a:gd name="connsiteX99" fmla="*/ 274638 w 331788"/>
                <a:gd name="connsiteY99" fmla="*/ 16946 h 225425"/>
                <a:gd name="connsiteX100" fmla="*/ 116176 w 331788"/>
                <a:gd name="connsiteY100" fmla="*/ 16946 h 225425"/>
                <a:gd name="connsiteX101" fmla="*/ 114877 w 331788"/>
                <a:gd name="connsiteY101" fmla="*/ 22161 h 225425"/>
                <a:gd name="connsiteX102" fmla="*/ 60325 w 331788"/>
                <a:gd name="connsiteY102" fmla="*/ 22161 h 225425"/>
                <a:gd name="connsiteX103" fmla="*/ 60325 w 331788"/>
                <a:gd name="connsiteY103" fmla="*/ 0 h 225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31788" h="225425">
                  <a:moveTo>
                    <a:pt x="131671" y="111125"/>
                  </a:moveTo>
                  <a:cubicBezTo>
                    <a:pt x="131671" y="111125"/>
                    <a:pt x="131671" y="111125"/>
                    <a:pt x="131671" y="116299"/>
                  </a:cubicBezTo>
                  <a:cubicBezTo>
                    <a:pt x="129041" y="116299"/>
                    <a:pt x="127725" y="117593"/>
                    <a:pt x="125095" y="118886"/>
                  </a:cubicBezTo>
                  <a:cubicBezTo>
                    <a:pt x="123779" y="118886"/>
                    <a:pt x="121149" y="120180"/>
                    <a:pt x="119833" y="122767"/>
                  </a:cubicBezTo>
                  <a:cubicBezTo>
                    <a:pt x="118518" y="124060"/>
                    <a:pt x="117202" y="125354"/>
                    <a:pt x="117202" y="126647"/>
                  </a:cubicBezTo>
                  <a:cubicBezTo>
                    <a:pt x="115887" y="129234"/>
                    <a:pt x="115887" y="130528"/>
                    <a:pt x="115887" y="133115"/>
                  </a:cubicBezTo>
                  <a:cubicBezTo>
                    <a:pt x="115887" y="134408"/>
                    <a:pt x="115887" y="135702"/>
                    <a:pt x="115887" y="138289"/>
                  </a:cubicBezTo>
                  <a:cubicBezTo>
                    <a:pt x="117202" y="139582"/>
                    <a:pt x="118518" y="142169"/>
                    <a:pt x="119833" y="143463"/>
                  </a:cubicBezTo>
                  <a:cubicBezTo>
                    <a:pt x="121149" y="146050"/>
                    <a:pt x="123779" y="147344"/>
                    <a:pt x="126410" y="148637"/>
                  </a:cubicBezTo>
                  <a:cubicBezTo>
                    <a:pt x="129041" y="149931"/>
                    <a:pt x="132987" y="151224"/>
                    <a:pt x="138248" y="152518"/>
                  </a:cubicBezTo>
                  <a:cubicBezTo>
                    <a:pt x="139564" y="152518"/>
                    <a:pt x="140879" y="152518"/>
                    <a:pt x="142194" y="152518"/>
                  </a:cubicBezTo>
                  <a:cubicBezTo>
                    <a:pt x="143510" y="153811"/>
                    <a:pt x="144825" y="153811"/>
                    <a:pt x="146141" y="153811"/>
                  </a:cubicBezTo>
                  <a:cubicBezTo>
                    <a:pt x="147456" y="155105"/>
                    <a:pt x="147456" y="155105"/>
                    <a:pt x="148771" y="156398"/>
                  </a:cubicBezTo>
                  <a:cubicBezTo>
                    <a:pt x="148771" y="157692"/>
                    <a:pt x="150087" y="158985"/>
                    <a:pt x="150087" y="158985"/>
                  </a:cubicBezTo>
                  <a:cubicBezTo>
                    <a:pt x="150087" y="161572"/>
                    <a:pt x="148771" y="161572"/>
                    <a:pt x="147456" y="162866"/>
                  </a:cubicBezTo>
                  <a:cubicBezTo>
                    <a:pt x="146141" y="164159"/>
                    <a:pt x="144825" y="164159"/>
                    <a:pt x="142194" y="164159"/>
                  </a:cubicBezTo>
                  <a:cubicBezTo>
                    <a:pt x="140879" y="164159"/>
                    <a:pt x="139564" y="164159"/>
                    <a:pt x="138248" y="164159"/>
                  </a:cubicBezTo>
                  <a:cubicBezTo>
                    <a:pt x="136933" y="164159"/>
                    <a:pt x="135618" y="162866"/>
                    <a:pt x="134302" y="162866"/>
                  </a:cubicBezTo>
                  <a:cubicBezTo>
                    <a:pt x="132987" y="162866"/>
                    <a:pt x="131671" y="161572"/>
                    <a:pt x="131671" y="160279"/>
                  </a:cubicBezTo>
                  <a:cubicBezTo>
                    <a:pt x="130356" y="160279"/>
                    <a:pt x="129041" y="158985"/>
                    <a:pt x="127725" y="157692"/>
                  </a:cubicBezTo>
                  <a:cubicBezTo>
                    <a:pt x="127725" y="157692"/>
                    <a:pt x="127725" y="157692"/>
                    <a:pt x="115887" y="157692"/>
                  </a:cubicBezTo>
                  <a:cubicBezTo>
                    <a:pt x="115887" y="157692"/>
                    <a:pt x="115887" y="157692"/>
                    <a:pt x="115887" y="175801"/>
                  </a:cubicBezTo>
                  <a:cubicBezTo>
                    <a:pt x="115887" y="175801"/>
                    <a:pt x="115887" y="175801"/>
                    <a:pt x="127725" y="175801"/>
                  </a:cubicBezTo>
                  <a:cubicBezTo>
                    <a:pt x="127725" y="175801"/>
                    <a:pt x="127725" y="175801"/>
                    <a:pt x="127725" y="173214"/>
                  </a:cubicBezTo>
                  <a:cubicBezTo>
                    <a:pt x="129041" y="173214"/>
                    <a:pt x="129041" y="173214"/>
                    <a:pt x="130356" y="173214"/>
                  </a:cubicBezTo>
                  <a:cubicBezTo>
                    <a:pt x="130356" y="174507"/>
                    <a:pt x="131671" y="174507"/>
                    <a:pt x="131671" y="174507"/>
                  </a:cubicBezTo>
                  <a:cubicBezTo>
                    <a:pt x="131671" y="174507"/>
                    <a:pt x="131671" y="174507"/>
                    <a:pt x="131671" y="180975"/>
                  </a:cubicBezTo>
                  <a:cubicBezTo>
                    <a:pt x="131671" y="180975"/>
                    <a:pt x="131671" y="180975"/>
                    <a:pt x="143510" y="180975"/>
                  </a:cubicBezTo>
                  <a:cubicBezTo>
                    <a:pt x="143510" y="180975"/>
                    <a:pt x="143510" y="180975"/>
                    <a:pt x="143510" y="175801"/>
                  </a:cubicBezTo>
                  <a:cubicBezTo>
                    <a:pt x="146141" y="175801"/>
                    <a:pt x="148771" y="175801"/>
                    <a:pt x="151402" y="174507"/>
                  </a:cubicBezTo>
                  <a:cubicBezTo>
                    <a:pt x="152717" y="173214"/>
                    <a:pt x="155348" y="171920"/>
                    <a:pt x="156664" y="170627"/>
                  </a:cubicBezTo>
                  <a:cubicBezTo>
                    <a:pt x="157979" y="169333"/>
                    <a:pt x="159294" y="168040"/>
                    <a:pt x="160610" y="165453"/>
                  </a:cubicBezTo>
                  <a:cubicBezTo>
                    <a:pt x="160610" y="164159"/>
                    <a:pt x="161925" y="161572"/>
                    <a:pt x="161925" y="158985"/>
                  </a:cubicBezTo>
                  <a:cubicBezTo>
                    <a:pt x="161925" y="158985"/>
                    <a:pt x="161925" y="156398"/>
                    <a:pt x="160610" y="155105"/>
                  </a:cubicBezTo>
                  <a:cubicBezTo>
                    <a:pt x="160610" y="153811"/>
                    <a:pt x="159294" y="151224"/>
                    <a:pt x="157979" y="149931"/>
                  </a:cubicBezTo>
                  <a:cubicBezTo>
                    <a:pt x="156664" y="147344"/>
                    <a:pt x="154033" y="146050"/>
                    <a:pt x="151402" y="143463"/>
                  </a:cubicBezTo>
                  <a:cubicBezTo>
                    <a:pt x="148771" y="142169"/>
                    <a:pt x="144825" y="140876"/>
                    <a:pt x="139564" y="140876"/>
                  </a:cubicBezTo>
                  <a:cubicBezTo>
                    <a:pt x="131671" y="139582"/>
                    <a:pt x="127725" y="136995"/>
                    <a:pt x="127725" y="133115"/>
                  </a:cubicBezTo>
                  <a:cubicBezTo>
                    <a:pt x="127725" y="131821"/>
                    <a:pt x="127725" y="130528"/>
                    <a:pt x="129041" y="129234"/>
                  </a:cubicBezTo>
                  <a:cubicBezTo>
                    <a:pt x="130356" y="127941"/>
                    <a:pt x="132987" y="127941"/>
                    <a:pt x="134302" y="127941"/>
                  </a:cubicBezTo>
                  <a:cubicBezTo>
                    <a:pt x="136933" y="127941"/>
                    <a:pt x="138248" y="127941"/>
                    <a:pt x="139564" y="127941"/>
                  </a:cubicBezTo>
                  <a:cubicBezTo>
                    <a:pt x="140879" y="129234"/>
                    <a:pt x="142194" y="129234"/>
                    <a:pt x="142194" y="129234"/>
                  </a:cubicBezTo>
                  <a:cubicBezTo>
                    <a:pt x="143510" y="130528"/>
                    <a:pt x="144825" y="130528"/>
                    <a:pt x="146141" y="131821"/>
                  </a:cubicBezTo>
                  <a:cubicBezTo>
                    <a:pt x="146141" y="131821"/>
                    <a:pt x="147456" y="133115"/>
                    <a:pt x="148771" y="134408"/>
                  </a:cubicBezTo>
                  <a:cubicBezTo>
                    <a:pt x="148771" y="134408"/>
                    <a:pt x="148771" y="134408"/>
                    <a:pt x="160610" y="134408"/>
                  </a:cubicBezTo>
                  <a:cubicBezTo>
                    <a:pt x="160610" y="134408"/>
                    <a:pt x="160610" y="134408"/>
                    <a:pt x="160610" y="116299"/>
                  </a:cubicBezTo>
                  <a:cubicBezTo>
                    <a:pt x="160610" y="116299"/>
                    <a:pt x="160610" y="116299"/>
                    <a:pt x="148771" y="116299"/>
                  </a:cubicBezTo>
                  <a:cubicBezTo>
                    <a:pt x="148771" y="116299"/>
                    <a:pt x="148771" y="116299"/>
                    <a:pt x="148771" y="118886"/>
                  </a:cubicBezTo>
                  <a:cubicBezTo>
                    <a:pt x="147456" y="118886"/>
                    <a:pt x="144825" y="117593"/>
                    <a:pt x="143510" y="117593"/>
                  </a:cubicBezTo>
                  <a:cubicBezTo>
                    <a:pt x="143510" y="117593"/>
                    <a:pt x="143510" y="117593"/>
                    <a:pt x="143510" y="111125"/>
                  </a:cubicBezTo>
                  <a:cubicBezTo>
                    <a:pt x="143510" y="111125"/>
                    <a:pt x="143510" y="111125"/>
                    <a:pt x="131671" y="111125"/>
                  </a:cubicBezTo>
                  <a:close/>
                  <a:moveTo>
                    <a:pt x="174079" y="84137"/>
                  </a:moveTo>
                  <a:cubicBezTo>
                    <a:pt x="196429" y="95773"/>
                    <a:pt x="210890" y="119046"/>
                    <a:pt x="210890" y="146197"/>
                  </a:cubicBezTo>
                  <a:cubicBezTo>
                    <a:pt x="210890" y="174641"/>
                    <a:pt x="195114" y="197914"/>
                    <a:pt x="171450" y="209550"/>
                  </a:cubicBezTo>
                  <a:cubicBezTo>
                    <a:pt x="171450" y="209550"/>
                    <a:pt x="171450" y="209550"/>
                    <a:pt x="213519" y="209550"/>
                  </a:cubicBezTo>
                  <a:cubicBezTo>
                    <a:pt x="218778" y="190156"/>
                    <a:pt x="234554" y="174641"/>
                    <a:pt x="255588" y="169470"/>
                  </a:cubicBezTo>
                  <a:cubicBezTo>
                    <a:pt x="255588" y="169470"/>
                    <a:pt x="255588" y="169470"/>
                    <a:pt x="255588" y="125510"/>
                  </a:cubicBezTo>
                  <a:cubicBezTo>
                    <a:pt x="234554" y="120339"/>
                    <a:pt x="218778" y="103531"/>
                    <a:pt x="213519" y="84137"/>
                  </a:cubicBezTo>
                  <a:cubicBezTo>
                    <a:pt x="213519" y="84137"/>
                    <a:pt x="213519" y="84137"/>
                    <a:pt x="174079" y="84137"/>
                  </a:cubicBezTo>
                  <a:close/>
                  <a:moveTo>
                    <a:pt x="56529" y="84137"/>
                  </a:moveTo>
                  <a:cubicBezTo>
                    <a:pt x="51283" y="103531"/>
                    <a:pt x="35546" y="119046"/>
                    <a:pt x="15875" y="124217"/>
                  </a:cubicBezTo>
                  <a:cubicBezTo>
                    <a:pt x="15875" y="124217"/>
                    <a:pt x="15875" y="124217"/>
                    <a:pt x="15875" y="169470"/>
                  </a:cubicBezTo>
                  <a:cubicBezTo>
                    <a:pt x="35546" y="174641"/>
                    <a:pt x="51283" y="190156"/>
                    <a:pt x="56529" y="209550"/>
                  </a:cubicBezTo>
                  <a:lnTo>
                    <a:pt x="106363" y="209550"/>
                  </a:lnTo>
                  <a:cubicBezTo>
                    <a:pt x="82757" y="197914"/>
                    <a:pt x="67020" y="174641"/>
                    <a:pt x="67020" y="146197"/>
                  </a:cubicBezTo>
                  <a:cubicBezTo>
                    <a:pt x="67020" y="119046"/>
                    <a:pt x="81446" y="95773"/>
                    <a:pt x="103740" y="84137"/>
                  </a:cubicBezTo>
                  <a:cubicBezTo>
                    <a:pt x="103740" y="84137"/>
                    <a:pt x="103740" y="84137"/>
                    <a:pt x="56529" y="84137"/>
                  </a:cubicBezTo>
                  <a:close/>
                  <a:moveTo>
                    <a:pt x="0" y="66675"/>
                  </a:moveTo>
                  <a:lnTo>
                    <a:pt x="58737" y="66675"/>
                  </a:lnTo>
                  <a:lnTo>
                    <a:pt x="269875" y="66675"/>
                  </a:lnTo>
                  <a:lnTo>
                    <a:pt x="269875" y="225425"/>
                  </a:lnTo>
                  <a:lnTo>
                    <a:pt x="0" y="225425"/>
                  </a:lnTo>
                  <a:close/>
                  <a:moveTo>
                    <a:pt x="30162" y="34925"/>
                  </a:moveTo>
                  <a:cubicBezTo>
                    <a:pt x="30162" y="34925"/>
                    <a:pt x="30162" y="34925"/>
                    <a:pt x="88269" y="34925"/>
                  </a:cubicBezTo>
                  <a:lnTo>
                    <a:pt x="300037" y="34925"/>
                  </a:lnTo>
                  <a:cubicBezTo>
                    <a:pt x="300037" y="34925"/>
                    <a:pt x="300037" y="34925"/>
                    <a:pt x="300037" y="193675"/>
                  </a:cubicBezTo>
                  <a:cubicBezTo>
                    <a:pt x="300037" y="193675"/>
                    <a:pt x="300037" y="193675"/>
                    <a:pt x="280668" y="193675"/>
                  </a:cubicBezTo>
                  <a:cubicBezTo>
                    <a:pt x="280668" y="193675"/>
                    <a:pt x="280668" y="193675"/>
                    <a:pt x="280668" y="136886"/>
                  </a:cubicBezTo>
                  <a:cubicBezTo>
                    <a:pt x="281959" y="136886"/>
                    <a:pt x="283251" y="136886"/>
                    <a:pt x="283251" y="135596"/>
                  </a:cubicBezTo>
                  <a:cubicBezTo>
                    <a:pt x="283251" y="135596"/>
                    <a:pt x="283251" y="135596"/>
                    <a:pt x="283251" y="91714"/>
                  </a:cubicBezTo>
                  <a:cubicBezTo>
                    <a:pt x="283251" y="91714"/>
                    <a:pt x="281959" y="91714"/>
                    <a:pt x="280668" y="91714"/>
                  </a:cubicBezTo>
                  <a:cubicBezTo>
                    <a:pt x="280668" y="91714"/>
                    <a:pt x="280668" y="91714"/>
                    <a:pt x="280668" y="56866"/>
                  </a:cubicBezTo>
                  <a:cubicBezTo>
                    <a:pt x="280668" y="56866"/>
                    <a:pt x="280668" y="56866"/>
                    <a:pt x="244513" y="56866"/>
                  </a:cubicBezTo>
                  <a:cubicBezTo>
                    <a:pt x="244513" y="55575"/>
                    <a:pt x="243221" y="52994"/>
                    <a:pt x="243221" y="51703"/>
                  </a:cubicBezTo>
                  <a:cubicBezTo>
                    <a:pt x="243221" y="51703"/>
                    <a:pt x="243221" y="51703"/>
                    <a:pt x="86978" y="51703"/>
                  </a:cubicBezTo>
                  <a:cubicBezTo>
                    <a:pt x="85687" y="52994"/>
                    <a:pt x="85687" y="55575"/>
                    <a:pt x="84395" y="56866"/>
                  </a:cubicBezTo>
                  <a:cubicBezTo>
                    <a:pt x="84395" y="56866"/>
                    <a:pt x="84395" y="56866"/>
                    <a:pt x="30162" y="56866"/>
                  </a:cubicBezTo>
                  <a:cubicBezTo>
                    <a:pt x="30162" y="56866"/>
                    <a:pt x="30162" y="56866"/>
                    <a:pt x="30162" y="34925"/>
                  </a:cubicBezTo>
                  <a:close/>
                  <a:moveTo>
                    <a:pt x="60325" y="0"/>
                  </a:moveTo>
                  <a:cubicBezTo>
                    <a:pt x="60325" y="0"/>
                    <a:pt x="60325" y="0"/>
                    <a:pt x="272040" y="0"/>
                  </a:cubicBezTo>
                  <a:lnTo>
                    <a:pt x="331788" y="0"/>
                  </a:lnTo>
                  <a:cubicBezTo>
                    <a:pt x="331788" y="0"/>
                    <a:pt x="331788" y="0"/>
                    <a:pt x="331788" y="160338"/>
                  </a:cubicBezTo>
                  <a:cubicBezTo>
                    <a:pt x="331788" y="160338"/>
                    <a:pt x="331788" y="160338"/>
                    <a:pt x="312305" y="160338"/>
                  </a:cubicBezTo>
                  <a:cubicBezTo>
                    <a:pt x="312305" y="160338"/>
                    <a:pt x="312305" y="160338"/>
                    <a:pt x="312305" y="102981"/>
                  </a:cubicBezTo>
                  <a:cubicBezTo>
                    <a:pt x="313604" y="102981"/>
                    <a:pt x="313604" y="102981"/>
                    <a:pt x="314903" y="101678"/>
                  </a:cubicBezTo>
                  <a:cubicBezTo>
                    <a:pt x="314903" y="101678"/>
                    <a:pt x="314903" y="101678"/>
                    <a:pt x="314903" y="57357"/>
                  </a:cubicBezTo>
                  <a:cubicBezTo>
                    <a:pt x="313604" y="57357"/>
                    <a:pt x="313604" y="57357"/>
                    <a:pt x="312305" y="57357"/>
                  </a:cubicBezTo>
                  <a:cubicBezTo>
                    <a:pt x="312305" y="57357"/>
                    <a:pt x="312305" y="57357"/>
                    <a:pt x="312305" y="22161"/>
                  </a:cubicBezTo>
                  <a:cubicBezTo>
                    <a:pt x="312305" y="22161"/>
                    <a:pt x="312305" y="22161"/>
                    <a:pt x="275937" y="22161"/>
                  </a:cubicBezTo>
                  <a:cubicBezTo>
                    <a:pt x="275937" y="20857"/>
                    <a:pt x="274638" y="18250"/>
                    <a:pt x="274638" y="16946"/>
                  </a:cubicBezTo>
                  <a:cubicBezTo>
                    <a:pt x="274638" y="16946"/>
                    <a:pt x="274638" y="16946"/>
                    <a:pt x="116176" y="16946"/>
                  </a:cubicBezTo>
                  <a:cubicBezTo>
                    <a:pt x="116176" y="18250"/>
                    <a:pt x="114877" y="20857"/>
                    <a:pt x="114877" y="22161"/>
                  </a:cubicBezTo>
                  <a:cubicBezTo>
                    <a:pt x="114877" y="22161"/>
                    <a:pt x="114877" y="22161"/>
                    <a:pt x="60325" y="22161"/>
                  </a:cubicBezTo>
                  <a:cubicBezTo>
                    <a:pt x="60325" y="22161"/>
                    <a:pt x="60325" y="22161"/>
                    <a:pt x="60325" y="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37" name="千图PPT彼岸天：ID 8661124库_组合 36"/>
          <p:cNvGrpSpPr/>
          <p:nvPr>
            <p:custDataLst>
              <p:tags r:id="rId2"/>
            </p:custDataLst>
          </p:nvPr>
        </p:nvGrpSpPr>
        <p:grpSpPr>
          <a:xfrm>
            <a:off x="953800" y="2196666"/>
            <a:ext cx="2963331" cy="654626"/>
            <a:chOff x="1049050" y="2672916"/>
            <a:chExt cx="2963331" cy="654626"/>
          </a:xfrm>
        </p:grpSpPr>
        <p:sp>
          <p:nvSpPr>
            <p:cNvPr id="10" name="文本框 84"/>
            <p:cNvSpPr txBox="1"/>
            <p:nvPr/>
          </p:nvSpPr>
          <p:spPr>
            <a:xfrm>
              <a:off x="1049050" y="2672916"/>
              <a:ext cx="2963331" cy="214664"/>
            </a:xfrm>
            <a:prstGeom prst="rect">
              <a:avLst/>
            </a:prstGeom>
            <a:noFill/>
            <a:ln>
              <a:noFill/>
            </a:ln>
          </p:spPr>
          <p:txBody>
            <a:bodyPr wrap="none" lIns="0" tIns="0" rIns="0" bIns="0" anchor="t" anchorCtr="0">
              <a:normAutofit/>
            </a:bodyPr>
            <a:lstStyle/>
            <a:p>
              <a:pPr marL="0" marR="0" lvl="0" indent="0" algn="r" rtl="0">
                <a:buSzPct val="25000"/>
                <a:buNone/>
              </a:pPr>
              <a:r>
                <a:rPr lang="zh-CN" altLang="en-US" sz="1400" b="1" i="0" u="none" strike="noStrike" cap="none" baseline="0" dirty="0">
                  <a:solidFill>
                    <a:schemeClr val="accent1"/>
                  </a:solidFill>
                </a:rPr>
                <a:t>输入标题文本</a:t>
              </a:r>
            </a:p>
          </p:txBody>
        </p:sp>
        <p:sp>
          <p:nvSpPr>
            <p:cNvPr id="11" name="文本框 85"/>
            <p:cNvSpPr txBox="1"/>
            <p:nvPr/>
          </p:nvSpPr>
          <p:spPr>
            <a:xfrm>
              <a:off x="1049050" y="2949279"/>
              <a:ext cx="2963331" cy="378263"/>
            </a:xfrm>
            <a:prstGeom prst="rect">
              <a:avLst/>
            </a:prstGeom>
            <a:noFill/>
            <a:ln>
              <a:noFill/>
            </a:ln>
          </p:spPr>
          <p:txBody>
            <a:bodyPr wrap="square" lIns="0" tIns="0" rIns="0" bIns="0" anchor="t" anchorCtr="0">
              <a:normAutofit/>
            </a:bodyPr>
            <a:lstStyle/>
            <a:p>
              <a:pPr marL="0" marR="0" lvl="0" indent="0" algn="r" rtl="0">
                <a:lnSpc>
                  <a:spcPct val="120000"/>
                </a:lnSpc>
                <a:buSzPct val="25000"/>
                <a:buNone/>
              </a:pPr>
              <a:r>
                <a:rPr lang="zh-CN" altLang="en-US" sz="1000" b="0" i="0" u="none" strike="noStrike" cap="none" baseline="0" dirty="0" smtClean="0"/>
                <a:t>点击此处更换文本点击此处更换文本点击此处更换文本点击此处更换文本</a:t>
              </a:r>
              <a:endParaRPr sz="1000" b="0" i="0" u="none" strike="noStrike" cap="none" baseline="0" dirty="0"/>
            </a:p>
          </p:txBody>
        </p:sp>
      </p:grpSp>
      <p:grpSp>
        <p:nvGrpSpPr>
          <p:cNvPr id="39" name="千图PPT彼岸天：ID 8661124库_组合 38"/>
          <p:cNvGrpSpPr/>
          <p:nvPr>
            <p:custDataLst>
              <p:tags r:id="rId3"/>
            </p:custDataLst>
          </p:nvPr>
        </p:nvGrpSpPr>
        <p:grpSpPr>
          <a:xfrm>
            <a:off x="953800" y="4813768"/>
            <a:ext cx="2963331" cy="654628"/>
            <a:chOff x="1049050" y="5290018"/>
            <a:chExt cx="2963331" cy="654628"/>
          </a:xfrm>
        </p:grpSpPr>
        <p:sp>
          <p:nvSpPr>
            <p:cNvPr id="12" name="文本框 86"/>
            <p:cNvSpPr txBox="1"/>
            <p:nvPr/>
          </p:nvSpPr>
          <p:spPr>
            <a:xfrm>
              <a:off x="1049050" y="5290018"/>
              <a:ext cx="2963331" cy="214664"/>
            </a:xfrm>
            <a:prstGeom prst="rect">
              <a:avLst/>
            </a:prstGeom>
            <a:noFill/>
            <a:ln>
              <a:noFill/>
            </a:ln>
          </p:spPr>
          <p:txBody>
            <a:bodyPr wrap="none" lIns="0" tIns="0" rIns="0" bIns="0" anchor="t" anchorCtr="0">
              <a:normAutofit/>
            </a:bodyPr>
            <a:lstStyle/>
            <a:p>
              <a:pPr marL="0" marR="0" lvl="0" indent="0" algn="r" rtl="0">
                <a:buSzPct val="25000"/>
                <a:buNone/>
              </a:pPr>
              <a:r>
                <a:rPr lang="zh-CN" altLang="en-US" sz="1400" b="1" i="0" u="none" strike="noStrike" cap="none" baseline="0" dirty="0">
                  <a:solidFill>
                    <a:schemeClr val="accent1"/>
                  </a:solidFill>
                </a:rPr>
                <a:t>输入标题文本</a:t>
              </a:r>
            </a:p>
          </p:txBody>
        </p:sp>
        <p:sp>
          <p:nvSpPr>
            <p:cNvPr id="13" name="文本框 87"/>
            <p:cNvSpPr txBox="1"/>
            <p:nvPr/>
          </p:nvSpPr>
          <p:spPr>
            <a:xfrm>
              <a:off x="1049050" y="5566383"/>
              <a:ext cx="2963331" cy="378263"/>
            </a:xfrm>
            <a:prstGeom prst="rect">
              <a:avLst/>
            </a:prstGeom>
            <a:noFill/>
            <a:ln>
              <a:noFill/>
            </a:ln>
          </p:spPr>
          <p:txBody>
            <a:bodyPr wrap="square" lIns="0" tIns="0" rIns="0" bIns="0" anchor="t" anchorCtr="0">
              <a:normAutofit/>
            </a:bodyPr>
            <a:lstStyle/>
            <a:p>
              <a:pPr marL="0" marR="0" lvl="0" indent="0" algn="r" rtl="0">
                <a:lnSpc>
                  <a:spcPct val="120000"/>
                </a:lnSpc>
                <a:buSzPct val="25000"/>
                <a:buNone/>
              </a:pPr>
              <a:r>
                <a:rPr lang="zh-CN" altLang="en-US" sz="1000" b="0" i="0" u="none" strike="noStrike" cap="none" baseline="0" dirty="0" smtClean="0"/>
                <a:t>点击此处更换文本点击此处更换文本点击此处更换文本点击此处更换文本</a:t>
              </a:r>
              <a:endParaRPr sz="1000" b="0" i="0" u="none" strike="noStrike" cap="none" baseline="0" dirty="0"/>
            </a:p>
          </p:txBody>
        </p:sp>
      </p:grpSp>
      <p:grpSp>
        <p:nvGrpSpPr>
          <p:cNvPr id="38" name="千图PPT彼岸天：ID 8661124库_组合 37"/>
          <p:cNvGrpSpPr/>
          <p:nvPr>
            <p:custDataLst>
              <p:tags r:id="rId4"/>
            </p:custDataLst>
          </p:nvPr>
        </p:nvGrpSpPr>
        <p:grpSpPr>
          <a:xfrm>
            <a:off x="953800" y="3499175"/>
            <a:ext cx="2353362" cy="654626"/>
            <a:chOff x="1049050" y="3975425"/>
            <a:chExt cx="2353362" cy="654626"/>
          </a:xfrm>
        </p:grpSpPr>
        <p:sp>
          <p:nvSpPr>
            <p:cNvPr id="14" name="文本框 88"/>
            <p:cNvSpPr txBox="1"/>
            <p:nvPr/>
          </p:nvSpPr>
          <p:spPr>
            <a:xfrm>
              <a:off x="1049050" y="3975425"/>
              <a:ext cx="2353362" cy="214664"/>
            </a:xfrm>
            <a:prstGeom prst="rect">
              <a:avLst/>
            </a:prstGeom>
            <a:noFill/>
            <a:ln>
              <a:noFill/>
            </a:ln>
          </p:spPr>
          <p:txBody>
            <a:bodyPr wrap="none" lIns="0" tIns="0" rIns="0" bIns="0" anchor="t" anchorCtr="0">
              <a:normAutofit/>
            </a:bodyPr>
            <a:lstStyle/>
            <a:p>
              <a:pPr marL="0" marR="0" lvl="0" indent="0" algn="r" rtl="0">
                <a:buSzPct val="25000"/>
                <a:buNone/>
              </a:pPr>
              <a:r>
                <a:rPr lang="zh-CN" altLang="en-US" sz="1400" b="1" i="0" u="none" strike="noStrike" cap="none" baseline="0" dirty="0">
                  <a:solidFill>
                    <a:schemeClr val="accent3"/>
                  </a:solidFill>
                </a:rPr>
                <a:t>输入标题文本</a:t>
              </a:r>
            </a:p>
          </p:txBody>
        </p:sp>
        <p:sp>
          <p:nvSpPr>
            <p:cNvPr id="15" name="文本框 89"/>
            <p:cNvSpPr txBox="1"/>
            <p:nvPr/>
          </p:nvSpPr>
          <p:spPr>
            <a:xfrm>
              <a:off x="1049050" y="4251788"/>
              <a:ext cx="2353362" cy="378263"/>
            </a:xfrm>
            <a:prstGeom prst="rect">
              <a:avLst/>
            </a:prstGeom>
            <a:noFill/>
            <a:ln>
              <a:noFill/>
            </a:ln>
          </p:spPr>
          <p:txBody>
            <a:bodyPr wrap="square" lIns="0" tIns="0" rIns="0" bIns="0" anchor="t" anchorCtr="0">
              <a:normAutofit/>
            </a:bodyPr>
            <a:lstStyle/>
            <a:p>
              <a:pPr marL="0" marR="0" lvl="0" indent="0" algn="r" rtl="0">
                <a:lnSpc>
                  <a:spcPct val="120000"/>
                </a:lnSpc>
                <a:buSzPct val="25000"/>
                <a:buNone/>
              </a:pPr>
              <a:r>
                <a:rPr lang="zh-CN" altLang="en-US" sz="1000" b="0" i="0" u="none" strike="noStrike" cap="none" baseline="0" dirty="0" smtClean="0"/>
                <a:t>点击此处更换文本点击此处更换文本点击此处更换文本点击此处更换文本</a:t>
              </a:r>
              <a:endParaRPr sz="1000" b="0" i="0" u="none" strike="noStrike" cap="none" baseline="0" dirty="0"/>
            </a:p>
          </p:txBody>
        </p:sp>
      </p:grpSp>
      <p:grpSp>
        <p:nvGrpSpPr>
          <p:cNvPr id="42" name="千图PPT彼岸天：ID 8661124库_组合 41"/>
          <p:cNvGrpSpPr/>
          <p:nvPr>
            <p:custDataLst>
              <p:tags r:id="rId5"/>
            </p:custDataLst>
          </p:nvPr>
        </p:nvGrpSpPr>
        <p:grpSpPr>
          <a:xfrm>
            <a:off x="8084369" y="2196666"/>
            <a:ext cx="2963331" cy="654626"/>
            <a:chOff x="8179619" y="2672916"/>
            <a:chExt cx="2963331" cy="654626"/>
          </a:xfrm>
        </p:grpSpPr>
        <p:sp>
          <p:nvSpPr>
            <p:cNvPr id="16" name="文本框 90"/>
            <p:cNvSpPr txBox="1"/>
            <p:nvPr/>
          </p:nvSpPr>
          <p:spPr>
            <a:xfrm>
              <a:off x="8179619" y="2672916"/>
              <a:ext cx="2963331" cy="214664"/>
            </a:xfrm>
            <a:prstGeom prst="rect">
              <a:avLst/>
            </a:prstGeom>
            <a:noFill/>
            <a:ln>
              <a:noFill/>
            </a:ln>
          </p:spPr>
          <p:txBody>
            <a:bodyPr wrap="none" lIns="0" tIns="0" rIns="0" bIns="0" anchor="t" anchorCtr="0">
              <a:normAutofit/>
            </a:bodyPr>
            <a:lstStyle/>
            <a:p>
              <a:pPr marL="0" marR="0" lvl="0" indent="0" algn="l" rtl="0">
                <a:buSzPct val="25000"/>
                <a:buNone/>
              </a:pPr>
              <a:r>
                <a:rPr lang="zh-CN" altLang="en-US" sz="1400" b="1" i="0" u="none" strike="noStrike" cap="none" baseline="0" dirty="0">
                  <a:solidFill>
                    <a:schemeClr val="accent3"/>
                  </a:solidFill>
                </a:rPr>
                <a:t>输入标题文本</a:t>
              </a:r>
            </a:p>
          </p:txBody>
        </p:sp>
        <p:sp>
          <p:nvSpPr>
            <p:cNvPr id="17" name="文本框 91"/>
            <p:cNvSpPr txBox="1"/>
            <p:nvPr/>
          </p:nvSpPr>
          <p:spPr>
            <a:xfrm>
              <a:off x="8179619" y="2949279"/>
              <a:ext cx="2963331" cy="378263"/>
            </a:xfrm>
            <a:prstGeom prst="rect">
              <a:avLst/>
            </a:prstGeom>
            <a:noFill/>
            <a:ln>
              <a:noFill/>
            </a:ln>
          </p:spPr>
          <p:txBody>
            <a:bodyPr wrap="square" lIns="0" tIns="0" rIns="0" bIns="0" anchor="t" anchorCtr="0">
              <a:normAutofit/>
            </a:bodyPr>
            <a:lstStyle/>
            <a:p>
              <a:pPr marL="0" marR="0" lvl="0" indent="0" algn="l" rtl="0">
                <a:lnSpc>
                  <a:spcPct val="120000"/>
                </a:lnSpc>
                <a:buSzPct val="25000"/>
                <a:buNone/>
              </a:pPr>
              <a:r>
                <a:rPr lang="zh-CN" altLang="en-US" sz="1000" b="0" i="0" u="none" strike="noStrike" cap="none" baseline="0" dirty="0" smtClean="0"/>
                <a:t>点击此处更换文本点击此处更换文本点击此处更换文本点击此处更换文本</a:t>
              </a:r>
              <a:endParaRPr sz="1000" b="0" i="0" u="none" strike="noStrike" cap="none" baseline="0" dirty="0"/>
            </a:p>
          </p:txBody>
        </p:sp>
      </p:grpSp>
      <p:grpSp>
        <p:nvGrpSpPr>
          <p:cNvPr id="40" name="千图PPT彼岸天：ID 8661124库_组合 39"/>
          <p:cNvGrpSpPr/>
          <p:nvPr>
            <p:custDataLst>
              <p:tags r:id="rId6"/>
            </p:custDataLst>
          </p:nvPr>
        </p:nvGrpSpPr>
        <p:grpSpPr>
          <a:xfrm>
            <a:off x="8084369" y="4813768"/>
            <a:ext cx="2963331" cy="654628"/>
            <a:chOff x="8179619" y="5290018"/>
            <a:chExt cx="2963331" cy="654628"/>
          </a:xfrm>
        </p:grpSpPr>
        <p:sp>
          <p:nvSpPr>
            <p:cNvPr id="18" name="文本框 92"/>
            <p:cNvSpPr txBox="1"/>
            <p:nvPr/>
          </p:nvSpPr>
          <p:spPr>
            <a:xfrm>
              <a:off x="8179619" y="5290018"/>
              <a:ext cx="2963331" cy="214664"/>
            </a:xfrm>
            <a:prstGeom prst="rect">
              <a:avLst/>
            </a:prstGeom>
            <a:noFill/>
            <a:ln>
              <a:noFill/>
            </a:ln>
          </p:spPr>
          <p:txBody>
            <a:bodyPr wrap="none" lIns="0" tIns="0" rIns="0" bIns="0" anchor="t" anchorCtr="0">
              <a:normAutofit/>
            </a:bodyPr>
            <a:lstStyle/>
            <a:p>
              <a:pPr marL="0" marR="0" lvl="0" indent="0" algn="l" rtl="0">
                <a:buSzPct val="25000"/>
                <a:buNone/>
              </a:pPr>
              <a:r>
                <a:rPr lang="zh-CN" altLang="en-US" sz="1400" b="1" i="0" u="none" strike="noStrike" cap="none" baseline="0" dirty="0">
                  <a:solidFill>
                    <a:schemeClr val="accent3"/>
                  </a:solidFill>
                </a:rPr>
                <a:t>输入标题文本</a:t>
              </a:r>
            </a:p>
          </p:txBody>
        </p:sp>
        <p:sp>
          <p:nvSpPr>
            <p:cNvPr id="19" name="文本框 93"/>
            <p:cNvSpPr txBox="1"/>
            <p:nvPr/>
          </p:nvSpPr>
          <p:spPr>
            <a:xfrm>
              <a:off x="8179619" y="5566383"/>
              <a:ext cx="2963331" cy="378263"/>
            </a:xfrm>
            <a:prstGeom prst="rect">
              <a:avLst/>
            </a:prstGeom>
            <a:noFill/>
            <a:ln>
              <a:noFill/>
            </a:ln>
          </p:spPr>
          <p:txBody>
            <a:bodyPr wrap="square" lIns="0" tIns="0" rIns="0" bIns="0" anchor="t" anchorCtr="0">
              <a:normAutofit/>
            </a:bodyPr>
            <a:lstStyle/>
            <a:p>
              <a:pPr marL="0" marR="0" lvl="0" indent="0" algn="l" rtl="0">
                <a:lnSpc>
                  <a:spcPct val="120000"/>
                </a:lnSpc>
                <a:buSzPct val="25000"/>
                <a:buNone/>
              </a:pPr>
              <a:r>
                <a:rPr lang="zh-CN" altLang="en-US" sz="1000" b="0" i="0" u="none" strike="noStrike" cap="none" baseline="0" dirty="0" smtClean="0"/>
                <a:t>点击此处更换文本点击此处更换文本点击此处更换文本点击此处更换文本</a:t>
              </a:r>
              <a:endParaRPr sz="1000" b="0" i="0" u="none" strike="noStrike" cap="none" baseline="0" dirty="0"/>
            </a:p>
          </p:txBody>
        </p:sp>
      </p:grpSp>
      <p:grpSp>
        <p:nvGrpSpPr>
          <p:cNvPr id="41" name="千图PPT彼岸天：ID 8661124库_组合 40"/>
          <p:cNvGrpSpPr/>
          <p:nvPr>
            <p:custDataLst>
              <p:tags r:id="rId7"/>
            </p:custDataLst>
          </p:nvPr>
        </p:nvGrpSpPr>
        <p:grpSpPr>
          <a:xfrm>
            <a:off x="8694335" y="3499175"/>
            <a:ext cx="2353362" cy="654626"/>
            <a:chOff x="8789585" y="3975425"/>
            <a:chExt cx="2353362" cy="654626"/>
          </a:xfrm>
        </p:grpSpPr>
        <p:sp>
          <p:nvSpPr>
            <p:cNvPr id="20" name="文本框 94"/>
            <p:cNvSpPr txBox="1"/>
            <p:nvPr/>
          </p:nvSpPr>
          <p:spPr>
            <a:xfrm>
              <a:off x="8789585" y="3975425"/>
              <a:ext cx="2353362" cy="214664"/>
            </a:xfrm>
            <a:prstGeom prst="rect">
              <a:avLst/>
            </a:prstGeom>
            <a:noFill/>
            <a:ln>
              <a:noFill/>
            </a:ln>
          </p:spPr>
          <p:txBody>
            <a:bodyPr wrap="none" lIns="0" tIns="0" rIns="0" bIns="0" anchor="t" anchorCtr="0">
              <a:normAutofit/>
            </a:bodyPr>
            <a:lstStyle/>
            <a:p>
              <a:pPr marL="0" marR="0" lvl="0" indent="0" algn="l" rtl="0">
                <a:buSzPct val="25000"/>
                <a:buNone/>
              </a:pPr>
              <a:r>
                <a:rPr lang="zh-CN" altLang="en-US" sz="1400" b="1" i="0" u="none" strike="noStrike" cap="none" baseline="0" dirty="0">
                  <a:solidFill>
                    <a:schemeClr val="accent1"/>
                  </a:solidFill>
                </a:rPr>
                <a:t>输入标题文本</a:t>
              </a:r>
            </a:p>
          </p:txBody>
        </p:sp>
        <p:sp>
          <p:nvSpPr>
            <p:cNvPr id="21" name="文本框 95"/>
            <p:cNvSpPr txBox="1"/>
            <p:nvPr/>
          </p:nvSpPr>
          <p:spPr>
            <a:xfrm>
              <a:off x="8789585" y="4251788"/>
              <a:ext cx="2353362" cy="378263"/>
            </a:xfrm>
            <a:prstGeom prst="rect">
              <a:avLst/>
            </a:prstGeom>
            <a:noFill/>
            <a:ln>
              <a:noFill/>
            </a:ln>
          </p:spPr>
          <p:txBody>
            <a:bodyPr wrap="square" lIns="0" tIns="0" rIns="0" bIns="0" anchor="t" anchorCtr="0">
              <a:normAutofit/>
            </a:bodyPr>
            <a:lstStyle/>
            <a:p>
              <a:pPr marL="0" marR="0" lvl="0" indent="0" algn="l" rtl="0">
                <a:lnSpc>
                  <a:spcPct val="120000"/>
                </a:lnSpc>
                <a:buSzPct val="25000"/>
                <a:buNone/>
              </a:pPr>
              <a:r>
                <a:rPr lang="zh-CN" altLang="en-US" sz="1000" b="0" i="0" u="none" strike="noStrike" cap="none" baseline="0" dirty="0" smtClean="0"/>
                <a:t>点击此处更换文本点击此处更换文本点击此处更换文本点击此处更换文本</a:t>
              </a:r>
              <a:endParaRPr sz="1000" b="0" i="0" u="none" strike="noStrike" cap="none" baseline="0" dirty="0"/>
            </a:p>
          </p:txBody>
        </p:sp>
      </p:grpSp>
      <p:sp>
        <p:nvSpPr>
          <p:cNvPr id="3" name="矩形 2"/>
          <p:cNvSpPr/>
          <p:nvPr userDrawn="1"/>
        </p:nvSpPr>
        <p:spPr>
          <a:xfrm>
            <a:off x="4030815" y="582324"/>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anim calcmode="lin" valueType="num">
                                      <p:cBhvr>
                                        <p:cTn id="10" dur="500" fill="hold"/>
                                        <p:tgtEl>
                                          <p:spTgt spid="8"/>
                                        </p:tgtEl>
                                        <p:attrNameLst>
                                          <p:attrName>ppt_x</p:attrName>
                                        </p:attrNameLst>
                                      </p:cBhvr>
                                      <p:tavLst>
                                        <p:tav tm="0">
                                          <p:val>
                                            <p:fltVal val="0.5"/>
                                          </p:val>
                                        </p:tav>
                                        <p:tav tm="100000">
                                          <p:val>
                                            <p:strVal val="#ppt_x"/>
                                          </p:val>
                                        </p:tav>
                                      </p:tavLst>
                                    </p:anim>
                                    <p:anim calcmode="lin" valueType="num">
                                      <p:cBhvr>
                                        <p:cTn id="11" dur="500" fill="hold"/>
                                        <p:tgtEl>
                                          <p:spTgt spid="8"/>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3" presetClass="entr" presetSubtype="528"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p:cTn id="15" dur="500" fill="hold"/>
                                        <p:tgtEl>
                                          <p:spTgt spid="37"/>
                                        </p:tgtEl>
                                        <p:attrNameLst>
                                          <p:attrName>ppt_w</p:attrName>
                                        </p:attrNameLst>
                                      </p:cBhvr>
                                      <p:tavLst>
                                        <p:tav tm="0">
                                          <p:val>
                                            <p:fltVal val="0"/>
                                          </p:val>
                                        </p:tav>
                                        <p:tav tm="100000">
                                          <p:val>
                                            <p:strVal val="#ppt_w"/>
                                          </p:val>
                                        </p:tav>
                                      </p:tavLst>
                                    </p:anim>
                                    <p:anim calcmode="lin" valueType="num">
                                      <p:cBhvr>
                                        <p:cTn id="16" dur="500" fill="hold"/>
                                        <p:tgtEl>
                                          <p:spTgt spid="37"/>
                                        </p:tgtEl>
                                        <p:attrNameLst>
                                          <p:attrName>ppt_h</p:attrName>
                                        </p:attrNameLst>
                                      </p:cBhvr>
                                      <p:tavLst>
                                        <p:tav tm="0">
                                          <p:val>
                                            <p:fltVal val="0"/>
                                          </p:val>
                                        </p:tav>
                                        <p:tav tm="100000">
                                          <p:val>
                                            <p:strVal val="#ppt_h"/>
                                          </p:val>
                                        </p:tav>
                                      </p:tavLst>
                                    </p:anim>
                                    <p:anim calcmode="lin" valueType="num">
                                      <p:cBhvr>
                                        <p:cTn id="17" dur="500" fill="hold"/>
                                        <p:tgtEl>
                                          <p:spTgt spid="37"/>
                                        </p:tgtEl>
                                        <p:attrNameLst>
                                          <p:attrName>ppt_x</p:attrName>
                                        </p:attrNameLst>
                                      </p:cBhvr>
                                      <p:tavLst>
                                        <p:tav tm="0">
                                          <p:val>
                                            <p:fltVal val="0.5"/>
                                          </p:val>
                                        </p:tav>
                                        <p:tav tm="100000">
                                          <p:val>
                                            <p:strVal val="#ppt_x"/>
                                          </p:val>
                                        </p:tav>
                                      </p:tavLst>
                                    </p:anim>
                                    <p:anim calcmode="lin" valueType="num">
                                      <p:cBhvr>
                                        <p:cTn id="18" dur="500" fill="hold"/>
                                        <p:tgtEl>
                                          <p:spTgt spid="37"/>
                                        </p:tgtEl>
                                        <p:attrNameLst>
                                          <p:attrName>ppt_y</p:attrName>
                                        </p:attrNameLst>
                                      </p:cBhvr>
                                      <p:tavLst>
                                        <p:tav tm="0">
                                          <p:val>
                                            <p:fltVal val="0.5"/>
                                          </p:val>
                                        </p:tav>
                                        <p:tav tm="100000">
                                          <p:val>
                                            <p:strVal val="#ppt_y"/>
                                          </p:val>
                                        </p:tav>
                                      </p:tavLst>
                                    </p:anim>
                                  </p:childTnLst>
                                </p:cTn>
                              </p:par>
                            </p:childTnLst>
                          </p:cTn>
                        </p:par>
                        <p:par>
                          <p:cTn id="19" fill="hold">
                            <p:stCondLst>
                              <p:cond delay="1000"/>
                            </p:stCondLst>
                            <p:childTnLst>
                              <p:par>
                                <p:cTn id="20" presetID="23" presetClass="entr" presetSubtype="528" fill="hold" nodeType="after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 calcmode="lin" valueType="num">
                                      <p:cBhvr>
                                        <p:cTn id="24" dur="500" fill="hold"/>
                                        <p:tgtEl>
                                          <p:spTgt spid="42"/>
                                        </p:tgtEl>
                                        <p:attrNameLst>
                                          <p:attrName>ppt_x</p:attrName>
                                        </p:attrNameLst>
                                      </p:cBhvr>
                                      <p:tavLst>
                                        <p:tav tm="0">
                                          <p:val>
                                            <p:fltVal val="0.5"/>
                                          </p:val>
                                        </p:tav>
                                        <p:tav tm="100000">
                                          <p:val>
                                            <p:strVal val="#ppt_x"/>
                                          </p:val>
                                        </p:tav>
                                      </p:tavLst>
                                    </p:anim>
                                    <p:anim calcmode="lin" valueType="num">
                                      <p:cBhvr>
                                        <p:cTn id="25" dur="500" fill="hold"/>
                                        <p:tgtEl>
                                          <p:spTgt spid="42"/>
                                        </p:tgtEl>
                                        <p:attrNameLst>
                                          <p:attrName>ppt_y</p:attrName>
                                        </p:attrNameLst>
                                      </p:cBhvr>
                                      <p:tavLst>
                                        <p:tav tm="0">
                                          <p:val>
                                            <p:fltVal val="0.5"/>
                                          </p:val>
                                        </p:tav>
                                        <p:tav tm="100000">
                                          <p:val>
                                            <p:strVal val="#ppt_y"/>
                                          </p:val>
                                        </p:tav>
                                      </p:tavLst>
                                    </p:anim>
                                  </p:childTnLst>
                                </p:cTn>
                              </p:par>
                            </p:childTnLst>
                          </p:cTn>
                        </p:par>
                        <p:par>
                          <p:cTn id="26" fill="hold">
                            <p:stCondLst>
                              <p:cond delay="1500"/>
                            </p:stCondLst>
                            <p:childTnLst>
                              <p:par>
                                <p:cTn id="27" presetID="23" presetClass="entr" presetSubtype="528" fill="hold" nodeType="after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p:cTn id="29" dur="500" fill="hold"/>
                                        <p:tgtEl>
                                          <p:spTgt spid="41"/>
                                        </p:tgtEl>
                                        <p:attrNameLst>
                                          <p:attrName>ppt_w</p:attrName>
                                        </p:attrNameLst>
                                      </p:cBhvr>
                                      <p:tavLst>
                                        <p:tav tm="0">
                                          <p:val>
                                            <p:fltVal val="0"/>
                                          </p:val>
                                        </p:tav>
                                        <p:tav tm="100000">
                                          <p:val>
                                            <p:strVal val="#ppt_w"/>
                                          </p:val>
                                        </p:tav>
                                      </p:tavLst>
                                    </p:anim>
                                    <p:anim calcmode="lin" valueType="num">
                                      <p:cBhvr>
                                        <p:cTn id="30" dur="500" fill="hold"/>
                                        <p:tgtEl>
                                          <p:spTgt spid="41"/>
                                        </p:tgtEl>
                                        <p:attrNameLst>
                                          <p:attrName>ppt_h</p:attrName>
                                        </p:attrNameLst>
                                      </p:cBhvr>
                                      <p:tavLst>
                                        <p:tav tm="0">
                                          <p:val>
                                            <p:fltVal val="0"/>
                                          </p:val>
                                        </p:tav>
                                        <p:tav tm="100000">
                                          <p:val>
                                            <p:strVal val="#ppt_h"/>
                                          </p:val>
                                        </p:tav>
                                      </p:tavLst>
                                    </p:anim>
                                    <p:anim calcmode="lin" valueType="num">
                                      <p:cBhvr>
                                        <p:cTn id="31" dur="500" fill="hold"/>
                                        <p:tgtEl>
                                          <p:spTgt spid="41"/>
                                        </p:tgtEl>
                                        <p:attrNameLst>
                                          <p:attrName>ppt_x</p:attrName>
                                        </p:attrNameLst>
                                      </p:cBhvr>
                                      <p:tavLst>
                                        <p:tav tm="0">
                                          <p:val>
                                            <p:fltVal val="0.5"/>
                                          </p:val>
                                        </p:tav>
                                        <p:tav tm="100000">
                                          <p:val>
                                            <p:strVal val="#ppt_x"/>
                                          </p:val>
                                        </p:tav>
                                      </p:tavLst>
                                    </p:anim>
                                    <p:anim calcmode="lin" valueType="num">
                                      <p:cBhvr>
                                        <p:cTn id="32" dur="500" fill="hold"/>
                                        <p:tgtEl>
                                          <p:spTgt spid="41"/>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23" presetClass="entr" presetSubtype="528" fill="hold" nodeType="afterEffect">
                                  <p:stCondLst>
                                    <p:cond delay="0"/>
                                  </p:stCondLst>
                                  <p:childTnLst>
                                    <p:set>
                                      <p:cBhvr>
                                        <p:cTn id="35" dur="1" fill="hold">
                                          <p:stCondLst>
                                            <p:cond delay="0"/>
                                          </p:stCondLst>
                                        </p:cTn>
                                        <p:tgtEl>
                                          <p:spTgt spid="40"/>
                                        </p:tgtEl>
                                        <p:attrNameLst>
                                          <p:attrName>style.visibility</p:attrName>
                                        </p:attrNameLst>
                                      </p:cBhvr>
                                      <p:to>
                                        <p:strVal val="visible"/>
                                      </p:to>
                                    </p:set>
                                    <p:anim calcmode="lin" valueType="num">
                                      <p:cBhvr>
                                        <p:cTn id="36" dur="500" fill="hold"/>
                                        <p:tgtEl>
                                          <p:spTgt spid="40"/>
                                        </p:tgtEl>
                                        <p:attrNameLst>
                                          <p:attrName>ppt_w</p:attrName>
                                        </p:attrNameLst>
                                      </p:cBhvr>
                                      <p:tavLst>
                                        <p:tav tm="0">
                                          <p:val>
                                            <p:fltVal val="0"/>
                                          </p:val>
                                        </p:tav>
                                        <p:tav tm="100000">
                                          <p:val>
                                            <p:strVal val="#ppt_w"/>
                                          </p:val>
                                        </p:tav>
                                      </p:tavLst>
                                    </p:anim>
                                    <p:anim calcmode="lin" valueType="num">
                                      <p:cBhvr>
                                        <p:cTn id="37" dur="500" fill="hold"/>
                                        <p:tgtEl>
                                          <p:spTgt spid="40"/>
                                        </p:tgtEl>
                                        <p:attrNameLst>
                                          <p:attrName>ppt_h</p:attrName>
                                        </p:attrNameLst>
                                      </p:cBhvr>
                                      <p:tavLst>
                                        <p:tav tm="0">
                                          <p:val>
                                            <p:fltVal val="0"/>
                                          </p:val>
                                        </p:tav>
                                        <p:tav tm="100000">
                                          <p:val>
                                            <p:strVal val="#ppt_h"/>
                                          </p:val>
                                        </p:tav>
                                      </p:tavLst>
                                    </p:anim>
                                    <p:anim calcmode="lin" valueType="num">
                                      <p:cBhvr>
                                        <p:cTn id="38" dur="500" fill="hold"/>
                                        <p:tgtEl>
                                          <p:spTgt spid="40"/>
                                        </p:tgtEl>
                                        <p:attrNameLst>
                                          <p:attrName>ppt_x</p:attrName>
                                        </p:attrNameLst>
                                      </p:cBhvr>
                                      <p:tavLst>
                                        <p:tav tm="0">
                                          <p:val>
                                            <p:fltVal val="0.5"/>
                                          </p:val>
                                        </p:tav>
                                        <p:tav tm="100000">
                                          <p:val>
                                            <p:strVal val="#ppt_x"/>
                                          </p:val>
                                        </p:tav>
                                      </p:tavLst>
                                    </p:anim>
                                    <p:anim calcmode="lin" valueType="num">
                                      <p:cBhvr>
                                        <p:cTn id="39" dur="500" fill="hold"/>
                                        <p:tgtEl>
                                          <p:spTgt spid="40"/>
                                        </p:tgtEl>
                                        <p:attrNameLst>
                                          <p:attrName>ppt_y</p:attrName>
                                        </p:attrNameLst>
                                      </p:cBhvr>
                                      <p:tavLst>
                                        <p:tav tm="0">
                                          <p:val>
                                            <p:fltVal val="0.5"/>
                                          </p:val>
                                        </p:tav>
                                        <p:tav tm="100000">
                                          <p:val>
                                            <p:strVal val="#ppt_y"/>
                                          </p:val>
                                        </p:tav>
                                      </p:tavLst>
                                    </p:anim>
                                  </p:childTnLst>
                                </p:cTn>
                              </p:par>
                            </p:childTnLst>
                          </p:cTn>
                        </p:par>
                        <p:par>
                          <p:cTn id="40" fill="hold">
                            <p:stCondLst>
                              <p:cond delay="2500"/>
                            </p:stCondLst>
                            <p:childTnLst>
                              <p:par>
                                <p:cTn id="41" presetID="23" presetClass="entr" presetSubtype="528"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fltVal val="0"/>
                                          </p:val>
                                        </p:tav>
                                        <p:tav tm="100000">
                                          <p:val>
                                            <p:strVal val="#ppt_w"/>
                                          </p:val>
                                        </p:tav>
                                      </p:tavLst>
                                    </p:anim>
                                    <p:anim calcmode="lin" valueType="num">
                                      <p:cBhvr>
                                        <p:cTn id="44" dur="500" fill="hold"/>
                                        <p:tgtEl>
                                          <p:spTgt spid="39"/>
                                        </p:tgtEl>
                                        <p:attrNameLst>
                                          <p:attrName>ppt_h</p:attrName>
                                        </p:attrNameLst>
                                      </p:cBhvr>
                                      <p:tavLst>
                                        <p:tav tm="0">
                                          <p:val>
                                            <p:fltVal val="0"/>
                                          </p:val>
                                        </p:tav>
                                        <p:tav tm="100000">
                                          <p:val>
                                            <p:strVal val="#ppt_h"/>
                                          </p:val>
                                        </p:tav>
                                      </p:tavLst>
                                    </p:anim>
                                    <p:anim calcmode="lin" valueType="num">
                                      <p:cBhvr>
                                        <p:cTn id="45" dur="500" fill="hold"/>
                                        <p:tgtEl>
                                          <p:spTgt spid="39"/>
                                        </p:tgtEl>
                                        <p:attrNameLst>
                                          <p:attrName>ppt_x</p:attrName>
                                        </p:attrNameLst>
                                      </p:cBhvr>
                                      <p:tavLst>
                                        <p:tav tm="0">
                                          <p:val>
                                            <p:fltVal val="0.5"/>
                                          </p:val>
                                        </p:tav>
                                        <p:tav tm="100000">
                                          <p:val>
                                            <p:strVal val="#ppt_x"/>
                                          </p:val>
                                        </p:tav>
                                      </p:tavLst>
                                    </p:anim>
                                    <p:anim calcmode="lin" valueType="num">
                                      <p:cBhvr>
                                        <p:cTn id="46" dur="500" fill="hold"/>
                                        <p:tgtEl>
                                          <p:spTgt spid="39"/>
                                        </p:tgtEl>
                                        <p:attrNameLst>
                                          <p:attrName>ppt_y</p:attrName>
                                        </p:attrNameLst>
                                      </p:cBhvr>
                                      <p:tavLst>
                                        <p:tav tm="0">
                                          <p:val>
                                            <p:fltVal val="0.5"/>
                                          </p:val>
                                        </p:tav>
                                        <p:tav tm="100000">
                                          <p:val>
                                            <p:strVal val="#ppt_y"/>
                                          </p:val>
                                        </p:tav>
                                      </p:tavLst>
                                    </p:anim>
                                  </p:childTnLst>
                                </p:cTn>
                              </p:par>
                            </p:childTnLst>
                          </p:cTn>
                        </p:par>
                        <p:par>
                          <p:cTn id="47" fill="hold">
                            <p:stCondLst>
                              <p:cond delay="3000"/>
                            </p:stCondLst>
                            <p:childTnLst>
                              <p:par>
                                <p:cTn id="48" presetID="23" presetClass="entr" presetSubtype="528"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 calcmode="lin" valueType="num">
                                      <p:cBhvr>
                                        <p:cTn id="50" dur="500" fill="hold"/>
                                        <p:tgtEl>
                                          <p:spTgt spid="38"/>
                                        </p:tgtEl>
                                        <p:attrNameLst>
                                          <p:attrName>ppt_w</p:attrName>
                                        </p:attrNameLst>
                                      </p:cBhvr>
                                      <p:tavLst>
                                        <p:tav tm="0">
                                          <p:val>
                                            <p:fltVal val="0"/>
                                          </p:val>
                                        </p:tav>
                                        <p:tav tm="100000">
                                          <p:val>
                                            <p:strVal val="#ppt_w"/>
                                          </p:val>
                                        </p:tav>
                                      </p:tavLst>
                                    </p:anim>
                                    <p:anim calcmode="lin" valueType="num">
                                      <p:cBhvr>
                                        <p:cTn id="51" dur="500" fill="hold"/>
                                        <p:tgtEl>
                                          <p:spTgt spid="38"/>
                                        </p:tgtEl>
                                        <p:attrNameLst>
                                          <p:attrName>ppt_h</p:attrName>
                                        </p:attrNameLst>
                                      </p:cBhvr>
                                      <p:tavLst>
                                        <p:tav tm="0">
                                          <p:val>
                                            <p:fltVal val="0"/>
                                          </p:val>
                                        </p:tav>
                                        <p:tav tm="100000">
                                          <p:val>
                                            <p:strVal val="#ppt_h"/>
                                          </p:val>
                                        </p:tav>
                                      </p:tavLst>
                                    </p:anim>
                                    <p:anim calcmode="lin" valueType="num">
                                      <p:cBhvr>
                                        <p:cTn id="52" dur="500" fill="hold"/>
                                        <p:tgtEl>
                                          <p:spTgt spid="38"/>
                                        </p:tgtEl>
                                        <p:attrNameLst>
                                          <p:attrName>ppt_x</p:attrName>
                                        </p:attrNameLst>
                                      </p:cBhvr>
                                      <p:tavLst>
                                        <p:tav tm="0">
                                          <p:val>
                                            <p:fltVal val="0.5"/>
                                          </p:val>
                                        </p:tav>
                                        <p:tav tm="100000">
                                          <p:val>
                                            <p:strVal val="#ppt_x"/>
                                          </p:val>
                                        </p:tav>
                                      </p:tavLst>
                                    </p:anim>
                                    <p:anim calcmode="lin" valueType="num">
                                      <p:cBhvr>
                                        <p:cTn id="53" dur="500" fill="hold"/>
                                        <p:tgtEl>
                                          <p:spTgt spid="3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千图PPT彼岸天：ID 8661124库_组合 1"/>
          <p:cNvGrpSpPr/>
          <p:nvPr>
            <p:custDataLst>
              <p:tags r:id="rId1"/>
            </p:custDataLst>
          </p:nvPr>
        </p:nvGrpSpPr>
        <p:grpSpPr>
          <a:xfrm>
            <a:off x="1670365" y="1788352"/>
            <a:ext cx="4453002" cy="1199743"/>
            <a:chOff x="1708465" y="1483552"/>
            <a:chExt cx="4453002" cy="1199743"/>
          </a:xfrm>
        </p:grpSpPr>
        <p:sp>
          <p:nvSpPr>
            <p:cNvPr id="67" name="Rectangle 7"/>
            <p:cNvSpPr/>
            <p:nvPr/>
          </p:nvSpPr>
          <p:spPr>
            <a:xfrm>
              <a:off x="2186585" y="1613445"/>
              <a:ext cx="3974882" cy="1069850"/>
            </a:xfrm>
            <a:prstGeom prst="rect">
              <a:avLst/>
            </a:prstGeom>
            <a:solidFill>
              <a:schemeClr val="accent1">
                <a:lumMod val="20000"/>
                <a:lumOff val="80000"/>
                <a:alpha val="58000"/>
              </a:schemeClr>
            </a:solidFill>
            <a:ln w="12700" cap="flat">
              <a:noFill/>
              <a:miter lim="400000"/>
            </a:ln>
            <a:effectLst/>
          </p:spPr>
          <p:txBody>
            <a:bodyPr anchor="ctr"/>
            <a:lstStyle/>
            <a:p>
              <a:pPr algn="ctr"/>
              <a:endParaRPr/>
            </a:p>
          </p:txBody>
        </p:sp>
        <p:grpSp>
          <p:nvGrpSpPr>
            <p:cNvPr id="68" name="Group 8"/>
            <p:cNvGrpSpPr/>
            <p:nvPr/>
          </p:nvGrpSpPr>
          <p:grpSpPr>
            <a:xfrm>
              <a:off x="1708465" y="1483552"/>
              <a:ext cx="1714146" cy="1131254"/>
              <a:chOff x="1641409" y="2097730"/>
              <a:chExt cx="1714146" cy="1131254"/>
            </a:xfrm>
          </p:grpSpPr>
          <p:sp>
            <p:nvSpPr>
              <p:cNvPr id="71" name="Freeform: Shape 9"/>
              <p:cNvSpPr/>
              <p:nvPr/>
            </p:nvSpPr>
            <p:spPr>
              <a:xfrm flipH="1">
                <a:off x="1971961" y="3099090"/>
                <a:ext cx="147568" cy="12989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DCDEE0"/>
              </a:solidFill>
              <a:ln w="12700" cap="flat">
                <a:noFill/>
                <a:miter lim="400000"/>
              </a:ln>
              <a:effectLst/>
            </p:spPr>
            <p:txBody>
              <a:bodyPr anchor="ctr"/>
              <a:lstStyle/>
              <a:p>
                <a:pPr algn="ctr"/>
                <a:endParaRPr/>
              </a:p>
            </p:txBody>
          </p:sp>
          <p:sp>
            <p:nvSpPr>
              <p:cNvPr id="72" name="Freeform: Shape 10"/>
              <p:cNvSpPr/>
              <p:nvPr/>
            </p:nvSpPr>
            <p:spPr>
              <a:xfrm flipH="1">
                <a:off x="3115905" y="2097730"/>
                <a:ext cx="147568" cy="12989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DCDEE0"/>
              </a:solidFill>
              <a:ln w="12700" cap="flat">
                <a:noFill/>
                <a:miter lim="400000"/>
              </a:ln>
              <a:effectLst/>
            </p:spPr>
            <p:txBody>
              <a:bodyPr anchor="ctr"/>
              <a:lstStyle/>
              <a:p>
                <a:pPr algn="ctr"/>
                <a:endParaRPr/>
              </a:p>
            </p:txBody>
          </p:sp>
          <p:sp>
            <p:nvSpPr>
              <p:cNvPr id="73" name="Freeform: Shape 11"/>
              <p:cNvSpPr/>
              <p:nvPr/>
            </p:nvSpPr>
            <p:spPr>
              <a:xfrm rot="19191504">
                <a:off x="1641409" y="2325634"/>
                <a:ext cx="1714146" cy="39794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4340" y="0"/>
                    </a:lnTo>
                    <a:lnTo>
                      <a:pt x="16341" y="359"/>
                    </a:lnTo>
                    <a:lnTo>
                      <a:pt x="21600" y="19867"/>
                    </a:lnTo>
                    <a:lnTo>
                      <a:pt x="0" y="21600"/>
                    </a:lnTo>
                    <a:close/>
                  </a:path>
                </a:pathLst>
              </a:custGeom>
              <a:solidFill>
                <a:schemeClr val="accent1"/>
              </a:solidFill>
              <a:ln w="12700" cap="flat">
                <a:noFill/>
                <a:miter lim="400000"/>
              </a:ln>
              <a:effectLst/>
            </p:spPr>
            <p:txBody>
              <a:bodyPr anchor="ctr"/>
              <a:lstStyle/>
              <a:p>
                <a:pPr algn="ctr"/>
                <a:endParaRPr/>
              </a:p>
            </p:txBody>
          </p:sp>
        </p:grpSp>
        <p:sp>
          <p:nvSpPr>
            <p:cNvPr id="69" name="TextBox 25"/>
            <p:cNvSpPr txBox="1"/>
            <p:nvPr/>
          </p:nvSpPr>
          <p:spPr>
            <a:xfrm rot="19144077">
              <a:off x="2047722" y="1761937"/>
              <a:ext cx="1035634" cy="296984"/>
            </a:xfrm>
            <a:prstGeom prst="rect">
              <a:avLst/>
            </a:prstGeom>
          </p:spPr>
          <p:txBody>
            <a:bodyPr wrap="none" anchor="ctr">
              <a:normAutofit/>
            </a:bodyPr>
            <a:lstStyle/>
            <a:p>
              <a:pPr marL="0" indent="0" algn="ctr">
                <a:buNone/>
              </a:pPr>
              <a:r>
                <a:rPr lang="zh-CN" altLang="en-US" sz="1000" dirty="0">
                  <a:solidFill>
                    <a:schemeClr val="bg1"/>
                  </a:solidFill>
                </a:rPr>
                <a:t>输入标题文本</a:t>
              </a:r>
            </a:p>
          </p:txBody>
        </p:sp>
        <p:sp>
          <p:nvSpPr>
            <p:cNvPr id="70" name="TextBox 27"/>
            <p:cNvSpPr txBox="1"/>
            <p:nvPr/>
          </p:nvSpPr>
          <p:spPr>
            <a:xfrm>
              <a:off x="2879001" y="1880605"/>
              <a:ext cx="2590051" cy="535531"/>
            </a:xfrm>
            <a:prstGeom prst="rect">
              <a:avLst/>
            </a:prstGeom>
            <a:noFill/>
          </p:spPr>
          <p:txBody>
            <a:bodyPr wrap="square" anchor="ctr">
              <a:normAutofit fontScale="92500"/>
            </a:bodyPr>
            <a:lstStyle/>
            <a:p>
              <a:pPr>
                <a:lnSpc>
                  <a:spcPct val="120000"/>
                </a:lnSpc>
              </a:pPr>
              <a:r>
                <a:rPr lang="zh-CN" altLang="en-US" sz="1200" dirty="0" smtClean="0"/>
                <a:t>点击此处更换文本点击此处更换文本点击此处更换文本点击此处更换文本</a:t>
              </a:r>
              <a:endParaRPr sz="1200" dirty="0"/>
            </a:p>
          </p:txBody>
        </p:sp>
      </p:grpSp>
      <p:grpSp>
        <p:nvGrpSpPr>
          <p:cNvPr id="74" name="千图PPT彼岸天：ID 8661124库_组合 33"/>
          <p:cNvGrpSpPr/>
          <p:nvPr>
            <p:custDataLst>
              <p:tags r:id="rId2"/>
            </p:custDataLst>
          </p:nvPr>
        </p:nvGrpSpPr>
        <p:grpSpPr>
          <a:xfrm>
            <a:off x="1670365" y="3136880"/>
            <a:ext cx="4453002" cy="1200925"/>
            <a:chOff x="1708465" y="2832080"/>
            <a:chExt cx="4453002" cy="1200925"/>
          </a:xfrm>
        </p:grpSpPr>
        <p:sp>
          <p:nvSpPr>
            <p:cNvPr id="75" name="Rectangle 1"/>
            <p:cNvSpPr/>
            <p:nvPr/>
          </p:nvSpPr>
          <p:spPr>
            <a:xfrm>
              <a:off x="2186585" y="2961974"/>
              <a:ext cx="3974882" cy="1071031"/>
            </a:xfrm>
            <a:prstGeom prst="rect">
              <a:avLst/>
            </a:prstGeom>
            <a:solidFill>
              <a:schemeClr val="accent2">
                <a:lumMod val="20000"/>
                <a:lumOff val="80000"/>
              </a:schemeClr>
            </a:solidFill>
            <a:ln w="12700" cap="flat">
              <a:noFill/>
              <a:miter lim="400000"/>
            </a:ln>
            <a:effectLst/>
          </p:spPr>
          <p:txBody>
            <a:bodyPr anchor="ctr"/>
            <a:lstStyle/>
            <a:p>
              <a:pPr algn="ctr"/>
              <a:endParaRPr/>
            </a:p>
          </p:txBody>
        </p:sp>
        <p:grpSp>
          <p:nvGrpSpPr>
            <p:cNvPr id="76" name="Group 12"/>
            <p:cNvGrpSpPr/>
            <p:nvPr/>
          </p:nvGrpSpPr>
          <p:grpSpPr>
            <a:xfrm>
              <a:off x="1708465" y="2832080"/>
              <a:ext cx="1714146" cy="1132437"/>
              <a:chOff x="1641409" y="3446258"/>
              <a:chExt cx="1714146" cy="1132437"/>
            </a:xfrm>
          </p:grpSpPr>
          <p:sp>
            <p:nvSpPr>
              <p:cNvPr id="79" name="Freeform: Shape 13"/>
              <p:cNvSpPr/>
              <p:nvPr/>
            </p:nvSpPr>
            <p:spPr>
              <a:xfrm flipH="1">
                <a:off x="1971962" y="4448801"/>
                <a:ext cx="147568" cy="12989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DCDEE0"/>
              </a:solidFill>
              <a:ln w="12700" cap="flat">
                <a:noFill/>
                <a:miter lim="400000"/>
              </a:ln>
              <a:effectLst/>
            </p:spPr>
            <p:txBody>
              <a:bodyPr anchor="ctr"/>
              <a:lstStyle/>
              <a:p>
                <a:pPr algn="ctr"/>
                <a:endParaRPr/>
              </a:p>
            </p:txBody>
          </p:sp>
          <p:sp>
            <p:nvSpPr>
              <p:cNvPr id="80" name="Freeform: Shape 14"/>
              <p:cNvSpPr/>
              <p:nvPr/>
            </p:nvSpPr>
            <p:spPr>
              <a:xfrm flipH="1">
                <a:off x="3115906" y="3446258"/>
                <a:ext cx="147567" cy="12989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DCDEE0"/>
              </a:solidFill>
              <a:ln w="12700" cap="flat">
                <a:noFill/>
                <a:miter lim="400000"/>
              </a:ln>
              <a:effectLst/>
            </p:spPr>
            <p:txBody>
              <a:bodyPr anchor="ctr"/>
              <a:lstStyle/>
              <a:p>
                <a:pPr algn="ctr"/>
                <a:endParaRPr/>
              </a:p>
            </p:txBody>
          </p:sp>
          <p:sp>
            <p:nvSpPr>
              <p:cNvPr id="81" name="Freeform: Shape 15"/>
              <p:cNvSpPr/>
              <p:nvPr/>
            </p:nvSpPr>
            <p:spPr>
              <a:xfrm rot="19191504">
                <a:off x="1641409" y="3675344"/>
                <a:ext cx="1714146" cy="39676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4340" y="0"/>
                    </a:lnTo>
                    <a:lnTo>
                      <a:pt x="16341" y="359"/>
                    </a:lnTo>
                    <a:lnTo>
                      <a:pt x="21600" y="19867"/>
                    </a:lnTo>
                    <a:lnTo>
                      <a:pt x="0" y="21600"/>
                    </a:lnTo>
                    <a:close/>
                  </a:path>
                </a:pathLst>
              </a:custGeom>
              <a:solidFill>
                <a:schemeClr val="accent2"/>
              </a:solidFill>
              <a:ln w="12700" cap="flat">
                <a:noFill/>
                <a:miter lim="400000"/>
              </a:ln>
              <a:effectLst/>
            </p:spPr>
            <p:txBody>
              <a:bodyPr anchor="ctr"/>
              <a:lstStyle/>
              <a:p>
                <a:pPr algn="ctr"/>
                <a:endParaRPr/>
              </a:p>
            </p:txBody>
          </p:sp>
        </p:grpSp>
        <p:sp>
          <p:nvSpPr>
            <p:cNvPr id="77" name="TextBox 24"/>
            <p:cNvSpPr txBox="1"/>
            <p:nvPr/>
          </p:nvSpPr>
          <p:spPr>
            <a:xfrm rot="19149419">
              <a:off x="2047722" y="3111057"/>
              <a:ext cx="1035634" cy="296984"/>
            </a:xfrm>
            <a:prstGeom prst="rect">
              <a:avLst/>
            </a:prstGeom>
          </p:spPr>
          <p:txBody>
            <a:bodyPr wrap="none" anchor="ctr">
              <a:normAutofit/>
            </a:bodyPr>
            <a:lstStyle/>
            <a:p>
              <a:pPr marL="0" indent="0" algn="ctr">
                <a:buNone/>
              </a:pPr>
              <a:r>
                <a:rPr lang="zh-CN" altLang="en-US" sz="1000" dirty="0">
                  <a:solidFill>
                    <a:schemeClr val="bg1"/>
                  </a:solidFill>
                </a:rPr>
                <a:t>输入标题文本</a:t>
              </a:r>
            </a:p>
          </p:txBody>
        </p:sp>
        <p:sp>
          <p:nvSpPr>
            <p:cNvPr id="78" name="TextBox 28"/>
            <p:cNvSpPr txBox="1"/>
            <p:nvPr/>
          </p:nvSpPr>
          <p:spPr>
            <a:xfrm>
              <a:off x="2879001" y="3229724"/>
              <a:ext cx="2590051" cy="535531"/>
            </a:xfrm>
            <a:prstGeom prst="rect">
              <a:avLst/>
            </a:prstGeom>
            <a:noFill/>
          </p:spPr>
          <p:txBody>
            <a:bodyPr wrap="square" anchor="ctr">
              <a:normAutofit fontScale="92500"/>
            </a:bodyPr>
            <a:lstStyle/>
            <a:p>
              <a:pPr>
                <a:lnSpc>
                  <a:spcPct val="120000"/>
                </a:lnSpc>
              </a:pPr>
              <a:r>
                <a:rPr lang="zh-CN" altLang="en-US" sz="1200" dirty="0" smtClean="0"/>
                <a:t>点击此处更换文本点击此处更换文本点击此处更换文本点击此处更换文本</a:t>
              </a:r>
              <a:endParaRPr sz="1200" dirty="0"/>
            </a:p>
          </p:txBody>
        </p:sp>
      </p:grpSp>
      <p:grpSp>
        <p:nvGrpSpPr>
          <p:cNvPr id="82" name="千图PPT彼岸天：ID 8661124库_组合 34"/>
          <p:cNvGrpSpPr/>
          <p:nvPr>
            <p:custDataLst>
              <p:tags r:id="rId3"/>
            </p:custDataLst>
          </p:nvPr>
        </p:nvGrpSpPr>
        <p:grpSpPr>
          <a:xfrm>
            <a:off x="1670365" y="4479505"/>
            <a:ext cx="4453003" cy="1199744"/>
            <a:chOff x="1708465" y="4174705"/>
            <a:chExt cx="4453003" cy="1199744"/>
          </a:xfrm>
        </p:grpSpPr>
        <p:sp>
          <p:nvSpPr>
            <p:cNvPr id="83" name="Rectangle 2"/>
            <p:cNvSpPr/>
            <p:nvPr/>
          </p:nvSpPr>
          <p:spPr>
            <a:xfrm>
              <a:off x="2186586" y="4304599"/>
              <a:ext cx="3974882" cy="1069850"/>
            </a:xfrm>
            <a:prstGeom prst="rect">
              <a:avLst/>
            </a:prstGeom>
            <a:solidFill>
              <a:schemeClr val="accent3">
                <a:lumMod val="20000"/>
                <a:lumOff val="80000"/>
              </a:schemeClr>
            </a:solidFill>
            <a:ln w="12700" cap="flat">
              <a:noFill/>
              <a:miter lim="400000"/>
            </a:ln>
            <a:effectLst/>
          </p:spPr>
          <p:txBody>
            <a:bodyPr anchor="ctr"/>
            <a:lstStyle/>
            <a:p>
              <a:pPr algn="ctr"/>
              <a:endParaRPr/>
            </a:p>
          </p:txBody>
        </p:sp>
        <p:grpSp>
          <p:nvGrpSpPr>
            <p:cNvPr id="84" name="Group 3"/>
            <p:cNvGrpSpPr/>
            <p:nvPr/>
          </p:nvGrpSpPr>
          <p:grpSpPr>
            <a:xfrm>
              <a:off x="1708465" y="4174705"/>
              <a:ext cx="1714146" cy="1131254"/>
              <a:chOff x="1641409" y="4788883"/>
              <a:chExt cx="1714146" cy="1131254"/>
            </a:xfrm>
          </p:grpSpPr>
          <p:sp>
            <p:nvSpPr>
              <p:cNvPr id="87" name="Freeform: Shape 4"/>
              <p:cNvSpPr/>
              <p:nvPr/>
            </p:nvSpPr>
            <p:spPr>
              <a:xfrm flipH="1">
                <a:off x="1971961" y="5790243"/>
                <a:ext cx="147568" cy="12989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DCDEE0"/>
              </a:solidFill>
              <a:ln w="12700" cap="flat">
                <a:noFill/>
                <a:miter lim="400000"/>
              </a:ln>
              <a:effectLst/>
            </p:spPr>
            <p:txBody>
              <a:bodyPr anchor="ctr"/>
              <a:lstStyle/>
              <a:p>
                <a:pPr algn="ctr"/>
                <a:endParaRPr/>
              </a:p>
            </p:txBody>
          </p:sp>
          <p:sp>
            <p:nvSpPr>
              <p:cNvPr id="88" name="Freeform: Shape 5"/>
              <p:cNvSpPr/>
              <p:nvPr/>
            </p:nvSpPr>
            <p:spPr>
              <a:xfrm flipH="1">
                <a:off x="3115906" y="4788883"/>
                <a:ext cx="147567" cy="12989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DCDEE0"/>
              </a:solidFill>
              <a:ln w="12700" cap="flat">
                <a:noFill/>
                <a:miter lim="400000"/>
              </a:ln>
              <a:effectLst/>
            </p:spPr>
            <p:txBody>
              <a:bodyPr anchor="ctr"/>
              <a:lstStyle/>
              <a:p>
                <a:pPr algn="ctr"/>
                <a:endParaRPr/>
              </a:p>
            </p:txBody>
          </p:sp>
          <p:sp>
            <p:nvSpPr>
              <p:cNvPr id="89" name="Freeform: Shape 6"/>
              <p:cNvSpPr/>
              <p:nvPr/>
            </p:nvSpPr>
            <p:spPr>
              <a:xfrm rot="19191504">
                <a:off x="1641409" y="5016786"/>
                <a:ext cx="1714146" cy="39794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4340" y="0"/>
                    </a:lnTo>
                    <a:lnTo>
                      <a:pt x="16341" y="359"/>
                    </a:lnTo>
                    <a:lnTo>
                      <a:pt x="21600" y="19867"/>
                    </a:lnTo>
                    <a:lnTo>
                      <a:pt x="0" y="21600"/>
                    </a:lnTo>
                    <a:close/>
                  </a:path>
                </a:pathLst>
              </a:custGeom>
              <a:solidFill>
                <a:schemeClr val="accent3">
                  <a:lumMod val="75000"/>
                </a:schemeClr>
              </a:solidFill>
              <a:ln w="12700" cap="flat">
                <a:noFill/>
                <a:miter lim="400000"/>
              </a:ln>
              <a:effectLst/>
            </p:spPr>
            <p:txBody>
              <a:bodyPr anchor="ctr"/>
              <a:lstStyle/>
              <a:p>
                <a:pPr algn="ctr"/>
                <a:endParaRPr/>
              </a:p>
            </p:txBody>
          </p:sp>
        </p:grpSp>
        <p:sp>
          <p:nvSpPr>
            <p:cNvPr id="85" name="TextBox 26"/>
            <p:cNvSpPr txBox="1"/>
            <p:nvPr/>
          </p:nvSpPr>
          <p:spPr>
            <a:xfrm rot="19151823">
              <a:off x="2047721" y="4453090"/>
              <a:ext cx="1035636" cy="296984"/>
            </a:xfrm>
            <a:prstGeom prst="rect">
              <a:avLst/>
            </a:prstGeom>
          </p:spPr>
          <p:txBody>
            <a:bodyPr wrap="none" anchor="ctr">
              <a:normAutofit/>
            </a:bodyPr>
            <a:lstStyle/>
            <a:p>
              <a:pPr marL="0" indent="0" algn="ctr">
                <a:buNone/>
              </a:pPr>
              <a:r>
                <a:rPr lang="zh-CN" altLang="en-US" sz="1000" dirty="0">
                  <a:solidFill>
                    <a:schemeClr val="bg1"/>
                  </a:solidFill>
                </a:rPr>
                <a:t>输入标题文本</a:t>
              </a:r>
            </a:p>
          </p:txBody>
        </p:sp>
        <p:sp>
          <p:nvSpPr>
            <p:cNvPr id="86" name="TextBox 29"/>
            <p:cNvSpPr txBox="1"/>
            <p:nvPr/>
          </p:nvSpPr>
          <p:spPr>
            <a:xfrm>
              <a:off x="2879001" y="4571758"/>
              <a:ext cx="2590051" cy="535531"/>
            </a:xfrm>
            <a:prstGeom prst="rect">
              <a:avLst/>
            </a:prstGeom>
            <a:noFill/>
          </p:spPr>
          <p:txBody>
            <a:bodyPr wrap="square" anchor="ctr">
              <a:normAutofit fontScale="92500"/>
            </a:bodyPr>
            <a:lstStyle/>
            <a:p>
              <a:pPr>
                <a:lnSpc>
                  <a:spcPct val="120000"/>
                </a:lnSpc>
              </a:pPr>
              <a:r>
                <a:rPr lang="zh-CN" altLang="en-US" sz="1200" dirty="0" smtClean="0"/>
                <a:t>点击此处更换文本点击此处更换文本点击此处更换文本点击此处更换文本</a:t>
              </a:r>
              <a:endParaRPr sz="1200" dirty="0"/>
            </a:p>
          </p:txBody>
        </p:sp>
      </p:grpSp>
      <p:grpSp>
        <p:nvGrpSpPr>
          <p:cNvPr id="90" name="千图PPT彼岸天：ID 8661124库_组合 32"/>
          <p:cNvGrpSpPr/>
          <p:nvPr>
            <p:custDataLst>
              <p:tags r:id="rId4"/>
            </p:custDataLst>
          </p:nvPr>
        </p:nvGrpSpPr>
        <p:grpSpPr>
          <a:xfrm>
            <a:off x="6633964" y="1918245"/>
            <a:ext cx="4242275" cy="979926"/>
            <a:chOff x="6533000" y="1980128"/>
            <a:chExt cx="4242275" cy="979926"/>
          </a:xfrm>
        </p:grpSpPr>
        <p:sp>
          <p:nvSpPr>
            <p:cNvPr id="91" name="TextBox 30"/>
            <p:cNvSpPr txBox="1"/>
            <p:nvPr/>
          </p:nvSpPr>
          <p:spPr>
            <a:xfrm>
              <a:off x="6533000" y="1980128"/>
              <a:ext cx="4242275" cy="362343"/>
            </a:xfrm>
            <a:prstGeom prst="rect">
              <a:avLst/>
            </a:prstGeom>
            <a:noFill/>
          </p:spPr>
          <p:txBody>
            <a:bodyPr wrap="none" anchor="ctr">
              <a:normAutofit/>
            </a:bodyPr>
            <a:lstStyle/>
            <a:p>
              <a:r>
                <a:rPr lang="zh-CN" altLang="en-US" sz="1600" b="1" dirty="0">
                  <a:solidFill>
                    <a:schemeClr val="accent1"/>
                  </a:solidFill>
                </a:rPr>
                <a:t>输入标题文本</a:t>
              </a:r>
            </a:p>
          </p:txBody>
        </p:sp>
        <p:sp>
          <p:nvSpPr>
            <p:cNvPr id="92" name="Rectangle 31"/>
            <p:cNvSpPr/>
            <p:nvPr/>
          </p:nvSpPr>
          <p:spPr>
            <a:xfrm>
              <a:off x="6533000" y="2424523"/>
              <a:ext cx="4242275" cy="535531"/>
            </a:xfrm>
            <a:prstGeom prst="rect">
              <a:avLst/>
            </a:prstGeom>
          </p:spPr>
          <p:txBody>
            <a:bodyPr wrap="square">
              <a:normAutofit fontScale="77500" lnSpcReduction="20000"/>
            </a:bodyPr>
            <a:lstStyle/>
            <a:p>
              <a:pPr>
                <a:lnSpc>
                  <a:spcPct val="120000"/>
                </a:lnSpc>
              </a:pPr>
              <a:r>
                <a:rPr lang="zh-CN" altLang="en-US" sz="1200" dirty="0" smtClean="0">
                  <a:solidFill>
                    <a:schemeClr val="dk1">
                      <a:lumMod val="100000"/>
                    </a:schemeClr>
                  </a:solidFill>
                </a:rPr>
                <a:t>点击此处更换文本点击此处更换文本点击此处更换文本点击此处更换文本点击此处更换文本点击此处更换文本点击此处更换文本点击此处更换文本</a:t>
              </a:r>
              <a:endParaRPr sz="1200" dirty="0">
                <a:solidFill>
                  <a:schemeClr val="dk1">
                    <a:lumMod val="100000"/>
                  </a:schemeClr>
                </a:solidFill>
              </a:endParaRPr>
            </a:p>
          </p:txBody>
        </p:sp>
      </p:grpSp>
      <p:grpSp>
        <p:nvGrpSpPr>
          <p:cNvPr id="93" name="千图PPT彼岸天：ID 8661124库_组合 33"/>
          <p:cNvGrpSpPr/>
          <p:nvPr>
            <p:custDataLst>
              <p:tags r:id="rId5"/>
            </p:custDataLst>
          </p:nvPr>
        </p:nvGrpSpPr>
        <p:grpSpPr>
          <a:xfrm>
            <a:off x="6633964" y="3267758"/>
            <a:ext cx="4242275" cy="979926"/>
            <a:chOff x="6533000" y="1980128"/>
            <a:chExt cx="4242275" cy="979926"/>
          </a:xfrm>
        </p:grpSpPr>
        <p:sp>
          <p:nvSpPr>
            <p:cNvPr id="94" name="TextBox 34"/>
            <p:cNvSpPr txBox="1"/>
            <p:nvPr/>
          </p:nvSpPr>
          <p:spPr>
            <a:xfrm>
              <a:off x="6533000" y="1980128"/>
              <a:ext cx="4242275" cy="362343"/>
            </a:xfrm>
            <a:prstGeom prst="rect">
              <a:avLst/>
            </a:prstGeom>
            <a:noFill/>
          </p:spPr>
          <p:txBody>
            <a:bodyPr wrap="none" anchor="ctr">
              <a:normAutofit/>
            </a:bodyPr>
            <a:lstStyle/>
            <a:p>
              <a:r>
                <a:rPr lang="zh-CN" altLang="en-US" sz="1600" b="1" dirty="0">
                  <a:solidFill>
                    <a:schemeClr val="accent2">
                      <a:lumMod val="100000"/>
                    </a:schemeClr>
                  </a:solidFill>
                </a:rPr>
                <a:t>输入标题文本</a:t>
              </a:r>
            </a:p>
          </p:txBody>
        </p:sp>
        <p:sp>
          <p:nvSpPr>
            <p:cNvPr id="95" name="Rectangle 35"/>
            <p:cNvSpPr/>
            <p:nvPr/>
          </p:nvSpPr>
          <p:spPr>
            <a:xfrm>
              <a:off x="6533000" y="2424523"/>
              <a:ext cx="4242275" cy="535531"/>
            </a:xfrm>
            <a:prstGeom prst="rect">
              <a:avLst/>
            </a:prstGeom>
          </p:spPr>
          <p:txBody>
            <a:bodyPr wrap="square">
              <a:normAutofit fontScale="77500" lnSpcReduction="20000"/>
            </a:bodyPr>
            <a:lstStyle/>
            <a:p>
              <a:pPr>
                <a:lnSpc>
                  <a:spcPct val="120000"/>
                </a:lnSpc>
              </a:pPr>
              <a:r>
                <a:rPr lang="zh-CN" altLang="en-US" sz="1200" dirty="0" smtClean="0">
                  <a:solidFill>
                    <a:schemeClr val="dk1">
                      <a:lumMod val="100000"/>
                    </a:schemeClr>
                  </a:solidFill>
                </a:rPr>
                <a:t>点击此处更换文本点击此处更换文本点击此处更换文本点击此处更换文本点击此处更换文本点击此处更换文本点击此处更换文本点击此处更换文本</a:t>
              </a:r>
              <a:endParaRPr sz="1200" dirty="0">
                <a:solidFill>
                  <a:schemeClr val="dk1">
                    <a:lumMod val="100000"/>
                  </a:schemeClr>
                </a:solidFill>
              </a:endParaRPr>
            </a:p>
          </p:txBody>
        </p:sp>
      </p:grpSp>
      <p:grpSp>
        <p:nvGrpSpPr>
          <p:cNvPr id="96" name="千图PPT彼岸天：ID 8661124库_组合 36"/>
          <p:cNvGrpSpPr/>
          <p:nvPr>
            <p:custDataLst>
              <p:tags r:id="rId6"/>
            </p:custDataLst>
          </p:nvPr>
        </p:nvGrpSpPr>
        <p:grpSpPr>
          <a:xfrm>
            <a:off x="6633964" y="4617271"/>
            <a:ext cx="4242275" cy="979926"/>
            <a:chOff x="6533000" y="1980128"/>
            <a:chExt cx="4242275" cy="979926"/>
          </a:xfrm>
        </p:grpSpPr>
        <p:sp>
          <p:nvSpPr>
            <p:cNvPr id="97" name="TextBox 37"/>
            <p:cNvSpPr txBox="1"/>
            <p:nvPr/>
          </p:nvSpPr>
          <p:spPr>
            <a:xfrm>
              <a:off x="6533000" y="1980128"/>
              <a:ext cx="4242275" cy="362343"/>
            </a:xfrm>
            <a:prstGeom prst="rect">
              <a:avLst/>
            </a:prstGeom>
            <a:noFill/>
          </p:spPr>
          <p:txBody>
            <a:bodyPr wrap="none" anchor="ctr">
              <a:normAutofit/>
            </a:bodyPr>
            <a:lstStyle/>
            <a:p>
              <a:r>
                <a:rPr lang="zh-CN" altLang="en-US" sz="1600" b="1" dirty="0">
                  <a:solidFill>
                    <a:schemeClr val="accent3"/>
                  </a:solidFill>
                </a:rPr>
                <a:t>输入标题文本</a:t>
              </a:r>
            </a:p>
          </p:txBody>
        </p:sp>
        <p:sp>
          <p:nvSpPr>
            <p:cNvPr id="98" name="Rectangle 38"/>
            <p:cNvSpPr/>
            <p:nvPr/>
          </p:nvSpPr>
          <p:spPr>
            <a:xfrm>
              <a:off x="6533000" y="2424523"/>
              <a:ext cx="4242275" cy="535531"/>
            </a:xfrm>
            <a:prstGeom prst="rect">
              <a:avLst/>
            </a:prstGeom>
          </p:spPr>
          <p:txBody>
            <a:bodyPr wrap="square">
              <a:normAutofit fontScale="77500" lnSpcReduction="20000"/>
            </a:bodyPr>
            <a:lstStyle/>
            <a:p>
              <a:pPr>
                <a:lnSpc>
                  <a:spcPct val="120000"/>
                </a:lnSpc>
              </a:pPr>
              <a:r>
                <a:rPr lang="zh-CN" altLang="en-US" sz="1200" dirty="0" smtClean="0">
                  <a:solidFill>
                    <a:schemeClr val="dk1">
                      <a:lumMod val="100000"/>
                    </a:schemeClr>
                  </a:solidFill>
                </a:rPr>
                <a:t>点击此处更换文本点击此处更换文本点击此处更换文本点击此处更换文本点击此处更换文本点击此处更换文本点击此处更换文本点击此处更换文本</a:t>
              </a:r>
              <a:endParaRPr sz="1200" dirty="0">
                <a:solidFill>
                  <a:schemeClr val="dk1">
                    <a:lumMod val="100000"/>
                  </a:schemeClr>
                </a:solidFill>
              </a:endParaRPr>
            </a:p>
          </p:txBody>
        </p:sp>
      </p:grpSp>
      <p:sp>
        <p:nvSpPr>
          <p:cNvPr id="3" name="矩形 2"/>
          <p:cNvSpPr/>
          <p:nvPr userDrawn="1"/>
        </p:nvSpPr>
        <p:spPr>
          <a:xfrm>
            <a:off x="4030815" y="582324"/>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fill="hold"/>
                                        <p:tgtEl>
                                          <p:spTgt spid="66"/>
                                        </p:tgtEl>
                                        <p:attrNameLst>
                                          <p:attrName>ppt_x</p:attrName>
                                        </p:attrNameLst>
                                      </p:cBhvr>
                                      <p:tavLst>
                                        <p:tav tm="0">
                                          <p:val>
                                            <p:strVal val="0-#ppt_w/2"/>
                                          </p:val>
                                        </p:tav>
                                        <p:tav tm="100000">
                                          <p:val>
                                            <p:strVal val="#ppt_x"/>
                                          </p:val>
                                        </p:tav>
                                      </p:tavLst>
                                    </p:anim>
                                    <p:anim calcmode="lin" valueType="num">
                                      <p:cBhvr additive="base">
                                        <p:cTn id="8" dur="500" fill="hold"/>
                                        <p:tgtEl>
                                          <p:spTgt spid="6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4"/>
                                        </p:tgtEl>
                                        <p:attrNameLst>
                                          <p:attrName>style.visibility</p:attrName>
                                        </p:attrNameLst>
                                      </p:cBhvr>
                                      <p:to>
                                        <p:strVal val="visible"/>
                                      </p:to>
                                    </p:set>
                                    <p:anim calcmode="lin" valueType="num">
                                      <p:cBhvr additive="base">
                                        <p:cTn id="12" dur="500" fill="hold"/>
                                        <p:tgtEl>
                                          <p:spTgt spid="74"/>
                                        </p:tgtEl>
                                        <p:attrNameLst>
                                          <p:attrName>ppt_x</p:attrName>
                                        </p:attrNameLst>
                                      </p:cBhvr>
                                      <p:tavLst>
                                        <p:tav tm="0">
                                          <p:val>
                                            <p:strVal val="0-#ppt_w/2"/>
                                          </p:val>
                                        </p:tav>
                                        <p:tav tm="100000">
                                          <p:val>
                                            <p:strVal val="#ppt_x"/>
                                          </p:val>
                                        </p:tav>
                                      </p:tavLst>
                                    </p:anim>
                                    <p:anim calcmode="lin" valueType="num">
                                      <p:cBhvr additive="base">
                                        <p:cTn id="13" dur="500" fill="hold"/>
                                        <p:tgtEl>
                                          <p:spTgt spid="7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82"/>
                                        </p:tgtEl>
                                        <p:attrNameLst>
                                          <p:attrName>style.visibility</p:attrName>
                                        </p:attrNameLst>
                                      </p:cBhvr>
                                      <p:to>
                                        <p:strVal val="visible"/>
                                      </p:to>
                                    </p:set>
                                    <p:anim calcmode="lin" valueType="num">
                                      <p:cBhvr additive="base">
                                        <p:cTn id="17" dur="500" fill="hold"/>
                                        <p:tgtEl>
                                          <p:spTgt spid="82"/>
                                        </p:tgtEl>
                                        <p:attrNameLst>
                                          <p:attrName>ppt_x</p:attrName>
                                        </p:attrNameLst>
                                      </p:cBhvr>
                                      <p:tavLst>
                                        <p:tav tm="0">
                                          <p:val>
                                            <p:strVal val="0-#ppt_w/2"/>
                                          </p:val>
                                        </p:tav>
                                        <p:tav tm="100000">
                                          <p:val>
                                            <p:strVal val="#ppt_x"/>
                                          </p:val>
                                        </p:tav>
                                      </p:tavLst>
                                    </p:anim>
                                    <p:anim calcmode="lin" valueType="num">
                                      <p:cBhvr additive="base">
                                        <p:cTn id="18" dur="500" fill="hold"/>
                                        <p:tgtEl>
                                          <p:spTgt spid="8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90"/>
                                        </p:tgtEl>
                                        <p:attrNameLst>
                                          <p:attrName>style.visibility</p:attrName>
                                        </p:attrNameLst>
                                      </p:cBhvr>
                                      <p:to>
                                        <p:strVal val="visible"/>
                                      </p:to>
                                    </p:set>
                                    <p:anim calcmode="lin" valueType="num">
                                      <p:cBhvr additive="base">
                                        <p:cTn id="22" dur="500" fill="hold"/>
                                        <p:tgtEl>
                                          <p:spTgt spid="90"/>
                                        </p:tgtEl>
                                        <p:attrNameLst>
                                          <p:attrName>ppt_x</p:attrName>
                                        </p:attrNameLst>
                                      </p:cBhvr>
                                      <p:tavLst>
                                        <p:tav tm="0">
                                          <p:val>
                                            <p:strVal val="1+#ppt_w/2"/>
                                          </p:val>
                                        </p:tav>
                                        <p:tav tm="100000">
                                          <p:val>
                                            <p:strVal val="#ppt_x"/>
                                          </p:val>
                                        </p:tav>
                                      </p:tavLst>
                                    </p:anim>
                                    <p:anim calcmode="lin" valueType="num">
                                      <p:cBhvr additive="base">
                                        <p:cTn id="23" dur="500" fill="hold"/>
                                        <p:tgtEl>
                                          <p:spTgt spid="9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93"/>
                                        </p:tgtEl>
                                        <p:attrNameLst>
                                          <p:attrName>style.visibility</p:attrName>
                                        </p:attrNameLst>
                                      </p:cBhvr>
                                      <p:to>
                                        <p:strVal val="visible"/>
                                      </p:to>
                                    </p:set>
                                    <p:anim calcmode="lin" valueType="num">
                                      <p:cBhvr additive="base">
                                        <p:cTn id="27" dur="500" fill="hold"/>
                                        <p:tgtEl>
                                          <p:spTgt spid="93"/>
                                        </p:tgtEl>
                                        <p:attrNameLst>
                                          <p:attrName>ppt_x</p:attrName>
                                        </p:attrNameLst>
                                      </p:cBhvr>
                                      <p:tavLst>
                                        <p:tav tm="0">
                                          <p:val>
                                            <p:strVal val="1+#ppt_w/2"/>
                                          </p:val>
                                        </p:tav>
                                        <p:tav tm="100000">
                                          <p:val>
                                            <p:strVal val="#ppt_x"/>
                                          </p:val>
                                        </p:tav>
                                      </p:tavLst>
                                    </p:anim>
                                    <p:anim calcmode="lin" valueType="num">
                                      <p:cBhvr additive="base">
                                        <p:cTn id="28" dur="500" fill="hold"/>
                                        <p:tgtEl>
                                          <p:spTgt spid="9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96"/>
                                        </p:tgtEl>
                                        <p:attrNameLst>
                                          <p:attrName>style.visibility</p:attrName>
                                        </p:attrNameLst>
                                      </p:cBhvr>
                                      <p:to>
                                        <p:strVal val="visible"/>
                                      </p:to>
                                    </p:set>
                                    <p:anim calcmode="lin" valueType="num">
                                      <p:cBhvr additive="base">
                                        <p:cTn id="32" dur="500" fill="hold"/>
                                        <p:tgtEl>
                                          <p:spTgt spid="96"/>
                                        </p:tgtEl>
                                        <p:attrNameLst>
                                          <p:attrName>ppt_x</p:attrName>
                                        </p:attrNameLst>
                                      </p:cBhvr>
                                      <p:tavLst>
                                        <p:tav tm="0">
                                          <p:val>
                                            <p:strVal val="1+#ppt_w/2"/>
                                          </p:val>
                                        </p:tav>
                                        <p:tav tm="100000">
                                          <p:val>
                                            <p:strVal val="#ppt_x"/>
                                          </p:val>
                                        </p:tav>
                                      </p:tavLst>
                                    </p:anim>
                                    <p:anim calcmode="lin" valueType="num">
                                      <p:cBhvr additive="base">
                                        <p:cTn id="33" dur="500" fill="hold"/>
                                        <p:tgtEl>
                                          <p:spTgt spid="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 name="千图PPT彼岸天：ID 8661124库_组合 91"/>
          <p:cNvGrpSpPr/>
          <p:nvPr>
            <p:custDataLst>
              <p:tags r:id="rId1"/>
            </p:custDataLst>
          </p:nvPr>
        </p:nvGrpSpPr>
        <p:grpSpPr>
          <a:xfrm>
            <a:off x="2387268" y="1639616"/>
            <a:ext cx="7417463" cy="4370072"/>
            <a:chOff x="2387849" y="1506266"/>
            <a:chExt cx="7417463" cy="4370072"/>
          </a:xfrm>
        </p:grpSpPr>
        <p:grpSp>
          <p:nvGrpSpPr>
            <p:cNvPr id="4" name="组合 3"/>
            <p:cNvGrpSpPr/>
            <p:nvPr/>
          </p:nvGrpSpPr>
          <p:grpSpPr>
            <a:xfrm>
              <a:off x="2387849" y="1506266"/>
              <a:ext cx="7417463" cy="4370072"/>
              <a:chOff x="538163" y="19050"/>
              <a:chExt cx="7673975" cy="4521200"/>
            </a:xfrm>
            <a:solidFill>
              <a:schemeClr val="tx2">
                <a:lumMod val="60000"/>
                <a:lumOff val="40000"/>
              </a:schemeClr>
            </a:solidFill>
          </p:grpSpPr>
          <p:sp>
            <p:nvSpPr>
              <p:cNvPr id="85" name="任意多边形: 形状 84"/>
              <p:cNvSpPr/>
              <p:nvPr/>
            </p:nvSpPr>
            <p:spPr bwMode="auto">
              <a:xfrm>
                <a:off x="538163" y="19050"/>
                <a:ext cx="3540125" cy="4521200"/>
              </a:xfrm>
              <a:custGeom>
                <a:avLst/>
                <a:gdLst>
                  <a:gd name="T0" fmla="*/ 43 w 943"/>
                  <a:gd name="T1" fmla="*/ 0 h 1203"/>
                  <a:gd name="T2" fmla="*/ 0 w 943"/>
                  <a:gd name="T3" fmla="*/ 42 h 1203"/>
                  <a:gd name="T4" fmla="*/ 0 w 943"/>
                  <a:gd name="T5" fmla="*/ 1160 h 1203"/>
                  <a:gd name="T6" fmla="*/ 43 w 943"/>
                  <a:gd name="T7" fmla="*/ 1203 h 1203"/>
                  <a:gd name="T8" fmla="*/ 943 w 943"/>
                  <a:gd name="T9" fmla="*/ 1203 h 1203"/>
                  <a:gd name="T10" fmla="*/ 943 w 943"/>
                  <a:gd name="T11" fmla="*/ 0 h 1203"/>
                  <a:gd name="T12" fmla="*/ 43 w 943"/>
                  <a:gd name="T13" fmla="*/ 0 h 1203"/>
                </a:gdLst>
                <a:ahLst/>
                <a:cxnLst>
                  <a:cxn ang="0">
                    <a:pos x="T0" y="T1"/>
                  </a:cxn>
                  <a:cxn ang="0">
                    <a:pos x="T2" y="T3"/>
                  </a:cxn>
                  <a:cxn ang="0">
                    <a:pos x="T4" y="T5"/>
                  </a:cxn>
                  <a:cxn ang="0">
                    <a:pos x="T6" y="T7"/>
                  </a:cxn>
                  <a:cxn ang="0">
                    <a:pos x="T8" y="T9"/>
                  </a:cxn>
                  <a:cxn ang="0">
                    <a:pos x="T10" y="T11"/>
                  </a:cxn>
                  <a:cxn ang="0">
                    <a:pos x="T12" y="T13"/>
                  </a:cxn>
                </a:cxnLst>
                <a:rect l="0" t="0" r="r" b="b"/>
                <a:pathLst>
                  <a:path w="943" h="1203">
                    <a:moveTo>
                      <a:pt x="43" y="0"/>
                    </a:moveTo>
                    <a:cubicBezTo>
                      <a:pt x="20" y="0"/>
                      <a:pt x="0" y="19"/>
                      <a:pt x="0" y="42"/>
                    </a:cubicBezTo>
                    <a:cubicBezTo>
                      <a:pt x="0" y="1160"/>
                      <a:pt x="0" y="1160"/>
                      <a:pt x="0" y="1160"/>
                    </a:cubicBezTo>
                    <a:cubicBezTo>
                      <a:pt x="0" y="1184"/>
                      <a:pt x="20" y="1203"/>
                      <a:pt x="43" y="1203"/>
                    </a:cubicBezTo>
                    <a:cubicBezTo>
                      <a:pt x="943" y="1203"/>
                      <a:pt x="943" y="1203"/>
                      <a:pt x="943" y="1203"/>
                    </a:cubicBezTo>
                    <a:cubicBezTo>
                      <a:pt x="943" y="0"/>
                      <a:pt x="943" y="0"/>
                      <a:pt x="943" y="0"/>
                    </a:cubicBezTo>
                    <a:lnTo>
                      <a:pt x="43" y="0"/>
                    </a:lnTo>
                    <a:close/>
                  </a:path>
                </a:pathLst>
              </a:custGeom>
              <a:grpFill/>
              <a:ln>
                <a:noFill/>
              </a:ln>
            </p:spPr>
            <p:txBody>
              <a:bodyPr anchor="ctr"/>
              <a:lstStyle/>
              <a:p>
                <a:pPr algn="ctr"/>
                <a:endParaRPr/>
              </a:p>
            </p:txBody>
          </p:sp>
          <p:sp>
            <p:nvSpPr>
              <p:cNvPr id="86" name="任意多边形: 形状 85"/>
              <p:cNvSpPr/>
              <p:nvPr/>
            </p:nvSpPr>
            <p:spPr bwMode="auto">
              <a:xfrm>
                <a:off x="4675188" y="19050"/>
                <a:ext cx="3536950" cy="4521200"/>
              </a:xfrm>
              <a:custGeom>
                <a:avLst/>
                <a:gdLst>
                  <a:gd name="T0" fmla="*/ 899 w 942"/>
                  <a:gd name="T1" fmla="*/ 1203 h 1203"/>
                  <a:gd name="T2" fmla="*/ 942 w 942"/>
                  <a:gd name="T3" fmla="*/ 1160 h 1203"/>
                  <a:gd name="T4" fmla="*/ 942 w 942"/>
                  <a:gd name="T5" fmla="*/ 42 h 1203"/>
                  <a:gd name="T6" fmla="*/ 899 w 942"/>
                  <a:gd name="T7" fmla="*/ 0 h 1203"/>
                  <a:gd name="T8" fmla="*/ 0 w 942"/>
                  <a:gd name="T9" fmla="*/ 0 h 1203"/>
                  <a:gd name="T10" fmla="*/ 0 w 942"/>
                  <a:gd name="T11" fmla="*/ 1203 h 1203"/>
                  <a:gd name="T12" fmla="*/ 899 w 942"/>
                  <a:gd name="T13" fmla="*/ 1203 h 1203"/>
                </a:gdLst>
                <a:ahLst/>
                <a:cxnLst>
                  <a:cxn ang="0">
                    <a:pos x="T0" y="T1"/>
                  </a:cxn>
                  <a:cxn ang="0">
                    <a:pos x="T2" y="T3"/>
                  </a:cxn>
                  <a:cxn ang="0">
                    <a:pos x="T4" y="T5"/>
                  </a:cxn>
                  <a:cxn ang="0">
                    <a:pos x="T6" y="T7"/>
                  </a:cxn>
                  <a:cxn ang="0">
                    <a:pos x="T8" y="T9"/>
                  </a:cxn>
                  <a:cxn ang="0">
                    <a:pos x="T10" y="T11"/>
                  </a:cxn>
                  <a:cxn ang="0">
                    <a:pos x="T12" y="T13"/>
                  </a:cxn>
                </a:cxnLst>
                <a:rect l="0" t="0" r="r" b="b"/>
                <a:pathLst>
                  <a:path w="942" h="1203">
                    <a:moveTo>
                      <a:pt x="899" y="1203"/>
                    </a:moveTo>
                    <a:cubicBezTo>
                      <a:pt x="923" y="1203"/>
                      <a:pt x="942" y="1184"/>
                      <a:pt x="942" y="1160"/>
                    </a:cubicBezTo>
                    <a:cubicBezTo>
                      <a:pt x="942" y="42"/>
                      <a:pt x="942" y="42"/>
                      <a:pt x="942" y="42"/>
                    </a:cubicBezTo>
                    <a:cubicBezTo>
                      <a:pt x="942" y="19"/>
                      <a:pt x="923" y="0"/>
                      <a:pt x="899" y="0"/>
                    </a:cubicBezTo>
                    <a:cubicBezTo>
                      <a:pt x="0" y="0"/>
                      <a:pt x="0" y="0"/>
                      <a:pt x="0" y="0"/>
                    </a:cubicBezTo>
                    <a:cubicBezTo>
                      <a:pt x="0" y="1203"/>
                      <a:pt x="0" y="1203"/>
                      <a:pt x="0" y="1203"/>
                    </a:cubicBezTo>
                    <a:lnTo>
                      <a:pt x="899" y="1203"/>
                    </a:lnTo>
                    <a:close/>
                  </a:path>
                </a:pathLst>
              </a:custGeom>
              <a:grpFill/>
              <a:ln>
                <a:noFill/>
              </a:ln>
              <a:effectLst/>
            </p:spPr>
            <p:txBody>
              <a:bodyPr anchor="ctr"/>
              <a:lstStyle/>
              <a:p>
                <a:pPr algn="ctr"/>
                <a:endParaRPr/>
              </a:p>
            </p:txBody>
          </p:sp>
        </p:grpSp>
        <p:grpSp>
          <p:nvGrpSpPr>
            <p:cNvPr id="5" name="组合 4"/>
            <p:cNvGrpSpPr/>
            <p:nvPr/>
          </p:nvGrpSpPr>
          <p:grpSpPr>
            <a:xfrm>
              <a:off x="5809641" y="1506266"/>
              <a:ext cx="576947" cy="4370072"/>
              <a:chOff x="4078288" y="19050"/>
              <a:chExt cx="596899" cy="4521200"/>
            </a:xfrm>
            <a:solidFill>
              <a:schemeClr val="tx2">
                <a:lumMod val="60000"/>
                <a:lumOff val="40000"/>
              </a:schemeClr>
            </a:solidFill>
          </p:grpSpPr>
          <p:sp>
            <p:nvSpPr>
              <p:cNvPr id="83" name="任意多边形: 形状 82"/>
              <p:cNvSpPr/>
              <p:nvPr/>
            </p:nvSpPr>
            <p:spPr bwMode="auto">
              <a:xfrm>
                <a:off x="4078288" y="19050"/>
                <a:ext cx="296862" cy="4521200"/>
              </a:xfrm>
              <a:custGeom>
                <a:avLst/>
                <a:gdLst>
                  <a:gd name="T0" fmla="*/ 0 w 79"/>
                  <a:gd name="T1" fmla="*/ 1203 h 1203"/>
                  <a:gd name="T2" fmla="*/ 79 w 79"/>
                  <a:gd name="T3" fmla="*/ 1203 h 1203"/>
                  <a:gd name="T4" fmla="*/ 79 w 79"/>
                  <a:gd name="T5" fmla="*/ 0 h 1203"/>
                  <a:gd name="T6" fmla="*/ 0 w 79"/>
                  <a:gd name="T7" fmla="*/ 0 h 1203"/>
                  <a:gd name="T8" fmla="*/ 0 w 79"/>
                  <a:gd name="T9" fmla="*/ 1203 h 1203"/>
                </a:gdLst>
                <a:ahLst/>
                <a:cxnLst>
                  <a:cxn ang="0">
                    <a:pos x="T0" y="T1"/>
                  </a:cxn>
                  <a:cxn ang="0">
                    <a:pos x="T2" y="T3"/>
                  </a:cxn>
                  <a:cxn ang="0">
                    <a:pos x="T4" y="T5"/>
                  </a:cxn>
                  <a:cxn ang="0">
                    <a:pos x="T6" y="T7"/>
                  </a:cxn>
                  <a:cxn ang="0">
                    <a:pos x="T8" y="T9"/>
                  </a:cxn>
                </a:cxnLst>
                <a:rect l="0" t="0" r="r" b="b"/>
                <a:pathLst>
                  <a:path w="79" h="1203">
                    <a:moveTo>
                      <a:pt x="0" y="1203"/>
                    </a:moveTo>
                    <a:cubicBezTo>
                      <a:pt x="9" y="1203"/>
                      <a:pt x="44" y="1203"/>
                      <a:pt x="79" y="1203"/>
                    </a:cubicBezTo>
                    <a:cubicBezTo>
                      <a:pt x="79" y="0"/>
                      <a:pt x="79" y="0"/>
                      <a:pt x="79" y="0"/>
                    </a:cubicBezTo>
                    <a:cubicBezTo>
                      <a:pt x="0" y="0"/>
                      <a:pt x="0" y="0"/>
                      <a:pt x="0" y="0"/>
                    </a:cubicBezTo>
                    <a:lnTo>
                      <a:pt x="0" y="1203"/>
                    </a:lnTo>
                    <a:close/>
                  </a:path>
                </a:pathLst>
              </a:custGeom>
              <a:grpFill/>
              <a:ln>
                <a:noFill/>
              </a:ln>
            </p:spPr>
            <p:txBody>
              <a:bodyPr anchor="ctr"/>
              <a:lstStyle/>
              <a:p>
                <a:pPr algn="ctr"/>
                <a:endParaRPr/>
              </a:p>
            </p:txBody>
          </p:sp>
          <p:sp>
            <p:nvSpPr>
              <p:cNvPr id="84" name="任意多边形: 形状 83"/>
              <p:cNvSpPr/>
              <p:nvPr/>
            </p:nvSpPr>
            <p:spPr bwMode="auto">
              <a:xfrm>
                <a:off x="4375150" y="19050"/>
                <a:ext cx="300037" cy="4521200"/>
              </a:xfrm>
              <a:custGeom>
                <a:avLst/>
                <a:gdLst>
                  <a:gd name="T0" fmla="*/ 80 w 80"/>
                  <a:gd name="T1" fmla="*/ 1203 h 1203"/>
                  <a:gd name="T2" fmla="*/ 80 w 80"/>
                  <a:gd name="T3" fmla="*/ 0 h 1203"/>
                  <a:gd name="T4" fmla="*/ 0 w 80"/>
                  <a:gd name="T5" fmla="*/ 0 h 1203"/>
                  <a:gd name="T6" fmla="*/ 0 w 80"/>
                  <a:gd name="T7" fmla="*/ 1203 h 1203"/>
                  <a:gd name="T8" fmla="*/ 80 w 80"/>
                  <a:gd name="T9" fmla="*/ 1203 h 1203"/>
                </a:gdLst>
                <a:ahLst/>
                <a:cxnLst>
                  <a:cxn ang="0">
                    <a:pos x="T0" y="T1"/>
                  </a:cxn>
                  <a:cxn ang="0">
                    <a:pos x="T2" y="T3"/>
                  </a:cxn>
                  <a:cxn ang="0">
                    <a:pos x="T4" y="T5"/>
                  </a:cxn>
                  <a:cxn ang="0">
                    <a:pos x="T6" y="T7"/>
                  </a:cxn>
                  <a:cxn ang="0">
                    <a:pos x="T8" y="T9"/>
                  </a:cxn>
                </a:cxnLst>
                <a:rect l="0" t="0" r="r" b="b"/>
                <a:pathLst>
                  <a:path w="80" h="1203">
                    <a:moveTo>
                      <a:pt x="80" y="1203"/>
                    </a:moveTo>
                    <a:cubicBezTo>
                      <a:pt x="80" y="0"/>
                      <a:pt x="80" y="0"/>
                      <a:pt x="80" y="0"/>
                    </a:cubicBezTo>
                    <a:cubicBezTo>
                      <a:pt x="0" y="0"/>
                      <a:pt x="0" y="0"/>
                      <a:pt x="0" y="0"/>
                    </a:cubicBezTo>
                    <a:cubicBezTo>
                      <a:pt x="0" y="1203"/>
                      <a:pt x="0" y="1203"/>
                      <a:pt x="0" y="1203"/>
                    </a:cubicBezTo>
                    <a:cubicBezTo>
                      <a:pt x="36" y="1203"/>
                      <a:pt x="71" y="1203"/>
                      <a:pt x="80" y="1203"/>
                    </a:cubicBezTo>
                    <a:close/>
                  </a:path>
                </a:pathLst>
              </a:custGeom>
              <a:grpFill/>
              <a:ln>
                <a:noFill/>
              </a:ln>
            </p:spPr>
            <p:txBody>
              <a:bodyPr anchor="ctr"/>
              <a:lstStyle/>
              <a:p>
                <a:pPr algn="ctr"/>
                <a:endParaRPr/>
              </a:p>
            </p:txBody>
          </p:sp>
        </p:grpSp>
        <p:grpSp>
          <p:nvGrpSpPr>
            <p:cNvPr id="6" name="组合 5"/>
            <p:cNvGrpSpPr/>
            <p:nvPr/>
          </p:nvGrpSpPr>
          <p:grpSpPr>
            <a:xfrm>
              <a:off x="2459967" y="1578385"/>
              <a:ext cx="7273226" cy="4225835"/>
              <a:chOff x="612775" y="93663"/>
              <a:chExt cx="7524750" cy="4371975"/>
            </a:xfrm>
            <a:solidFill>
              <a:schemeClr val="bg1">
                <a:lumMod val="65000"/>
              </a:schemeClr>
            </a:solidFill>
          </p:grpSpPr>
          <p:sp>
            <p:nvSpPr>
              <p:cNvPr id="81" name="任意多边形: 形状 80"/>
              <p:cNvSpPr/>
              <p:nvPr/>
            </p:nvSpPr>
            <p:spPr bwMode="auto">
              <a:xfrm>
                <a:off x="612775" y="93663"/>
                <a:ext cx="3338512" cy="4371975"/>
              </a:xfrm>
              <a:custGeom>
                <a:avLst/>
                <a:gdLst>
                  <a:gd name="T0" fmla="*/ 0 w 889"/>
                  <a:gd name="T1" fmla="*/ 1140 h 1163"/>
                  <a:gd name="T2" fmla="*/ 23 w 889"/>
                  <a:gd name="T3" fmla="*/ 1163 h 1163"/>
                  <a:gd name="T4" fmla="*/ 867 w 889"/>
                  <a:gd name="T5" fmla="*/ 1163 h 1163"/>
                  <a:gd name="T6" fmla="*/ 889 w 889"/>
                  <a:gd name="T7" fmla="*/ 1140 h 1163"/>
                  <a:gd name="T8" fmla="*/ 889 w 889"/>
                  <a:gd name="T9" fmla="*/ 22 h 1163"/>
                  <a:gd name="T10" fmla="*/ 867 w 889"/>
                  <a:gd name="T11" fmla="*/ 0 h 1163"/>
                  <a:gd name="T12" fmla="*/ 23 w 889"/>
                  <a:gd name="T13" fmla="*/ 0 h 1163"/>
                  <a:gd name="T14" fmla="*/ 0 w 889"/>
                  <a:gd name="T15" fmla="*/ 22 h 1163"/>
                  <a:gd name="T16" fmla="*/ 0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0" y="1140"/>
                    </a:moveTo>
                    <a:cubicBezTo>
                      <a:pt x="0" y="1153"/>
                      <a:pt x="11" y="1163"/>
                      <a:pt x="23" y="1163"/>
                    </a:cubicBezTo>
                    <a:cubicBezTo>
                      <a:pt x="867" y="1163"/>
                      <a:pt x="867" y="1163"/>
                      <a:pt x="867" y="1163"/>
                    </a:cubicBezTo>
                    <a:cubicBezTo>
                      <a:pt x="879" y="1163"/>
                      <a:pt x="889" y="1153"/>
                      <a:pt x="889" y="1140"/>
                    </a:cubicBezTo>
                    <a:cubicBezTo>
                      <a:pt x="889" y="22"/>
                      <a:pt x="889" y="22"/>
                      <a:pt x="889" y="22"/>
                    </a:cubicBezTo>
                    <a:cubicBezTo>
                      <a:pt x="889" y="10"/>
                      <a:pt x="879" y="0"/>
                      <a:pt x="867" y="0"/>
                    </a:cubicBezTo>
                    <a:cubicBezTo>
                      <a:pt x="23" y="0"/>
                      <a:pt x="23" y="0"/>
                      <a:pt x="23" y="0"/>
                    </a:cubicBezTo>
                    <a:cubicBezTo>
                      <a:pt x="11" y="0"/>
                      <a:pt x="0" y="10"/>
                      <a:pt x="0" y="22"/>
                    </a:cubicBezTo>
                    <a:lnTo>
                      <a:pt x="0" y="1140"/>
                    </a:lnTo>
                    <a:close/>
                  </a:path>
                </a:pathLst>
              </a:custGeom>
              <a:grpFill/>
              <a:ln>
                <a:noFill/>
              </a:ln>
            </p:spPr>
            <p:txBody>
              <a:bodyPr anchor="ctr"/>
              <a:lstStyle/>
              <a:p>
                <a:pPr algn="ctr"/>
                <a:endParaRPr/>
              </a:p>
            </p:txBody>
          </p:sp>
          <p:sp>
            <p:nvSpPr>
              <p:cNvPr id="82" name="任意多边形: 形状 81"/>
              <p:cNvSpPr/>
              <p:nvPr/>
            </p:nvSpPr>
            <p:spPr bwMode="auto">
              <a:xfrm>
                <a:off x="4799013" y="93663"/>
                <a:ext cx="3338512" cy="4371975"/>
              </a:xfrm>
              <a:custGeom>
                <a:avLst/>
                <a:gdLst>
                  <a:gd name="T0" fmla="*/ 889 w 889"/>
                  <a:gd name="T1" fmla="*/ 1140 h 1163"/>
                  <a:gd name="T2" fmla="*/ 866 w 889"/>
                  <a:gd name="T3" fmla="*/ 1163 h 1163"/>
                  <a:gd name="T4" fmla="*/ 23 w 889"/>
                  <a:gd name="T5" fmla="*/ 1163 h 1163"/>
                  <a:gd name="T6" fmla="*/ 0 w 889"/>
                  <a:gd name="T7" fmla="*/ 1140 h 1163"/>
                  <a:gd name="T8" fmla="*/ 0 w 889"/>
                  <a:gd name="T9" fmla="*/ 22 h 1163"/>
                  <a:gd name="T10" fmla="*/ 23 w 889"/>
                  <a:gd name="T11" fmla="*/ 0 h 1163"/>
                  <a:gd name="T12" fmla="*/ 866 w 889"/>
                  <a:gd name="T13" fmla="*/ 0 h 1163"/>
                  <a:gd name="T14" fmla="*/ 889 w 889"/>
                  <a:gd name="T15" fmla="*/ 22 h 1163"/>
                  <a:gd name="T16" fmla="*/ 889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889" y="1140"/>
                    </a:moveTo>
                    <a:cubicBezTo>
                      <a:pt x="889" y="1153"/>
                      <a:pt x="879" y="1163"/>
                      <a:pt x="866" y="1163"/>
                    </a:cubicBezTo>
                    <a:cubicBezTo>
                      <a:pt x="23" y="1163"/>
                      <a:pt x="23" y="1163"/>
                      <a:pt x="23" y="1163"/>
                    </a:cubicBezTo>
                    <a:cubicBezTo>
                      <a:pt x="10" y="1163"/>
                      <a:pt x="0" y="1153"/>
                      <a:pt x="0" y="1140"/>
                    </a:cubicBezTo>
                    <a:cubicBezTo>
                      <a:pt x="0" y="22"/>
                      <a:pt x="0" y="22"/>
                      <a:pt x="0" y="22"/>
                    </a:cubicBezTo>
                    <a:cubicBezTo>
                      <a:pt x="0" y="10"/>
                      <a:pt x="10" y="0"/>
                      <a:pt x="23" y="0"/>
                    </a:cubicBezTo>
                    <a:cubicBezTo>
                      <a:pt x="866" y="0"/>
                      <a:pt x="866" y="0"/>
                      <a:pt x="866" y="0"/>
                    </a:cubicBezTo>
                    <a:cubicBezTo>
                      <a:pt x="879" y="0"/>
                      <a:pt x="889" y="10"/>
                      <a:pt x="889" y="22"/>
                    </a:cubicBezTo>
                    <a:lnTo>
                      <a:pt x="889" y="1140"/>
                    </a:lnTo>
                    <a:close/>
                  </a:path>
                </a:pathLst>
              </a:custGeom>
              <a:grpFill/>
              <a:ln>
                <a:noFill/>
              </a:ln>
            </p:spPr>
            <p:txBody>
              <a:bodyPr anchor="ctr"/>
              <a:lstStyle/>
              <a:p>
                <a:pPr algn="ctr"/>
                <a:endParaRPr/>
              </a:p>
            </p:txBody>
          </p:sp>
        </p:grpSp>
        <p:grpSp>
          <p:nvGrpSpPr>
            <p:cNvPr id="7" name="组合 6"/>
            <p:cNvGrpSpPr/>
            <p:nvPr/>
          </p:nvGrpSpPr>
          <p:grpSpPr>
            <a:xfrm>
              <a:off x="2518276" y="1578385"/>
              <a:ext cx="7156609" cy="4225835"/>
              <a:chOff x="673100" y="93663"/>
              <a:chExt cx="7404100" cy="4371975"/>
            </a:xfrm>
            <a:solidFill>
              <a:schemeClr val="bg1">
                <a:lumMod val="75000"/>
              </a:schemeClr>
            </a:solidFill>
            <a:effectLst>
              <a:outerShdw blurRad="63500" algn="ctr" rotWithShape="0">
                <a:prstClr val="black">
                  <a:alpha val="40000"/>
                </a:prstClr>
              </a:outerShdw>
            </a:effectLst>
          </p:grpSpPr>
          <p:sp>
            <p:nvSpPr>
              <p:cNvPr id="79" name="任意多边形: 形状 78"/>
              <p:cNvSpPr/>
              <p:nvPr/>
            </p:nvSpPr>
            <p:spPr bwMode="auto">
              <a:xfrm>
                <a:off x="673100" y="93663"/>
                <a:ext cx="3338512" cy="4371975"/>
              </a:xfrm>
              <a:custGeom>
                <a:avLst/>
                <a:gdLst>
                  <a:gd name="T0" fmla="*/ 0 w 889"/>
                  <a:gd name="T1" fmla="*/ 1140 h 1163"/>
                  <a:gd name="T2" fmla="*/ 23 w 889"/>
                  <a:gd name="T3" fmla="*/ 1163 h 1163"/>
                  <a:gd name="T4" fmla="*/ 867 w 889"/>
                  <a:gd name="T5" fmla="*/ 1163 h 1163"/>
                  <a:gd name="T6" fmla="*/ 889 w 889"/>
                  <a:gd name="T7" fmla="*/ 1140 h 1163"/>
                  <a:gd name="T8" fmla="*/ 889 w 889"/>
                  <a:gd name="T9" fmla="*/ 22 h 1163"/>
                  <a:gd name="T10" fmla="*/ 867 w 889"/>
                  <a:gd name="T11" fmla="*/ 0 h 1163"/>
                  <a:gd name="T12" fmla="*/ 23 w 889"/>
                  <a:gd name="T13" fmla="*/ 0 h 1163"/>
                  <a:gd name="T14" fmla="*/ 0 w 889"/>
                  <a:gd name="T15" fmla="*/ 22 h 1163"/>
                  <a:gd name="T16" fmla="*/ 0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0" y="1140"/>
                    </a:moveTo>
                    <a:cubicBezTo>
                      <a:pt x="0" y="1153"/>
                      <a:pt x="11" y="1163"/>
                      <a:pt x="23" y="1163"/>
                    </a:cubicBezTo>
                    <a:cubicBezTo>
                      <a:pt x="867" y="1163"/>
                      <a:pt x="867" y="1163"/>
                      <a:pt x="867" y="1163"/>
                    </a:cubicBezTo>
                    <a:cubicBezTo>
                      <a:pt x="879" y="1163"/>
                      <a:pt x="889" y="1153"/>
                      <a:pt x="889" y="1140"/>
                    </a:cubicBezTo>
                    <a:cubicBezTo>
                      <a:pt x="889" y="22"/>
                      <a:pt x="889" y="22"/>
                      <a:pt x="889" y="22"/>
                    </a:cubicBezTo>
                    <a:cubicBezTo>
                      <a:pt x="889" y="10"/>
                      <a:pt x="879" y="0"/>
                      <a:pt x="867" y="0"/>
                    </a:cubicBezTo>
                    <a:cubicBezTo>
                      <a:pt x="23" y="0"/>
                      <a:pt x="23" y="0"/>
                      <a:pt x="23" y="0"/>
                    </a:cubicBezTo>
                    <a:cubicBezTo>
                      <a:pt x="11" y="0"/>
                      <a:pt x="0" y="10"/>
                      <a:pt x="0" y="22"/>
                    </a:cubicBezTo>
                    <a:lnTo>
                      <a:pt x="0" y="1140"/>
                    </a:lnTo>
                    <a:close/>
                  </a:path>
                </a:pathLst>
              </a:custGeom>
              <a:grpFill/>
              <a:ln>
                <a:noFill/>
              </a:ln>
            </p:spPr>
            <p:txBody>
              <a:bodyPr anchor="ctr"/>
              <a:lstStyle/>
              <a:p>
                <a:pPr algn="ctr"/>
                <a:endParaRPr/>
              </a:p>
            </p:txBody>
          </p:sp>
          <p:sp>
            <p:nvSpPr>
              <p:cNvPr id="80" name="任意多边形: 形状 79"/>
              <p:cNvSpPr/>
              <p:nvPr/>
            </p:nvSpPr>
            <p:spPr bwMode="auto">
              <a:xfrm>
                <a:off x="4740275" y="93663"/>
                <a:ext cx="3336925" cy="4371975"/>
              </a:xfrm>
              <a:custGeom>
                <a:avLst/>
                <a:gdLst>
                  <a:gd name="T0" fmla="*/ 889 w 889"/>
                  <a:gd name="T1" fmla="*/ 1140 h 1163"/>
                  <a:gd name="T2" fmla="*/ 866 w 889"/>
                  <a:gd name="T3" fmla="*/ 1163 h 1163"/>
                  <a:gd name="T4" fmla="*/ 23 w 889"/>
                  <a:gd name="T5" fmla="*/ 1163 h 1163"/>
                  <a:gd name="T6" fmla="*/ 0 w 889"/>
                  <a:gd name="T7" fmla="*/ 1140 h 1163"/>
                  <a:gd name="T8" fmla="*/ 0 w 889"/>
                  <a:gd name="T9" fmla="*/ 22 h 1163"/>
                  <a:gd name="T10" fmla="*/ 23 w 889"/>
                  <a:gd name="T11" fmla="*/ 0 h 1163"/>
                  <a:gd name="T12" fmla="*/ 866 w 889"/>
                  <a:gd name="T13" fmla="*/ 0 h 1163"/>
                  <a:gd name="T14" fmla="*/ 889 w 889"/>
                  <a:gd name="T15" fmla="*/ 22 h 1163"/>
                  <a:gd name="T16" fmla="*/ 889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889" y="1140"/>
                    </a:moveTo>
                    <a:cubicBezTo>
                      <a:pt x="889" y="1153"/>
                      <a:pt x="879" y="1163"/>
                      <a:pt x="866" y="1163"/>
                    </a:cubicBezTo>
                    <a:cubicBezTo>
                      <a:pt x="23" y="1163"/>
                      <a:pt x="23" y="1163"/>
                      <a:pt x="23" y="1163"/>
                    </a:cubicBezTo>
                    <a:cubicBezTo>
                      <a:pt x="10" y="1163"/>
                      <a:pt x="0" y="1153"/>
                      <a:pt x="0" y="1140"/>
                    </a:cubicBezTo>
                    <a:cubicBezTo>
                      <a:pt x="0" y="22"/>
                      <a:pt x="0" y="22"/>
                      <a:pt x="0" y="22"/>
                    </a:cubicBezTo>
                    <a:cubicBezTo>
                      <a:pt x="0" y="10"/>
                      <a:pt x="10" y="0"/>
                      <a:pt x="23" y="0"/>
                    </a:cubicBezTo>
                    <a:cubicBezTo>
                      <a:pt x="866" y="0"/>
                      <a:pt x="866" y="0"/>
                      <a:pt x="866" y="0"/>
                    </a:cubicBezTo>
                    <a:cubicBezTo>
                      <a:pt x="879" y="0"/>
                      <a:pt x="889" y="10"/>
                      <a:pt x="889" y="22"/>
                    </a:cubicBezTo>
                    <a:lnTo>
                      <a:pt x="889" y="1140"/>
                    </a:lnTo>
                    <a:close/>
                  </a:path>
                </a:pathLst>
              </a:custGeom>
              <a:grpFill/>
              <a:ln>
                <a:noFill/>
              </a:ln>
            </p:spPr>
            <p:txBody>
              <a:bodyPr anchor="ctr"/>
              <a:lstStyle/>
              <a:p>
                <a:pPr algn="ctr"/>
                <a:endParaRPr/>
              </a:p>
            </p:txBody>
          </p:sp>
        </p:grpSp>
        <p:grpSp>
          <p:nvGrpSpPr>
            <p:cNvPr id="8" name="组合 7"/>
            <p:cNvGrpSpPr/>
            <p:nvPr/>
          </p:nvGrpSpPr>
          <p:grpSpPr>
            <a:xfrm>
              <a:off x="2576585" y="1578385"/>
              <a:ext cx="7039991" cy="4225835"/>
              <a:chOff x="733425" y="93663"/>
              <a:chExt cx="7283450" cy="4371975"/>
            </a:xfrm>
            <a:solidFill>
              <a:schemeClr val="bg1">
                <a:lumMod val="85000"/>
              </a:schemeClr>
            </a:solidFill>
            <a:effectLst>
              <a:outerShdw blurRad="63500" algn="ctr" rotWithShape="0">
                <a:prstClr val="black">
                  <a:alpha val="40000"/>
                </a:prstClr>
              </a:outerShdw>
            </a:effectLst>
          </p:grpSpPr>
          <p:sp>
            <p:nvSpPr>
              <p:cNvPr id="77" name="任意多边形: 形状 76"/>
              <p:cNvSpPr/>
              <p:nvPr/>
            </p:nvSpPr>
            <p:spPr bwMode="auto">
              <a:xfrm>
                <a:off x="733425" y="93663"/>
                <a:ext cx="3338512" cy="4371975"/>
              </a:xfrm>
              <a:custGeom>
                <a:avLst/>
                <a:gdLst>
                  <a:gd name="T0" fmla="*/ 0 w 889"/>
                  <a:gd name="T1" fmla="*/ 1140 h 1163"/>
                  <a:gd name="T2" fmla="*/ 23 w 889"/>
                  <a:gd name="T3" fmla="*/ 1163 h 1163"/>
                  <a:gd name="T4" fmla="*/ 867 w 889"/>
                  <a:gd name="T5" fmla="*/ 1163 h 1163"/>
                  <a:gd name="T6" fmla="*/ 889 w 889"/>
                  <a:gd name="T7" fmla="*/ 1140 h 1163"/>
                  <a:gd name="T8" fmla="*/ 889 w 889"/>
                  <a:gd name="T9" fmla="*/ 22 h 1163"/>
                  <a:gd name="T10" fmla="*/ 867 w 889"/>
                  <a:gd name="T11" fmla="*/ 0 h 1163"/>
                  <a:gd name="T12" fmla="*/ 23 w 889"/>
                  <a:gd name="T13" fmla="*/ 0 h 1163"/>
                  <a:gd name="T14" fmla="*/ 0 w 889"/>
                  <a:gd name="T15" fmla="*/ 22 h 1163"/>
                  <a:gd name="T16" fmla="*/ 0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0" y="1140"/>
                    </a:moveTo>
                    <a:cubicBezTo>
                      <a:pt x="0" y="1153"/>
                      <a:pt x="11" y="1163"/>
                      <a:pt x="23" y="1163"/>
                    </a:cubicBezTo>
                    <a:cubicBezTo>
                      <a:pt x="867" y="1163"/>
                      <a:pt x="867" y="1163"/>
                      <a:pt x="867" y="1163"/>
                    </a:cubicBezTo>
                    <a:cubicBezTo>
                      <a:pt x="879" y="1163"/>
                      <a:pt x="889" y="1153"/>
                      <a:pt x="889" y="1140"/>
                    </a:cubicBezTo>
                    <a:cubicBezTo>
                      <a:pt x="889" y="22"/>
                      <a:pt x="889" y="22"/>
                      <a:pt x="889" y="22"/>
                    </a:cubicBezTo>
                    <a:cubicBezTo>
                      <a:pt x="889" y="10"/>
                      <a:pt x="879" y="0"/>
                      <a:pt x="867" y="0"/>
                    </a:cubicBezTo>
                    <a:cubicBezTo>
                      <a:pt x="23" y="0"/>
                      <a:pt x="23" y="0"/>
                      <a:pt x="23" y="0"/>
                    </a:cubicBezTo>
                    <a:cubicBezTo>
                      <a:pt x="11" y="0"/>
                      <a:pt x="0" y="10"/>
                      <a:pt x="0" y="22"/>
                    </a:cubicBezTo>
                    <a:lnTo>
                      <a:pt x="0" y="1140"/>
                    </a:lnTo>
                    <a:close/>
                  </a:path>
                </a:pathLst>
              </a:custGeom>
              <a:grpFill/>
              <a:ln>
                <a:noFill/>
              </a:ln>
            </p:spPr>
            <p:txBody>
              <a:bodyPr anchor="ctr"/>
              <a:lstStyle/>
              <a:p>
                <a:pPr algn="ctr"/>
                <a:endParaRPr/>
              </a:p>
            </p:txBody>
          </p:sp>
          <p:sp>
            <p:nvSpPr>
              <p:cNvPr id="78" name="任意多边形: 形状 77"/>
              <p:cNvSpPr/>
              <p:nvPr/>
            </p:nvSpPr>
            <p:spPr bwMode="auto">
              <a:xfrm>
                <a:off x="4679950" y="93663"/>
                <a:ext cx="3336925" cy="4371975"/>
              </a:xfrm>
              <a:custGeom>
                <a:avLst/>
                <a:gdLst>
                  <a:gd name="T0" fmla="*/ 889 w 889"/>
                  <a:gd name="T1" fmla="*/ 1140 h 1163"/>
                  <a:gd name="T2" fmla="*/ 866 w 889"/>
                  <a:gd name="T3" fmla="*/ 1163 h 1163"/>
                  <a:gd name="T4" fmla="*/ 23 w 889"/>
                  <a:gd name="T5" fmla="*/ 1163 h 1163"/>
                  <a:gd name="T6" fmla="*/ 0 w 889"/>
                  <a:gd name="T7" fmla="*/ 1140 h 1163"/>
                  <a:gd name="T8" fmla="*/ 0 w 889"/>
                  <a:gd name="T9" fmla="*/ 22 h 1163"/>
                  <a:gd name="T10" fmla="*/ 23 w 889"/>
                  <a:gd name="T11" fmla="*/ 0 h 1163"/>
                  <a:gd name="T12" fmla="*/ 866 w 889"/>
                  <a:gd name="T13" fmla="*/ 0 h 1163"/>
                  <a:gd name="T14" fmla="*/ 889 w 889"/>
                  <a:gd name="T15" fmla="*/ 22 h 1163"/>
                  <a:gd name="T16" fmla="*/ 889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889" y="1140"/>
                    </a:moveTo>
                    <a:cubicBezTo>
                      <a:pt x="889" y="1153"/>
                      <a:pt x="879" y="1163"/>
                      <a:pt x="866" y="1163"/>
                    </a:cubicBezTo>
                    <a:cubicBezTo>
                      <a:pt x="23" y="1163"/>
                      <a:pt x="23" y="1163"/>
                      <a:pt x="23" y="1163"/>
                    </a:cubicBezTo>
                    <a:cubicBezTo>
                      <a:pt x="10" y="1163"/>
                      <a:pt x="0" y="1153"/>
                      <a:pt x="0" y="1140"/>
                    </a:cubicBezTo>
                    <a:cubicBezTo>
                      <a:pt x="0" y="22"/>
                      <a:pt x="0" y="22"/>
                      <a:pt x="0" y="22"/>
                    </a:cubicBezTo>
                    <a:cubicBezTo>
                      <a:pt x="0" y="10"/>
                      <a:pt x="10" y="0"/>
                      <a:pt x="23" y="0"/>
                    </a:cubicBezTo>
                    <a:cubicBezTo>
                      <a:pt x="866" y="0"/>
                      <a:pt x="866" y="0"/>
                      <a:pt x="866" y="0"/>
                    </a:cubicBezTo>
                    <a:cubicBezTo>
                      <a:pt x="879" y="0"/>
                      <a:pt x="889" y="10"/>
                      <a:pt x="889" y="22"/>
                    </a:cubicBezTo>
                    <a:lnTo>
                      <a:pt x="889" y="1140"/>
                    </a:lnTo>
                    <a:close/>
                  </a:path>
                </a:pathLst>
              </a:custGeom>
              <a:grpFill/>
              <a:ln>
                <a:noFill/>
              </a:ln>
            </p:spPr>
            <p:txBody>
              <a:bodyPr anchor="ctr"/>
              <a:lstStyle/>
              <a:p>
                <a:pPr algn="ctr"/>
                <a:endParaRPr/>
              </a:p>
            </p:txBody>
          </p:sp>
        </p:grpSp>
        <p:grpSp>
          <p:nvGrpSpPr>
            <p:cNvPr id="9" name="组合 8"/>
            <p:cNvGrpSpPr/>
            <p:nvPr/>
          </p:nvGrpSpPr>
          <p:grpSpPr>
            <a:xfrm>
              <a:off x="2634894" y="1578385"/>
              <a:ext cx="6924908" cy="4225835"/>
              <a:chOff x="793750" y="93663"/>
              <a:chExt cx="7164387" cy="4371975"/>
            </a:xfrm>
            <a:solidFill>
              <a:schemeClr val="bg1">
                <a:lumMod val="85000"/>
              </a:schemeClr>
            </a:solidFill>
            <a:effectLst>
              <a:outerShdw blurRad="63500" algn="ctr" rotWithShape="0">
                <a:prstClr val="black">
                  <a:alpha val="40000"/>
                </a:prstClr>
              </a:outerShdw>
            </a:effectLst>
          </p:grpSpPr>
          <p:sp>
            <p:nvSpPr>
              <p:cNvPr id="75" name="任意多边形: 形状 74"/>
              <p:cNvSpPr/>
              <p:nvPr/>
            </p:nvSpPr>
            <p:spPr bwMode="auto">
              <a:xfrm>
                <a:off x="793750" y="93663"/>
                <a:ext cx="3336925" cy="4371975"/>
              </a:xfrm>
              <a:custGeom>
                <a:avLst/>
                <a:gdLst>
                  <a:gd name="T0" fmla="*/ 0 w 889"/>
                  <a:gd name="T1" fmla="*/ 1140 h 1163"/>
                  <a:gd name="T2" fmla="*/ 23 w 889"/>
                  <a:gd name="T3" fmla="*/ 1163 h 1163"/>
                  <a:gd name="T4" fmla="*/ 867 w 889"/>
                  <a:gd name="T5" fmla="*/ 1163 h 1163"/>
                  <a:gd name="T6" fmla="*/ 889 w 889"/>
                  <a:gd name="T7" fmla="*/ 1140 h 1163"/>
                  <a:gd name="T8" fmla="*/ 889 w 889"/>
                  <a:gd name="T9" fmla="*/ 22 h 1163"/>
                  <a:gd name="T10" fmla="*/ 867 w 889"/>
                  <a:gd name="T11" fmla="*/ 0 h 1163"/>
                  <a:gd name="T12" fmla="*/ 23 w 889"/>
                  <a:gd name="T13" fmla="*/ 0 h 1163"/>
                  <a:gd name="T14" fmla="*/ 0 w 889"/>
                  <a:gd name="T15" fmla="*/ 22 h 1163"/>
                  <a:gd name="T16" fmla="*/ 0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0" y="1140"/>
                    </a:moveTo>
                    <a:cubicBezTo>
                      <a:pt x="0" y="1153"/>
                      <a:pt x="11" y="1163"/>
                      <a:pt x="23" y="1163"/>
                    </a:cubicBezTo>
                    <a:cubicBezTo>
                      <a:pt x="867" y="1163"/>
                      <a:pt x="867" y="1163"/>
                      <a:pt x="867" y="1163"/>
                    </a:cubicBezTo>
                    <a:cubicBezTo>
                      <a:pt x="879" y="1163"/>
                      <a:pt x="889" y="1153"/>
                      <a:pt x="889" y="1140"/>
                    </a:cubicBezTo>
                    <a:cubicBezTo>
                      <a:pt x="889" y="22"/>
                      <a:pt x="889" y="22"/>
                      <a:pt x="889" y="22"/>
                    </a:cubicBezTo>
                    <a:cubicBezTo>
                      <a:pt x="889" y="10"/>
                      <a:pt x="879" y="0"/>
                      <a:pt x="867" y="0"/>
                    </a:cubicBezTo>
                    <a:cubicBezTo>
                      <a:pt x="23" y="0"/>
                      <a:pt x="23" y="0"/>
                      <a:pt x="23" y="0"/>
                    </a:cubicBezTo>
                    <a:cubicBezTo>
                      <a:pt x="11" y="0"/>
                      <a:pt x="0" y="10"/>
                      <a:pt x="0" y="22"/>
                    </a:cubicBezTo>
                    <a:lnTo>
                      <a:pt x="0" y="11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6" name="任意多边形: 形状 75"/>
              <p:cNvSpPr/>
              <p:nvPr/>
            </p:nvSpPr>
            <p:spPr bwMode="auto">
              <a:xfrm>
                <a:off x="4619625" y="93663"/>
                <a:ext cx="3338512" cy="4371975"/>
              </a:xfrm>
              <a:custGeom>
                <a:avLst/>
                <a:gdLst>
                  <a:gd name="T0" fmla="*/ 889 w 889"/>
                  <a:gd name="T1" fmla="*/ 1140 h 1163"/>
                  <a:gd name="T2" fmla="*/ 866 w 889"/>
                  <a:gd name="T3" fmla="*/ 1163 h 1163"/>
                  <a:gd name="T4" fmla="*/ 23 w 889"/>
                  <a:gd name="T5" fmla="*/ 1163 h 1163"/>
                  <a:gd name="T6" fmla="*/ 0 w 889"/>
                  <a:gd name="T7" fmla="*/ 1140 h 1163"/>
                  <a:gd name="T8" fmla="*/ 0 w 889"/>
                  <a:gd name="T9" fmla="*/ 22 h 1163"/>
                  <a:gd name="T10" fmla="*/ 23 w 889"/>
                  <a:gd name="T11" fmla="*/ 0 h 1163"/>
                  <a:gd name="T12" fmla="*/ 866 w 889"/>
                  <a:gd name="T13" fmla="*/ 0 h 1163"/>
                  <a:gd name="T14" fmla="*/ 889 w 889"/>
                  <a:gd name="T15" fmla="*/ 22 h 1163"/>
                  <a:gd name="T16" fmla="*/ 889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889" y="1140"/>
                    </a:moveTo>
                    <a:cubicBezTo>
                      <a:pt x="889" y="1153"/>
                      <a:pt x="879" y="1163"/>
                      <a:pt x="866" y="1163"/>
                    </a:cubicBezTo>
                    <a:cubicBezTo>
                      <a:pt x="23" y="1163"/>
                      <a:pt x="23" y="1163"/>
                      <a:pt x="23" y="1163"/>
                    </a:cubicBezTo>
                    <a:cubicBezTo>
                      <a:pt x="10" y="1163"/>
                      <a:pt x="0" y="1153"/>
                      <a:pt x="0" y="1140"/>
                    </a:cubicBezTo>
                    <a:cubicBezTo>
                      <a:pt x="0" y="22"/>
                      <a:pt x="0" y="22"/>
                      <a:pt x="0" y="22"/>
                    </a:cubicBezTo>
                    <a:cubicBezTo>
                      <a:pt x="0" y="10"/>
                      <a:pt x="10" y="0"/>
                      <a:pt x="23" y="0"/>
                    </a:cubicBezTo>
                    <a:cubicBezTo>
                      <a:pt x="866" y="0"/>
                      <a:pt x="866" y="0"/>
                      <a:pt x="866" y="0"/>
                    </a:cubicBezTo>
                    <a:cubicBezTo>
                      <a:pt x="879" y="0"/>
                      <a:pt x="889" y="10"/>
                      <a:pt x="889" y="22"/>
                    </a:cubicBezTo>
                    <a:lnTo>
                      <a:pt x="889" y="11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10" name="组合 9"/>
            <p:cNvGrpSpPr/>
            <p:nvPr/>
          </p:nvGrpSpPr>
          <p:grpSpPr>
            <a:xfrm>
              <a:off x="2693202" y="1578385"/>
              <a:ext cx="6808291" cy="4225835"/>
              <a:chOff x="854075" y="93663"/>
              <a:chExt cx="7043737" cy="4371975"/>
            </a:xfrm>
            <a:solidFill>
              <a:schemeClr val="bg1">
                <a:lumMod val="85000"/>
              </a:schemeClr>
            </a:solidFill>
            <a:effectLst>
              <a:outerShdw blurRad="63500" algn="ctr" rotWithShape="0">
                <a:prstClr val="black">
                  <a:alpha val="40000"/>
                </a:prstClr>
              </a:outerShdw>
            </a:effectLst>
          </p:grpSpPr>
          <p:sp>
            <p:nvSpPr>
              <p:cNvPr id="73" name="任意多边形: 形状 72"/>
              <p:cNvSpPr/>
              <p:nvPr/>
            </p:nvSpPr>
            <p:spPr bwMode="auto">
              <a:xfrm>
                <a:off x="854075" y="93663"/>
                <a:ext cx="3336925" cy="4371975"/>
              </a:xfrm>
              <a:custGeom>
                <a:avLst/>
                <a:gdLst>
                  <a:gd name="T0" fmla="*/ 0 w 889"/>
                  <a:gd name="T1" fmla="*/ 1140 h 1163"/>
                  <a:gd name="T2" fmla="*/ 23 w 889"/>
                  <a:gd name="T3" fmla="*/ 1163 h 1163"/>
                  <a:gd name="T4" fmla="*/ 867 w 889"/>
                  <a:gd name="T5" fmla="*/ 1163 h 1163"/>
                  <a:gd name="T6" fmla="*/ 889 w 889"/>
                  <a:gd name="T7" fmla="*/ 1140 h 1163"/>
                  <a:gd name="T8" fmla="*/ 889 w 889"/>
                  <a:gd name="T9" fmla="*/ 22 h 1163"/>
                  <a:gd name="T10" fmla="*/ 867 w 889"/>
                  <a:gd name="T11" fmla="*/ 0 h 1163"/>
                  <a:gd name="T12" fmla="*/ 23 w 889"/>
                  <a:gd name="T13" fmla="*/ 0 h 1163"/>
                  <a:gd name="T14" fmla="*/ 0 w 889"/>
                  <a:gd name="T15" fmla="*/ 22 h 1163"/>
                  <a:gd name="T16" fmla="*/ 0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0" y="1140"/>
                    </a:moveTo>
                    <a:cubicBezTo>
                      <a:pt x="0" y="1153"/>
                      <a:pt x="11" y="1163"/>
                      <a:pt x="23" y="1163"/>
                    </a:cubicBezTo>
                    <a:cubicBezTo>
                      <a:pt x="867" y="1163"/>
                      <a:pt x="867" y="1163"/>
                      <a:pt x="867" y="1163"/>
                    </a:cubicBezTo>
                    <a:cubicBezTo>
                      <a:pt x="879" y="1163"/>
                      <a:pt x="889" y="1153"/>
                      <a:pt x="889" y="1140"/>
                    </a:cubicBezTo>
                    <a:cubicBezTo>
                      <a:pt x="889" y="22"/>
                      <a:pt x="889" y="22"/>
                      <a:pt x="889" y="22"/>
                    </a:cubicBezTo>
                    <a:cubicBezTo>
                      <a:pt x="889" y="10"/>
                      <a:pt x="879" y="0"/>
                      <a:pt x="867" y="0"/>
                    </a:cubicBezTo>
                    <a:cubicBezTo>
                      <a:pt x="23" y="0"/>
                      <a:pt x="23" y="0"/>
                      <a:pt x="23" y="0"/>
                    </a:cubicBezTo>
                    <a:cubicBezTo>
                      <a:pt x="11" y="0"/>
                      <a:pt x="0" y="10"/>
                      <a:pt x="0" y="22"/>
                    </a:cubicBezTo>
                    <a:lnTo>
                      <a:pt x="0" y="11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4" name="任意多边形: 形状 73"/>
              <p:cNvSpPr/>
              <p:nvPr/>
            </p:nvSpPr>
            <p:spPr bwMode="auto">
              <a:xfrm>
                <a:off x="4559300" y="93663"/>
                <a:ext cx="3338512" cy="4371975"/>
              </a:xfrm>
              <a:custGeom>
                <a:avLst/>
                <a:gdLst>
                  <a:gd name="T0" fmla="*/ 889 w 889"/>
                  <a:gd name="T1" fmla="*/ 1140 h 1163"/>
                  <a:gd name="T2" fmla="*/ 866 w 889"/>
                  <a:gd name="T3" fmla="*/ 1163 h 1163"/>
                  <a:gd name="T4" fmla="*/ 23 w 889"/>
                  <a:gd name="T5" fmla="*/ 1163 h 1163"/>
                  <a:gd name="T6" fmla="*/ 0 w 889"/>
                  <a:gd name="T7" fmla="*/ 1140 h 1163"/>
                  <a:gd name="T8" fmla="*/ 0 w 889"/>
                  <a:gd name="T9" fmla="*/ 22 h 1163"/>
                  <a:gd name="T10" fmla="*/ 23 w 889"/>
                  <a:gd name="T11" fmla="*/ 0 h 1163"/>
                  <a:gd name="T12" fmla="*/ 866 w 889"/>
                  <a:gd name="T13" fmla="*/ 0 h 1163"/>
                  <a:gd name="T14" fmla="*/ 889 w 889"/>
                  <a:gd name="T15" fmla="*/ 22 h 1163"/>
                  <a:gd name="T16" fmla="*/ 889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889" y="1140"/>
                    </a:moveTo>
                    <a:cubicBezTo>
                      <a:pt x="889" y="1153"/>
                      <a:pt x="879" y="1163"/>
                      <a:pt x="866" y="1163"/>
                    </a:cubicBezTo>
                    <a:cubicBezTo>
                      <a:pt x="23" y="1163"/>
                      <a:pt x="23" y="1163"/>
                      <a:pt x="23" y="1163"/>
                    </a:cubicBezTo>
                    <a:cubicBezTo>
                      <a:pt x="10" y="1163"/>
                      <a:pt x="0" y="1153"/>
                      <a:pt x="0" y="1140"/>
                    </a:cubicBezTo>
                    <a:cubicBezTo>
                      <a:pt x="0" y="22"/>
                      <a:pt x="0" y="22"/>
                      <a:pt x="0" y="22"/>
                    </a:cubicBezTo>
                    <a:cubicBezTo>
                      <a:pt x="0" y="10"/>
                      <a:pt x="10" y="0"/>
                      <a:pt x="23" y="0"/>
                    </a:cubicBezTo>
                    <a:cubicBezTo>
                      <a:pt x="866" y="0"/>
                      <a:pt x="866" y="0"/>
                      <a:pt x="866" y="0"/>
                    </a:cubicBezTo>
                    <a:cubicBezTo>
                      <a:pt x="879" y="0"/>
                      <a:pt x="889" y="10"/>
                      <a:pt x="889" y="22"/>
                    </a:cubicBezTo>
                    <a:lnTo>
                      <a:pt x="889" y="11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11" name="组合 10"/>
            <p:cNvGrpSpPr/>
            <p:nvPr/>
          </p:nvGrpSpPr>
          <p:grpSpPr>
            <a:xfrm>
              <a:off x="2749977" y="1578385"/>
              <a:ext cx="6693208" cy="4225835"/>
              <a:chOff x="912813" y="93663"/>
              <a:chExt cx="6924674" cy="4371975"/>
            </a:xfrm>
            <a:solidFill>
              <a:schemeClr val="bg1">
                <a:lumMod val="95000"/>
              </a:schemeClr>
            </a:solidFill>
            <a:effectLst>
              <a:outerShdw blurRad="63500" algn="ctr" rotWithShape="0">
                <a:prstClr val="black">
                  <a:alpha val="40000"/>
                </a:prstClr>
              </a:outerShdw>
            </a:effectLst>
          </p:grpSpPr>
          <p:sp>
            <p:nvSpPr>
              <p:cNvPr id="71" name="任意多边形: 形状 70"/>
              <p:cNvSpPr/>
              <p:nvPr/>
            </p:nvSpPr>
            <p:spPr bwMode="auto">
              <a:xfrm>
                <a:off x="912813" y="93663"/>
                <a:ext cx="3338512" cy="4371975"/>
              </a:xfrm>
              <a:custGeom>
                <a:avLst/>
                <a:gdLst>
                  <a:gd name="T0" fmla="*/ 0 w 889"/>
                  <a:gd name="T1" fmla="*/ 1140 h 1163"/>
                  <a:gd name="T2" fmla="*/ 23 w 889"/>
                  <a:gd name="T3" fmla="*/ 1163 h 1163"/>
                  <a:gd name="T4" fmla="*/ 867 w 889"/>
                  <a:gd name="T5" fmla="*/ 1163 h 1163"/>
                  <a:gd name="T6" fmla="*/ 889 w 889"/>
                  <a:gd name="T7" fmla="*/ 1140 h 1163"/>
                  <a:gd name="T8" fmla="*/ 889 w 889"/>
                  <a:gd name="T9" fmla="*/ 22 h 1163"/>
                  <a:gd name="T10" fmla="*/ 867 w 889"/>
                  <a:gd name="T11" fmla="*/ 0 h 1163"/>
                  <a:gd name="T12" fmla="*/ 23 w 889"/>
                  <a:gd name="T13" fmla="*/ 0 h 1163"/>
                  <a:gd name="T14" fmla="*/ 0 w 889"/>
                  <a:gd name="T15" fmla="*/ 22 h 1163"/>
                  <a:gd name="T16" fmla="*/ 0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0" y="1140"/>
                    </a:moveTo>
                    <a:cubicBezTo>
                      <a:pt x="0" y="1153"/>
                      <a:pt x="11" y="1163"/>
                      <a:pt x="23" y="1163"/>
                    </a:cubicBezTo>
                    <a:cubicBezTo>
                      <a:pt x="867" y="1163"/>
                      <a:pt x="867" y="1163"/>
                      <a:pt x="867" y="1163"/>
                    </a:cubicBezTo>
                    <a:cubicBezTo>
                      <a:pt x="879" y="1163"/>
                      <a:pt x="889" y="1153"/>
                      <a:pt x="889" y="1140"/>
                    </a:cubicBezTo>
                    <a:cubicBezTo>
                      <a:pt x="889" y="22"/>
                      <a:pt x="889" y="22"/>
                      <a:pt x="889" y="22"/>
                    </a:cubicBezTo>
                    <a:cubicBezTo>
                      <a:pt x="889" y="10"/>
                      <a:pt x="879" y="0"/>
                      <a:pt x="867" y="0"/>
                    </a:cubicBezTo>
                    <a:cubicBezTo>
                      <a:pt x="23" y="0"/>
                      <a:pt x="23" y="0"/>
                      <a:pt x="23" y="0"/>
                    </a:cubicBezTo>
                    <a:cubicBezTo>
                      <a:pt x="11" y="0"/>
                      <a:pt x="0" y="10"/>
                      <a:pt x="0" y="22"/>
                    </a:cubicBezTo>
                    <a:lnTo>
                      <a:pt x="0" y="1140"/>
                    </a:lnTo>
                    <a:close/>
                  </a:path>
                </a:pathLst>
              </a:custGeom>
              <a:grpFill/>
              <a:ln>
                <a:noFill/>
              </a:ln>
            </p:spPr>
            <p:txBody>
              <a:bodyPr anchor="ctr"/>
              <a:lstStyle/>
              <a:p>
                <a:pPr algn="ctr"/>
                <a:endParaRPr/>
              </a:p>
            </p:txBody>
          </p:sp>
          <p:sp>
            <p:nvSpPr>
              <p:cNvPr id="72" name="任意多边形: 形状 71"/>
              <p:cNvSpPr/>
              <p:nvPr/>
            </p:nvSpPr>
            <p:spPr bwMode="auto">
              <a:xfrm>
                <a:off x="4498975" y="93663"/>
                <a:ext cx="3338512" cy="4371975"/>
              </a:xfrm>
              <a:custGeom>
                <a:avLst/>
                <a:gdLst>
                  <a:gd name="T0" fmla="*/ 889 w 889"/>
                  <a:gd name="T1" fmla="*/ 1140 h 1163"/>
                  <a:gd name="T2" fmla="*/ 866 w 889"/>
                  <a:gd name="T3" fmla="*/ 1163 h 1163"/>
                  <a:gd name="T4" fmla="*/ 23 w 889"/>
                  <a:gd name="T5" fmla="*/ 1163 h 1163"/>
                  <a:gd name="T6" fmla="*/ 0 w 889"/>
                  <a:gd name="T7" fmla="*/ 1140 h 1163"/>
                  <a:gd name="T8" fmla="*/ 0 w 889"/>
                  <a:gd name="T9" fmla="*/ 22 h 1163"/>
                  <a:gd name="T10" fmla="*/ 23 w 889"/>
                  <a:gd name="T11" fmla="*/ 0 h 1163"/>
                  <a:gd name="T12" fmla="*/ 866 w 889"/>
                  <a:gd name="T13" fmla="*/ 0 h 1163"/>
                  <a:gd name="T14" fmla="*/ 889 w 889"/>
                  <a:gd name="T15" fmla="*/ 22 h 1163"/>
                  <a:gd name="T16" fmla="*/ 889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889" y="1140"/>
                    </a:moveTo>
                    <a:cubicBezTo>
                      <a:pt x="889" y="1153"/>
                      <a:pt x="879" y="1163"/>
                      <a:pt x="866" y="1163"/>
                    </a:cubicBezTo>
                    <a:cubicBezTo>
                      <a:pt x="23" y="1163"/>
                      <a:pt x="23" y="1163"/>
                      <a:pt x="23" y="1163"/>
                    </a:cubicBezTo>
                    <a:cubicBezTo>
                      <a:pt x="10" y="1163"/>
                      <a:pt x="0" y="1153"/>
                      <a:pt x="0" y="1140"/>
                    </a:cubicBezTo>
                    <a:cubicBezTo>
                      <a:pt x="0" y="22"/>
                      <a:pt x="0" y="22"/>
                      <a:pt x="0" y="22"/>
                    </a:cubicBezTo>
                    <a:cubicBezTo>
                      <a:pt x="0" y="10"/>
                      <a:pt x="10" y="0"/>
                      <a:pt x="23" y="0"/>
                    </a:cubicBezTo>
                    <a:cubicBezTo>
                      <a:pt x="866" y="0"/>
                      <a:pt x="866" y="0"/>
                      <a:pt x="866" y="0"/>
                    </a:cubicBezTo>
                    <a:cubicBezTo>
                      <a:pt x="879" y="0"/>
                      <a:pt x="889" y="10"/>
                      <a:pt x="889" y="22"/>
                    </a:cubicBezTo>
                    <a:lnTo>
                      <a:pt x="889" y="1140"/>
                    </a:lnTo>
                    <a:close/>
                  </a:path>
                </a:pathLst>
              </a:custGeom>
              <a:grpFill/>
              <a:ln>
                <a:noFill/>
              </a:ln>
            </p:spPr>
            <p:txBody>
              <a:bodyPr anchor="ctr"/>
              <a:lstStyle/>
              <a:p>
                <a:pPr algn="ctr"/>
                <a:endParaRPr/>
              </a:p>
            </p:txBody>
          </p:sp>
        </p:grpSp>
        <p:grpSp>
          <p:nvGrpSpPr>
            <p:cNvPr id="12" name="组合 11"/>
            <p:cNvGrpSpPr/>
            <p:nvPr/>
          </p:nvGrpSpPr>
          <p:grpSpPr>
            <a:xfrm>
              <a:off x="2808285" y="1578385"/>
              <a:ext cx="6576591" cy="4225835"/>
              <a:chOff x="973138" y="93663"/>
              <a:chExt cx="6804024" cy="4371975"/>
            </a:xfrm>
            <a:effectLst>
              <a:outerShdw blurRad="63500" algn="ctr" rotWithShape="0">
                <a:prstClr val="black">
                  <a:alpha val="40000"/>
                </a:prstClr>
              </a:outerShdw>
            </a:effectLst>
          </p:grpSpPr>
          <p:sp>
            <p:nvSpPr>
              <p:cNvPr id="69" name="任意多边形: 形状 68"/>
              <p:cNvSpPr/>
              <p:nvPr/>
            </p:nvSpPr>
            <p:spPr bwMode="auto">
              <a:xfrm>
                <a:off x="973138" y="93663"/>
                <a:ext cx="3338512" cy="4371975"/>
              </a:xfrm>
              <a:custGeom>
                <a:avLst/>
                <a:gdLst>
                  <a:gd name="T0" fmla="*/ 0 w 889"/>
                  <a:gd name="T1" fmla="*/ 1140 h 1163"/>
                  <a:gd name="T2" fmla="*/ 23 w 889"/>
                  <a:gd name="T3" fmla="*/ 1163 h 1163"/>
                  <a:gd name="T4" fmla="*/ 867 w 889"/>
                  <a:gd name="T5" fmla="*/ 1163 h 1163"/>
                  <a:gd name="T6" fmla="*/ 889 w 889"/>
                  <a:gd name="T7" fmla="*/ 1140 h 1163"/>
                  <a:gd name="T8" fmla="*/ 889 w 889"/>
                  <a:gd name="T9" fmla="*/ 22 h 1163"/>
                  <a:gd name="T10" fmla="*/ 867 w 889"/>
                  <a:gd name="T11" fmla="*/ 0 h 1163"/>
                  <a:gd name="T12" fmla="*/ 23 w 889"/>
                  <a:gd name="T13" fmla="*/ 0 h 1163"/>
                  <a:gd name="T14" fmla="*/ 0 w 889"/>
                  <a:gd name="T15" fmla="*/ 22 h 1163"/>
                  <a:gd name="T16" fmla="*/ 0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0" y="1140"/>
                    </a:moveTo>
                    <a:cubicBezTo>
                      <a:pt x="0" y="1153"/>
                      <a:pt x="11" y="1163"/>
                      <a:pt x="23" y="1163"/>
                    </a:cubicBezTo>
                    <a:cubicBezTo>
                      <a:pt x="867" y="1163"/>
                      <a:pt x="867" y="1163"/>
                      <a:pt x="867" y="1163"/>
                    </a:cubicBezTo>
                    <a:cubicBezTo>
                      <a:pt x="879" y="1163"/>
                      <a:pt x="889" y="1153"/>
                      <a:pt x="889" y="1140"/>
                    </a:cubicBezTo>
                    <a:cubicBezTo>
                      <a:pt x="889" y="22"/>
                      <a:pt x="889" y="22"/>
                      <a:pt x="889" y="22"/>
                    </a:cubicBezTo>
                    <a:cubicBezTo>
                      <a:pt x="889" y="10"/>
                      <a:pt x="879" y="0"/>
                      <a:pt x="867" y="0"/>
                    </a:cubicBezTo>
                    <a:cubicBezTo>
                      <a:pt x="23" y="0"/>
                      <a:pt x="23" y="0"/>
                      <a:pt x="23" y="0"/>
                    </a:cubicBezTo>
                    <a:cubicBezTo>
                      <a:pt x="11" y="0"/>
                      <a:pt x="0" y="10"/>
                      <a:pt x="0" y="22"/>
                    </a:cubicBezTo>
                    <a:lnTo>
                      <a:pt x="0" y="1140"/>
                    </a:lnTo>
                    <a:close/>
                  </a:path>
                </a:pathLst>
              </a:custGeom>
              <a:solidFill>
                <a:schemeClr val="bg1"/>
              </a:solidFill>
              <a:ln>
                <a:noFill/>
              </a:ln>
              <a:effectLst>
                <a:outerShdw blurRad="63500" algn="ctr" rotWithShape="0">
                  <a:prstClr val="black">
                    <a:alpha val="40000"/>
                  </a:prstClr>
                </a:outerShdw>
              </a:effectLst>
            </p:spPr>
            <p:txBody>
              <a:bodyPr anchor="ctr"/>
              <a:lstStyle/>
              <a:p>
                <a:pPr algn="ctr"/>
                <a:endParaRPr/>
              </a:p>
            </p:txBody>
          </p:sp>
          <p:sp>
            <p:nvSpPr>
              <p:cNvPr id="70" name="任意多边形: 形状 69"/>
              <p:cNvSpPr/>
              <p:nvPr/>
            </p:nvSpPr>
            <p:spPr bwMode="auto">
              <a:xfrm>
                <a:off x="4438650" y="93663"/>
                <a:ext cx="3338512" cy="4371975"/>
              </a:xfrm>
              <a:custGeom>
                <a:avLst/>
                <a:gdLst>
                  <a:gd name="T0" fmla="*/ 889 w 889"/>
                  <a:gd name="T1" fmla="*/ 1140 h 1163"/>
                  <a:gd name="T2" fmla="*/ 866 w 889"/>
                  <a:gd name="T3" fmla="*/ 1163 h 1163"/>
                  <a:gd name="T4" fmla="*/ 23 w 889"/>
                  <a:gd name="T5" fmla="*/ 1163 h 1163"/>
                  <a:gd name="T6" fmla="*/ 0 w 889"/>
                  <a:gd name="T7" fmla="*/ 1140 h 1163"/>
                  <a:gd name="T8" fmla="*/ 0 w 889"/>
                  <a:gd name="T9" fmla="*/ 22 h 1163"/>
                  <a:gd name="T10" fmla="*/ 23 w 889"/>
                  <a:gd name="T11" fmla="*/ 0 h 1163"/>
                  <a:gd name="T12" fmla="*/ 866 w 889"/>
                  <a:gd name="T13" fmla="*/ 0 h 1163"/>
                  <a:gd name="T14" fmla="*/ 889 w 889"/>
                  <a:gd name="T15" fmla="*/ 22 h 1163"/>
                  <a:gd name="T16" fmla="*/ 889 w 889"/>
                  <a:gd name="T1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9" h="1163">
                    <a:moveTo>
                      <a:pt x="889" y="1140"/>
                    </a:moveTo>
                    <a:cubicBezTo>
                      <a:pt x="889" y="1153"/>
                      <a:pt x="879" y="1163"/>
                      <a:pt x="866" y="1163"/>
                    </a:cubicBezTo>
                    <a:cubicBezTo>
                      <a:pt x="23" y="1163"/>
                      <a:pt x="23" y="1163"/>
                      <a:pt x="23" y="1163"/>
                    </a:cubicBezTo>
                    <a:cubicBezTo>
                      <a:pt x="10" y="1163"/>
                      <a:pt x="0" y="1153"/>
                      <a:pt x="0" y="1140"/>
                    </a:cubicBezTo>
                    <a:cubicBezTo>
                      <a:pt x="0" y="22"/>
                      <a:pt x="0" y="22"/>
                      <a:pt x="0" y="22"/>
                    </a:cubicBezTo>
                    <a:cubicBezTo>
                      <a:pt x="0" y="10"/>
                      <a:pt x="10" y="0"/>
                      <a:pt x="23" y="0"/>
                    </a:cubicBezTo>
                    <a:cubicBezTo>
                      <a:pt x="866" y="0"/>
                      <a:pt x="866" y="0"/>
                      <a:pt x="866" y="0"/>
                    </a:cubicBezTo>
                    <a:cubicBezTo>
                      <a:pt x="879" y="0"/>
                      <a:pt x="889" y="10"/>
                      <a:pt x="889" y="22"/>
                    </a:cubicBezTo>
                    <a:lnTo>
                      <a:pt x="889" y="1140"/>
                    </a:lnTo>
                    <a:close/>
                  </a:path>
                </a:pathLst>
              </a:custGeom>
              <a:solidFill>
                <a:schemeClr val="bg1"/>
              </a:solidFill>
              <a:ln>
                <a:noFill/>
              </a:ln>
              <a:effectLst>
                <a:outerShdw blurRad="63500" algn="ctr" rotWithShape="0">
                  <a:prstClr val="black">
                    <a:alpha val="40000"/>
                  </a:prstClr>
                </a:outerShdw>
              </a:effectLst>
            </p:spPr>
            <p:txBody>
              <a:bodyPr anchor="ctr"/>
              <a:lstStyle/>
              <a:p>
                <a:pPr algn="ctr"/>
                <a:endParaRPr/>
              </a:p>
            </p:txBody>
          </p:sp>
        </p:grpSp>
        <p:sp>
          <p:nvSpPr>
            <p:cNvPr id="13" name="任意多边形: 形状 12"/>
            <p:cNvSpPr/>
            <p:nvPr/>
          </p:nvSpPr>
          <p:spPr bwMode="auto">
            <a:xfrm>
              <a:off x="6282248" y="1843842"/>
              <a:ext cx="115082" cy="3691851"/>
            </a:xfrm>
            <a:custGeom>
              <a:avLst/>
              <a:gdLst>
                <a:gd name="T0" fmla="*/ 16 w 32"/>
                <a:gd name="T1" fmla="*/ 0 h 1016"/>
                <a:gd name="T2" fmla="*/ 16 w 32"/>
                <a:gd name="T3" fmla="*/ 32 h 1016"/>
                <a:gd name="T4" fmla="*/ 16 w 32"/>
                <a:gd name="T5" fmla="*/ 82 h 1016"/>
                <a:gd name="T6" fmla="*/ 16 w 32"/>
                <a:gd name="T7" fmla="*/ 114 h 1016"/>
                <a:gd name="T8" fmla="*/ 16 w 32"/>
                <a:gd name="T9" fmla="*/ 82 h 1016"/>
                <a:gd name="T10" fmla="*/ 0 w 32"/>
                <a:gd name="T11" fmla="*/ 180 h 1016"/>
                <a:gd name="T12" fmla="*/ 32 w 32"/>
                <a:gd name="T13" fmla="*/ 180 h 1016"/>
                <a:gd name="T14" fmla="*/ 16 w 32"/>
                <a:gd name="T15" fmla="*/ 246 h 1016"/>
                <a:gd name="T16" fmla="*/ 16 w 32"/>
                <a:gd name="T17" fmla="*/ 278 h 1016"/>
                <a:gd name="T18" fmla="*/ 16 w 32"/>
                <a:gd name="T19" fmla="*/ 246 h 1016"/>
                <a:gd name="T20" fmla="*/ 0 w 32"/>
                <a:gd name="T21" fmla="*/ 344 h 1016"/>
                <a:gd name="T22" fmla="*/ 32 w 32"/>
                <a:gd name="T23" fmla="*/ 344 h 1016"/>
                <a:gd name="T24" fmla="*/ 16 w 32"/>
                <a:gd name="T25" fmla="*/ 410 h 1016"/>
                <a:gd name="T26" fmla="*/ 16 w 32"/>
                <a:gd name="T27" fmla="*/ 442 h 1016"/>
                <a:gd name="T28" fmla="*/ 16 w 32"/>
                <a:gd name="T29" fmla="*/ 410 h 1016"/>
                <a:gd name="T30" fmla="*/ 0 w 32"/>
                <a:gd name="T31" fmla="*/ 508 h 1016"/>
                <a:gd name="T32" fmla="*/ 32 w 32"/>
                <a:gd name="T33" fmla="*/ 508 h 1016"/>
                <a:gd name="T34" fmla="*/ 16 w 32"/>
                <a:gd name="T35" fmla="*/ 574 h 1016"/>
                <a:gd name="T36" fmla="*/ 16 w 32"/>
                <a:gd name="T37" fmla="*/ 606 h 1016"/>
                <a:gd name="T38" fmla="*/ 16 w 32"/>
                <a:gd name="T39" fmla="*/ 574 h 1016"/>
                <a:gd name="T40" fmla="*/ 0 w 32"/>
                <a:gd name="T41" fmla="*/ 672 h 1016"/>
                <a:gd name="T42" fmla="*/ 32 w 32"/>
                <a:gd name="T43" fmla="*/ 672 h 1016"/>
                <a:gd name="T44" fmla="*/ 16 w 32"/>
                <a:gd name="T45" fmla="*/ 738 h 1016"/>
                <a:gd name="T46" fmla="*/ 16 w 32"/>
                <a:gd name="T47" fmla="*/ 770 h 1016"/>
                <a:gd name="T48" fmla="*/ 16 w 32"/>
                <a:gd name="T49" fmla="*/ 738 h 1016"/>
                <a:gd name="T50" fmla="*/ 0 w 32"/>
                <a:gd name="T51" fmla="*/ 836 h 1016"/>
                <a:gd name="T52" fmla="*/ 32 w 32"/>
                <a:gd name="T53" fmla="*/ 836 h 1016"/>
                <a:gd name="T54" fmla="*/ 16 w 32"/>
                <a:gd name="T55" fmla="*/ 902 h 1016"/>
                <a:gd name="T56" fmla="*/ 16 w 32"/>
                <a:gd name="T57" fmla="*/ 934 h 1016"/>
                <a:gd name="T58" fmla="*/ 16 w 32"/>
                <a:gd name="T59" fmla="*/ 902 h 1016"/>
                <a:gd name="T60" fmla="*/ 0 w 32"/>
                <a:gd name="T61" fmla="*/ 1000 h 1016"/>
                <a:gd name="T62" fmla="*/ 32 w 32"/>
                <a:gd name="T63" fmla="*/ 100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1016">
                  <a:moveTo>
                    <a:pt x="0" y="16"/>
                  </a:moveTo>
                  <a:cubicBezTo>
                    <a:pt x="0" y="7"/>
                    <a:pt x="7" y="0"/>
                    <a:pt x="16" y="0"/>
                  </a:cubicBezTo>
                  <a:cubicBezTo>
                    <a:pt x="25" y="0"/>
                    <a:pt x="32" y="7"/>
                    <a:pt x="32" y="16"/>
                  </a:cubicBezTo>
                  <a:cubicBezTo>
                    <a:pt x="32" y="25"/>
                    <a:pt x="25" y="32"/>
                    <a:pt x="16" y="32"/>
                  </a:cubicBezTo>
                  <a:cubicBezTo>
                    <a:pt x="7" y="32"/>
                    <a:pt x="0" y="25"/>
                    <a:pt x="0" y="16"/>
                  </a:cubicBezTo>
                  <a:close/>
                  <a:moveTo>
                    <a:pt x="16" y="82"/>
                  </a:moveTo>
                  <a:cubicBezTo>
                    <a:pt x="7" y="82"/>
                    <a:pt x="0" y="89"/>
                    <a:pt x="0" y="98"/>
                  </a:cubicBezTo>
                  <a:cubicBezTo>
                    <a:pt x="0" y="107"/>
                    <a:pt x="7" y="114"/>
                    <a:pt x="16" y="114"/>
                  </a:cubicBezTo>
                  <a:cubicBezTo>
                    <a:pt x="25" y="114"/>
                    <a:pt x="32" y="107"/>
                    <a:pt x="32" y="98"/>
                  </a:cubicBezTo>
                  <a:cubicBezTo>
                    <a:pt x="32" y="89"/>
                    <a:pt x="25" y="82"/>
                    <a:pt x="16" y="82"/>
                  </a:cubicBezTo>
                  <a:close/>
                  <a:moveTo>
                    <a:pt x="16" y="164"/>
                  </a:moveTo>
                  <a:cubicBezTo>
                    <a:pt x="7" y="164"/>
                    <a:pt x="0" y="171"/>
                    <a:pt x="0" y="180"/>
                  </a:cubicBezTo>
                  <a:cubicBezTo>
                    <a:pt x="0" y="189"/>
                    <a:pt x="7" y="196"/>
                    <a:pt x="16" y="196"/>
                  </a:cubicBezTo>
                  <a:cubicBezTo>
                    <a:pt x="25" y="196"/>
                    <a:pt x="32" y="189"/>
                    <a:pt x="32" y="180"/>
                  </a:cubicBezTo>
                  <a:cubicBezTo>
                    <a:pt x="32" y="171"/>
                    <a:pt x="25" y="164"/>
                    <a:pt x="16" y="164"/>
                  </a:cubicBezTo>
                  <a:close/>
                  <a:moveTo>
                    <a:pt x="16" y="246"/>
                  </a:moveTo>
                  <a:cubicBezTo>
                    <a:pt x="7" y="246"/>
                    <a:pt x="0" y="253"/>
                    <a:pt x="0" y="262"/>
                  </a:cubicBezTo>
                  <a:cubicBezTo>
                    <a:pt x="0" y="271"/>
                    <a:pt x="7" y="278"/>
                    <a:pt x="16" y="278"/>
                  </a:cubicBezTo>
                  <a:cubicBezTo>
                    <a:pt x="25" y="278"/>
                    <a:pt x="32" y="271"/>
                    <a:pt x="32" y="262"/>
                  </a:cubicBezTo>
                  <a:cubicBezTo>
                    <a:pt x="32" y="253"/>
                    <a:pt x="25" y="246"/>
                    <a:pt x="16" y="246"/>
                  </a:cubicBezTo>
                  <a:close/>
                  <a:moveTo>
                    <a:pt x="16" y="328"/>
                  </a:moveTo>
                  <a:cubicBezTo>
                    <a:pt x="7" y="328"/>
                    <a:pt x="0" y="335"/>
                    <a:pt x="0" y="344"/>
                  </a:cubicBezTo>
                  <a:cubicBezTo>
                    <a:pt x="0" y="353"/>
                    <a:pt x="7" y="360"/>
                    <a:pt x="16" y="360"/>
                  </a:cubicBezTo>
                  <a:cubicBezTo>
                    <a:pt x="25" y="360"/>
                    <a:pt x="32" y="353"/>
                    <a:pt x="32" y="344"/>
                  </a:cubicBezTo>
                  <a:cubicBezTo>
                    <a:pt x="32" y="335"/>
                    <a:pt x="25" y="328"/>
                    <a:pt x="16" y="328"/>
                  </a:cubicBezTo>
                  <a:close/>
                  <a:moveTo>
                    <a:pt x="16" y="410"/>
                  </a:moveTo>
                  <a:cubicBezTo>
                    <a:pt x="7" y="410"/>
                    <a:pt x="0" y="417"/>
                    <a:pt x="0" y="426"/>
                  </a:cubicBezTo>
                  <a:cubicBezTo>
                    <a:pt x="0" y="435"/>
                    <a:pt x="7" y="442"/>
                    <a:pt x="16" y="442"/>
                  </a:cubicBezTo>
                  <a:cubicBezTo>
                    <a:pt x="25" y="442"/>
                    <a:pt x="32" y="435"/>
                    <a:pt x="32" y="426"/>
                  </a:cubicBezTo>
                  <a:cubicBezTo>
                    <a:pt x="32" y="417"/>
                    <a:pt x="25" y="410"/>
                    <a:pt x="16" y="410"/>
                  </a:cubicBezTo>
                  <a:close/>
                  <a:moveTo>
                    <a:pt x="16" y="492"/>
                  </a:moveTo>
                  <a:cubicBezTo>
                    <a:pt x="7" y="492"/>
                    <a:pt x="0" y="499"/>
                    <a:pt x="0" y="508"/>
                  </a:cubicBezTo>
                  <a:cubicBezTo>
                    <a:pt x="0" y="517"/>
                    <a:pt x="7" y="524"/>
                    <a:pt x="16" y="524"/>
                  </a:cubicBezTo>
                  <a:cubicBezTo>
                    <a:pt x="25" y="524"/>
                    <a:pt x="32" y="517"/>
                    <a:pt x="32" y="508"/>
                  </a:cubicBezTo>
                  <a:cubicBezTo>
                    <a:pt x="32" y="499"/>
                    <a:pt x="25" y="492"/>
                    <a:pt x="16" y="492"/>
                  </a:cubicBezTo>
                  <a:close/>
                  <a:moveTo>
                    <a:pt x="16" y="574"/>
                  </a:moveTo>
                  <a:cubicBezTo>
                    <a:pt x="7" y="574"/>
                    <a:pt x="0" y="581"/>
                    <a:pt x="0" y="590"/>
                  </a:cubicBezTo>
                  <a:cubicBezTo>
                    <a:pt x="0" y="599"/>
                    <a:pt x="7" y="606"/>
                    <a:pt x="16" y="606"/>
                  </a:cubicBezTo>
                  <a:cubicBezTo>
                    <a:pt x="25" y="606"/>
                    <a:pt x="32" y="599"/>
                    <a:pt x="32" y="590"/>
                  </a:cubicBezTo>
                  <a:cubicBezTo>
                    <a:pt x="32" y="581"/>
                    <a:pt x="25" y="574"/>
                    <a:pt x="16" y="574"/>
                  </a:cubicBezTo>
                  <a:close/>
                  <a:moveTo>
                    <a:pt x="16" y="656"/>
                  </a:moveTo>
                  <a:cubicBezTo>
                    <a:pt x="7" y="656"/>
                    <a:pt x="0" y="663"/>
                    <a:pt x="0" y="672"/>
                  </a:cubicBezTo>
                  <a:cubicBezTo>
                    <a:pt x="0" y="681"/>
                    <a:pt x="7" y="688"/>
                    <a:pt x="16" y="688"/>
                  </a:cubicBezTo>
                  <a:cubicBezTo>
                    <a:pt x="25" y="688"/>
                    <a:pt x="32" y="681"/>
                    <a:pt x="32" y="672"/>
                  </a:cubicBezTo>
                  <a:cubicBezTo>
                    <a:pt x="32" y="663"/>
                    <a:pt x="25" y="656"/>
                    <a:pt x="16" y="656"/>
                  </a:cubicBezTo>
                  <a:close/>
                  <a:moveTo>
                    <a:pt x="16" y="738"/>
                  </a:moveTo>
                  <a:cubicBezTo>
                    <a:pt x="7" y="738"/>
                    <a:pt x="0" y="745"/>
                    <a:pt x="0" y="754"/>
                  </a:cubicBezTo>
                  <a:cubicBezTo>
                    <a:pt x="0" y="763"/>
                    <a:pt x="7" y="770"/>
                    <a:pt x="16" y="770"/>
                  </a:cubicBezTo>
                  <a:cubicBezTo>
                    <a:pt x="25" y="770"/>
                    <a:pt x="32" y="763"/>
                    <a:pt x="32" y="754"/>
                  </a:cubicBezTo>
                  <a:cubicBezTo>
                    <a:pt x="32" y="745"/>
                    <a:pt x="25" y="738"/>
                    <a:pt x="16" y="738"/>
                  </a:cubicBezTo>
                  <a:close/>
                  <a:moveTo>
                    <a:pt x="16" y="820"/>
                  </a:moveTo>
                  <a:cubicBezTo>
                    <a:pt x="7" y="820"/>
                    <a:pt x="0" y="827"/>
                    <a:pt x="0" y="836"/>
                  </a:cubicBezTo>
                  <a:cubicBezTo>
                    <a:pt x="0" y="845"/>
                    <a:pt x="7" y="852"/>
                    <a:pt x="16" y="852"/>
                  </a:cubicBezTo>
                  <a:cubicBezTo>
                    <a:pt x="25" y="852"/>
                    <a:pt x="32" y="845"/>
                    <a:pt x="32" y="836"/>
                  </a:cubicBezTo>
                  <a:cubicBezTo>
                    <a:pt x="32" y="827"/>
                    <a:pt x="25" y="820"/>
                    <a:pt x="16" y="820"/>
                  </a:cubicBezTo>
                  <a:close/>
                  <a:moveTo>
                    <a:pt x="16" y="902"/>
                  </a:moveTo>
                  <a:cubicBezTo>
                    <a:pt x="7" y="902"/>
                    <a:pt x="0" y="909"/>
                    <a:pt x="0" y="918"/>
                  </a:cubicBezTo>
                  <a:cubicBezTo>
                    <a:pt x="0" y="927"/>
                    <a:pt x="7" y="934"/>
                    <a:pt x="16" y="934"/>
                  </a:cubicBezTo>
                  <a:cubicBezTo>
                    <a:pt x="25" y="934"/>
                    <a:pt x="32" y="927"/>
                    <a:pt x="32" y="918"/>
                  </a:cubicBezTo>
                  <a:cubicBezTo>
                    <a:pt x="32" y="909"/>
                    <a:pt x="25" y="902"/>
                    <a:pt x="16" y="902"/>
                  </a:cubicBezTo>
                  <a:close/>
                  <a:moveTo>
                    <a:pt x="16" y="984"/>
                  </a:moveTo>
                  <a:cubicBezTo>
                    <a:pt x="7" y="984"/>
                    <a:pt x="0" y="991"/>
                    <a:pt x="0" y="1000"/>
                  </a:cubicBezTo>
                  <a:cubicBezTo>
                    <a:pt x="0" y="1009"/>
                    <a:pt x="7" y="1016"/>
                    <a:pt x="16" y="1016"/>
                  </a:cubicBezTo>
                  <a:cubicBezTo>
                    <a:pt x="25" y="1016"/>
                    <a:pt x="32" y="1009"/>
                    <a:pt x="32" y="1000"/>
                  </a:cubicBezTo>
                  <a:cubicBezTo>
                    <a:pt x="32" y="991"/>
                    <a:pt x="25" y="984"/>
                    <a:pt x="16" y="984"/>
                  </a:cubicBezTo>
                  <a:close/>
                </a:path>
              </a:pathLst>
            </a:custGeom>
            <a:solidFill>
              <a:schemeClr val="tx1">
                <a:lumMod val="75000"/>
                <a:lumOff val="25000"/>
              </a:schemeClr>
            </a:solidFill>
            <a:ln>
              <a:noFill/>
            </a:ln>
          </p:spPr>
          <p:txBody>
            <a:bodyPr anchor="ctr"/>
            <a:lstStyle/>
            <a:p>
              <a:pPr algn="ctr"/>
              <a:endParaRPr/>
            </a:p>
          </p:txBody>
        </p:sp>
        <p:sp>
          <p:nvSpPr>
            <p:cNvPr id="14" name="任意多边形: 形状 13"/>
            <p:cNvSpPr/>
            <p:nvPr/>
          </p:nvSpPr>
          <p:spPr bwMode="auto">
            <a:xfrm>
              <a:off x="6282248" y="1843842"/>
              <a:ext cx="75187" cy="3691851"/>
            </a:xfrm>
            <a:custGeom>
              <a:avLst/>
              <a:gdLst>
                <a:gd name="T0" fmla="*/ 16 w 21"/>
                <a:gd name="T1" fmla="*/ 246 h 1016"/>
                <a:gd name="T2" fmla="*/ 9 w 21"/>
                <a:gd name="T3" fmla="*/ 262 h 1016"/>
                <a:gd name="T4" fmla="*/ 16 w 21"/>
                <a:gd name="T5" fmla="*/ 278 h 1016"/>
                <a:gd name="T6" fmla="*/ 16 w 21"/>
                <a:gd name="T7" fmla="*/ 524 h 1016"/>
                <a:gd name="T8" fmla="*/ 9 w 21"/>
                <a:gd name="T9" fmla="*/ 508 h 1016"/>
                <a:gd name="T10" fmla="*/ 16 w 21"/>
                <a:gd name="T11" fmla="*/ 492 h 1016"/>
                <a:gd name="T12" fmla="*/ 16 w 21"/>
                <a:gd name="T13" fmla="*/ 524 h 1016"/>
                <a:gd name="T14" fmla="*/ 21 w 21"/>
                <a:gd name="T15" fmla="*/ 359 h 1016"/>
                <a:gd name="T16" fmla="*/ 21 w 21"/>
                <a:gd name="T17" fmla="*/ 329 h 1016"/>
                <a:gd name="T18" fmla="*/ 0 w 21"/>
                <a:gd name="T19" fmla="*/ 344 h 1016"/>
                <a:gd name="T20" fmla="*/ 16 w 21"/>
                <a:gd name="T21" fmla="*/ 442 h 1016"/>
                <a:gd name="T22" fmla="*/ 9 w 21"/>
                <a:gd name="T23" fmla="*/ 426 h 1016"/>
                <a:gd name="T24" fmla="*/ 16 w 21"/>
                <a:gd name="T25" fmla="*/ 410 h 1016"/>
                <a:gd name="T26" fmla="*/ 16 w 21"/>
                <a:gd name="T27" fmla="*/ 442 h 1016"/>
                <a:gd name="T28" fmla="*/ 21 w 21"/>
                <a:gd name="T29" fmla="*/ 113 h 1016"/>
                <a:gd name="T30" fmla="*/ 21 w 21"/>
                <a:gd name="T31" fmla="*/ 83 h 1016"/>
                <a:gd name="T32" fmla="*/ 0 w 21"/>
                <a:gd name="T33" fmla="*/ 98 h 1016"/>
                <a:gd name="T34" fmla="*/ 16 w 21"/>
                <a:gd name="T35" fmla="*/ 32 h 1016"/>
                <a:gd name="T36" fmla="*/ 9 w 21"/>
                <a:gd name="T37" fmla="*/ 16 h 1016"/>
                <a:gd name="T38" fmla="*/ 16 w 21"/>
                <a:gd name="T39" fmla="*/ 0 h 1016"/>
                <a:gd name="T40" fmla="*/ 16 w 21"/>
                <a:gd name="T41" fmla="*/ 32 h 1016"/>
                <a:gd name="T42" fmla="*/ 21 w 21"/>
                <a:gd name="T43" fmla="*/ 195 h 1016"/>
                <a:gd name="T44" fmla="*/ 21 w 21"/>
                <a:gd name="T45" fmla="*/ 165 h 1016"/>
                <a:gd name="T46" fmla="*/ 0 w 21"/>
                <a:gd name="T47" fmla="*/ 180 h 1016"/>
                <a:gd name="T48" fmla="*/ 16 w 21"/>
                <a:gd name="T49" fmla="*/ 934 h 1016"/>
                <a:gd name="T50" fmla="*/ 9 w 21"/>
                <a:gd name="T51" fmla="*/ 918 h 1016"/>
                <a:gd name="T52" fmla="*/ 16 w 21"/>
                <a:gd name="T53" fmla="*/ 902 h 1016"/>
                <a:gd name="T54" fmla="*/ 16 w 21"/>
                <a:gd name="T55" fmla="*/ 934 h 1016"/>
                <a:gd name="T56" fmla="*/ 21 w 21"/>
                <a:gd name="T57" fmla="*/ 985 h 1016"/>
                <a:gd name="T58" fmla="*/ 0 w 21"/>
                <a:gd name="T59" fmla="*/ 1000 h 1016"/>
                <a:gd name="T60" fmla="*/ 21 w 21"/>
                <a:gd name="T61" fmla="*/ 1015 h 1016"/>
                <a:gd name="T62" fmla="*/ 16 w 21"/>
                <a:gd name="T63" fmla="*/ 852 h 1016"/>
                <a:gd name="T64" fmla="*/ 9 w 21"/>
                <a:gd name="T65" fmla="*/ 836 h 1016"/>
                <a:gd name="T66" fmla="*/ 16 w 21"/>
                <a:gd name="T67" fmla="*/ 820 h 1016"/>
                <a:gd name="T68" fmla="*/ 16 w 21"/>
                <a:gd name="T69" fmla="*/ 852 h 1016"/>
                <a:gd name="T70" fmla="*/ 21 w 21"/>
                <a:gd name="T71" fmla="*/ 687 h 1016"/>
                <a:gd name="T72" fmla="*/ 21 w 21"/>
                <a:gd name="T73" fmla="*/ 657 h 1016"/>
                <a:gd name="T74" fmla="*/ 0 w 21"/>
                <a:gd name="T75" fmla="*/ 672 h 1016"/>
                <a:gd name="T76" fmla="*/ 16 w 21"/>
                <a:gd name="T77" fmla="*/ 770 h 1016"/>
                <a:gd name="T78" fmla="*/ 9 w 21"/>
                <a:gd name="T79" fmla="*/ 754 h 1016"/>
                <a:gd name="T80" fmla="*/ 16 w 21"/>
                <a:gd name="T81" fmla="*/ 738 h 1016"/>
                <a:gd name="T82" fmla="*/ 16 w 21"/>
                <a:gd name="T83" fmla="*/ 770 h 1016"/>
                <a:gd name="T84" fmla="*/ 21 w 21"/>
                <a:gd name="T85" fmla="*/ 605 h 1016"/>
                <a:gd name="T86" fmla="*/ 21 w 21"/>
                <a:gd name="T87" fmla="*/ 575 h 1016"/>
                <a:gd name="T88" fmla="*/ 0 w 21"/>
                <a:gd name="T89" fmla="*/ 59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 h="1016">
                  <a:moveTo>
                    <a:pt x="0" y="262"/>
                  </a:moveTo>
                  <a:cubicBezTo>
                    <a:pt x="0" y="253"/>
                    <a:pt x="7" y="246"/>
                    <a:pt x="16" y="246"/>
                  </a:cubicBezTo>
                  <a:cubicBezTo>
                    <a:pt x="18" y="246"/>
                    <a:pt x="19" y="247"/>
                    <a:pt x="21" y="247"/>
                  </a:cubicBezTo>
                  <a:cubicBezTo>
                    <a:pt x="14" y="249"/>
                    <a:pt x="9" y="255"/>
                    <a:pt x="9" y="262"/>
                  </a:cubicBezTo>
                  <a:cubicBezTo>
                    <a:pt x="9" y="269"/>
                    <a:pt x="14" y="275"/>
                    <a:pt x="21" y="277"/>
                  </a:cubicBezTo>
                  <a:cubicBezTo>
                    <a:pt x="19" y="278"/>
                    <a:pt x="18" y="278"/>
                    <a:pt x="16" y="278"/>
                  </a:cubicBezTo>
                  <a:cubicBezTo>
                    <a:pt x="7" y="278"/>
                    <a:pt x="0" y="271"/>
                    <a:pt x="0" y="262"/>
                  </a:cubicBezTo>
                  <a:close/>
                  <a:moveTo>
                    <a:pt x="16" y="524"/>
                  </a:moveTo>
                  <a:cubicBezTo>
                    <a:pt x="18" y="524"/>
                    <a:pt x="19" y="524"/>
                    <a:pt x="21" y="523"/>
                  </a:cubicBezTo>
                  <a:cubicBezTo>
                    <a:pt x="14" y="521"/>
                    <a:pt x="9" y="515"/>
                    <a:pt x="9" y="508"/>
                  </a:cubicBezTo>
                  <a:cubicBezTo>
                    <a:pt x="9" y="501"/>
                    <a:pt x="14" y="495"/>
                    <a:pt x="21" y="493"/>
                  </a:cubicBezTo>
                  <a:cubicBezTo>
                    <a:pt x="19" y="493"/>
                    <a:pt x="18" y="492"/>
                    <a:pt x="16" y="492"/>
                  </a:cubicBezTo>
                  <a:cubicBezTo>
                    <a:pt x="7" y="492"/>
                    <a:pt x="0" y="499"/>
                    <a:pt x="0" y="508"/>
                  </a:cubicBezTo>
                  <a:cubicBezTo>
                    <a:pt x="0" y="517"/>
                    <a:pt x="7" y="524"/>
                    <a:pt x="16" y="524"/>
                  </a:cubicBezTo>
                  <a:close/>
                  <a:moveTo>
                    <a:pt x="16" y="360"/>
                  </a:moveTo>
                  <a:cubicBezTo>
                    <a:pt x="18" y="360"/>
                    <a:pt x="19" y="360"/>
                    <a:pt x="21" y="359"/>
                  </a:cubicBezTo>
                  <a:cubicBezTo>
                    <a:pt x="14" y="357"/>
                    <a:pt x="9" y="351"/>
                    <a:pt x="9" y="344"/>
                  </a:cubicBezTo>
                  <a:cubicBezTo>
                    <a:pt x="9" y="337"/>
                    <a:pt x="14" y="331"/>
                    <a:pt x="21" y="329"/>
                  </a:cubicBezTo>
                  <a:cubicBezTo>
                    <a:pt x="19" y="329"/>
                    <a:pt x="18" y="328"/>
                    <a:pt x="16" y="328"/>
                  </a:cubicBezTo>
                  <a:cubicBezTo>
                    <a:pt x="7" y="328"/>
                    <a:pt x="0" y="335"/>
                    <a:pt x="0" y="344"/>
                  </a:cubicBezTo>
                  <a:cubicBezTo>
                    <a:pt x="0" y="353"/>
                    <a:pt x="7" y="360"/>
                    <a:pt x="16" y="360"/>
                  </a:cubicBezTo>
                  <a:close/>
                  <a:moveTo>
                    <a:pt x="16" y="442"/>
                  </a:moveTo>
                  <a:cubicBezTo>
                    <a:pt x="18" y="442"/>
                    <a:pt x="19" y="442"/>
                    <a:pt x="21" y="441"/>
                  </a:cubicBezTo>
                  <a:cubicBezTo>
                    <a:pt x="14" y="439"/>
                    <a:pt x="9" y="433"/>
                    <a:pt x="9" y="426"/>
                  </a:cubicBezTo>
                  <a:cubicBezTo>
                    <a:pt x="9" y="419"/>
                    <a:pt x="14" y="413"/>
                    <a:pt x="21" y="411"/>
                  </a:cubicBezTo>
                  <a:cubicBezTo>
                    <a:pt x="19" y="411"/>
                    <a:pt x="18" y="410"/>
                    <a:pt x="16" y="410"/>
                  </a:cubicBezTo>
                  <a:cubicBezTo>
                    <a:pt x="7" y="410"/>
                    <a:pt x="0" y="417"/>
                    <a:pt x="0" y="426"/>
                  </a:cubicBezTo>
                  <a:cubicBezTo>
                    <a:pt x="0" y="435"/>
                    <a:pt x="7" y="442"/>
                    <a:pt x="16" y="442"/>
                  </a:cubicBezTo>
                  <a:close/>
                  <a:moveTo>
                    <a:pt x="16" y="114"/>
                  </a:moveTo>
                  <a:cubicBezTo>
                    <a:pt x="18" y="114"/>
                    <a:pt x="19" y="114"/>
                    <a:pt x="21" y="113"/>
                  </a:cubicBezTo>
                  <a:cubicBezTo>
                    <a:pt x="14" y="111"/>
                    <a:pt x="9" y="105"/>
                    <a:pt x="9" y="98"/>
                  </a:cubicBezTo>
                  <a:cubicBezTo>
                    <a:pt x="9" y="91"/>
                    <a:pt x="14" y="85"/>
                    <a:pt x="21" y="83"/>
                  </a:cubicBezTo>
                  <a:cubicBezTo>
                    <a:pt x="19" y="83"/>
                    <a:pt x="18" y="82"/>
                    <a:pt x="16" y="82"/>
                  </a:cubicBezTo>
                  <a:cubicBezTo>
                    <a:pt x="7" y="82"/>
                    <a:pt x="0" y="89"/>
                    <a:pt x="0" y="98"/>
                  </a:cubicBezTo>
                  <a:cubicBezTo>
                    <a:pt x="0" y="107"/>
                    <a:pt x="7" y="114"/>
                    <a:pt x="16" y="114"/>
                  </a:cubicBezTo>
                  <a:close/>
                  <a:moveTo>
                    <a:pt x="16" y="32"/>
                  </a:moveTo>
                  <a:cubicBezTo>
                    <a:pt x="18" y="32"/>
                    <a:pt x="19" y="32"/>
                    <a:pt x="21" y="31"/>
                  </a:cubicBezTo>
                  <a:cubicBezTo>
                    <a:pt x="14" y="29"/>
                    <a:pt x="9" y="23"/>
                    <a:pt x="9" y="16"/>
                  </a:cubicBezTo>
                  <a:cubicBezTo>
                    <a:pt x="9" y="9"/>
                    <a:pt x="14" y="3"/>
                    <a:pt x="21" y="1"/>
                  </a:cubicBezTo>
                  <a:cubicBezTo>
                    <a:pt x="19" y="1"/>
                    <a:pt x="18" y="0"/>
                    <a:pt x="16" y="0"/>
                  </a:cubicBezTo>
                  <a:cubicBezTo>
                    <a:pt x="7" y="0"/>
                    <a:pt x="0" y="7"/>
                    <a:pt x="0" y="16"/>
                  </a:cubicBezTo>
                  <a:cubicBezTo>
                    <a:pt x="0" y="25"/>
                    <a:pt x="7" y="32"/>
                    <a:pt x="16" y="32"/>
                  </a:cubicBezTo>
                  <a:close/>
                  <a:moveTo>
                    <a:pt x="16" y="196"/>
                  </a:moveTo>
                  <a:cubicBezTo>
                    <a:pt x="18" y="196"/>
                    <a:pt x="19" y="196"/>
                    <a:pt x="21" y="195"/>
                  </a:cubicBezTo>
                  <a:cubicBezTo>
                    <a:pt x="14" y="193"/>
                    <a:pt x="9" y="187"/>
                    <a:pt x="9" y="180"/>
                  </a:cubicBezTo>
                  <a:cubicBezTo>
                    <a:pt x="9" y="173"/>
                    <a:pt x="14" y="167"/>
                    <a:pt x="21" y="165"/>
                  </a:cubicBezTo>
                  <a:cubicBezTo>
                    <a:pt x="19" y="165"/>
                    <a:pt x="18" y="164"/>
                    <a:pt x="16" y="164"/>
                  </a:cubicBezTo>
                  <a:cubicBezTo>
                    <a:pt x="7" y="164"/>
                    <a:pt x="0" y="171"/>
                    <a:pt x="0" y="180"/>
                  </a:cubicBezTo>
                  <a:cubicBezTo>
                    <a:pt x="0" y="189"/>
                    <a:pt x="7" y="196"/>
                    <a:pt x="16" y="196"/>
                  </a:cubicBezTo>
                  <a:close/>
                  <a:moveTo>
                    <a:pt x="16" y="934"/>
                  </a:moveTo>
                  <a:cubicBezTo>
                    <a:pt x="18" y="934"/>
                    <a:pt x="19" y="934"/>
                    <a:pt x="21" y="933"/>
                  </a:cubicBezTo>
                  <a:cubicBezTo>
                    <a:pt x="14" y="931"/>
                    <a:pt x="9" y="925"/>
                    <a:pt x="9" y="918"/>
                  </a:cubicBezTo>
                  <a:cubicBezTo>
                    <a:pt x="9" y="911"/>
                    <a:pt x="14" y="905"/>
                    <a:pt x="21" y="903"/>
                  </a:cubicBezTo>
                  <a:cubicBezTo>
                    <a:pt x="19" y="903"/>
                    <a:pt x="18" y="902"/>
                    <a:pt x="16" y="902"/>
                  </a:cubicBezTo>
                  <a:cubicBezTo>
                    <a:pt x="7" y="902"/>
                    <a:pt x="0" y="909"/>
                    <a:pt x="0" y="918"/>
                  </a:cubicBezTo>
                  <a:cubicBezTo>
                    <a:pt x="0" y="927"/>
                    <a:pt x="7" y="934"/>
                    <a:pt x="16" y="934"/>
                  </a:cubicBezTo>
                  <a:close/>
                  <a:moveTo>
                    <a:pt x="9" y="1000"/>
                  </a:moveTo>
                  <a:cubicBezTo>
                    <a:pt x="9" y="993"/>
                    <a:pt x="14" y="987"/>
                    <a:pt x="21" y="985"/>
                  </a:cubicBezTo>
                  <a:cubicBezTo>
                    <a:pt x="19" y="985"/>
                    <a:pt x="18" y="984"/>
                    <a:pt x="16" y="984"/>
                  </a:cubicBezTo>
                  <a:cubicBezTo>
                    <a:pt x="7" y="984"/>
                    <a:pt x="0" y="991"/>
                    <a:pt x="0" y="1000"/>
                  </a:cubicBezTo>
                  <a:cubicBezTo>
                    <a:pt x="0" y="1009"/>
                    <a:pt x="7" y="1016"/>
                    <a:pt x="16" y="1016"/>
                  </a:cubicBezTo>
                  <a:cubicBezTo>
                    <a:pt x="18" y="1016"/>
                    <a:pt x="19" y="1016"/>
                    <a:pt x="21" y="1015"/>
                  </a:cubicBezTo>
                  <a:cubicBezTo>
                    <a:pt x="14" y="1013"/>
                    <a:pt x="9" y="1007"/>
                    <a:pt x="9" y="1000"/>
                  </a:cubicBezTo>
                  <a:close/>
                  <a:moveTo>
                    <a:pt x="16" y="852"/>
                  </a:moveTo>
                  <a:cubicBezTo>
                    <a:pt x="18" y="852"/>
                    <a:pt x="19" y="852"/>
                    <a:pt x="21" y="851"/>
                  </a:cubicBezTo>
                  <a:cubicBezTo>
                    <a:pt x="14" y="849"/>
                    <a:pt x="9" y="843"/>
                    <a:pt x="9" y="836"/>
                  </a:cubicBezTo>
                  <a:cubicBezTo>
                    <a:pt x="9" y="829"/>
                    <a:pt x="14" y="823"/>
                    <a:pt x="21" y="821"/>
                  </a:cubicBezTo>
                  <a:cubicBezTo>
                    <a:pt x="19" y="821"/>
                    <a:pt x="18" y="820"/>
                    <a:pt x="16" y="820"/>
                  </a:cubicBezTo>
                  <a:cubicBezTo>
                    <a:pt x="7" y="820"/>
                    <a:pt x="0" y="827"/>
                    <a:pt x="0" y="836"/>
                  </a:cubicBezTo>
                  <a:cubicBezTo>
                    <a:pt x="0" y="845"/>
                    <a:pt x="7" y="852"/>
                    <a:pt x="16" y="852"/>
                  </a:cubicBezTo>
                  <a:close/>
                  <a:moveTo>
                    <a:pt x="16" y="688"/>
                  </a:moveTo>
                  <a:cubicBezTo>
                    <a:pt x="18" y="688"/>
                    <a:pt x="19" y="688"/>
                    <a:pt x="21" y="687"/>
                  </a:cubicBezTo>
                  <a:cubicBezTo>
                    <a:pt x="14" y="685"/>
                    <a:pt x="9" y="679"/>
                    <a:pt x="9" y="672"/>
                  </a:cubicBezTo>
                  <a:cubicBezTo>
                    <a:pt x="9" y="665"/>
                    <a:pt x="14" y="659"/>
                    <a:pt x="21" y="657"/>
                  </a:cubicBezTo>
                  <a:cubicBezTo>
                    <a:pt x="19" y="657"/>
                    <a:pt x="18" y="656"/>
                    <a:pt x="16" y="656"/>
                  </a:cubicBezTo>
                  <a:cubicBezTo>
                    <a:pt x="7" y="656"/>
                    <a:pt x="0" y="663"/>
                    <a:pt x="0" y="672"/>
                  </a:cubicBezTo>
                  <a:cubicBezTo>
                    <a:pt x="0" y="681"/>
                    <a:pt x="7" y="688"/>
                    <a:pt x="16" y="688"/>
                  </a:cubicBezTo>
                  <a:close/>
                  <a:moveTo>
                    <a:pt x="16" y="770"/>
                  </a:moveTo>
                  <a:cubicBezTo>
                    <a:pt x="18" y="770"/>
                    <a:pt x="19" y="770"/>
                    <a:pt x="21" y="769"/>
                  </a:cubicBezTo>
                  <a:cubicBezTo>
                    <a:pt x="14" y="767"/>
                    <a:pt x="9" y="761"/>
                    <a:pt x="9" y="754"/>
                  </a:cubicBezTo>
                  <a:cubicBezTo>
                    <a:pt x="9" y="747"/>
                    <a:pt x="14" y="741"/>
                    <a:pt x="21" y="739"/>
                  </a:cubicBezTo>
                  <a:cubicBezTo>
                    <a:pt x="19" y="739"/>
                    <a:pt x="18" y="738"/>
                    <a:pt x="16" y="738"/>
                  </a:cubicBezTo>
                  <a:cubicBezTo>
                    <a:pt x="7" y="738"/>
                    <a:pt x="0" y="745"/>
                    <a:pt x="0" y="754"/>
                  </a:cubicBezTo>
                  <a:cubicBezTo>
                    <a:pt x="0" y="763"/>
                    <a:pt x="7" y="770"/>
                    <a:pt x="16" y="770"/>
                  </a:cubicBezTo>
                  <a:close/>
                  <a:moveTo>
                    <a:pt x="16" y="606"/>
                  </a:moveTo>
                  <a:cubicBezTo>
                    <a:pt x="18" y="606"/>
                    <a:pt x="19" y="606"/>
                    <a:pt x="21" y="605"/>
                  </a:cubicBezTo>
                  <a:cubicBezTo>
                    <a:pt x="14" y="603"/>
                    <a:pt x="9" y="597"/>
                    <a:pt x="9" y="590"/>
                  </a:cubicBezTo>
                  <a:cubicBezTo>
                    <a:pt x="9" y="583"/>
                    <a:pt x="14" y="577"/>
                    <a:pt x="21" y="575"/>
                  </a:cubicBezTo>
                  <a:cubicBezTo>
                    <a:pt x="19" y="575"/>
                    <a:pt x="18" y="574"/>
                    <a:pt x="16" y="574"/>
                  </a:cubicBezTo>
                  <a:cubicBezTo>
                    <a:pt x="7" y="574"/>
                    <a:pt x="0" y="581"/>
                    <a:pt x="0" y="590"/>
                  </a:cubicBezTo>
                  <a:cubicBezTo>
                    <a:pt x="0" y="599"/>
                    <a:pt x="7" y="606"/>
                    <a:pt x="16" y="606"/>
                  </a:cubicBezTo>
                  <a:close/>
                </a:path>
              </a:pathLst>
            </a:custGeom>
            <a:solidFill>
              <a:schemeClr val="bg1">
                <a:lumMod val="50000"/>
              </a:schemeClr>
            </a:solidFill>
            <a:ln>
              <a:noFill/>
            </a:ln>
          </p:spPr>
          <p:txBody>
            <a:bodyPr anchor="ctr"/>
            <a:lstStyle/>
            <a:p>
              <a:pPr algn="ctr"/>
              <a:endParaRPr/>
            </a:p>
          </p:txBody>
        </p:sp>
        <p:sp>
          <p:nvSpPr>
            <p:cNvPr id="15" name="任意多边形: 形状 14"/>
            <p:cNvSpPr/>
            <p:nvPr/>
          </p:nvSpPr>
          <p:spPr bwMode="auto">
            <a:xfrm>
              <a:off x="5795831" y="1843842"/>
              <a:ext cx="116617" cy="3691851"/>
            </a:xfrm>
            <a:custGeom>
              <a:avLst/>
              <a:gdLst>
                <a:gd name="T0" fmla="*/ 0 w 32"/>
                <a:gd name="T1" fmla="*/ 16 h 1016"/>
                <a:gd name="T2" fmla="*/ 32 w 32"/>
                <a:gd name="T3" fmla="*/ 16 h 1016"/>
                <a:gd name="T4" fmla="*/ 0 w 32"/>
                <a:gd name="T5" fmla="*/ 98 h 1016"/>
                <a:gd name="T6" fmla="*/ 32 w 32"/>
                <a:gd name="T7" fmla="*/ 98 h 1016"/>
                <a:gd name="T8" fmla="*/ 0 w 32"/>
                <a:gd name="T9" fmla="*/ 98 h 1016"/>
                <a:gd name="T10" fmla="*/ 16 w 32"/>
                <a:gd name="T11" fmla="*/ 196 h 1016"/>
                <a:gd name="T12" fmla="*/ 16 w 32"/>
                <a:gd name="T13" fmla="*/ 164 h 1016"/>
                <a:gd name="T14" fmla="*/ 0 w 32"/>
                <a:gd name="T15" fmla="*/ 262 h 1016"/>
                <a:gd name="T16" fmla="*/ 32 w 32"/>
                <a:gd name="T17" fmla="*/ 262 h 1016"/>
                <a:gd name="T18" fmla="*/ 0 w 32"/>
                <a:gd name="T19" fmla="*/ 262 h 1016"/>
                <a:gd name="T20" fmla="*/ 16 w 32"/>
                <a:gd name="T21" fmla="*/ 360 h 1016"/>
                <a:gd name="T22" fmla="*/ 16 w 32"/>
                <a:gd name="T23" fmla="*/ 328 h 1016"/>
                <a:gd name="T24" fmla="*/ 0 w 32"/>
                <a:gd name="T25" fmla="*/ 426 h 1016"/>
                <a:gd name="T26" fmla="*/ 32 w 32"/>
                <a:gd name="T27" fmla="*/ 426 h 1016"/>
                <a:gd name="T28" fmla="*/ 0 w 32"/>
                <a:gd name="T29" fmla="*/ 426 h 1016"/>
                <a:gd name="T30" fmla="*/ 16 w 32"/>
                <a:gd name="T31" fmla="*/ 524 h 1016"/>
                <a:gd name="T32" fmla="*/ 16 w 32"/>
                <a:gd name="T33" fmla="*/ 492 h 1016"/>
                <a:gd name="T34" fmla="*/ 0 w 32"/>
                <a:gd name="T35" fmla="*/ 590 h 1016"/>
                <a:gd name="T36" fmla="*/ 32 w 32"/>
                <a:gd name="T37" fmla="*/ 590 h 1016"/>
                <a:gd name="T38" fmla="*/ 0 w 32"/>
                <a:gd name="T39" fmla="*/ 590 h 1016"/>
                <a:gd name="T40" fmla="*/ 16 w 32"/>
                <a:gd name="T41" fmla="*/ 688 h 1016"/>
                <a:gd name="T42" fmla="*/ 16 w 32"/>
                <a:gd name="T43" fmla="*/ 656 h 1016"/>
                <a:gd name="T44" fmla="*/ 0 w 32"/>
                <a:gd name="T45" fmla="*/ 754 h 1016"/>
                <a:gd name="T46" fmla="*/ 32 w 32"/>
                <a:gd name="T47" fmla="*/ 754 h 1016"/>
                <a:gd name="T48" fmla="*/ 0 w 32"/>
                <a:gd name="T49" fmla="*/ 754 h 1016"/>
                <a:gd name="T50" fmla="*/ 16 w 32"/>
                <a:gd name="T51" fmla="*/ 852 h 1016"/>
                <a:gd name="T52" fmla="*/ 16 w 32"/>
                <a:gd name="T53" fmla="*/ 820 h 1016"/>
                <a:gd name="T54" fmla="*/ 0 w 32"/>
                <a:gd name="T55" fmla="*/ 918 h 1016"/>
                <a:gd name="T56" fmla="*/ 32 w 32"/>
                <a:gd name="T57" fmla="*/ 918 h 1016"/>
                <a:gd name="T58" fmla="*/ 0 w 32"/>
                <a:gd name="T59" fmla="*/ 918 h 1016"/>
                <a:gd name="T60" fmla="*/ 16 w 32"/>
                <a:gd name="T61" fmla="*/ 1016 h 1016"/>
                <a:gd name="T62" fmla="*/ 16 w 32"/>
                <a:gd name="T63" fmla="*/ 984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1016">
                  <a:moveTo>
                    <a:pt x="16" y="32"/>
                  </a:moveTo>
                  <a:cubicBezTo>
                    <a:pt x="8" y="32"/>
                    <a:pt x="0" y="25"/>
                    <a:pt x="0" y="16"/>
                  </a:cubicBezTo>
                  <a:cubicBezTo>
                    <a:pt x="0" y="7"/>
                    <a:pt x="8" y="0"/>
                    <a:pt x="16" y="0"/>
                  </a:cubicBezTo>
                  <a:cubicBezTo>
                    <a:pt x="25" y="0"/>
                    <a:pt x="32" y="7"/>
                    <a:pt x="32" y="16"/>
                  </a:cubicBezTo>
                  <a:cubicBezTo>
                    <a:pt x="32" y="25"/>
                    <a:pt x="25" y="32"/>
                    <a:pt x="16" y="32"/>
                  </a:cubicBezTo>
                  <a:close/>
                  <a:moveTo>
                    <a:pt x="0" y="98"/>
                  </a:moveTo>
                  <a:cubicBezTo>
                    <a:pt x="0" y="107"/>
                    <a:pt x="8" y="114"/>
                    <a:pt x="16" y="114"/>
                  </a:cubicBezTo>
                  <a:cubicBezTo>
                    <a:pt x="25" y="114"/>
                    <a:pt x="32" y="107"/>
                    <a:pt x="32" y="98"/>
                  </a:cubicBezTo>
                  <a:cubicBezTo>
                    <a:pt x="32" y="89"/>
                    <a:pt x="25" y="82"/>
                    <a:pt x="16" y="82"/>
                  </a:cubicBezTo>
                  <a:cubicBezTo>
                    <a:pt x="8" y="82"/>
                    <a:pt x="0" y="89"/>
                    <a:pt x="0" y="98"/>
                  </a:cubicBezTo>
                  <a:close/>
                  <a:moveTo>
                    <a:pt x="0" y="180"/>
                  </a:moveTo>
                  <a:cubicBezTo>
                    <a:pt x="0" y="189"/>
                    <a:pt x="8" y="196"/>
                    <a:pt x="16" y="196"/>
                  </a:cubicBezTo>
                  <a:cubicBezTo>
                    <a:pt x="25" y="196"/>
                    <a:pt x="32" y="189"/>
                    <a:pt x="32" y="180"/>
                  </a:cubicBezTo>
                  <a:cubicBezTo>
                    <a:pt x="32" y="171"/>
                    <a:pt x="25" y="164"/>
                    <a:pt x="16" y="164"/>
                  </a:cubicBezTo>
                  <a:cubicBezTo>
                    <a:pt x="8" y="164"/>
                    <a:pt x="0" y="171"/>
                    <a:pt x="0" y="180"/>
                  </a:cubicBezTo>
                  <a:close/>
                  <a:moveTo>
                    <a:pt x="0" y="262"/>
                  </a:moveTo>
                  <a:cubicBezTo>
                    <a:pt x="0" y="271"/>
                    <a:pt x="8" y="278"/>
                    <a:pt x="16" y="278"/>
                  </a:cubicBezTo>
                  <a:cubicBezTo>
                    <a:pt x="25" y="278"/>
                    <a:pt x="32" y="271"/>
                    <a:pt x="32" y="262"/>
                  </a:cubicBezTo>
                  <a:cubicBezTo>
                    <a:pt x="32" y="253"/>
                    <a:pt x="25" y="246"/>
                    <a:pt x="16" y="246"/>
                  </a:cubicBezTo>
                  <a:cubicBezTo>
                    <a:pt x="8" y="246"/>
                    <a:pt x="0" y="253"/>
                    <a:pt x="0" y="262"/>
                  </a:cubicBezTo>
                  <a:close/>
                  <a:moveTo>
                    <a:pt x="0" y="344"/>
                  </a:moveTo>
                  <a:cubicBezTo>
                    <a:pt x="0" y="353"/>
                    <a:pt x="8" y="360"/>
                    <a:pt x="16" y="360"/>
                  </a:cubicBezTo>
                  <a:cubicBezTo>
                    <a:pt x="25" y="360"/>
                    <a:pt x="32" y="353"/>
                    <a:pt x="32" y="344"/>
                  </a:cubicBezTo>
                  <a:cubicBezTo>
                    <a:pt x="32" y="335"/>
                    <a:pt x="25" y="328"/>
                    <a:pt x="16" y="328"/>
                  </a:cubicBezTo>
                  <a:cubicBezTo>
                    <a:pt x="8" y="328"/>
                    <a:pt x="0" y="335"/>
                    <a:pt x="0" y="344"/>
                  </a:cubicBezTo>
                  <a:close/>
                  <a:moveTo>
                    <a:pt x="0" y="426"/>
                  </a:moveTo>
                  <a:cubicBezTo>
                    <a:pt x="0" y="435"/>
                    <a:pt x="8" y="442"/>
                    <a:pt x="16" y="442"/>
                  </a:cubicBezTo>
                  <a:cubicBezTo>
                    <a:pt x="25" y="442"/>
                    <a:pt x="32" y="435"/>
                    <a:pt x="32" y="426"/>
                  </a:cubicBezTo>
                  <a:cubicBezTo>
                    <a:pt x="32" y="417"/>
                    <a:pt x="25" y="410"/>
                    <a:pt x="16" y="410"/>
                  </a:cubicBezTo>
                  <a:cubicBezTo>
                    <a:pt x="8" y="410"/>
                    <a:pt x="0" y="417"/>
                    <a:pt x="0" y="426"/>
                  </a:cubicBezTo>
                  <a:close/>
                  <a:moveTo>
                    <a:pt x="0" y="508"/>
                  </a:moveTo>
                  <a:cubicBezTo>
                    <a:pt x="0" y="517"/>
                    <a:pt x="8" y="524"/>
                    <a:pt x="16" y="524"/>
                  </a:cubicBezTo>
                  <a:cubicBezTo>
                    <a:pt x="25" y="524"/>
                    <a:pt x="32" y="517"/>
                    <a:pt x="32" y="508"/>
                  </a:cubicBezTo>
                  <a:cubicBezTo>
                    <a:pt x="32" y="499"/>
                    <a:pt x="25" y="492"/>
                    <a:pt x="16" y="492"/>
                  </a:cubicBezTo>
                  <a:cubicBezTo>
                    <a:pt x="8" y="492"/>
                    <a:pt x="0" y="499"/>
                    <a:pt x="0" y="508"/>
                  </a:cubicBezTo>
                  <a:close/>
                  <a:moveTo>
                    <a:pt x="0" y="590"/>
                  </a:moveTo>
                  <a:cubicBezTo>
                    <a:pt x="0" y="599"/>
                    <a:pt x="8" y="606"/>
                    <a:pt x="16" y="606"/>
                  </a:cubicBezTo>
                  <a:cubicBezTo>
                    <a:pt x="25" y="606"/>
                    <a:pt x="32" y="599"/>
                    <a:pt x="32" y="590"/>
                  </a:cubicBezTo>
                  <a:cubicBezTo>
                    <a:pt x="32" y="581"/>
                    <a:pt x="25" y="574"/>
                    <a:pt x="16" y="574"/>
                  </a:cubicBezTo>
                  <a:cubicBezTo>
                    <a:pt x="8" y="574"/>
                    <a:pt x="0" y="581"/>
                    <a:pt x="0" y="590"/>
                  </a:cubicBezTo>
                  <a:close/>
                  <a:moveTo>
                    <a:pt x="0" y="672"/>
                  </a:moveTo>
                  <a:cubicBezTo>
                    <a:pt x="0" y="681"/>
                    <a:pt x="8" y="688"/>
                    <a:pt x="16" y="688"/>
                  </a:cubicBezTo>
                  <a:cubicBezTo>
                    <a:pt x="25" y="688"/>
                    <a:pt x="32" y="681"/>
                    <a:pt x="32" y="672"/>
                  </a:cubicBezTo>
                  <a:cubicBezTo>
                    <a:pt x="32" y="663"/>
                    <a:pt x="25" y="656"/>
                    <a:pt x="16" y="656"/>
                  </a:cubicBezTo>
                  <a:cubicBezTo>
                    <a:pt x="8" y="656"/>
                    <a:pt x="0" y="663"/>
                    <a:pt x="0" y="672"/>
                  </a:cubicBezTo>
                  <a:close/>
                  <a:moveTo>
                    <a:pt x="0" y="754"/>
                  </a:moveTo>
                  <a:cubicBezTo>
                    <a:pt x="0" y="763"/>
                    <a:pt x="8" y="770"/>
                    <a:pt x="16" y="770"/>
                  </a:cubicBezTo>
                  <a:cubicBezTo>
                    <a:pt x="25" y="770"/>
                    <a:pt x="32" y="763"/>
                    <a:pt x="32" y="754"/>
                  </a:cubicBezTo>
                  <a:cubicBezTo>
                    <a:pt x="32" y="745"/>
                    <a:pt x="25" y="738"/>
                    <a:pt x="16" y="738"/>
                  </a:cubicBezTo>
                  <a:cubicBezTo>
                    <a:pt x="8" y="738"/>
                    <a:pt x="0" y="745"/>
                    <a:pt x="0" y="754"/>
                  </a:cubicBezTo>
                  <a:close/>
                  <a:moveTo>
                    <a:pt x="0" y="836"/>
                  </a:moveTo>
                  <a:cubicBezTo>
                    <a:pt x="0" y="845"/>
                    <a:pt x="8" y="852"/>
                    <a:pt x="16" y="852"/>
                  </a:cubicBezTo>
                  <a:cubicBezTo>
                    <a:pt x="25" y="852"/>
                    <a:pt x="32" y="845"/>
                    <a:pt x="32" y="836"/>
                  </a:cubicBezTo>
                  <a:cubicBezTo>
                    <a:pt x="32" y="827"/>
                    <a:pt x="25" y="820"/>
                    <a:pt x="16" y="820"/>
                  </a:cubicBezTo>
                  <a:cubicBezTo>
                    <a:pt x="8" y="820"/>
                    <a:pt x="0" y="827"/>
                    <a:pt x="0" y="836"/>
                  </a:cubicBezTo>
                  <a:close/>
                  <a:moveTo>
                    <a:pt x="0" y="918"/>
                  </a:moveTo>
                  <a:cubicBezTo>
                    <a:pt x="0" y="927"/>
                    <a:pt x="8" y="934"/>
                    <a:pt x="16" y="934"/>
                  </a:cubicBezTo>
                  <a:cubicBezTo>
                    <a:pt x="25" y="934"/>
                    <a:pt x="32" y="927"/>
                    <a:pt x="32" y="918"/>
                  </a:cubicBezTo>
                  <a:cubicBezTo>
                    <a:pt x="32" y="909"/>
                    <a:pt x="25" y="902"/>
                    <a:pt x="16" y="902"/>
                  </a:cubicBezTo>
                  <a:cubicBezTo>
                    <a:pt x="8" y="902"/>
                    <a:pt x="0" y="909"/>
                    <a:pt x="0" y="918"/>
                  </a:cubicBezTo>
                  <a:close/>
                  <a:moveTo>
                    <a:pt x="0" y="1000"/>
                  </a:moveTo>
                  <a:cubicBezTo>
                    <a:pt x="0" y="1009"/>
                    <a:pt x="8" y="1016"/>
                    <a:pt x="16" y="1016"/>
                  </a:cubicBezTo>
                  <a:cubicBezTo>
                    <a:pt x="25" y="1016"/>
                    <a:pt x="32" y="1009"/>
                    <a:pt x="32" y="1000"/>
                  </a:cubicBezTo>
                  <a:cubicBezTo>
                    <a:pt x="32" y="991"/>
                    <a:pt x="25" y="984"/>
                    <a:pt x="16" y="984"/>
                  </a:cubicBezTo>
                  <a:cubicBezTo>
                    <a:pt x="8" y="984"/>
                    <a:pt x="0" y="991"/>
                    <a:pt x="0" y="1000"/>
                  </a:cubicBezTo>
                  <a:close/>
                </a:path>
              </a:pathLst>
            </a:custGeom>
            <a:solidFill>
              <a:schemeClr val="tx1">
                <a:lumMod val="75000"/>
                <a:lumOff val="25000"/>
              </a:schemeClr>
            </a:solidFill>
            <a:ln>
              <a:noFill/>
            </a:ln>
          </p:spPr>
          <p:txBody>
            <a:bodyPr anchor="ctr"/>
            <a:lstStyle/>
            <a:p>
              <a:pPr algn="ctr"/>
              <a:endParaRPr/>
            </a:p>
          </p:txBody>
        </p:sp>
        <p:sp>
          <p:nvSpPr>
            <p:cNvPr id="16" name="任意多边形: 形状 15"/>
            <p:cNvSpPr/>
            <p:nvPr/>
          </p:nvSpPr>
          <p:spPr bwMode="auto">
            <a:xfrm>
              <a:off x="5838795" y="1843842"/>
              <a:ext cx="73653" cy="3691851"/>
            </a:xfrm>
            <a:custGeom>
              <a:avLst/>
              <a:gdLst>
                <a:gd name="T0" fmla="*/ 0 w 20"/>
                <a:gd name="T1" fmla="*/ 277 h 1016"/>
                <a:gd name="T2" fmla="*/ 0 w 20"/>
                <a:gd name="T3" fmla="*/ 247 h 1016"/>
                <a:gd name="T4" fmla="*/ 20 w 20"/>
                <a:gd name="T5" fmla="*/ 262 h 1016"/>
                <a:gd name="T6" fmla="*/ 20 w 20"/>
                <a:gd name="T7" fmla="*/ 508 h 1016"/>
                <a:gd name="T8" fmla="*/ 0 w 20"/>
                <a:gd name="T9" fmla="*/ 493 h 1016"/>
                <a:gd name="T10" fmla="*/ 0 w 20"/>
                <a:gd name="T11" fmla="*/ 523 h 1016"/>
                <a:gd name="T12" fmla="*/ 20 w 20"/>
                <a:gd name="T13" fmla="*/ 508 h 1016"/>
                <a:gd name="T14" fmla="*/ 4 w 20"/>
                <a:gd name="T15" fmla="*/ 328 h 1016"/>
                <a:gd name="T16" fmla="*/ 11 w 20"/>
                <a:gd name="T17" fmla="*/ 344 h 1016"/>
                <a:gd name="T18" fmla="*/ 4 w 20"/>
                <a:gd name="T19" fmla="*/ 360 h 1016"/>
                <a:gd name="T20" fmla="*/ 20 w 20"/>
                <a:gd name="T21" fmla="*/ 426 h 1016"/>
                <a:gd name="T22" fmla="*/ 0 w 20"/>
                <a:gd name="T23" fmla="*/ 411 h 1016"/>
                <a:gd name="T24" fmla="*/ 0 w 20"/>
                <a:gd name="T25" fmla="*/ 441 h 1016"/>
                <a:gd name="T26" fmla="*/ 20 w 20"/>
                <a:gd name="T27" fmla="*/ 426 h 1016"/>
                <a:gd name="T28" fmla="*/ 4 w 20"/>
                <a:gd name="T29" fmla="*/ 82 h 1016"/>
                <a:gd name="T30" fmla="*/ 11 w 20"/>
                <a:gd name="T31" fmla="*/ 98 h 1016"/>
                <a:gd name="T32" fmla="*/ 4 w 20"/>
                <a:gd name="T33" fmla="*/ 114 h 1016"/>
                <a:gd name="T34" fmla="*/ 20 w 20"/>
                <a:gd name="T35" fmla="*/ 16 h 1016"/>
                <a:gd name="T36" fmla="*/ 0 w 20"/>
                <a:gd name="T37" fmla="*/ 1 h 1016"/>
                <a:gd name="T38" fmla="*/ 0 w 20"/>
                <a:gd name="T39" fmla="*/ 31 h 1016"/>
                <a:gd name="T40" fmla="*/ 20 w 20"/>
                <a:gd name="T41" fmla="*/ 16 h 1016"/>
                <a:gd name="T42" fmla="*/ 4 w 20"/>
                <a:gd name="T43" fmla="*/ 164 h 1016"/>
                <a:gd name="T44" fmla="*/ 11 w 20"/>
                <a:gd name="T45" fmla="*/ 180 h 1016"/>
                <a:gd name="T46" fmla="*/ 4 w 20"/>
                <a:gd name="T47" fmla="*/ 196 h 1016"/>
                <a:gd name="T48" fmla="*/ 20 w 20"/>
                <a:gd name="T49" fmla="*/ 918 h 1016"/>
                <a:gd name="T50" fmla="*/ 0 w 20"/>
                <a:gd name="T51" fmla="*/ 903 h 1016"/>
                <a:gd name="T52" fmla="*/ 0 w 20"/>
                <a:gd name="T53" fmla="*/ 933 h 1016"/>
                <a:gd name="T54" fmla="*/ 20 w 20"/>
                <a:gd name="T55" fmla="*/ 918 h 1016"/>
                <a:gd name="T56" fmla="*/ 4 w 20"/>
                <a:gd name="T57" fmla="*/ 1016 h 1016"/>
                <a:gd name="T58" fmla="*/ 4 w 20"/>
                <a:gd name="T59" fmla="*/ 984 h 1016"/>
                <a:gd name="T60" fmla="*/ 11 w 20"/>
                <a:gd name="T61" fmla="*/ 1000 h 1016"/>
                <a:gd name="T62" fmla="*/ 20 w 20"/>
                <a:gd name="T63" fmla="*/ 836 h 1016"/>
                <a:gd name="T64" fmla="*/ 0 w 20"/>
                <a:gd name="T65" fmla="*/ 821 h 1016"/>
                <a:gd name="T66" fmla="*/ 0 w 20"/>
                <a:gd name="T67" fmla="*/ 851 h 1016"/>
                <a:gd name="T68" fmla="*/ 20 w 20"/>
                <a:gd name="T69" fmla="*/ 836 h 1016"/>
                <a:gd name="T70" fmla="*/ 4 w 20"/>
                <a:gd name="T71" fmla="*/ 656 h 1016"/>
                <a:gd name="T72" fmla="*/ 11 w 20"/>
                <a:gd name="T73" fmla="*/ 672 h 1016"/>
                <a:gd name="T74" fmla="*/ 4 w 20"/>
                <a:gd name="T75" fmla="*/ 688 h 1016"/>
                <a:gd name="T76" fmla="*/ 20 w 20"/>
                <a:gd name="T77" fmla="*/ 754 h 1016"/>
                <a:gd name="T78" fmla="*/ 0 w 20"/>
                <a:gd name="T79" fmla="*/ 739 h 1016"/>
                <a:gd name="T80" fmla="*/ 0 w 20"/>
                <a:gd name="T81" fmla="*/ 769 h 1016"/>
                <a:gd name="T82" fmla="*/ 20 w 20"/>
                <a:gd name="T83" fmla="*/ 754 h 1016"/>
                <a:gd name="T84" fmla="*/ 4 w 20"/>
                <a:gd name="T85" fmla="*/ 574 h 1016"/>
                <a:gd name="T86" fmla="*/ 11 w 20"/>
                <a:gd name="T87" fmla="*/ 590 h 1016"/>
                <a:gd name="T88" fmla="*/ 4 w 20"/>
                <a:gd name="T89" fmla="*/ 606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 h="1016">
                  <a:moveTo>
                    <a:pt x="4" y="278"/>
                  </a:moveTo>
                  <a:cubicBezTo>
                    <a:pt x="3" y="278"/>
                    <a:pt x="1" y="278"/>
                    <a:pt x="0" y="277"/>
                  </a:cubicBezTo>
                  <a:cubicBezTo>
                    <a:pt x="6" y="275"/>
                    <a:pt x="11" y="269"/>
                    <a:pt x="11" y="262"/>
                  </a:cubicBezTo>
                  <a:cubicBezTo>
                    <a:pt x="11" y="255"/>
                    <a:pt x="6" y="249"/>
                    <a:pt x="0" y="247"/>
                  </a:cubicBezTo>
                  <a:cubicBezTo>
                    <a:pt x="1" y="247"/>
                    <a:pt x="3" y="246"/>
                    <a:pt x="4" y="246"/>
                  </a:cubicBezTo>
                  <a:cubicBezTo>
                    <a:pt x="13" y="246"/>
                    <a:pt x="20" y="253"/>
                    <a:pt x="20" y="262"/>
                  </a:cubicBezTo>
                  <a:cubicBezTo>
                    <a:pt x="20" y="271"/>
                    <a:pt x="13" y="278"/>
                    <a:pt x="4" y="278"/>
                  </a:cubicBezTo>
                  <a:close/>
                  <a:moveTo>
                    <a:pt x="20" y="508"/>
                  </a:moveTo>
                  <a:cubicBezTo>
                    <a:pt x="20" y="499"/>
                    <a:pt x="13" y="492"/>
                    <a:pt x="4" y="492"/>
                  </a:cubicBezTo>
                  <a:cubicBezTo>
                    <a:pt x="3" y="492"/>
                    <a:pt x="1" y="493"/>
                    <a:pt x="0" y="493"/>
                  </a:cubicBezTo>
                  <a:cubicBezTo>
                    <a:pt x="6" y="495"/>
                    <a:pt x="11" y="501"/>
                    <a:pt x="11" y="508"/>
                  </a:cubicBezTo>
                  <a:cubicBezTo>
                    <a:pt x="11" y="515"/>
                    <a:pt x="6" y="521"/>
                    <a:pt x="0" y="523"/>
                  </a:cubicBezTo>
                  <a:cubicBezTo>
                    <a:pt x="1" y="524"/>
                    <a:pt x="3" y="524"/>
                    <a:pt x="4" y="524"/>
                  </a:cubicBezTo>
                  <a:cubicBezTo>
                    <a:pt x="13" y="524"/>
                    <a:pt x="20" y="517"/>
                    <a:pt x="20" y="508"/>
                  </a:cubicBezTo>
                  <a:close/>
                  <a:moveTo>
                    <a:pt x="20" y="344"/>
                  </a:moveTo>
                  <a:cubicBezTo>
                    <a:pt x="20" y="335"/>
                    <a:pt x="13" y="328"/>
                    <a:pt x="4" y="328"/>
                  </a:cubicBezTo>
                  <a:cubicBezTo>
                    <a:pt x="3" y="328"/>
                    <a:pt x="1" y="329"/>
                    <a:pt x="0" y="329"/>
                  </a:cubicBezTo>
                  <a:cubicBezTo>
                    <a:pt x="6" y="331"/>
                    <a:pt x="11" y="337"/>
                    <a:pt x="11" y="344"/>
                  </a:cubicBezTo>
                  <a:cubicBezTo>
                    <a:pt x="11" y="351"/>
                    <a:pt x="6" y="357"/>
                    <a:pt x="0" y="359"/>
                  </a:cubicBezTo>
                  <a:cubicBezTo>
                    <a:pt x="1" y="360"/>
                    <a:pt x="3" y="360"/>
                    <a:pt x="4" y="360"/>
                  </a:cubicBezTo>
                  <a:cubicBezTo>
                    <a:pt x="13" y="360"/>
                    <a:pt x="20" y="353"/>
                    <a:pt x="20" y="344"/>
                  </a:cubicBezTo>
                  <a:close/>
                  <a:moveTo>
                    <a:pt x="20" y="426"/>
                  </a:moveTo>
                  <a:cubicBezTo>
                    <a:pt x="20" y="417"/>
                    <a:pt x="13" y="410"/>
                    <a:pt x="4" y="410"/>
                  </a:cubicBezTo>
                  <a:cubicBezTo>
                    <a:pt x="3" y="410"/>
                    <a:pt x="1" y="411"/>
                    <a:pt x="0" y="411"/>
                  </a:cubicBezTo>
                  <a:cubicBezTo>
                    <a:pt x="6" y="413"/>
                    <a:pt x="11" y="419"/>
                    <a:pt x="11" y="426"/>
                  </a:cubicBezTo>
                  <a:cubicBezTo>
                    <a:pt x="11" y="433"/>
                    <a:pt x="6" y="439"/>
                    <a:pt x="0" y="441"/>
                  </a:cubicBezTo>
                  <a:cubicBezTo>
                    <a:pt x="1" y="442"/>
                    <a:pt x="3" y="442"/>
                    <a:pt x="4" y="442"/>
                  </a:cubicBezTo>
                  <a:cubicBezTo>
                    <a:pt x="13" y="442"/>
                    <a:pt x="20" y="435"/>
                    <a:pt x="20" y="426"/>
                  </a:cubicBezTo>
                  <a:close/>
                  <a:moveTo>
                    <a:pt x="20" y="98"/>
                  </a:moveTo>
                  <a:cubicBezTo>
                    <a:pt x="20" y="89"/>
                    <a:pt x="13" y="82"/>
                    <a:pt x="4" y="82"/>
                  </a:cubicBezTo>
                  <a:cubicBezTo>
                    <a:pt x="3" y="82"/>
                    <a:pt x="1" y="83"/>
                    <a:pt x="0" y="83"/>
                  </a:cubicBezTo>
                  <a:cubicBezTo>
                    <a:pt x="6" y="85"/>
                    <a:pt x="11" y="91"/>
                    <a:pt x="11" y="98"/>
                  </a:cubicBezTo>
                  <a:cubicBezTo>
                    <a:pt x="11" y="105"/>
                    <a:pt x="6" y="111"/>
                    <a:pt x="0" y="113"/>
                  </a:cubicBezTo>
                  <a:cubicBezTo>
                    <a:pt x="1" y="114"/>
                    <a:pt x="3" y="114"/>
                    <a:pt x="4" y="114"/>
                  </a:cubicBezTo>
                  <a:cubicBezTo>
                    <a:pt x="13" y="114"/>
                    <a:pt x="20" y="107"/>
                    <a:pt x="20" y="98"/>
                  </a:cubicBezTo>
                  <a:close/>
                  <a:moveTo>
                    <a:pt x="20" y="16"/>
                  </a:moveTo>
                  <a:cubicBezTo>
                    <a:pt x="20" y="7"/>
                    <a:pt x="13" y="0"/>
                    <a:pt x="4" y="0"/>
                  </a:cubicBezTo>
                  <a:cubicBezTo>
                    <a:pt x="3" y="0"/>
                    <a:pt x="1" y="1"/>
                    <a:pt x="0" y="1"/>
                  </a:cubicBezTo>
                  <a:cubicBezTo>
                    <a:pt x="6" y="3"/>
                    <a:pt x="11" y="9"/>
                    <a:pt x="11" y="16"/>
                  </a:cubicBezTo>
                  <a:cubicBezTo>
                    <a:pt x="11" y="23"/>
                    <a:pt x="6" y="29"/>
                    <a:pt x="0" y="31"/>
                  </a:cubicBezTo>
                  <a:cubicBezTo>
                    <a:pt x="1" y="32"/>
                    <a:pt x="3" y="32"/>
                    <a:pt x="4" y="32"/>
                  </a:cubicBezTo>
                  <a:cubicBezTo>
                    <a:pt x="13" y="32"/>
                    <a:pt x="20" y="25"/>
                    <a:pt x="20" y="16"/>
                  </a:cubicBezTo>
                  <a:close/>
                  <a:moveTo>
                    <a:pt x="20" y="180"/>
                  </a:moveTo>
                  <a:cubicBezTo>
                    <a:pt x="20" y="171"/>
                    <a:pt x="13" y="164"/>
                    <a:pt x="4" y="164"/>
                  </a:cubicBezTo>
                  <a:cubicBezTo>
                    <a:pt x="3" y="164"/>
                    <a:pt x="1" y="165"/>
                    <a:pt x="0" y="165"/>
                  </a:cubicBezTo>
                  <a:cubicBezTo>
                    <a:pt x="6" y="167"/>
                    <a:pt x="11" y="173"/>
                    <a:pt x="11" y="180"/>
                  </a:cubicBezTo>
                  <a:cubicBezTo>
                    <a:pt x="11" y="187"/>
                    <a:pt x="6" y="193"/>
                    <a:pt x="0" y="195"/>
                  </a:cubicBezTo>
                  <a:cubicBezTo>
                    <a:pt x="1" y="196"/>
                    <a:pt x="3" y="196"/>
                    <a:pt x="4" y="196"/>
                  </a:cubicBezTo>
                  <a:cubicBezTo>
                    <a:pt x="13" y="196"/>
                    <a:pt x="20" y="189"/>
                    <a:pt x="20" y="180"/>
                  </a:cubicBezTo>
                  <a:close/>
                  <a:moveTo>
                    <a:pt x="20" y="918"/>
                  </a:moveTo>
                  <a:cubicBezTo>
                    <a:pt x="20" y="909"/>
                    <a:pt x="13" y="902"/>
                    <a:pt x="4" y="902"/>
                  </a:cubicBezTo>
                  <a:cubicBezTo>
                    <a:pt x="3" y="902"/>
                    <a:pt x="1" y="903"/>
                    <a:pt x="0" y="903"/>
                  </a:cubicBezTo>
                  <a:cubicBezTo>
                    <a:pt x="6" y="905"/>
                    <a:pt x="11" y="911"/>
                    <a:pt x="11" y="918"/>
                  </a:cubicBezTo>
                  <a:cubicBezTo>
                    <a:pt x="11" y="925"/>
                    <a:pt x="6" y="931"/>
                    <a:pt x="0" y="933"/>
                  </a:cubicBezTo>
                  <a:cubicBezTo>
                    <a:pt x="1" y="934"/>
                    <a:pt x="3" y="934"/>
                    <a:pt x="4" y="934"/>
                  </a:cubicBezTo>
                  <a:cubicBezTo>
                    <a:pt x="13" y="934"/>
                    <a:pt x="20" y="927"/>
                    <a:pt x="20" y="918"/>
                  </a:cubicBezTo>
                  <a:close/>
                  <a:moveTo>
                    <a:pt x="0" y="1015"/>
                  </a:moveTo>
                  <a:cubicBezTo>
                    <a:pt x="1" y="1016"/>
                    <a:pt x="3" y="1016"/>
                    <a:pt x="4" y="1016"/>
                  </a:cubicBezTo>
                  <a:cubicBezTo>
                    <a:pt x="13" y="1016"/>
                    <a:pt x="20" y="1009"/>
                    <a:pt x="20" y="1000"/>
                  </a:cubicBezTo>
                  <a:cubicBezTo>
                    <a:pt x="20" y="991"/>
                    <a:pt x="13" y="984"/>
                    <a:pt x="4" y="984"/>
                  </a:cubicBezTo>
                  <a:cubicBezTo>
                    <a:pt x="3" y="984"/>
                    <a:pt x="1" y="985"/>
                    <a:pt x="0" y="985"/>
                  </a:cubicBezTo>
                  <a:cubicBezTo>
                    <a:pt x="6" y="987"/>
                    <a:pt x="11" y="993"/>
                    <a:pt x="11" y="1000"/>
                  </a:cubicBezTo>
                  <a:cubicBezTo>
                    <a:pt x="11" y="1007"/>
                    <a:pt x="6" y="1013"/>
                    <a:pt x="0" y="1015"/>
                  </a:cubicBezTo>
                  <a:close/>
                  <a:moveTo>
                    <a:pt x="20" y="836"/>
                  </a:moveTo>
                  <a:cubicBezTo>
                    <a:pt x="20" y="827"/>
                    <a:pt x="13" y="820"/>
                    <a:pt x="4" y="820"/>
                  </a:cubicBezTo>
                  <a:cubicBezTo>
                    <a:pt x="3" y="820"/>
                    <a:pt x="1" y="821"/>
                    <a:pt x="0" y="821"/>
                  </a:cubicBezTo>
                  <a:cubicBezTo>
                    <a:pt x="6" y="823"/>
                    <a:pt x="11" y="829"/>
                    <a:pt x="11" y="836"/>
                  </a:cubicBezTo>
                  <a:cubicBezTo>
                    <a:pt x="11" y="843"/>
                    <a:pt x="6" y="849"/>
                    <a:pt x="0" y="851"/>
                  </a:cubicBezTo>
                  <a:cubicBezTo>
                    <a:pt x="1" y="852"/>
                    <a:pt x="3" y="852"/>
                    <a:pt x="4" y="852"/>
                  </a:cubicBezTo>
                  <a:cubicBezTo>
                    <a:pt x="13" y="852"/>
                    <a:pt x="20" y="845"/>
                    <a:pt x="20" y="836"/>
                  </a:cubicBezTo>
                  <a:close/>
                  <a:moveTo>
                    <a:pt x="20" y="672"/>
                  </a:moveTo>
                  <a:cubicBezTo>
                    <a:pt x="20" y="663"/>
                    <a:pt x="13" y="656"/>
                    <a:pt x="4" y="656"/>
                  </a:cubicBezTo>
                  <a:cubicBezTo>
                    <a:pt x="3" y="656"/>
                    <a:pt x="1" y="657"/>
                    <a:pt x="0" y="657"/>
                  </a:cubicBezTo>
                  <a:cubicBezTo>
                    <a:pt x="6" y="659"/>
                    <a:pt x="11" y="665"/>
                    <a:pt x="11" y="672"/>
                  </a:cubicBezTo>
                  <a:cubicBezTo>
                    <a:pt x="11" y="679"/>
                    <a:pt x="6" y="685"/>
                    <a:pt x="0" y="687"/>
                  </a:cubicBezTo>
                  <a:cubicBezTo>
                    <a:pt x="1" y="688"/>
                    <a:pt x="3" y="688"/>
                    <a:pt x="4" y="688"/>
                  </a:cubicBezTo>
                  <a:cubicBezTo>
                    <a:pt x="13" y="688"/>
                    <a:pt x="20" y="681"/>
                    <a:pt x="20" y="672"/>
                  </a:cubicBezTo>
                  <a:close/>
                  <a:moveTo>
                    <a:pt x="20" y="754"/>
                  </a:moveTo>
                  <a:cubicBezTo>
                    <a:pt x="20" y="745"/>
                    <a:pt x="13" y="738"/>
                    <a:pt x="4" y="738"/>
                  </a:cubicBezTo>
                  <a:cubicBezTo>
                    <a:pt x="3" y="738"/>
                    <a:pt x="1" y="739"/>
                    <a:pt x="0" y="739"/>
                  </a:cubicBezTo>
                  <a:cubicBezTo>
                    <a:pt x="6" y="741"/>
                    <a:pt x="11" y="747"/>
                    <a:pt x="11" y="754"/>
                  </a:cubicBezTo>
                  <a:cubicBezTo>
                    <a:pt x="11" y="761"/>
                    <a:pt x="6" y="767"/>
                    <a:pt x="0" y="769"/>
                  </a:cubicBezTo>
                  <a:cubicBezTo>
                    <a:pt x="1" y="770"/>
                    <a:pt x="3" y="770"/>
                    <a:pt x="4" y="770"/>
                  </a:cubicBezTo>
                  <a:cubicBezTo>
                    <a:pt x="13" y="770"/>
                    <a:pt x="20" y="763"/>
                    <a:pt x="20" y="754"/>
                  </a:cubicBezTo>
                  <a:close/>
                  <a:moveTo>
                    <a:pt x="20" y="590"/>
                  </a:moveTo>
                  <a:cubicBezTo>
                    <a:pt x="20" y="581"/>
                    <a:pt x="13" y="574"/>
                    <a:pt x="4" y="574"/>
                  </a:cubicBezTo>
                  <a:cubicBezTo>
                    <a:pt x="3" y="574"/>
                    <a:pt x="1" y="575"/>
                    <a:pt x="0" y="575"/>
                  </a:cubicBezTo>
                  <a:cubicBezTo>
                    <a:pt x="6" y="577"/>
                    <a:pt x="11" y="583"/>
                    <a:pt x="11" y="590"/>
                  </a:cubicBezTo>
                  <a:cubicBezTo>
                    <a:pt x="11" y="597"/>
                    <a:pt x="6" y="603"/>
                    <a:pt x="0" y="605"/>
                  </a:cubicBezTo>
                  <a:cubicBezTo>
                    <a:pt x="1" y="606"/>
                    <a:pt x="3" y="606"/>
                    <a:pt x="4" y="606"/>
                  </a:cubicBezTo>
                  <a:cubicBezTo>
                    <a:pt x="13" y="606"/>
                    <a:pt x="20" y="599"/>
                    <a:pt x="20" y="590"/>
                  </a:cubicBezTo>
                  <a:close/>
                </a:path>
              </a:pathLst>
            </a:custGeom>
            <a:solidFill>
              <a:schemeClr val="bg1">
                <a:lumMod val="50000"/>
              </a:schemeClr>
            </a:solidFill>
            <a:ln>
              <a:noFill/>
            </a:ln>
          </p:spPr>
          <p:txBody>
            <a:bodyPr anchor="ctr"/>
            <a:lstStyle/>
            <a:p>
              <a:pPr algn="ctr"/>
              <a:endParaRPr/>
            </a:p>
          </p:txBody>
        </p:sp>
        <p:grpSp>
          <p:nvGrpSpPr>
            <p:cNvPr id="17" name="组合 16"/>
            <p:cNvGrpSpPr/>
            <p:nvPr/>
          </p:nvGrpSpPr>
          <p:grpSpPr>
            <a:xfrm>
              <a:off x="5828054" y="1865324"/>
              <a:ext cx="537053" cy="3648888"/>
              <a:chOff x="4097337" y="390525"/>
              <a:chExt cx="555626" cy="3775076"/>
            </a:xfrm>
            <a:effectLst>
              <a:outerShdw blurRad="50800" dist="38100" dir="5400000" algn="t" rotWithShape="0">
                <a:prstClr val="black">
                  <a:alpha val="40000"/>
                </a:prstClr>
              </a:outerShdw>
            </a:effectLst>
          </p:grpSpPr>
          <p:sp>
            <p:nvSpPr>
              <p:cNvPr id="66" name="任意多边形: 形状 65"/>
              <p:cNvSpPr/>
              <p:nvPr/>
            </p:nvSpPr>
            <p:spPr bwMode="auto">
              <a:xfrm>
                <a:off x="4097338" y="390525"/>
                <a:ext cx="555625" cy="3775075"/>
              </a:xfrm>
              <a:custGeom>
                <a:avLst/>
                <a:gdLst>
                  <a:gd name="T0" fmla="*/ 10 w 148"/>
                  <a:gd name="T1" fmla="*/ 0 h 1004"/>
                  <a:gd name="T2" fmla="*/ 148 w 148"/>
                  <a:gd name="T3" fmla="*/ 10 h 1004"/>
                  <a:gd name="T4" fmla="*/ 10 w 148"/>
                  <a:gd name="T5" fmla="*/ 20 h 1004"/>
                  <a:gd name="T6" fmla="*/ 138 w 148"/>
                  <a:gd name="T7" fmla="*/ 82 h 1004"/>
                  <a:gd name="T8" fmla="*/ 0 w 148"/>
                  <a:gd name="T9" fmla="*/ 92 h 1004"/>
                  <a:gd name="T10" fmla="*/ 138 w 148"/>
                  <a:gd name="T11" fmla="*/ 102 h 1004"/>
                  <a:gd name="T12" fmla="*/ 138 w 148"/>
                  <a:gd name="T13" fmla="*/ 82 h 1004"/>
                  <a:gd name="T14" fmla="*/ 10 w 148"/>
                  <a:gd name="T15" fmla="*/ 164 h 1004"/>
                  <a:gd name="T16" fmla="*/ 10 w 148"/>
                  <a:gd name="T17" fmla="*/ 184 h 1004"/>
                  <a:gd name="T18" fmla="*/ 148 w 148"/>
                  <a:gd name="T19" fmla="*/ 174 h 1004"/>
                  <a:gd name="T20" fmla="*/ 138 w 148"/>
                  <a:gd name="T21" fmla="*/ 246 h 1004"/>
                  <a:gd name="T22" fmla="*/ 0 w 148"/>
                  <a:gd name="T23" fmla="*/ 256 h 1004"/>
                  <a:gd name="T24" fmla="*/ 138 w 148"/>
                  <a:gd name="T25" fmla="*/ 266 h 1004"/>
                  <a:gd name="T26" fmla="*/ 138 w 148"/>
                  <a:gd name="T27" fmla="*/ 246 h 1004"/>
                  <a:gd name="T28" fmla="*/ 10 w 148"/>
                  <a:gd name="T29" fmla="*/ 328 h 1004"/>
                  <a:gd name="T30" fmla="*/ 10 w 148"/>
                  <a:gd name="T31" fmla="*/ 348 h 1004"/>
                  <a:gd name="T32" fmla="*/ 148 w 148"/>
                  <a:gd name="T33" fmla="*/ 338 h 1004"/>
                  <a:gd name="T34" fmla="*/ 138 w 148"/>
                  <a:gd name="T35" fmla="*/ 410 h 1004"/>
                  <a:gd name="T36" fmla="*/ 0 w 148"/>
                  <a:gd name="T37" fmla="*/ 420 h 1004"/>
                  <a:gd name="T38" fmla="*/ 138 w 148"/>
                  <a:gd name="T39" fmla="*/ 430 h 1004"/>
                  <a:gd name="T40" fmla="*/ 138 w 148"/>
                  <a:gd name="T41" fmla="*/ 410 h 1004"/>
                  <a:gd name="T42" fmla="*/ 10 w 148"/>
                  <a:gd name="T43" fmla="*/ 492 h 1004"/>
                  <a:gd name="T44" fmla="*/ 10 w 148"/>
                  <a:gd name="T45" fmla="*/ 512 h 1004"/>
                  <a:gd name="T46" fmla="*/ 148 w 148"/>
                  <a:gd name="T47" fmla="*/ 502 h 1004"/>
                  <a:gd name="T48" fmla="*/ 138 w 148"/>
                  <a:gd name="T49" fmla="*/ 574 h 1004"/>
                  <a:gd name="T50" fmla="*/ 0 w 148"/>
                  <a:gd name="T51" fmla="*/ 584 h 1004"/>
                  <a:gd name="T52" fmla="*/ 138 w 148"/>
                  <a:gd name="T53" fmla="*/ 594 h 1004"/>
                  <a:gd name="T54" fmla="*/ 138 w 148"/>
                  <a:gd name="T55" fmla="*/ 574 h 1004"/>
                  <a:gd name="T56" fmla="*/ 10 w 148"/>
                  <a:gd name="T57" fmla="*/ 656 h 1004"/>
                  <a:gd name="T58" fmla="*/ 10 w 148"/>
                  <a:gd name="T59" fmla="*/ 676 h 1004"/>
                  <a:gd name="T60" fmla="*/ 148 w 148"/>
                  <a:gd name="T61" fmla="*/ 666 h 1004"/>
                  <a:gd name="T62" fmla="*/ 138 w 148"/>
                  <a:gd name="T63" fmla="*/ 738 h 1004"/>
                  <a:gd name="T64" fmla="*/ 0 w 148"/>
                  <a:gd name="T65" fmla="*/ 748 h 1004"/>
                  <a:gd name="T66" fmla="*/ 138 w 148"/>
                  <a:gd name="T67" fmla="*/ 758 h 1004"/>
                  <a:gd name="T68" fmla="*/ 138 w 148"/>
                  <a:gd name="T69" fmla="*/ 738 h 1004"/>
                  <a:gd name="T70" fmla="*/ 10 w 148"/>
                  <a:gd name="T71" fmla="*/ 820 h 1004"/>
                  <a:gd name="T72" fmla="*/ 10 w 148"/>
                  <a:gd name="T73" fmla="*/ 840 h 1004"/>
                  <a:gd name="T74" fmla="*/ 148 w 148"/>
                  <a:gd name="T75" fmla="*/ 830 h 1004"/>
                  <a:gd name="T76" fmla="*/ 138 w 148"/>
                  <a:gd name="T77" fmla="*/ 902 h 1004"/>
                  <a:gd name="T78" fmla="*/ 0 w 148"/>
                  <a:gd name="T79" fmla="*/ 912 h 1004"/>
                  <a:gd name="T80" fmla="*/ 138 w 148"/>
                  <a:gd name="T81" fmla="*/ 922 h 1004"/>
                  <a:gd name="T82" fmla="*/ 138 w 148"/>
                  <a:gd name="T83" fmla="*/ 902 h 1004"/>
                  <a:gd name="T84" fmla="*/ 10 w 148"/>
                  <a:gd name="T85" fmla="*/ 984 h 1004"/>
                  <a:gd name="T86" fmla="*/ 10 w 148"/>
                  <a:gd name="T87" fmla="*/ 1004 h 1004"/>
                  <a:gd name="T88" fmla="*/ 148 w 148"/>
                  <a:gd name="T89" fmla="*/ 994 h 1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8" h="1004">
                    <a:moveTo>
                      <a:pt x="0" y="10"/>
                    </a:moveTo>
                    <a:cubicBezTo>
                      <a:pt x="0" y="5"/>
                      <a:pt x="5" y="0"/>
                      <a:pt x="10" y="0"/>
                    </a:cubicBezTo>
                    <a:cubicBezTo>
                      <a:pt x="138" y="0"/>
                      <a:pt x="138" y="0"/>
                      <a:pt x="138" y="0"/>
                    </a:cubicBezTo>
                    <a:cubicBezTo>
                      <a:pt x="144" y="0"/>
                      <a:pt x="148" y="5"/>
                      <a:pt x="148" y="10"/>
                    </a:cubicBezTo>
                    <a:cubicBezTo>
                      <a:pt x="148" y="16"/>
                      <a:pt x="144" y="20"/>
                      <a:pt x="138" y="20"/>
                    </a:cubicBezTo>
                    <a:cubicBezTo>
                      <a:pt x="10" y="20"/>
                      <a:pt x="10" y="20"/>
                      <a:pt x="10" y="20"/>
                    </a:cubicBezTo>
                    <a:cubicBezTo>
                      <a:pt x="5" y="20"/>
                      <a:pt x="0" y="16"/>
                      <a:pt x="0" y="10"/>
                    </a:cubicBezTo>
                    <a:close/>
                    <a:moveTo>
                      <a:pt x="138" y="82"/>
                    </a:moveTo>
                    <a:cubicBezTo>
                      <a:pt x="10" y="82"/>
                      <a:pt x="10" y="82"/>
                      <a:pt x="10" y="82"/>
                    </a:cubicBezTo>
                    <a:cubicBezTo>
                      <a:pt x="5" y="82"/>
                      <a:pt x="0" y="87"/>
                      <a:pt x="0" y="92"/>
                    </a:cubicBezTo>
                    <a:cubicBezTo>
                      <a:pt x="0" y="98"/>
                      <a:pt x="5" y="102"/>
                      <a:pt x="10" y="102"/>
                    </a:cubicBezTo>
                    <a:cubicBezTo>
                      <a:pt x="138" y="102"/>
                      <a:pt x="138" y="102"/>
                      <a:pt x="138" y="102"/>
                    </a:cubicBezTo>
                    <a:cubicBezTo>
                      <a:pt x="144" y="102"/>
                      <a:pt x="148" y="98"/>
                      <a:pt x="148" y="92"/>
                    </a:cubicBezTo>
                    <a:cubicBezTo>
                      <a:pt x="148" y="87"/>
                      <a:pt x="144" y="82"/>
                      <a:pt x="138" y="82"/>
                    </a:cubicBezTo>
                    <a:close/>
                    <a:moveTo>
                      <a:pt x="138" y="164"/>
                    </a:moveTo>
                    <a:cubicBezTo>
                      <a:pt x="10" y="164"/>
                      <a:pt x="10" y="164"/>
                      <a:pt x="10" y="164"/>
                    </a:cubicBezTo>
                    <a:cubicBezTo>
                      <a:pt x="5" y="164"/>
                      <a:pt x="0" y="169"/>
                      <a:pt x="0" y="174"/>
                    </a:cubicBezTo>
                    <a:cubicBezTo>
                      <a:pt x="0" y="180"/>
                      <a:pt x="5" y="184"/>
                      <a:pt x="10" y="184"/>
                    </a:cubicBezTo>
                    <a:cubicBezTo>
                      <a:pt x="138" y="184"/>
                      <a:pt x="138" y="184"/>
                      <a:pt x="138" y="184"/>
                    </a:cubicBezTo>
                    <a:cubicBezTo>
                      <a:pt x="144" y="184"/>
                      <a:pt x="148" y="180"/>
                      <a:pt x="148" y="174"/>
                    </a:cubicBezTo>
                    <a:cubicBezTo>
                      <a:pt x="148" y="169"/>
                      <a:pt x="144" y="164"/>
                      <a:pt x="138" y="164"/>
                    </a:cubicBezTo>
                    <a:close/>
                    <a:moveTo>
                      <a:pt x="138" y="246"/>
                    </a:moveTo>
                    <a:cubicBezTo>
                      <a:pt x="10" y="246"/>
                      <a:pt x="10" y="246"/>
                      <a:pt x="10" y="246"/>
                    </a:cubicBezTo>
                    <a:cubicBezTo>
                      <a:pt x="5" y="246"/>
                      <a:pt x="0" y="251"/>
                      <a:pt x="0" y="256"/>
                    </a:cubicBezTo>
                    <a:cubicBezTo>
                      <a:pt x="0" y="262"/>
                      <a:pt x="5" y="266"/>
                      <a:pt x="10" y="266"/>
                    </a:cubicBezTo>
                    <a:cubicBezTo>
                      <a:pt x="138" y="266"/>
                      <a:pt x="138" y="266"/>
                      <a:pt x="138" y="266"/>
                    </a:cubicBezTo>
                    <a:cubicBezTo>
                      <a:pt x="144" y="266"/>
                      <a:pt x="148" y="262"/>
                      <a:pt x="148" y="256"/>
                    </a:cubicBezTo>
                    <a:cubicBezTo>
                      <a:pt x="148" y="251"/>
                      <a:pt x="144" y="246"/>
                      <a:pt x="138" y="246"/>
                    </a:cubicBezTo>
                    <a:close/>
                    <a:moveTo>
                      <a:pt x="138" y="328"/>
                    </a:moveTo>
                    <a:cubicBezTo>
                      <a:pt x="10" y="328"/>
                      <a:pt x="10" y="328"/>
                      <a:pt x="10" y="328"/>
                    </a:cubicBezTo>
                    <a:cubicBezTo>
                      <a:pt x="5" y="328"/>
                      <a:pt x="0" y="333"/>
                      <a:pt x="0" y="338"/>
                    </a:cubicBezTo>
                    <a:cubicBezTo>
                      <a:pt x="0" y="344"/>
                      <a:pt x="5" y="348"/>
                      <a:pt x="10" y="348"/>
                    </a:cubicBezTo>
                    <a:cubicBezTo>
                      <a:pt x="138" y="348"/>
                      <a:pt x="138" y="348"/>
                      <a:pt x="138" y="348"/>
                    </a:cubicBezTo>
                    <a:cubicBezTo>
                      <a:pt x="144" y="348"/>
                      <a:pt x="148" y="344"/>
                      <a:pt x="148" y="338"/>
                    </a:cubicBezTo>
                    <a:cubicBezTo>
                      <a:pt x="148" y="333"/>
                      <a:pt x="144" y="328"/>
                      <a:pt x="138" y="328"/>
                    </a:cubicBezTo>
                    <a:close/>
                    <a:moveTo>
                      <a:pt x="138" y="410"/>
                    </a:moveTo>
                    <a:cubicBezTo>
                      <a:pt x="10" y="410"/>
                      <a:pt x="10" y="410"/>
                      <a:pt x="10" y="410"/>
                    </a:cubicBezTo>
                    <a:cubicBezTo>
                      <a:pt x="5" y="410"/>
                      <a:pt x="0" y="415"/>
                      <a:pt x="0" y="420"/>
                    </a:cubicBezTo>
                    <a:cubicBezTo>
                      <a:pt x="0" y="426"/>
                      <a:pt x="5" y="430"/>
                      <a:pt x="10" y="430"/>
                    </a:cubicBezTo>
                    <a:cubicBezTo>
                      <a:pt x="138" y="430"/>
                      <a:pt x="138" y="430"/>
                      <a:pt x="138" y="430"/>
                    </a:cubicBezTo>
                    <a:cubicBezTo>
                      <a:pt x="144" y="430"/>
                      <a:pt x="148" y="426"/>
                      <a:pt x="148" y="420"/>
                    </a:cubicBezTo>
                    <a:cubicBezTo>
                      <a:pt x="148" y="415"/>
                      <a:pt x="144" y="410"/>
                      <a:pt x="138" y="410"/>
                    </a:cubicBezTo>
                    <a:close/>
                    <a:moveTo>
                      <a:pt x="138" y="492"/>
                    </a:moveTo>
                    <a:cubicBezTo>
                      <a:pt x="10" y="492"/>
                      <a:pt x="10" y="492"/>
                      <a:pt x="10" y="492"/>
                    </a:cubicBezTo>
                    <a:cubicBezTo>
                      <a:pt x="5" y="492"/>
                      <a:pt x="0" y="497"/>
                      <a:pt x="0" y="502"/>
                    </a:cubicBezTo>
                    <a:cubicBezTo>
                      <a:pt x="0" y="508"/>
                      <a:pt x="5" y="512"/>
                      <a:pt x="10" y="512"/>
                    </a:cubicBezTo>
                    <a:cubicBezTo>
                      <a:pt x="138" y="512"/>
                      <a:pt x="138" y="512"/>
                      <a:pt x="138" y="512"/>
                    </a:cubicBezTo>
                    <a:cubicBezTo>
                      <a:pt x="144" y="512"/>
                      <a:pt x="148" y="508"/>
                      <a:pt x="148" y="502"/>
                    </a:cubicBezTo>
                    <a:cubicBezTo>
                      <a:pt x="148" y="497"/>
                      <a:pt x="144" y="492"/>
                      <a:pt x="138" y="492"/>
                    </a:cubicBezTo>
                    <a:close/>
                    <a:moveTo>
                      <a:pt x="138" y="574"/>
                    </a:moveTo>
                    <a:cubicBezTo>
                      <a:pt x="10" y="574"/>
                      <a:pt x="10" y="574"/>
                      <a:pt x="10" y="574"/>
                    </a:cubicBezTo>
                    <a:cubicBezTo>
                      <a:pt x="5" y="574"/>
                      <a:pt x="0" y="579"/>
                      <a:pt x="0" y="584"/>
                    </a:cubicBezTo>
                    <a:cubicBezTo>
                      <a:pt x="0" y="590"/>
                      <a:pt x="5" y="594"/>
                      <a:pt x="10" y="594"/>
                    </a:cubicBezTo>
                    <a:cubicBezTo>
                      <a:pt x="138" y="594"/>
                      <a:pt x="138" y="594"/>
                      <a:pt x="138" y="594"/>
                    </a:cubicBezTo>
                    <a:cubicBezTo>
                      <a:pt x="144" y="594"/>
                      <a:pt x="148" y="590"/>
                      <a:pt x="148" y="584"/>
                    </a:cubicBezTo>
                    <a:cubicBezTo>
                      <a:pt x="148" y="579"/>
                      <a:pt x="144" y="574"/>
                      <a:pt x="138" y="574"/>
                    </a:cubicBezTo>
                    <a:close/>
                    <a:moveTo>
                      <a:pt x="138" y="656"/>
                    </a:moveTo>
                    <a:cubicBezTo>
                      <a:pt x="10" y="656"/>
                      <a:pt x="10" y="656"/>
                      <a:pt x="10" y="656"/>
                    </a:cubicBezTo>
                    <a:cubicBezTo>
                      <a:pt x="5" y="656"/>
                      <a:pt x="0" y="661"/>
                      <a:pt x="0" y="666"/>
                    </a:cubicBezTo>
                    <a:cubicBezTo>
                      <a:pt x="0" y="672"/>
                      <a:pt x="5" y="676"/>
                      <a:pt x="10" y="676"/>
                    </a:cubicBezTo>
                    <a:cubicBezTo>
                      <a:pt x="138" y="676"/>
                      <a:pt x="138" y="676"/>
                      <a:pt x="138" y="676"/>
                    </a:cubicBezTo>
                    <a:cubicBezTo>
                      <a:pt x="144" y="676"/>
                      <a:pt x="148" y="672"/>
                      <a:pt x="148" y="666"/>
                    </a:cubicBezTo>
                    <a:cubicBezTo>
                      <a:pt x="148" y="661"/>
                      <a:pt x="144" y="656"/>
                      <a:pt x="138" y="656"/>
                    </a:cubicBezTo>
                    <a:close/>
                    <a:moveTo>
                      <a:pt x="138" y="738"/>
                    </a:moveTo>
                    <a:cubicBezTo>
                      <a:pt x="10" y="738"/>
                      <a:pt x="10" y="738"/>
                      <a:pt x="10" y="738"/>
                    </a:cubicBezTo>
                    <a:cubicBezTo>
                      <a:pt x="5" y="738"/>
                      <a:pt x="0" y="743"/>
                      <a:pt x="0" y="748"/>
                    </a:cubicBezTo>
                    <a:cubicBezTo>
                      <a:pt x="0" y="754"/>
                      <a:pt x="5" y="758"/>
                      <a:pt x="10" y="758"/>
                    </a:cubicBezTo>
                    <a:cubicBezTo>
                      <a:pt x="138" y="758"/>
                      <a:pt x="138" y="758"/>
                      <a:pt x="138" y="758"/>
                    </a:cubicBezTo>
                    <a:cubicBezTo>
                      <a:pt x="144" y="758"/>
                      <a:pt x="148" y="754"/>
                      <a:pt x="148" y="748"/>
                    </a:cubicBezTo>
                    <a:cubicBezTo>
                      <a:pt x="148" y="743"/>
                      <a:pt x="144" y="738"/>
                      <a:pt x="138" y="738"/>
                    </a:cubicBezTo>
                    <a:close/>
                    <a:moveTo>
                      <a:pt x="138" y="820"/>
                    </a:moveTo>
                    <a:cubicBezTo>
                      <a:pt x="10" y="820"/>
                      <a:pt x="10" y="820"/>
                      <a:pt x="10" y="820"/>
                    </a:cubicBezTo>
                    <a:cubicBezTo>
                      <a:pt x="5" y="820"/>
                      <a:pt x="0" y="825"/>
                      <a:pt x="0" y="830"/>
                    </a:cubicBezTo>
                    <a:cubicBezTo>
                      <a:pt x="0" y="836"/>
                      <a:pt x="5" y="840"/>
                      <a:pt x="10" y="840"/>
                    </a:cubicBezTo>
                    <a:cubicBezTo>
                      <a:pt x="138" y="840"/>
                      <a:pt x="138" y="840"/>
                      <a:pt x="138" y="840"/>
                    </a:cubicBezTo>
                    <a:cubicBezTo>
                      <a:pt x="144" y="840"/>
                      <a:pt x="148" y="836"/>
                      <a:pt x="148" y="830"/>
                    </a:cubicBezTo>
                    <a:cubicBezTo>
                      <a:pt x="148" y="825"/>
                      <a:pt x="144" y="820"/>
                      <a:pt x="138" y="820"/>
                    </a:cubicBezTo>
                    <a:close/>
                    <a:moveTo>
                      <a:pt x="138" y="902"/>
                    </a:moveTo>
                    <a:cubicBezTo>
                      <a:pt x="10" y="902"/>
                      <a:pt x="10" y="902"/>
                      <a:pt x="10" y="902"/>
                    </a:cubicBezTo>
                    <a:cubicBezTo>
                      <a:pt x="5" y="902"/>
                      <a:pt x="0" y="907"/>
                      <a:pt x="0" y="912"/>
                    </a:cubicBezTo>
                    <a:cubicBezTo>
                      <a:pt x="0" y="918"/>
                      <a:pt x="5" y="922"/>
                      <a:pt x="10" y="922"/>
                    </a:cubicBezTo>
                    <a:cubicBezTo>
                      <a:pt x="138" y="922"/>
                      <a:pt x="138" y="922"/>
                      <a:pt x="138" y="922"/>
                    </a:cubicBezTo>
                    <a:cubicBezTo>
                      <a:pt x="144" y="922"/>
                      <a:pt x="148" y="918"/>
                      <a:pt x="148" y="912"/>
                    </a:cubicBezTo>
                    <a:cubicBezTo>
                      <a:pt x="148" y="907"/>
                      <a:pt x="144" y="902"/>
                      <a:pt x="138" y="902"/>
                    </a:cubicBezTo>
                    <a:close/>
                    <a:moveTo>
                      <a:pt x="138" y="984"/>
                    </a:moveTo>
                    <a:cubicBezTo>
                      <a:pt x="10" y="984"/>
                      <a:pt x="10" y="984"/>
                      <a:pt x="10" y="984"/>
                    </a:cubicBezTo>
                    <a:cubicBezTo>
                      <a:pt x="5" y="984"/>
                      <a:pt x="0" y="989"/>
                      <a:pt x="0" y="994"/>
                    </a:cubicBezTo>
                    <a:cubicBezTo>
                      <a:pt x="0" y="1000"/>
                      <a:pt x="5" y="1004"/>
                      <a:pt x="10" y="1004"/>
                    </a:cubicBezTo>
                    <a:cubicBezTo>
                      <a:pt x="138" y="1004"/>
                      <a:pt x="138" y="1004"/>
                      <a:pt x="138" y="1004"/>
                    </a:cubicBezTo>
                    <a:cubicBezTo>
                      <a:pt x="144" y="1004"/>
                      <a:pt x="148" y="1000"/>
                      <a:pt x="148" y="994"/>
                    </a:cubicBezTo>
                    <a:cubicBezTo>
                      <a:pt x="148" y="989"/>
                      <a:pt x="144" y="984"/>
                      <a:pt x="138" y="984"/>
                    </a:cubicBezTo>
                    <a:close/>
                  </a:path>
                </a:pathLst>
              </a:custGeom>
              <a:gradFill flip="none" rotWithShape="1">
                <a:gsLst>
                  <a:gs pos="50000">
                    <a:schemeClr val="bg1"/>
                  </a:gs>
                  <a:gs pos="15000">
                    <a:schemeClr val="bg1">
                      <a:lumMod val="65000"/>
                    </a:schemeClr>
                  </a:gs>
                  <a:gs pos="0">
                    <a:schemeClr val="bg1">
                      <a:lumMod val="50000"/>
                    </a:schemeClr>
                  </a:gs>
                  <a:gs pos="100000">
                    <a:schemeClr val="bg1">
                      <a:lumMod val="50000"/>
                    </a:schemeClr>
                  </a:gs>
                  <a:gs pos="85000">
                    <a:schemeClr val="bg1">
                      <a:lumMod val="65000"/>
                    </a:schemeClr>
                  </a:gs>
                </a:gsLst>
                <a:lin ang="0" scaled="1"/>
                <a:tileRect/>
              </a:gradFill>
              <a:ln>
                <a:noFill/>
              </a:ln>
            </p:spPr>
            <p:txBody>
              <a:bodyPr anchor="ctr"/>
              <a:lstStyle/>
              <a:p>
                <a:pPr algn="ctr"/>
                <a:endParaRPr/>
              </a:p>
            </p:txBody>
          </p:sp>
          <p:sp>
            <p:nvSpPr>
              <p:cNvPr id="67" name="任意多边形: 形状 66"/>
              <p:cNvSpPr/>
              <p:nvPr/>
            </p:nvSpPr>
            <p:spPr bwMode="auto">
              <a:xfrm>
                <a:off x="4113213" y="390525"/>
                <a:ext cx="528637" cy="3709988"/>
              </a:xfrm>
              <a:custGeom>
                <a:avLst/>
                <a:gdLst>
                  <a:gd name="T0" fmla="*/ 141 w 141"/>
                  <a:gd name="T1" fmla="*/ 659 h 987"/>
                  <a:gd name="T2" fmla="*/ 6 w 141"/>
                  <a:gd name="T3" fmla="*/ 656 h 987"/>
                  <a:gd name="T4" fmla="*/ 6 w 141"/>
                  <a:gd name="T5" fmla="*/ 410 h 987"/>
                  <a:gd name="T6" fmla="*/ 141 w 141"/>
                  <a:gd name="T7" fmla="*/ 413 h 987"/>
                  <a:gd name="T8" fmla="*/ 6 w 141"/>
                  <a:gd name="T9" fmla="*/ 410 h 987"/>
                  <a:gd name="T10" fmla="*/ 0 w 141"/>
                  <a:gd name="T11" fmla="*/ 495 h 987"/>
                  <a:gd name="T12" fmla="*/ 134 w 141"/>
                  <a:gd name="T13" fmla="*/ 492 h 987"/>
                  <a:gd name="T14" fmla="*/ 6 w 141"/>
                  <a:gd name="T15" fmla="*/ 574 h 987"/>
                  <a:gd name="T16" fmla="*/ 141 w 141"/>
                  <a:gd name="T17" fmla="*/ 577 h 987"/>
                  <a:gd name="T18" fmla="*/ 6 w 141"/>
                  <a:gd name="T19" fmla="*/ 574 h 987"/>
                  <a:gd name="T20" fmla="*/ 0 w 141"/>
                  <a:gd name="T21" fmla="*/ 741 h 987"/>
                  <a:gd name="T22" fmla="*/ 134 w 141"/>
                  <a:gd name="T23" fmla="*/ 738 h 987"/>
                  <a:gd name="T24" fmla="*/ 6 w 141"/>
                  <a:gd name="T25" fmla="*/ 902 h 987"/>
                  <a:gd name="T26" fmla="*/ 141 w 141"/>
                  <a:gd name="T27" fmla="*/ 905 h 987"/>
                  <a:gd name="T28" fmla="*/ 6 w 141"/>
                  <a:gd name="T29" fmla="*/ 902 h 987"/>
                  <a:gd name="T30" fmla="*/ 0 w 141"/>
                  <a:gd name="T31" fmla="*/ 823 h 987"/>
                  <a:gd name="T32" fmla="*/ 134 w 141"/>
                  <a:gd name="T33" fmla="*/ 820 h 987"/>
                  <a:gd name="T34" fmla="*/ 6 w 141"/>
                  <a:gd name="T35" fmla="*/ 984 h 987"/>
                  <a:gd name="T36" fmla="*/ 141 w 141"/>
                  <a:gd name="T37" fmla="*/ 987 h 987"/>
                  <a:gd name="T38" fmla="*/ 6 w 141"/>
                  <a:gd name="T39" fmla="*/ 984 h 987"/>
                  <a:gd name="T40" fmla="*/ 0 w 141"/>
                  <a:gd name="T41" fmla="*/ 85 h 987"/>
                  <a:gd name="T42" fmla="*/ 134 w 141"/>
                  <a:gd name="T43" fmla="*/ 82 h 987"/>
                  <a:gd name="T44" fmla="*/ 134 w 141"/>
                  <a:gd name="T45" fmla="*/ 0 h 987"/>
                  <a:gd name="T46" fmla="*/ 0 w 141"/>
                  <a:gd name="T47" fmla="*/ 3 h 987"/>
                  <a:gd name="T48" fmla="*/ 134 w 141"/>
                  <a:gd name="T49" fmla="*/ 0 h 987"/>
                  <a:gd name="T50" fmla="*/ 0 w 141"/>
                  <a:gd name="T51" fmla="*/ 331 h 987"/>
                  <a:gd name="T52" fmla="*/ 134 w 141"/>
                  <a:gd name="T53" fmla="*/ 328 h 987"/>
                  <a:gd name="T54" fmla="*/ 6 w 141"/>
                  <a:gd name="T55" fmla="*/ 164 h 987"/>
                  <a:gd name="T56" fmla="*/ 141 w 141"/>
                  <a:gd name="T57" fmla="*/ 167 h 987"/>
                  <a:gd name="T58" fmla="*/ 6 w 141"/>
                  <a:gd name="T59" fmla="*/ 164 h 987"/>
                  <a:gd name="T60" fmla="*/ 0 w 141"/>
                  <a:gd name="T61" fmla="*/ 249 h 987"/>
                  <a:gd name="T62" fmla="*/ 134 w 141"/>
                  <a:gd name="T63" fmla="*/ 24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 h="987">
                    <a:moveTo>
                      <a:pt x="134" y="656"/>
                    </a:moveTo>
                    <a:cubicBezTo>
                      <a:pt x="137" y="656"/>
                      <a:pt x="139" y="657"/>
                      <a:pt x="141" y="659"/>
                    </a:cubicBezTo>
                    <a:cubicBezTo>
                      <a:pt x="0" y="659"/>
                      <a:pt x="0" y="659"/>
                      <a:pt x="0" y="659"/>
                    </a:cubicBezTo>
                    <a:cubicBezTo>
                      <a:pt x="1" y="657"/>
                      <a:pt x="4" y="656"/>
                      <a:pt x="6" y="656"/>
                    </a:cubicBezTo>
                    <a:lnTo>
                      <a:pt x="134" y="656"/>
                    </a:lnTo>
                    <a:close/>
                    <a:moveTo>
                      <a:pt x="6" y="410"/>
                    </a:moveTo>
                    <a:cubicBezTo>
                      <a:pt x="4" y="410"/>
                      <a:pt x="1" y="411"/>
                      <a:pt x="0" y="413"/>
                    </a:cubicBezTo>
                    <a:cubicBezTo>
                      <a:pt x="141" y="413"/>
                      <a:pt x="141" y="413"/>
                      <a:pt x="141" y="413"/>
                    </a:cubicBezTo>
                    <a:cubicBezTo>
                      <a:pt x="139" y="411"/>
                      <a:pt x="137" y="410"/>
                      <a:pt x="134" y="410"/>
                    </a:cubicBezTo>
                    <a:lnTo>
                      <a:pt x="6" y="410"/>
                    </a:lnTo>
                    <a:close/>
                    <a:moveTo>
                      <a:pt x="6" y="492"/>
                    </a:moveTo>
                    <a:cubicBezTo>
                      <a:pt x="4" y="492"/>
                      <a:pt x="1" y="493"/>
                      <a:pt x="0" y="495"/>
                    </a:cubicBezTo>
                    <a:cubicBezTo>
                      <a:pt x="141" y="495"/>
                      <a:pt x="141" y="495"/>
                      <a:pt x="141" y="495"/>
                    </a:cubicBezTo>
                    <a:cubicBezTo>
                      <a:pt x="139" y="493"/>
                      <a:pt x="137" y="492"/>
                      <a:pt x="134" y="492"/>
                    </a:cubicBezTo>
                    <a:lnTo>
                      <a:pt x="6" y="492"/>
                    </a:lnTo>
                    <a:close/>
                    <a:moveTo>
                      <a:pt x="6" y="574"/>
                    </a:moveTo>
                    <a:cubicBezTo>
                      <a:pt x="4" y="574"/>
                      <a:pt x="1" y="575"/>
                      <a:pt x="0" y="577"/>
                    </a:cubicBezTo>
                    <a:cubicBezTo>
                      <a:pt x="141" y="577"/>
                      <a:pt x="141" y="577"/>
                      <a:pt x="141" y="577"/>
                    </a:cubicBezTo>
                    <a:cubicBezTo>
                      <a:pt x="139" y="575"/>
                      <a:pt x="137" y="574"/>
                      <a:pt x="134" y="574"/>
                    </a:cubicBezTo>
                    <a:lnTo>
                      <a:pt x="6" y="574"/>
                    </a:lnTo>
                    <a:close/>
                    <a:moveTo>
                      <a:pt x="6" y="738"/>
                    </a:moveTo>
                    <a:cubicBezTo>
                      <a:pt x="4" y="738"/>
                      <a:pt x="1" y="739"/>
                      <a:pt x="0" y="741"/>
                    </a:cubicBezTo>
                    <a:cubicBezTo>
                      <a:pt x="141" y="741"/>
                      <a:pt x="141" y="741"/>
                      <a:pt x="141" y="741"/>
                    </a:cubicBezTo>
                    <a:cubicBezTo>
                      <a:pt x="139" y="739"/>
                      <a:pt x="137" y="738"/>
                      <a:pt x="134" y="738"/>
                    </a:cubicBezTo>
                    <a:lnTo>
                      <a:pt x="6" y="738"/>
                    </a:lnTo>
                    <a:close/>
                    <a:moveTo>
                      <a:pt x="6" y="902"/>
                    </a:moveTo>
                    <a:cubicBezTo>
                      <a:pt x="4" y="902"/>
                      <a:pt x="1" y="903"/>
                      <a:pt x="0" y="905"/>
                    </a:cubicBezTo>
                    <a:cubicBezTo>
                      <a:pt x="141" y="905"/>
                      <a:pt x="141" y="905"/>
                      <a:pt x="141" y="905"/>
                    </a:cubicBezTo>
                    <a:cubicBezTo>
                      <a:pt x="139" y="903"/>
                      <a:pt x="137" y="902"/>
                      <a:pt x="134" y="902"/>
                    </a:cubicBezTo>
                    <a:lnTo>
                      <a:pt x="6" y="902"/>
                    </a:lnTo>
                    <a:close/>
                    <a:moveTo>
                      <a:pt x="6" y="820"/>
                    </a:moveTo>
                    <a:cubicBezTo>
                      <a:pt x="4" y="820"/>
                      <a:pt x="1" y="821"/>
                      <a:pt x="0" y="823"/>
                    </a:cubicBezTo>
                    <a:cubicBezTo>
                      <a:pt x="141" y="823"/>
                      <a:pt x="141" y="823"/>
                      <a:pt x="141" y="823"/>
                    </a:cubicBezTo>
                    <a:cubicBezTo>
                      <a:pt x="139" y="821"/>
                      <a:pt x="137" y="820"/>
                      <a:pt x="134" y="820"/>
                    </a:cubicBezTo>
                    <a:lnTo>
                      <a:pt x="6" y="820"/>
                    </a:lnTo>
                    <a:close/>
                    <a:moveTo>
                      <a:pt x="6" y="984"/>
                    </a:moveTo>
                    <a:cubicBezTo>
                      <a:pt x="4" y="984"/>
                      <a:pt x="1" y="985"/>
                      <a:pt x="0" y="987"/>
                    </a:cubicBezTo>
                    <a:cubicBezTo>
                      <a:pt x="141" y="987"/>
                      <a:pt x="141" y="987"/>
                      <a:pt x="141" y="987"/>
                    </a:cubicBezTo>
                    <a:cubicBezTo>
                      <a:pt x="139" y="985"/>
                      <a:pt x="137" y="984"/>
                      <a:pt x="134" y="984"/>
                    </a:cubicBezTo>
                    <a:lnTo>
                      <a:pt x="6" y="984"/>
                    </a:lnTo>
                    <a:close/>
                    <a:moveTo>
                      <a:pt x="6" y="82"/>
                    </a:moveTo>
                    <a:cubicBezTo>
                      <a:pt x="4" y="82"/>
                      <a:pt x="1" y="83"/>
                      <a:pt x="0" y="85"/>
                    </a:cubicBezTo>
                    <a:cubicBezTo>
                      <a:pt x="141" y="85"/>
                      <a:pt x="141" y="85"/>
                      <a:pt x="141" y="85"/>
                    </a:cubicBezTo>
                    <a:cubicBezTo>
                      <a:pt x="139" y="83"/>
                      <a:pt x="137" y="82"/>
                      <a:pt x="134" y="82"/>
                    </a:cubicBezTo>
                    <a:lnTo>
                      <a:pt x="6" y="82"/>
                    </a:lnTo>
                    <a:close/>
                    <a:moveTo>
                      <a:pt x="134" y="0"/>
                    </a:moveTo>
                    <a:cubicBezTo>
                      <a:pt x="6" y="0"/>
                      <a:pt x="6" y="0"/>
                      <a:pt x="6" y="0"/>
                    </a:cubicBezTo>
                    <a:cubicBezTo>
                      <a:pt x="4" y="0"/>
                      <a:pt x="1" y="1"/>
                      <a:pt x="0" y="3"/>
                    </a:cubicBezTo>
                    <a:cubicBezTo>
                      <a:pt x="141" y="3"/>
                      <a:pt x="141" y="3"/>
                      <a:pt x="141" y="3"/>
                    </a:cubicBezTo>
                    <a:cubicBezTo>
                      <a:pt x="139" y="1"/>
                      <a:pt x="137" y="0"/>
                      <a:pt x="134" y="0"/>
                    </a:cubicBezTo>
                    <a:close/>
                    <a:moveTo>
                      <a:pt x="6" y="328"/>
                    </a:moveTo>
                    <a:cubicBezTo>
                      <a:pt x="4" y="328"/>
                      <a:pt x="1" y="329"/>
                      <a:pt x="0" y="331"/>
                    </a:cubicBezTo>
                    <a:cubicBezTo>
                      <a:pt x="141" y="331"/>
                      <a:pt x="141" y="331"/>
                      <a:pt x="141" y="331"/>
                    </a:cubicBezTo>
                    <a:cubicBezTo>
                      <a:pt x="139" y="329"/>
                      <a:pt x="137" y="328"/>
                      <a:pt x="134" y="328"/>
                    </a:cubicBezTo>
                    <a:lnTo>
                      <a:pt x="6" y="328"/>
                    </a:lnTo>
                    <a:close/>
                    <a:moveTo>
                      <a:pt x="6" y="164"/>
                    </a:moveTo>
                    <a:cubicBezTo>
                      <a:pt x="4" y="164"/>
                      <a:pt x="1" y="165"/>
                      <a:pt x="0" y="167"/>
                    </a:cubicBezTo>
                    <a:cubicBezTo>
                      <a:pt x="141" y="167"/>
                      <a:pt x="141" y="167"/>
                      <a:pt x="141" y="167"/>
                    </a:cubicBezTo>
                    <a:cubicBezTo>
                      <a:pt x="139" y="165"/>
                      <a:pt x="137" y="164"/>
                      <a:pt x="134" y="164"/>
                    </a:cubicBezTo>
                    <a:lnTo>
                      <a:pt x="6" y="164"/>
                    </a:lnTo>
                    <a:close/>
                    <a:moveTo>
                      <a:pt x="6" y="246"/>
                    </a:moveTo>
                    <a:cubicBezTo>
                      <a:pt x="4" y="246"/>
                      <a:pt x="1" y="247"/>
                      <a:pt x="0" y="249"/>
                    </a:cubicBezTo>
                    <a:cubicBezTo>
                      <a:pt x="141" y="249"/>
                      <a:pt x="141" y="249"/>
                      <a:pt x="141" y="249"/>
                    </a:cubicBezTo>
                    <a:cubicBezTo>
                      <a:pt x="139" y="247"/>
                      <a:pt x="137" y="246"/>
                      <a:pt x="134" y="246"/>
                    </a:cubicBezTo>
                    <a:lnTo>
                      <a:pt x="6" y="246"/>
                    </a:lnTo>
                    <a:close/>
                  </a:path>
                </a:pathLst>
              </a:custGeom>
              <a:solidFill>
                <a:schemeClr val="bg1">
                  <a:lumMod val="65000"/>
                </a:schemeClr>
              </a:solidFill>
              <a:ln>
                <a:noFill/>
              </a:ln>
            </p:spPr>
            <p:txBody>
              <a:bodyPr anchor="ctr"/>
              <a:lstStyle/>
              <a:p>
                <a:pPr algn="ctr"/>
                <a:endParaRPr/>
              </a:p>
            </p:txBody>
          </p:sp>
          <p:sp>
            <p:nvSpPr>
              <p:cNvPr id="68" name="任意多边形: 形状 67"/>
              <p:cNvSpPr/>
              <p:nvPr/>
            </p:nvSpPr>
            <p:spPr bwMode="auto">
              <a:xfrm>
                <a:off x="4097337" y="439738"/>
                <a:ext cx="555625" cy="3725863"/>
              </a:xfrm>
              <a:custGeom>
                <a:avLst/>
                <a:gdLst>
                  <a:gd name="T0" fmla="*/ 138 w 148"/>
                  <a:gd name="T1" fmla="*/ 663 h 991"/>
                  <a:gd name="T2" fmla="*/ 0 w 148"/>
                  <a:gd name="T3" fmla="*/ 656 h 991"/>
                  <a:gd name="T4" fmla="*/ 142 w 148"/>
                  <a:gd name="T5" fmla="*/ 657 h 991"/>
                  <a:gd name="T6" fmla="*/ 142 w 148"/>
                  <a:gd name="T7" fmla="*/ 739 h 991"/>
                  <a:gd name="T8" fmla="*/ 0 w 148"/>
                  <a:gd name="T9" fmla="*/ 738 h 991"/>
                  <a:gd name="T10" fmla="*/ 138 w 148"/>
                  <a:gd name="T11" fmla="*/ 745 h 991"/>
                  <a:gd name="T12" fmla="*/ 142 w 148"/>
                  <a:gd name="T13" fmla="*/ 739 h 991"/>
                  <a:gd name="T14" fmla="*/ 6 w 148"/>
                  <a:gd name="T15" fmla="*/ 575 h 991"/>
                  <a:gd name="T16" fmla="*/ 10 w 148"/>
                  <a:gd name="T17" fmla="*/ 581 h 991"/>
                  <a:gd name="T18" fmla="*/ 148 w 148"/>
                  <a:gd name="T19" fmla="*/ 574 h 991"/>
                  <a:gd name="T20" fmla="*/ 148 w 148"/>
                  <a:gd name="T21" fmla="*/ 902 h 991"/>
                  <a:gd name="T22" fmla="*/ 6 w 148"/>
                  <a:gd name="T23" fmla="*/ 903 h 991"/>
                  <a:gd name="T24" fmla="*/ 10 w 148"/>
                  <a:gd name="T25" fmla="*/ 909 h 991"/>
                  <a:gd name="T26" fmla="*/ 148 w 148"/>
                  <a:gd name="T27" fmla="*/ 902 h 991"/>
                  <a:gd name="T28" fmla="*/ 6 w 148"/>
                  <a:gd name="T29" fmla="*/ 821 h 991"/>
                  <a:gd name="T30" fmla="*/ 10 w 148"/>
                  <a:gd name="T31" fmla="*/ 827 h 991"/>
                  <a:gd name="T32" fmla="*/ 148 w 148"/>
                  <a:gd name="T33" fmla="*/ 820 h 991"/>
                  <a:gd name="T34" fmla="*/ 10 w 148"/>
                  <a:gd name="T35" fmla="*/ 7 h 991"/>
                  <a:gd name="T36" fmla="*/ 148 w 148"/>
                  <a:gd name="T37" fmla="*/ 0 h 991"/>
                  <a:gd name="T38" fmla="*/ 6 w 148"/>
                  <a:gd name="T39" fmla="*/ 1 h 991"/>
                  <a:gd name="T40" fmla="*/ 10 w 148"/>
                  <a:gd name="T41" fmla="*/ 7 h 991"/>
                  <a:gd name="T42" fmla="*/ 6 w 148"/>
                  <a:gd name="T43" fmla="*/ 493 h 991"/>
                  <a:gd name="T44" fmla="*/ 10 w 148"/>
                  <a:gd name="T45" fmla="*/ 499 h 991"/>
                  <a:gd name="T46" fmla="*/ 148 w 148"/>
                  <a:gd name="T47" fmla="*/ 492 h 991"/>
                  <a:gd name="T48" fmla="*/ 142 w 148"/>
                  <a:gd name="T49" fmla="*/ 83 h 991"/>
                  <a:gd name="T50" fmla="*/ 0 w 148"/>
                  <a:gd name="T51" fmla="*/ 82 h 991"/>
                  <a:gd name="T52" fmla="*/ 138 w 148"/>
                  <a:gd name="T53" fmla="*/ 89 h 991"/>
                  <a:gd name="T54" fmla="*/ 142 w 148"/>
                  <a:gd name="T55" fmla="*/ 83 h 991"/>
                  <a:gd name="T56" fmla="*/ 6 w 148"/>
                  <a:gd name="T57" fmla="*/ 985 h 991"/>
                  <a:gd name="T58" fmla="*/ 10 w 148"/>
                  <a:gd name="T59" fmla="*/ 991 h 991"/>
                  <a:gd name="T60" fmla="*/ 148 w 148"/>
                  <a:gd name="T61" fmla="*/ 984 h 991"/>
                  <a:gd name="T62" fmla="*/ 142 w 148"/>
                  <a:gd name="T63" fmla="*/ 411 h 991"/>
                  <a:gd name="T64" fmla="*/ 0 w 148"/>
                  <a:gd name="T65" fmla="*/ 410 h 991"/>
                  <a:gd name="T66" fmla="*/ 138 w 148"/>
                  <a:gd name="T67" fmla="*/ 417 h 991"/>
                  <a:gd name="T68" fmla="*/ 142 w 148"/>
                  <a:gd name="T69" fmla="*/ 411 h 991"/>
                  <a:gd name="T70" fmla="*/ 6 w 148"/>
                  <a:gd name="T71" fmla="*/ 165 h 991"/>
                  <a:gd name="T72" fmla="*/ 10 w 148"/>
                  <a:gd name="T73" fmla="*/ 171 h 991"/>
                  <a:gd name="T74" fmla="*/ 148 w 148"/>
                  <a:gd name="T75" fmla="*/ 164 h 991"/>
                  <a:gd name="T76" fmla="*/ 142 w 148"/>
                  <a:gd name="T77" fmla="*/ 329 h 991"/>
                  <a:gd name="T78" fmla="*/ 0 w 148"/>
                  <a:gd name="T79" fmla="*/ 328 h 991"/>
                  <a:gd name="T80" fmla="*/ 138 w 148"/>
                  <a:gd name="T81" fmla="*/ 335 h 991"/>
                  <a:gd name="T82" fmla="*/ 142 w 148"/>
                  <a:gd name="T83" fmla="*/ 329 h 991"/>
                  <a:gd name="T84" fmla="*/ 6 w 148"/>
                  <a:gd name="T85" fmla="*/ 247 h 991"/>
                  <a:gd name="T86" fmla="*/ 10 w 148"/>
                  <a:gd name="T87" fmla="*/ 253 h 991"/>
                  <a:gd name="T88" fmla="*/ 148 w 148"/>
                  <a:gd name="T89" fmla="*/ 246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8" h="991">
                    <a:moveTo>
                      <a:pt x="148" y="656"/>
                    </a:moveTo>
                    <a:cubicBezTo>
                      <a:pt x="147" y="660"/>
                      <a:pt x="143" y="663"/>
                      <a:pt x="138" y="663"/>
                    </a:cubicBezTo>
                    <a:cubicBezTo>
                      <a:pt x="10" y="663"/>
                      <a:pt x="10" y="663"/>
                      <a:pt x="10" y="663"/>
                    </a:cubicBezTo>
                    <a:cubicBezTo>
                      <a:pt x="5" y="663"/>
                      <a:pt x="2" y="660"/>
                      <a:pt x="0" y="656"/>
                    </a:cubicBezTo>
                    <a:cubicBezTo>
                      <a:pt x="2" y="657"/>
                      <a:pt x="4" y="657"/>
                      <a:pt x="6" y="657"/>
                    </a:cubicBezTo>
                    <a:cubicBezTo>
                      <a:pt x="142" y="657"/>
                      <a:pt x="142" y="657"/>
                      <a:pt x="142" y="657"/>
                    </a:cubicBezTo>
                    <a:cubicBezTo>
                      <a:pt x="144" y="657"/>
                      <a:pt x="146" y="657"/>
                      <a:pt x="148" y="656"/>
                    </a:cubicBezTo>
                    <a:close/>
                    <a:moveTo>
                      <a:pt x="142" y="739"/>
                    </a:moveTo>
                    <a:cubicBezTo>
                      <a:pt x="6" y="739"/>
                      <a:pt x="6" y="739"/>
                      <a:pt x="6" y="739"/>
                    </a:cubicBezTo>
                    <a:cubicBezTo>
                      <a:pt x="4" y="739"/>
                      <a:pt x="2" y="739"/>
                      <a:pt x="0" y="738"/>
                    </a:cubicBezTo>
                    <a:cubicBezTo>
                      <a:pt x="2" y="742"/>
                      <a:pt x="5" y="745"/>
                      <a:pt x="10" y="745"/>
                    </a:cubicBezTo>
                    <a:cubicBezTo>
                      <a:pt x="138" y="745"/>
                      <a:pt x="138" y="745"/>
                      <a:pt x="138" y="745"/>
                    </a:cubicBezTo>
                    <a:cubicBezTo>
                      <a:pt x="143" y="745"/>
                      <a:pt x="147" y="742"/>
                      <a:pt x="148" y="738"/>
                    </a:cubicBezTo>
                    <a:cubicBezTo>
                      <a:pt x="146" y="739"/>
                      <a:pt x="144" y="739"/>
                      <a:pt x="142" y="739"/>
                    </a:cubicBezTo>
                    <a:close/>
                    <a:moveTo>
                      <a:pt x="142" y="575"/>
                    </a:moveTo>
                    <a:cubicBezTo>
                      <a:pt x="6" y="575"/>
                      <a:pt x="6" y="575"/>
                      <a:pt x="6" y="575"/>
                    </a:cubicBezTo>
                    <a:cubicBezTo>
                      <a:pt x="4" y="575"/>
                      <a:pt x="2" y="575"/>
                      <a:pt x="0" y="574"/>
                    </a:cubicBezTo>
                    <a:cubicBezTo>
                      <a:pt x="2" y="578"/>
                      <a:pt x="5" y="581"/>
                      <a:pt x="10" y="581"/>
                    </a:cubicBezTo>
                    <a:cubicBezTo>
                      <a:pt x="138" y="581"/>
                      <a:pt x="138" y="581"/>
                      <a:pt x="138" y="581"/>
                    </a:cubicBezTo>
                    <a:cubicBezTo>
                      <a:pt x="143" y="581"/>
                      <a:pt x="147" y="578"/>
                      <a:pt x="148" y="574"/>
                    </a:cubicBezTo>
                    <a:cubicBezTo>
                      <a:pt x="146" y="575"/>
                      <a:pt x="144" y="575"/>
                      <a:pt x="142" y="575"/>
                    </a:cubicBezTo>
                    <a:close/>
                    <a:moveTo>
                      <a:pt x="148" y="902"/>
                    </a:moveTo>
                    <a:cubicBezTo>
                      <a:pt x="146" y="903"/>
                      <a:pt x="144" y="903"/>
                      <a:pt x="142" y="903"/>
                    </a:cubicBezTo>
                    <a:cubicBezTo>
                      <a:pt x="6" y="903"/>
                      <a:pt x="6" y="903"/>
                      <a:pt x="6" y="903"/>
                    </a:cubicBezTo>
                    <a:cubicBezTo>
                      <a:pt x="4" y="903"/>
                      <a:pt x="2" y="903"/>
                      <a:pt x="0" y="902"/>
                    </a:cubicBezTo>
                    <a:cubicBezTo>
                      <a:pt x="2" y="906"/>
                      <a:pt x="5" y="909"/>
                      <a:pt x="10" y="909"/>
                    </a:cubicBezTo>
                    <a:cubicBezTo>
                      <a:pt x="138" y="909"/>
                      <a:pt x="138" y="909"/>
                      <a:pt x="138" y="909"/>
                    </a:cubicBezTo>
                    <a:cubicBezTo>
                      <a:pt x="143" y="909"/>
                      <a:pt x="147" y="906"/>
                      <a:pt x="148" y="902"/>
                    </a:cubicBezTo>
                    <a:close/>
                    <a:moveTo>
                      <a:pt x="142" y="821"/>
                    </a:moveTo>
                    <a:cubicBezTo>
                      <a:pt x="6" y="821"/>
                      <a:pt x="6" y="821"/>
                      <a:pt x="6" y="821"/>
                    </a:cubicBezTo>
                    <a:cubicBezTo>
                      <a:pt x="4" y="821"/>
                      <a:pt x="2" y="821"/>
                      <a:pt x="0" y="820"/>
                    </a:cubicBezTo>
                    <a:cubicBezTo>
                      <a:pt x="2" y="824"/>
                      <a:pt x="5" y="827"/>
                      <a:pt x="10" y="827"/>
                    </a:cubicBezTo>
                    <a:cubicBezTo>
                      <a:pt x="138" y="827"/>
                      <a:pt x="138" y="827"/>
                      <a:pt x="138" y="827"/>
                    </a:cubicBezTo>
                    <a:cubicBezTo>
                      <a:pt x="143" y="827"/>
                      <a:pt x="147" y="824"/>
                      <a:pt x="148" y="820"/>
                    </a:cubicBezTo>
                    <a:cubicBezTo>
                      <a:pt x="146" y="821"/>
                      <a:pt x="144" y="821"/>
                      <a:pt x="142" y="821"/>
                    </a:cubicBezTo>
                    <a:close/>
                    <a:moveTo>
                      <a:pt x="10" y="7"/>
                    </a:moveTo>
                    <a:cubicBezTo>
                      <a:pt x="138" y="7"/>
                      <a:pt x="138" y="7"/>
                      <a:pt x="138" y="7"/>
                    </a:cubicBezTo>
                    <a:cubicBezTo>
                      <a:pt x="143" y="7"/>
                      <a:pt x="147" y="4"/>
                      <a:pt x="148" y="0"/>
                    </a:cubicBezTo>
                    <a:cubicBezTo>
                      <a:pt x="146" y="1"/>
                      <a:pt x="144" y="1"/>
                      <a:pt x="142" y="1"/>
                    </a:cubicBezTo>
                    <a:cubicBezTo>
                      <a:pt x="6" y="1"/>
                      <a:pt x="6" y="1"/>
                      <a:pt x="6" y="1"/>
                    </a:cubicBezTo>
                    <a:cubicBezTo>
                      <a:pt x="4" y="1"/>
                      <a:pt x="2" y="1"/>
                      <a:pt x="0" y="0"/>
                    </a:cubicBezTo>
                    <a:cubicBezTo>
                      <a:pt x="2" y="4"/>
                      <a:pt x="5" y="7"/>
                      <a:pt x="10" y="7"/>
                    </a:cubicBezTo>
                    <a:close/>
                    <a:moveTo>
                      <a:pt x="142" y="493"/>
                    </a:moveTo>
                    <a:cubicBezTo>
                      <a:pt x="6" y="493"/>
                      <a:pt x="6" y="493"/>
                      <a:pt x="6" y="493"/>
                    </a:cubicBezTo>
                    <a:cubicBezTo>
                      <a:pt x="4" y="493"/>
                      <a:pt x="2" y="493"/>
                      <a:pt x="0" y="492"/>
                    </a:cubicBezTo>
                    <a:cubicBezTo>
                      <a:pt x="2" y="496"/>
                      <a:pt x="5" y="499"/>
                      <a:pt x="10" y="499"/>
                    </a:cubicBezTo>
                    <a:cubicBezTo>
                      <a:pt x="138" y="499"/>
                      <a:pt x="138" y="499"/>
                      <a:pt x="138" y="499"/>
                    </a:cubicBezTo>
                    <a:cubicBezTo>
                      <a:pt x="143" y="499"/>
                      <a:pt x="147" y="496"/>
                      <a:pt x="148" y="492"/>
                    </a:cubicBezTo>
                    <a:cubicBezTo>
                      <a:pt x="146" y="493"/>
                      <a:pt x="144" y="493"/>
                      <a:pt x="142" y="493"/>
                    </a:cubicBezTo>
                    <a:close/>
                    <a:moveTo>
                      <a:pt x="142" y="83"/>
                    </a:moveTo>
                    <a:cubicBezTo>
                      <a:pt x="6" y="83"/>
                      <a:pt x="6" y="83"/>
                      <a:pt x="6" y="83"/>
                    </a:cubicBezTo>
                    <a:cubicBezTo>
                      <a:pt x="4" y="83"/>
                      <a:pt x="2" y="83"/>
                      <a:pt x="0" y="82"/>
                    </a:cubicBezTo>
                    <a:cubicBezTo>
                      <a:pt x="2" y="86"/>
                      <a:pt x="5" y="89"/>
                      <a:pt x="10" y="89"/>
                    </a:cubicBezTo>
                    <a:cubicBezTo>
                      <a:pt x="138" y="89"/>
                      <a:pt x="138" y="89"/>
                      <a:pt x="138" y="89"/>
                    </a:cubicBezTo>
                    <a:cubicBezTo>
                      <a:pt x="143" y="89"/>
                      <a:pt x="147" y="86"/>
                      <a:pt x="148" y="82"/>
                    </a:cubicBezTo>
                    <a:cubicBezTo>
                      <a:pt x="146" y="83"/>
                      <a:pt x="144" y="83"/>
                      <a:pt x="142" y="83"/>
                    </a:cubicBezTo>
                    <a:close/>
                    <a:moveTo>
                      <a:pt x="142" y="985"/>
                    </a:moveTo>
                    <a:cubicBezTo>
                      <a:pt x="6" y="985"/>
                      <a:pt x="6" y="985"/>
                      <a:pt x="6" y="985"/>
                    </a:cubicBezTo>
                    <a:cubicBezTo>
                      <a:pt x="4" y="985"/>
                      <a:pt x="2" y="985"/>
                      <a:pt x="0" y="984"/>
                    </a:cubicBezTo>
                    <a:cubicBezTo>
                      <a:pt x="2" y="988"/>
                      <a:pt x="5" y="991"/>
                      <a:pt x="10" y="991"/>
                    </a:cubicBezTo>
                    <a:cubicBezTo>
                      <a:pt x="138" y="991"/>
                      <a:pt x="138" y="991"/>
                      <a:pt x="138" y="991"/>
                    </a:cubicBezTo>
                    <a:cubicBezTo>
                      <a:pt x="143" y="991"/>
                      <a:pt x="147" y="988"/>
                      <a:pt x="148" y="984"/>
                    </a:cubicBezTo>
                    <a:cubicBezTo>
                      <a:pt x="146" y="985"/>
                      <a:pt x="144" y="985"/>
                      <a:pt x="142" y="985"/>
                    </a:cubicBezTo>
                    <a:close/>
                    <a:moveTo>
                      <a:pt x="142" y="411"/>
                    </a:moveTo>
                    <a:cubicBezTo>
                      <a:pt x="6" y="411"/>
                      <a:pt x="6" y="411"/>
                      <a:pt x="6" y="411"/>
                    </a:cubicBezTo>
                    <a:cubicBezTo>
                      <a:pt x="4" y="411"/>
                      <a:pt x="2" y="411"/>
                      <a:pt x="0" y="410"/>
                    </a:cubicBezTo>
                    <a:cubicBezTo>
                      <a:pt x="2" y="414"/>
                      <a:pt x="5" y="417"/>
                      <a:pt x="10" y="417"/>
                    </a:cubicBezTo>
                    <a:cubicBezTo>
                      <a:pt x="138" y="417"/>
                      <a:pt x="138" y="417"/>
                      <a:pt x="138" y="417"/>
                    </a:cubicBezTo>
                    <a:cubicBezTo>
                      <a:pt x="143" y="417"/>
                      <a:pt x="147" y="414"/>
                      <a:pt x="148" y="410"/>
                    </a:cubicBezTo>
                    <a:cubicBezTo>
                      <a:pt x="146" y="411"/>
                      <a:pt x="144" y="411"/>
                      <a:pt x="142" y="411"/>
                    </a:cubicBezTo>
                    <a:close/>
                    <a:moveTo>
                      <a:pt x="142" y="165"/>
                    </a:moveTo>
                    <a:cubicBezTo>
                      <a:pt x="6" y="165"/>
                      <a:pt x="6" y="165"/>
                      <a:pt x="6" y="165"/>
                    </a:cubicBezTo>
                    <a:cubicBezTo>
                      <a:pt x="4" y="165"/>
                      <a:pt x="2" y="165"/>
                      <a:pt x="0" y="164"/>
                    </a:cubicBezTo>
                    <a:cubicBezTo>
                      <a:pt x="2" y="168"/>
                      <a:pt x="5" y="171"/>
                      <a:pt x="10" y="171"/>
                    </a:cubicBezTo>
                    <a:cubicBezTo>
                      <a:pt x="138" y="171"/>
                      <a:pt x="138" y="171"/>
                      <a:pt x="138" y="171"/>
                    </a:cubicBezTo>
                    <a:cubicBezTo>
                      <a:pt x="143" y="171"/>
                      <a:pt x="147" y="168"/>
                      <a:pt x="148" y="164"/>
                    </a:cubicBezTo>
                    <a:cubicBezTo>
                      <a:pt x="146" y="165"/>
                      <a:pt x="144" y="165"/>
                      <a:pt x="142" y="165"/>
                    </a:cubicBezTo>
                    <a:close/>
                    <a:moveTo>
                      <a:pt x="142" y="329"/>
                    </a:moveTo>
                    <a:cubicBezTo>
                      <a:pt x="6" y="329"/>
                      <a:pt x="6" y="329"/>
                      <a:pt x="6" y="329"/>
                    </a:cubicBezTo>
                    <a:cubicBezTo>
                      <a:pt x="4" y="329"/>
                      <a:pt x="2" y="329"/>
                      <a:pt x="0" y="328"/>
                    </a:cubicBezTo>
                    <a:cubicBezTo>
                      <a:pt x="2" y="332"/>
                      <a:pt x="5" y="335"/>
                      <a:pt x="10" y="335"/>
                    </a:cubicBezTo>
                    <a:cubicBezTo>
                      <a:pt x="138" y="335"/>
                      <a:pt x="138" y="335"/>
                      <a:pt x="138" y="335"/>
                    </a:cubicBezTo>
                    <a:cubicBezTo>
                      <a:pt x="143" y="335"/>
                      <a:pt x="147" y="332"/>
                      <a:pt x="148" y="328"/>
                    </a:cubicBezTo>
                    <a:cubicBezTo>
                      <a:pt x="146" y="329"/>
                      <a:pt x="144" y="329"/>
                      <a:pt x="142" y="329"/>
                    </a:cubicBezTo>
                    <a:close/>
                    <a:moveTo>
                      <a:pt x="142" y="247"/>
                    </a:moveTo>
                    <a:cubicBezTo>
                      <a:pt x="6" y="247"/>
                      <a:pt x="6" y="247"/>
                      <a:pt x="6" y="247"/>
                    </a:cubicBezTo>
                    <a:cubicBezTo>
                      <a:pt x="4" y="247"/>
                      <a:pt x="2" y="247"/>
                      <a:pt x="0" y="246"/>
                    </a:cubicBezTo>
                    <a:cubicBezTo>
                      <a:pt x="2" y="250"/>
                      <a:pt x="5" y="253"/>
                      <a:pt x="10" y="253"/>
                    </a:cubicBezTo>
                    <a:cubicBezTo>
                      <a:pt x="138" y="253"/>
                      <a:pt x="138" y="253"/>
                      <a:pt x="138" y="253"/>
                    </a:cubicBezTo>
                    <a:cubicBezTo>
                      <a:pt x="143" y="253"/>
                      <a:pt x="147" y="250"/>
                      <a:pt x="148" y="246"/>
                    </a:cubicBezTo>
                    <a:cubicBezTo>
                      <a:pt x="146" y="247"/>
                      <a:pt x="144" y="247"/>
                      <a:pt x="142" y="247"/>
                    </a:cubicBezTo>
                    <a:close/>
                  </a:path>
                </a:pathLst>
              </a:custGeom>
              <a:solidFill>
                <a:schemeClr val="tx1">
                  <a:lumMod val="75000"/>
                  <a:lumOff val="25000"/>
                </a:schemeClr>
              </a:solidFill>
              <a:ln>
                <a:noFill/>
              </a:ln>
            </p:spPr>
            <p:txBody>
              <a:bodyPr anchor="ctr"/>
              <a:lstStyle/>
              <a:p>
                <a:pPr algn="ctr"/>
                <a:endParaRPr/>
              </a:p>
            </p:txBody>
          </p:sp>
        </p:grpSp>
      </p:grpSp>
      <p:grpSp>
        <p:nvGrpSpPr>
          <p:cNvPr id="87" name="千图PPT彼岸天：ID 8661124库_组合 86"/>
          <p:cNvGrpSpPr/>
          <p:nvPr>
            <p:custDataLst>
              <p:tags r:id="rId2"/>
            </p:custDataLst>
          </p:nvPr>
        </p:nvGrpSpPr>
        <p:grpSpPr>
          <a:xfrm>
            <a:off x="1808109" y="3305738"/>
            <a:ext cx="3578472" cy="785118"/>
            <a:chOff x="1808690" y="3172388"/>
            <a:chExt cx="3578472" cy="785118"/>
          </a:xfrm>
        </p:grpSpPr>
        <p:cxnSp>
          <p:nvCxnSpPr>
            <p:cNvPr id="19" name="直接连接符 18"/>
            <p:cNvCxnSpPr/>
            <p:nvPr/>
          </p:nvCxnSpPr>
          <p:spPr>
            <a:xfrm>
              <a:off x="2808285" y="3519355"/>
              <a:ext cx="2578877" cy="0"/>
            </a:xfrm>
            <a:prstGeom prst="line">
              <a:avLst/>
            </a:prstGeom>
            <a:ln w="3175">
              <a:solidFill>
                <a:schemeClr val="accent2"/>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26" name="文本框 74"/>
            <p:cNvSpPr txBox="1"/>
            <p:nvPr/>
          </p:nvSpPr>
          <p:spPr>
            <a:xfrm>
              <a:off x="2816873" y="3520592"/>
              <a:ext cx="2400540" cy="436914"/>
            </a:xfrm>
            <a:prstGeom prst="rect">
              <a:avLst/>
            </a:prstGeom>
            <a:noFill/>
          </p:spPr>
          <p:txBody>
            <a:bodyPr wrap="square">
              <a:normAutofit/>
            </a:bodyPr>
            <a:lstStyle/>
            <a:p>
              <a:pPr>
                <a:lnSpc>
                  <a:spcPct val="120000"/>
                </a:lnSpc>
              </a:pPr>
              <a:r>
                <a:rPr lang="zh-CN" altLang="en-US" sz="935" dirty="0" smtClean="0"/>
                <a:t>点击此处更换文本点击此处更换文本点击此处更换文本点击此处更换文本</a:t>
              </a:r>
              <a:endParaRPr sz="935" dirty="0"/>
            </a:p>
          </p:txBody>
        </p:sp>
        <p:sp>
          <p:nvSpPr>
            <p:cNvPr id="27" name="文本框 75"/>
            <p:cNvSpPr txBox="1"/>
            <p:nvPr/>
          </p:nvSpPr>
          <p:spPr>
            <a:xfrm>
              <a:off x="2815449" y="3172388"/>
              <a:ext cx="2400540" cy="318100"/>
            </a:xfrm>
            <a:prstGeom prst="rect">
              <a:avLst/>
            </a:prstGeom>
            <a:noFill/>
          </p:spPr>
          <p:txBody>
            <a:bodyPr wrap="none">
              <a:normAutofit/>
            </a:bodyPr>
            <a:lstStyle/>
            <a:p>
              <a:r>
                <a:rPr lang="zh-CN" altLang="en-US" sz="1465" b="1" dirty="0">
                  <a:solidFill>
                    <a:schemeClr val="accent2">
                      <a:lumMod val="100000"/>
                    </a:schemeClr>
                  </a:solidFill>
                </a:rPr>
                <a:t>输入标题文本</a:t>
              </a:r>
            </a:p>
          </p:txBody>
        </p:sp>
        <p:grpSp>
          <p:nvGrpSpPr>
            <p:cNvPr id="36" name="组合 35"/>
            <p:cNvGrpSpPr/>
            <p:nvPr/>
          </p:nvGrpSpPr>
          <p:grpSpPr>
            <a:xfrm>
              <a:off x="1808690" y="3229117"/>
              <a:ext cx="827733" cy="540647"/>
              <a:chOff x="1356518" y="2695642"/>
              <a:chExt cx="620800" cy="405485"/>
            </a:xfrm>
          </p:grpSpPr>
          <p:grpSp>
            <p:nvGrpSpPr>
              <p:cNvPr id="62" name="组合 61"/>
              <p:cNvGrpSpPr/>
              <p:nvPr/>
            </p:nvGrpSpPr>
            <p:grpSpPr>
              <a:xfrm>
                <a:off x="1356518" y="2695642"/>
                <a:ext cx="620800" cy="405485"/>
                <a:chOff x="1588" y="2074863"/>
                <a:chExt cx="627062" cy="409575"/>
              </a:xfrm>
            </p:grpSpPr>
            <p:sp>
              <p:nvSpPr>
                <p:cNvPr id="64" name="任意多边形: 形状 63"/>
                <p:cNvSpPr/>
                <p:nvPr/>
              </p:nvSpPr>
              <p:spPr bwMode="auto">
                <a:xfrm>
                  <a:off x="1588" y="2074863"/>
                  <a:ext cx="627062" cy="409575"/>
                </a:xfrm>
                <a:custGeom>
                  <a:avLst/>
                  <a:gdLst>
                    <a:gd name="T0" fmla="*/ 0 w 395"/>
                    <a:gd name="T1" fmla="*/ 0 h 258"/>
                    <a:gd name="T2" fmla="*/ 82 w 395"/>
                    <a:gd name="T3" fmla="*/ 128 h 258"/>
                    <a:gd name="T4" fmla="*/ 0 w 395"/>
                    <a:gd name="T5" fmla="*/ 258 h 258"/>
                    <a:gd name="T6" fmla="*/ 395 w 395"/>
                    <a:gd name="T7" fmla="*/ 258 h 258"/>
                    <a:gd name="T8" fmla="*/ 395 w 395"/>
                    <a:gd name="T9" fmla="*/ 0 h 258"/>
                    <a:gd name="T10" fmla="*/ 0 w 395"/>
                    <a:gd name="T11" fmla="*/ 0 h 258"/>
                  </a:gdLst>
                  <a:ahLst/>
                  <a:cxnLst>
                    <a:cxn ang="0">
                      <a:pos x="T0" y="T1"/>
                    </a:cxn>
                    <a:cxn ang="0">
                      <a:pos x="T2" y="T3"/>
                    </a:cxn>
                    <a:cxn ang="0">
                      <a:pos x="T4" y="T5"/>
                    </a:cxn>
                    <a:cxn ang="0">
                      <a:pos x="T6" y="T7"/>
                    </a:cxn>
                    <a:cxn ang="0">
                      <a:pos x="T8" y="T9"/>
                    </a:cxn>
                    <a:cxn ang="0">
                      <a:pos x="T10" y="T11"/>
                    </a:cxn>
                  </a:cxnLst>
                  <a:rect l="0" t="0" r="r" b="b"/>
                  <a:pathLst>
                    <a:path w="395" h="258">
                      <a:moveTo>
                        <a:pt x="0" y="0"/>
                      </a:moveTo>
                      <a:lnTo>
                        <a:pt x="82" y="128"/>
                      </a:lnTo>
                      <a:lnTo>
                        <a:pt x="0" y="258"/>
                      </a:lnTo>
                      <a:lnTo>
                        <a:pt x="395" y="258"/>
                      </a:lnTo>
                      <a:lnTo>
                        <a:pt x="395"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5" name="任意多边形: 形状 64"/>
                <p:cNvSpPr/>
                <p:nvPr/>
              </p:nvSpPr>
              <p:spPr bwMode="auto">
                <a:xfrm>
                  <a:off x="463550" y="2074863"/>
                  <a:ext cx="165100" cy="409575"/>
                </a:xfrm>
                <a:custGeom>
                  <a:avLst/>
                  <a:gdLst>
                    <a:gd name="T0" fmla="*/ 0 w 44"/>
                    <a:gd name="T1" fmla="*/ 54 h 109"/>
                    <a:gd name="T2" fmla="*/ 10 w 44"/>
                    <a:gd name="T3" fmla="*/ 109 h 109"/>
                    <a:gd name="T4" fmla="*/ 44 w 44"/>
                    <a:gd name="T5" fmla="*/ 109 h 109"/>
                    <a:gd name="T6" fmla="*/ 44 w 44"/>
                    <a:gd name="T7" fmla="*/ 0 h 109"/>
                    <a:gd name="T8" fmla="*/ 10 w 44"/>
                    <a:gd name="T9" fmla="*/ 0 h 109"/>
                    <a:gd name="T10" fmla="*/ 0 w 44"/>
                    <a:gd name="T11" fmla="*/ 54 h 109"/>
                  </a:gdLst>
                  <a:ahLst/>
                  <a:cxnLst>
                    <a:cxn ang="0">
                      <a:pos x="T0" y="T1"/>
                    </a:cxn>
                    <a:cxn ang="0">
                      <a:pos x="T2" y="T3"/>
                    </a:cxn>
                    <a:cxn ang="0">
                      <a:pos x="T4" y="T5"/>
                    </a:cxn>
                    <a:cxn ang="0">
                      <a:pos x="T6" y="T7"/>
                    </a:cxn>
                    <a:cxn ang="0">
                      <a:pos x="T8" y="T9"/>
                    </a:cxn>
                    <a:cxn ang="0">
                      <a:pos x="T10" y="T11"/>
                    </a:cxn>
                  </a:cxnLst>
                  <a:rect l="0" t="0" r="r" b="b"/>
                  <a:pathLst>
                    <a:path w="44" h="109">
                      <a:moveTo>
                        <a:pt x="0" y="54"/>
                      </a:moveTo>
                      <a:cubicBezTo>
                        <a:pt x="0" y="75"/>
                        <a:pt x="4" y="95"/>
                        <a:pt x="10" y="109"/>
                      </a:cubicBezTo>
                      <a:cubicBezTo>
                        <a:pt x="44" y="109"/>
                        <a:pt x="44" y="109"/>
                        <a:pt x="44" y="109"/>
                      </a:cubicBezTo>
                      <a:cubicBezTo>
                        <a:pt x="44" y="0"/>
                        <a:pt x="44" y="0"/>
                        <a:pt x="44" y="0"/>
                      </a:cubicBezTo>
                      <a:cubicBezTo>
                        <a:pt x="10" y="0"/>
                        <a:pt x="10" y="0"/>
                        <a:pt x="10" y="0"/>
                      </a:cubicBezTo>
                      <a:cubicBezTo>
                        <a:pt x="4" y="14"/>
                        <a:pt x="0" y="33"/>
                        <a:pt x="0" y="54"/>
                      </a:cubicBezTo>
                      <a:close/>
                    </a:path>
                  </a:pathLst>
                </a:custGeom>
                <a:gradFill flip="none" rotWithShape="1">
                  <a:gsLst>
                    <a:gs pos="0">
                      <a:schemeClr val="tx1">
                        <a:alpha val="0"/>
                      </a:schemeClr>
                    </a:gs>
                    <a:gs pos="100000">
                      <a:schemeClr val="tx1">
                        <a:alpha val="20000"/>
                      </a:schemeClr>
                    </a:gs>
                  </a:gsLst>
                  <a:lin ang="0" scaled="1"/>
                  <a:tileRect/>
                </a:gra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63" name="任意多边形: 形状 62"/>
              <p:cNvSpPr/>
              <p:nvPr/>
            </p:nvSpPr>
            <p:spPr bwMode="auto">
              <a:xfrm>
                <a:off x="1590372" y="2799734"/>
                <a:ext cx="250077" cy="194504"/>
              </a:xfrm>
              <a:custGeom>
                <a:avLst/>
                <a:gdLst>
                  <a:gd name="T0" fmla="*/ 26 w 80"/>
                  <a:gd name="T1" fmla="*/ 35 h 60"/>
                  <a:gd name="T2" fmla="*/ 25 w 80"/>
                  <a:gd name="T3" fmla="*/ 25 h 60"/>
                  <a:gd name="T4" fmla="*/ 12 w 80"/>
                  <a:gd name="T5" fmla="*/ 25 h 60"/>
                  <a:gd name="T6" fmla="*/ 5 w 80"/>
                  <a:gd name="T7" fmla="*/ 35 h 60"/>
                  <a:gd name="T8" fmla="*/ 25 w 80"/>
                  <a:gd name="T9" fmla="*/ 36 h 60"/>
                  <a:gd name="T10" fmla="*/ 24 w 80"/>
                  <a:gd name="T11" fmla="*/ 27 h 60"/>
                  <a:gd name="T12" fmla="*/ 8 w 80"/>
                  <a:gd name="T13" fmla="*/ 34 h 60"/>
                  <a:gd name="T14" fmla="*/ 18 w 80"/>
                  <a:gd name="T15" fmla="*/ 39 h 60"/>
                  <a:gd name="T16" fmla="*/ 13 w 80"/>
                  <a:gd name="T17" fmla="*/ 41 h 60"/>
                  <a:gd name="T18" fmla="*/ 13 w 80"/>
                  <a:gd name="T19" fmla="*/ 38 h 60"/>
                  <a:gd name="T20" fmla="*/ 18 w 80"/>
                  <a:gd name="T21" fmla="*/ 39 h 60"/>
                  <a:gd name="T22" fmla="*/ 73 w 80"/>
                  <a:gd name="T23" fmla="*/ 42 h 60"/>
                  <a:gd name="T24" fmla="*/ 79 w 80"/>
                  <a:gd name="T25" fmla="*/ 20 h 60"/>
                  <a:gd name="T26" fmla="*/ 74 w 80"/>
                  <a:gd name="T27" fmla="*/ 20 h 60"/>
                  <a:gd name="T28" fmla="*/ 53 w 80"/>
                  <a:gd name="T29" fmla="*/ 0 h 60"/>
                  <a:gd name="T30" fmla="*/ 33 w 80"/>
                  <a:gd name="T31" fmla="*/ 13 h 60"/>
                  <a:gd name="T32" fmla="*/ 25 w 80"/>
                  <a:gd name="T33" fmla="*/ 12 h 60"/>
                  <a:gd name="T34" fmla="*/ 25 w 80"/>
                  <a:gd name="T35" fmla="*/ 15 h 60"/>
                  <a:gd name="T36" fmla="*/ 32 w 80"/>
                  <a:gd name="T37" fmla="*/ 21 h 60"/>
                  <a:gd name="T38" fmla="*/ 35 w 80"/>
                  <a:gd name="T39" fmla="*/ 42 h 60"/>
                  <a:gd name="T40" fmla="*/ 55 w 80"/>
                  <a:gd name="T41" fmla="*/ 43 h 60"/>
                  <a:gd name="T42" fmla="*/ 31 w 80"/>
                  <a:gd name="T43" fmla="*/ 45 h 60"/>
                  <a:gd name="T44" fmla="*/ 29 w 80"/>
                  <a:gd name="T45" fmla="*/ 20 h 60"/>
                  <a:gd name="T46" fmla="*/ 9 w 80"/>
                  <a:gd name="T47" fmla="*/ 20 h 60"/>
                  <a:gd name="T48" fmla="*/ 0 w 80"/>
                  <a:gd name="T49" fmla="*/ 35 h 60"/>
                  <a:gd name="T50" fmla="*/ 0 w 80"/>
                  <a:gd name="T51" fmla="*/ 52 h 60"/>
                  <a:gd name="T52" fmla="*/ 8 w 80"/>
                  <a:gd name="T53" fmla="*/ 54 h 60"/>
                  <a:gd name="T54" fmla="*/ 24 w 80"/>
                  <a:gd name="T55" fmla="*/ 54 h 60"/>
                  <a:gd name="T56" fmla="*/ 57 w 80"/>
                  <a:gd name="T57" fmla="*/ 60 h 60"/>
                  <a:gd name="T58" fmla="*/ 75 w 80"/>
                  <a:gd name="T59" fmla="*/ 54 h 60"/>
                  <a:gd name="T60" fmla="*/ 76 w 80"/>
                  <a:gd name="T61" fmla="*/ 46 h 60"/>
                  <a:gd name="T62" fmla="*/ 62 w 80"/>
                  <a:gd name="T63" fmla="*/ 45 h 60"/>
                  <a:gd name="T64" fmla="*/ 72 w 80"/>
                  <a:gd name="T65" fmla="*/ 43 h 60"/>
                  <a:gd name="T66" fmla="*/ 24 w 80"/>
                  <a:gd name="T67" fmla="*/ 51 h 60"/>
                  <a:gd name="T68" fmla="*/ 29 w 80"/>
                  <a:gd name="T69" fmla="*/ 48 h 60"/>
                  <a:gd name="T70" fmla="*/ 49 w 80"/>
                  <a:gd name="T71" fmla="*/ 51 h 60"/>
                  <a:gd name="T72" fmla="*/ 11 w 80"/>
                  <a:gd name="T73" fmla="*/ 23 h 60"/>
                  <a:gd name="T74" fmla="*/ 28 w 80"/>
                  <a:gd name="T75" fmla="*/ 45 h 60"/>
                  <a:gd name="T76" fmla="*/ 16 w 80"/>
                  <a:gd name="T77" fmla="*/ 43 h 60"/>
                  <a:gd name="T78" fmla="*/ 3 w 80"/>
                  <a:gd name="T79" fmla="*/ 45 h 60"/>
                  <a:gd name="T80" fmla="*/ 3 w 80"/>
                  <a:gd name="T81" fmla="*/ 48 h 60"/>
                  <a:gd name="T82" fmla="*/ 8 w 80"/>
                  <a:gd name="T83" fmla="*/ 51 h 60"/>
                  <a:gd name="T84" fmla="*/ 3 w 80"/>
                  <a:gd name="T85" fmla="*/ 48 h 60"/>
                  <a:gd name="T86" fmla="*/ 12 w 80"/>
                  <a:gd name="T87" fmla="*/ 51 h 60"/>
                  <a:gd name="T88" fmla="*/ 21 w 80"/>
                  <a:gd name="T89" fmla="*/ 51 h 60"/>
                  <a:gd name="T90" fmla="*/ 57 w 80"/>
                  <a:gd name="T91" fmla="*/ 56 h 60"/>
                  <a:gd name="T92" fmla="*/ 57 w 80"/>
                  <a:gd name="T93" fmla="*/ 47 h 60"/>
                  <a:gd name="T94" fmla="*/ 57 w 80"/>
                  <a:gd name="T95" fmla="*/ 56 h 60"/>
                  <a:gd name="T96" fmla="*/ 65 w 80"/>
                  <a:gd name="T97" fmla="*/ 51 h 60"/>
                  <a:gd name="T98" fmla="*/ 73 w 80"/>
                  <a:gd name="T99" fmla="*/ 48 h 60"/>
                  <a:gd name="T100" fmla="*/ 54 w 80"/>
                  <a:gd name="T101" fmla="*/ 3 h 60"/>
                  <a:gd name="T102" fmla="*/ 38 w 80"/>
                  <a:gd name="T103" fmla="*/ 20 h 60"/>
                  <a:gd name="T104" fmla="*/ 35 w 80"/>
                  <a:gd name="T105" fmla="*/ 23 h 60"/>
                  <a:gd name="T106" fmla="*/ 71 w 80"/>
                  <a:gd name="T107" fmla="*/ 40 h 60"/>
                  <a:gd name="T108" fmla="*/ 35 w 80"/>
                  <a:gd name="T109" fmla="*/ 2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0" h="60">
                    <a:moveTo>
                      <a:pt x="25" y="36"/>
                    </a:moveTo>
                    <a:cubicBezTo>
                      <a:pt x="25" y="36"/>
                      <a:pt x="26" y="35"/>
                      <a:pt x="26" y="35"/>
                    </a:cubicBezTo>
                    <a:cubicBezTo>
                      <a:pt x="26" y="26"/>
                      <a:pt x="26" y="26"/>
                      <a:pt x="26" y="26"/>
                    </a:cubicBezTo>
                    <a:cubicBezTo>
                      <a:pt x="26" y="25"/>
                      <a:pt x="25" y="25"/>
                      <a:pt x="25" y="25"/>
                    </a:cubicBezTo>
                    <a:cubicBezTo>
                      <a:pt x="13" y="25"/>
                      <a:pt x="13" y="25"/>
                      <a:pt x="13" y="25"/>
                    </a:cubicBezTo>
                    <a:cubicBezTo>
                      <a:pt x="13" y="25"/>
                      <a:pt x="13" y="25"/>
                      <a:pt x="12" y="25"/>
                    </a:cubicBezTo>
                    <a:cubicBezTo>
                      <a:pt x="5" y="34"/>
                      <a:pt x="5" y="34"/>
                      <a:pt x="5" y="34"/>
                    </a:cubicBezTo>
                    <a:cubicBezTo>
                      <a:pt x="5" y="34"/>
                      <a:pt x="5" y="35"/>
                      <a:pt x="5" y="35"/>
                    </a:cubicBezTo>
                    <a:cubicBezTo>
                      <a:pt x="6" y="36"/>
                      <a:pt x="6" y="36"/>
                      <a:pt x="6" y="36"/>
                    </a:cubicBezTo>
                    <a:lnTo>
                      <a:pt x="25" y="36"/>
                    </a:lnTo>
                    <a:close/>
                    <a:moveTo>
                      <a:pt x="14" y="27"/>
                    </a:moveTo>
                    <a:cubicBezTo>
                      <a:pt x="24" y="27"/>
                      <a:pt x="24" y="27"/>
                      <a:pt x="24" y="27"/>
                    </a:cubicBezTo>
                    <a:cubicBezTo>
                      <a:pt x="24" y="34"/>
                      <a:pt x="24" y="34"/>
                      <a:pt x="24" y="34"/>
                    </a:cubicBezTo>
                    <a:cubicBezTo>
                      <a:pt x="8" y="34"/>
                      <a:pt x="8" y="34"/>
                      <a:pt x="8" y="34"/>
                    </a:cubicBezTo>
                    <a:lnTo>
                      <a:pt x="14" y="27"/>
                    </a:lnTo>
                    <a:close/>
                    <a:moveTo>
                      <a:pt x="18" y="39"/>
                    </a:moveTo>
                    <a:cubicBezTo>
                      <a:pt x="18" y="40"/>
                      <a:pt x="17" y="41"/>
                      <a:pt x="16" y="41"/>
                    </a:cubicBezTo>
                    <a:cubicBezTo>
                      <a:pt x="13" y="41"/>
                      <a:pt x="13" y="41"/>
                      <a:pt x="13" y="41"/>
                    </a:cubicBezTo>
                    <a:cubicBezTo>
                      <a:pt x="12" y="41"/>
                      <a:pt x="12" y="40"/>
                      <a:pt x="12" y="39"/>
                    </a:cubicBezTo>
                    <a:cubicBezTo>
                      <a:pt x="12" y="38"/>
                      <a:pt x="12" y="38"/>
                      <a:pt x="13" y="38"/>
                    </a:cubicBezTo>
                    <a:cubicBezTo>
                      <a:pt x="16" y="38"/>
                      <a:pt x="16" y="38"/>
                      <a:pt x="16" y="38"/>
                    </a:cubicBezTo>
                    <a:cubicBezTo>
                      <a:pt x="17" y="38"/>
                      <a:pt x="18" y="38"/>
                      <a:pt x="18" y="39"/>
                    </a:cubicBezTo>
                    <a:close/>
                    <a:moveTo>
                      <a:pt x="72" y="43"/>
                    </a:moveTo>
                    <a:cubicBezTo>
                      <a:pt x="73" y="43"/>
                      <a:pt x="73" y="43"/>
                      <a:pt x="73" y="42"/>
                    </a:cubicBezTo>
                    <a:cubicBezTo>
                      <a:pt x="80" y="21"/>
                      <a:pt x="80" y="21"/>
                      <a:pt x="80" y="21"/>
                    </a:cubicBezTo>
                    <a:cubicBezTo>
                      <a:pt x="80" y="21"/>
                      <a:pt x="80" y="21"/>
                      <a:pt x="79" y="20"/>
                    </a:cubicBezTo>
                    <a:cubicBezTo>
                      <a:pt x="79" y="20"/>
                      <a:pt x="79" y="20"/>
                      <a:pt x="78" y="20"/>
                    </a:cubicBezTo>
                    <a:cubicBezTo>
                      <a:pt x="74" y="20"/>
                      <a:pt x="74" y="20"/>
                      <a:pt x="74" y="20"/>
                    </a:cubicBezTo>
                    <a:cubicBezTo>
                      <a:pt x="55" y="0"/>
                      <a:pt x="55" y="0"/>
                      <a:pt x="55" y="0"/>
                    </a:cubicBezTo>
                    <a:cubicBezTo>
                      <a:pt x="55" y="0"/>
                      <a:pt x="54" y="0"/>
                      <a:pt x="53" y="0"/>
                    </a:cubicBezTo>
                    <a:cubicBezTo>
                      <a:pt x="34" y="19"/>
                      <a:pt x="34" y="19"/>
                      <a:pt x="34" y="19"/>
                    </a:cubicBezTo>
                    <a:cubicBezTo>
                      <a:pt x="33" y="13"/>
                      <a:pt x="33" y="13"/>
                      <a:pt x="33" y="13"/>
                    </a:cubicBezTo>
                    <a:cubicBezTo>
                      <a:pt x="33" y="12"/>
                      <a:pt x="33" y="12"/>
                      <a:pt x="32" y="12"/>
                    </a:cubicBezTo>
                    <a:cubicBezTo>
                      <a:pt x="25" y="12"/>
                      <a:pt x="25" y="12"/>
                      <a:pt x="25" y="12"/>
                    </a:cubicBezTo>
                    <a:cubicBezTo>
                      <a:pt x="24" y="12"/>
                      <a:pt x="23" y="13"/>
                      <a:pt x="23" y="13"/>
                    </a:cubicBezTo>
                    <a:cubicBezTo>
                      <a:pt x="23" y="14"/>
                      <a:pt x="24" y="15"/>
                      <a:pt x="25" y="15"/>
                    </a:cubicBezTo>
                    <a:cubicBezTo>
                      <a:pt x="31" y="15"/>
                      <a:pt x="31" y="15"/>
                      <a:pt x="31" y="15"/>
                    </a:cubicBezTo>
                    <a:cubicBezTo>
                      <a:pt x="32" y="21"/>
                      <a:pt x="32" y="21"/>
                      <a:pt x="32" y="21"/>
                    </a:cubicBezTo>
                    <a:cubicBezTo>
                      <a:pt x="32" y="21"/>
                      <a:pt x="32" y="21"/>
                      <a:pt x="32" y="21"/>
                    </a:cubicBezTo>
                    <a:cubicBezTo>
                      <a:pt x="35" y="42"/>
                      <a:pt x="35" y="42"/>
                      <a:pt x="35" y="42"/>
                    </a:cubicBezTo>
                    <a:cubicBezTo>
                      <a:pt x="35" y="43"/>
                      <a:pt x="36" y="43"/>
                      <a:pt x="36" y="43"/>
                    </a:cubicBezTo>
                    <a:cubicBezTo>
                      <a:pt x="55" y="43"/>
                      <a:pt x="55" y="43"/>
                      <a:pt x="55" y="43"/>
                    </a:cubicBezTo>
                    <a:cubicBezTo>
                      <a:pt x="54" y="43"/>
                      <a:pt x="53" y="44"/>
                      <a:pt x="52" y="45"/>
                    </a:cubicBezTo>
                    <a:cubicBezTo>
                      <a:pt x="31" y="45"/>
                      <a:pt x="31" y="45"/>
                      <a:pt x="31" y="45"/>
                    </a:cubicBezTo>
                    <a:cubicBezTo>
                      <a:pt x="31" y="21"/>
                      <a:pt x="31" y="21"/>
                      <a:pt x="31" y="21"/>
                    </a:cubicBezTo>
                    <a:cubicBezTo>
                      <a:pt x="31" y="20"/>
                      <a:pt x="30" y="20"/>
                      <a:pt x="29" y="20"/>
                    </a:cubicBezTo>
                    <a:cubicBezTo>
                      <a:pt x="11" y="20"/>
                      <a:pt x="11" y="20"/>
                      <a:pt x="11" y="20"/>
                    </a:cubicBezTo>
                    <a:cubicBezTo>
                      <a:pt x="10" y="20"/>
                      <a:pt x="10" y="20"/>
                      <a:pt x="9" y="20"/>
                    </a:cubicBezTo>
                    <a:cubicBezTo>
                      <a:pt x="0" y="34"/>
                      <a:pt x="0" y="34"/>
                      <a:pt x="0" y="34"/>
                    </a:cubicBezTo>
                    <a:cubicBezTo>
                      <a:pt x="0" y="34"/>
                      <a:pt x="0" y="34"/>
                      <a:pt x="0" y="35"/>
                    </a:cubicBezTo>
                    <a:cubicBezTo>
                      <a:pt x="0" y="46"/>
                      <a:pt x="0" y="46"/>
                      <a:pt x="0" y="46"/>
                    </a:cubicBezTo>
                    <a:cubicBezTo>
                      <a:pt x="0" y="52"/>
                      <a:pt x="0" y="52"/>
                      <a:pt x="0" y="52"/>
                    </a:cubicBezTo>
                    <a:cubicBezTo>
                      <a:pt x="0" y="53"/>
                      <a:pt x="0" y="54"/>
                      <a:pt x="1" y="54"/>
                    </a:cubicBezTo>
                    <a:cubicBezTo>
                      <a:pt x="8" y="54"/>
                      <a:pt x="8" y="54"/>
                      <a:pt x="8" y="54"/>
                    </a:cubicBezTo>
                    <a:cubicBezTo>
                      <a:pt x="9" y="57"/>
                      <a:pt x="13" y="60"/>
                      <a:pt x="16" y="60"/>
                    </a:cubicBezTo>
                    <a:cubicBezTo>
                      <a:pt x="20" y="60"/>
                      <a:pt x="23" y="57"/>
                      <a:pt x="24" y="54"/>
                    </a:cubicBezTo>
                    <a:cubicBezTo>
                      <a:pt x="49" y="54"/>
                      <a:pt x="49" y="54"/>
                      <a:pt x="49" y="54"/>
                    </a:cubicBezTo>
                    <a:cubicBezTo>
                      <a:pt x="50" y="57"/>
                      <a:pt x="53" y="60"/>
                      <a:pt x="57" y="60"/>
                    </a:cubicBezTo>
                    <a:cubicBezTo>
                      <a:pt x="61" y="60"/>
                      <a:pt x="64" y="57"/>
                      <a:pt x="65" y="54"/>
                    </a:cubicBezTo>
                    <a:cubicBezTo>
                      <a:pt x="75" y="54"/>
                      <a:pt x="75" y="54"/>
                      <a:pt x="75" y="54"/>
                    </a:cubicBezTo>
                    <a:cubicBezTo>
                      <a:pt x="75" y="54"/>
                      <a:pt x="76" y="53"/>
                      <a:pt x="76" y="52"/>
                    </a:cubicBezTo>
                    <a:cubicBezTo>
                      <a:pt x="76" y="46"/>
                      <a:pt x="76" y="46"/>
                      <a:pt x="76" y="46"/>
                    </a:cubicBezTo>
                    <a:cubicBezTo>
                      <a:pt x="76" y="45"/>
                      <a:pt x="75" y="45"/>
                      <a:pt x="75" y="45"/>
                    </a:cubicBezTo>
                    <a:cubicBezTo>
                      <a:pt x="62" y="45"/>
                      <a:pt x="62" y="45"/>
                      <a:pt x="62" y="45"/>
                    </a:cubicBezTo>
                    <a:cubicBezTo>
                      <a:pt x="61" y="44"/>
                      <a:pt x="60" y="43"/>
                      <a:pt x="59" y="43"/>
                    </a:cubicBezTo>
                    <a:lnTo>
                      <a:pt x="72" y="43"/>
                    </a:lnTo>
                    <a:close/>
                    <a:moveTo>
                      <a:pt x="49" y="51"/>
                    </a:moveTo>
                    <a:cubicBezTo>
                      <a:pt x="24" y="51"/>
                      <a:pt x="24" y="51"/>
                      <a:pt x="24" y="51"/>
                    </a:cubicBezTo>
                    <a:cubicBezTo>
                      <a:pt x="24" y="50"/>
                      <a:pt x="24" y="49"/>
                      <a:pt x="24" y="48"/>
                    </a:cubicBezTo>
                    <a:cubicBezTo>
                      <a:pt x="29" y="48"/>
                      <a:pt x="29" y="48"/>
                      <a:pt x="29" y="48"/>
                    </a:cubicBezTo>
                    <a:cubicBezTo>
                      <a:pt x="49" y="48"/>
                      <a:pt x="49" y="48"/>
                      <a:pt x="49" y="48"/>
                    </a:cubicBezTo>
                    <a:cubicBezTo>
                      <a:pt x="49" y="49"/>
                      <a:pt x="49" y="50"/>
                      <a:pt x="49" y="51"/>
                    </a:cubicBezTo>
                    <a:close/>
                    <a:moveTo>
                      <a:pt x="3" y="35"/>
                    </a:moveTo>
                    <a:cubicBezTo>
                      <a:pt x="11" y="23"/>
                      <a:pt x="11" y="23"/>
                      <a:pt x="11" y="23"/>
                    </a:cubicBezTo>
                    <a:cubicBezTo>
                      <a:pt x="28" y="23"/>
                      <a:pt x="28" y="23"/>
                      <a:pt x="28" y="23"/>
                    </a:cubicBezTo>
                    <a:cubicBezTo>
                      <a:pt x="28" y="45"/>
                      <a:pt x="28" y="45"/>
                      <a:pt x="28" y="45"/>
                    </a:cubicBezTo>
                    <a:cubicBezTo>
                      <a:pt x="21" y="45"/>
                      <a:pt x="21" y="45"/>
                      <a:pt x="21" y="45"/>
                    </a:cubicBezTo>
                    <a:cubicBezTo>
                      <a:pt x="20" y="44"/>
                      <a:pt x="18" y="43"/>
                      <a:pt x="16" y="43"/>
                    </a:cubicBezTo>
                    <a:cubicBezTo>
                      <a:pt x="14" y="43"/>
                      <a:pt x="13" y="44"/>
                      <a:pt x="11" y="45"/>
                    </a:cubicBezTo>
                    <a:cubicBezTo>
                      <a:pt x="3" y="45"/>
                      <a:pt x="3" y="45"/>
                      <a:pt x="3" y="45"/>
                    </a:cubicBezTo>
                    <a:lnTo>
                      <a:pt x="3" y="35"/>
                    </a:lnTo>
                    <a:close/>
                    <a:moveTo>
                      <a:pt x="3" y="48"/>
                    </a:moveTo>
                    <a:cubicBezTo>
                      <a:pt x="9" y="48"/>
                      <a:pt x="9" y="48"/>
                      <a:pt x="9" y="48"/>
                    </a:cubicBezTo>
                    <a:cubicBezTo>
                      <a:pt x="8" y="49"/>
                      <a:pt x="8" y="50"/>
                      <a:pt x="8" y="51"/>
                    </a:cubicBezTo>
                    <a:cubicBezTo>
                      <a:pt x="3" y="51"/>
                      <a:pt x="3" y="51"/>
                      <a:pt x="3" y="51"/>
                    </a:cubicBezTo>
                    <a:lnTo>
                      <a:pt x="3" y="48"/>
                    </a:lnTo>
                    <a:close/>
                    <a:moveTo>
                      <a:pt x="16" y="56"/>
                    </a:moveTo>
                    <a:cubicBezTo>
                      <a:pt x="14" y="56"/>
                      <a:pt x="12" y="54"/>
                      <a:pt x="12" y="51"/>
                    </a:cubicBezTo>
                    <a:cubicBezTo>
                      <a:pt x="12" y="49"/>
                      <a:pt x="14" y="47"/>
                      <a:pt x="16" y="47"/>
                    </a:cubicBezTo>
                    <a:cubicBezTo>
                      <a:pt x="19" y="47"/>
                      <a:pt x="21" y="49"/>
                      <a:pt x="21" y="51"/>
                    </a:cubicBezTo>
                    <a:cubicBezTo>
                      <a:pt x="21" y="54"/>
                      <a:pt x="19" y="56"/>
                      <a:pt x="16" y="56"/>
                    </a:cubicBezTo>
                    <a:close/>
                    <a:moveTo>
                      <a:pt x="57" y="56"/>
                    </a:moveTo>
                    <a:cubicBezTo>
                      <a:pt x="55" y="56"/>
                      <a:pt x="53" y="54"/>
                      <a:pt x="53" y="51"/>
                    </a:cubicBezTo>
                    <a:cubicBezTo>
                      <a:pt x="53" y="49"/>
                      <a:pt x="55" y="47"/>
                      <a:pt x="57" y="47"/>
                    </a:cubicBezTo>
                    <a:cubicBezTo>
                      <a:pt x="59" y="47"/>
                      <a:pt x="61" y="49"/>
                      <a:pt x="61" y="51"/>
                    </a:cubicBezTo>
                    <a:cubicBezTo>
                      <a:pt x="61" y="54"/>
                      <a:pt x="59" y="56"/>
                      <a:pt x="57" y="56"/>
                    </a:cubicBezTo>
                    <a:close/>
                    <a:moveTo>
                      <a:pt x="73" y="51"/>
                    </a:moveTo>
                    <a:cubicBezTo>
                      <a:pt x="65" y="51"/>
                      <a:pt x="65" y="51"/>
                      <a:pt x="65" y="51"/>
                    </a:cubicBezTo>
                    <a:cubicBezTo>
                      <a:pt x="65" y="50"/>
                      <a:pt x="65" y="49"/>
                      <a:pt x="64" y="48"/>
                    </a:cubicBezTo>
                    <a:cubicBezTo>
                      <a:pt x="73" y="48"/>
                      <a:pt x="73" y="48"/>
                      <a:pt x="73" y="48"/>
                    </a:cubicBezTo>
                    <a:lnTo>
                      <a:pt x="73" y="51"/>
                    </a:lnTo>
                    <a:close/>
                    <a:moveTo>
                      <a:pt x="54" y="3"/>
                    </a:moveTo>
                    <a:cubicBezTo>
                      <a:pt x="70" y="20"/>
                      <a:pt x="70" y="20"/>
                      <a:pt x="70" y="20"/>
                    </a:cubicBezTo>
                    <a:cubicBezTo>
                      <a:pt x="38" y="20"/>
                      <a:pt x="38" y="20"/>
                      <a:pt x="38" y="20"/>
                    </a:cubicBezTo>
                    <a:lnTo>
                      <a:pt x="54" y="3"/>
                    </a:lnTo>
                    <a:close/>
                    <a:moveTo>
                      <a:pt x="35" y="23"/>
                    </a:moveTo>
                    <a:cubicBezTo>
                      <a:pt x="76" y="23"/>
                      <a:pt x="76" y="23"/>
                      <a:pt x="76" y="23"/>
                    </a:cubicBezTo>
                    <a:cubicBezTo>
                      <a:pt x="71" y="40"/>
                      <a:pt x="71" y="40"/>
                      <a:pt x="71" y="40"/>
                    </a:cubicBezTo>
                    <a:cubicBezTo>
                      <a:pt x="38" y="40"/>
                      <a:pt x="38" y="40"/>
                      <a:pt x="38" y="40"/>
                    </a:cubicBezTo>
                    <a:lnTo>
                      <a:pt x="35" y="23"/>
                    </a:lnTo>
                    <a:close/>
                  </a:path>
                </a:pathLst>
              </a:custGeom>
              <a:solidFill>
                <a:schemeClr val="bg1"/>
              </a:solidFill>
              <a:ln>
                <a:noFill/>
              </a:ln>
            </p:spPr>
            <p:txBody>
              <a:bodyPr anchor="ctr"/>
              <a:lstStyle/>
              <a:p>
                <a:pPr algn="ctr"/>
                <a:endParaRPr/>
              </a:p>
            </p:txBody>
          </p:sp>
        </p:grpSp>
      </p:grpSp>
      <p:grpSp>
        <p:nvGrpSpPr>
          <p:cNvPr id="89" name="千图PPT彼岸天：ID 8661124库_组合 88"/>
          <p:cNvGrpSpPr/>
          <p:nvPr>
            <p:custDataLst>
              <p:tags r:id="rId3"/>
            </p:custDataLst>
          </p:nvPr>
        </p:nvGrpSpPr>
        <p:grpSpPr>
          <a:xfrm>
            <a:off x="6804310" y="4723413"/>
            <a:ext cx="3696587" cy="785118"/>
            <a:chOff x="6804891" y="4590063"/>
            <a:chExt cx="3696587" cy="785118"/>
          </a:xfrm>
        </p:grpSpPr>
        <p:cxnSp>
          <p:nvCxnSpPr>
            <p:cNvPr id="23" name="直接连接符 22"/>
            <p:cNvCxnSpPr/>
            <p:nvPr/>
          </p:nvCxnSpPr>
          <p:spPr>
            <a:xfrm flipH="1">
              <a:off x="6804891" y="4937030"/>
              <a:ext cx="2578877" cy="0"/>
            </a:xfrm>
            <a:prstGeom prst="line">
              <a:avLst/>
            </a:prstGeom>
            <a:ln w="3175">
              <a:solidFill>
                <a:schemeClr val="accent6"/>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34" name="文本框 82"/>
            <p:cNvSpPr txBox="1"/>
            <p:nvPr/>
          </p:nvSpPr>
          <p:spPr>
            <a:xfrm>
              <a:off x="6983228" y="4938267"/>
              <a:ext cx="2400540" cy="436914"/>
            </a:xfrm>
            <a:prstGeom prst="rect">
              <a:avLst/>
            </a:prstGeom>
            <a:noFill/>
          </p:spPr>
          <p:txBody>
            <a:bodyPr wrap="square">
              <a:normAutofit/>
            </a:bodyPr>
            <a:lstStyle/>
            <a:p>
              <a:pPr algn="r">
                <a:lnSpc>
                  <a:spcPct val="120000"/>
                </a:lnSpc>
              </a:pPr>
              <a:r>
                <a:rPr lang="zh-CN" altLang="en-US" sz="935" dirty="0" smtClean="0"/>
                <a:t>点击此处更换文本点击此处更换文本点击此处更换文本点击此处更换文本</a:t>
              </a:r>
              <a:endParaRPr sz="935" dirty="0"/>
            </a:p>
          </p:txBody>
        </p:sp>
        <p:sp>
          <p:nvSpPr>
            <p:cNvPr id="35" name="文本框 83"/>
            <p:cNvSpPr txBox="1"/>
            <p:nvPr/>
          </p:nvSpPr>
          <p:spPr>
            <a:xfrm>
              <a:off x="6983228" y="4590063"/>
              <a:ext cx="2400540" cy="318100"/>
            </a:xfrm>
            <a:prstGeom prst="rect">
              <a:avLst/>
            </a:prstGeom>
            <a:noFill/>
          </p:spPr>
          <p:txBody>
            <a:bodyPr wrap="none">
              <a:normAutofit/>
            </a:bodyPr>
            <a:lstStyle/>
            <a:p>
              <a:pPr algn="r"/>
              <a:r>
                <a:rPr lang="zh-CN" altLang="en-US" sz="1465" b="1" dirty="0">
                  <a:solidFill>
                    <a:schemeClr val="accent6">
                      <a:lumMod val="100000"/>
                    </a:schemeClr>
                  </a:solidFill>
                </a:rPr>
                <a:t>输入标题文本</a:t>
              </a:r>
            </a:p>
          </p:txBody>
        </p:sp>
        <p:grpSp>
          <p:nvGrpSpPr>
            <p:cNvPr id="37" name="组合 36"/>
            <p:cNvGrpSpPr/>
            <p:nvPr/>
          </p:nvGrpSpPr>
          <p:grpSpPr>
            <a:xfrm>
              <a:off x="9673745" y="4621991"/>
              <a:ext cx="827733" cy="540645"/>
              <a:chOff x="7255309" y="3740298"/>
              <a:chExt cx="620800" cy="405484"/>
            </a:xfrm>
          </p:grpSpPr>
          <p:grpSp>
            <p:nvGrpSpPr>
              <p:cNvPr id="58" name="组合 57"/>
              <p:cNvGrpSpPr/>
              <p:nvPr/>
            </p:nvGrpSpPr>
            <p:grpSpPr>
              <a:xfrm flipH="1">
                <a:off x="7255309" y="3740298"/>
                <a:ext cx="620800" cy="405484"/>
                <a:chOff x="1588" y="2074863"/>
                <a:chExt cx="627062" cy="409575"/>
              </a:xfrm>
            </p:grpSpPr>
            <p:sp>
              <p:nvSpPr>
                <p:cNvPr id="60" name="任意多边形: 形状 59"/>
                <p:cNvSpPr/>
                <p:nvPr/>
              </p:nvSpPr>
              <p:spPr bwMode="auto">
                <a:xfrm>
                  <a:off x="1588" y="2074863"/>
                  <a:ext cx="627062" cy="409575"/>
                </a:xfrm>
                <a:custGeom>
                  <a:avLst/>
                  <a:gdLst>
                    <a:gd name="T0" fmla="*/ 0 w 395"/>
                    <a:gd name="T1" fmla="*/ 0 h 258"/>
                    <a:gd name="T2" fmla="*/ 82 w 395"/>
                    <a:gd name="T3" fmla="*/ 128 h 258"/>
                    <a:gd name="T4" fmla="*/ 0 w 395"/>
                    <a:gd name="T5" fmla="*/ 258 h 258"/>
                    <a:gd name="T6" fmla="*/ 395 w 395"/>
                    <a:gd name="T7" fmla="*/ 258 h 258"/>
                    <a:gd name="T8" fmla="*/ 395 w 395"/>
                    <a:gd name="T9" fmla="*/ 0 h 258"/>
                    <a:gd name="T10" fmla="*/ 0 w 395"/>
                    <a:gd name="T11" fmla="*/ 0 h 258"/>
                  </a:gdLst>
                  <a:ahLst/>
                  <a:cxnLst>
                    <a:cxn ang="0">
                      <a:pos x="T0" y="T1"/>
                    </a:cxn>
                    <a:cxn ang="0">
                      <a:pos x="T2" y="T3"/>
                    </a:cxn>
                    <a:cxn ang="0">
                      <a:pos x="T4" y="T5"/>
                    </a:cxn>
                    <a:cxn ang="0">
                      <a:pos x="T6" y="T7"/>
                    </a:cxn>
                    <a:cxn ang="0">
                      <a:pos x="T8" y="T9"/>
                    </a:cxn>
                    <a:cxn ang="0">
                      <a:pos x="T10" y="T11"/>
                    </a:cxn>
                  </a:cxnLst>
                  <a:rect l="0" t="0" r="r" b="b"/>
                  <a:pathLst>
                    <a:path w="395" h="258">
                      <a:moveTo>
                        <a:pt x="0" y="0"/>
                      </a:moveTo>
                      <a:lnTo>
                        <a:pt x="82" y="128"/>
                      </a:lnTo>
                      <a:lnTo>
                        <a:pt x="0" y="258"/>
                      </a:lnTo>
                      <a:lnTo>
                        <a:pt x="395" y="258"/>
                      </a:lnTo>
                      <a:lnTo>
                        <a:pt x="395" y="0"/>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1" name="任意多边形: 形状 60"/>
                <p:cNvSpPr/>
                <p:nvPr/>
              </p:nvSpPr>
              <p:spPr bwMode="auto">
                <a:xfrm>
                  <a:off x="463550" y="2074863"/>
                  <a:ext cx="165100" cy="409575"/>
                </a:xfrm>
                <a:custGeom>
                  <a:avLst/>
                  <a:gdLst>
                    <a:gd name="T0" fmla="*/ 0 w 44"/>
                    <a:gd name="T1" fmla="*/ 54 h 109"/>
                    <a:gd name="T2" fmla="*/ 10 w 44"/>
                    <a:gd name="T3" fmla="*/ 109 h 109"/>
                    <a:gd name="T4" fmla="*/ 44 w 44"/>
                    <a:gd name="T5" fmla="*/ 109 h 109"/>
                    <a:gd name="T6" fmla="*/ 44 w 44"/>
                    <a:gd name="T7" fmla="*/ 0 h 109"/>
                    <a:gd name="T8" fmla="*/ 10 w 44"/>
                    <a:gd name="T9" fmla="*/ 0 h 109"/>
                    <a:gd name="T10" fmla="*/ 0 w 44"/>
                    <a:gd name="T11" fmla="*/ 54 h 109"/>
                  </a:gdLst>
                  <a:ahLst/>
                  <a:cxnLst>
                    <a:cxn ang="0">
                      <a:pos x="T0" y="T1"/>
                    </a:cxn>
                    <a:cxn ang="0">
                      <a:pos x="T2" y="T3"/>
                    </a:cxn>
                    <a:cxn ang="0">
                      <a:pos x="T4" y="T5"/>
                    </a:cxn>
                    <a:cxn ang="0">
                      <a:pos x="T6" y="T7"/>
                    </a:cxn>
                    <a:cxn ang="0">
                      <a:pos x="T8" y="T9"/>
                    </a:cxn>
                    <a:cxn ang="0">
                      <a:pos x="T10" y="T11"/>
                    </a:cxn>
                  </a:cxnLst>
                  <a:rect l="0" t="0" r="r" b="b"/>
                  <a:pathLst>
                    <a:path w="44" h="109">
                      <a:moveTo>
                        <a:pt x="0" y="54"/>
                      </a:moveTo>
                      <a:cubicBezTo>
                        <a:pt x="0" y="75"/>
                        <a:pt x="4" y="95"/>
                        <a:pt x="10" y="109"/>
                      </a:cubicBezTo>
                      <a:cubicBezTo>
                        <a:pt x="44" y="109"/>
                        <a:pt x="44" y="109"/>
                        <a:pt x="44" y="109"/>
                      </a:cubicBezTo>
                      <a:cubicBezTo>
                        <a:pt x="44" y="0"/>
                        <a:pt x="44" y="0"/>
                        <a:pt x="44" y="0"/>
                      </a:cubicBezTo>
                      <a:cubicBezTo>
                        <a:pt x="10" y="0"/>
                        <a:pt x="10" y="0"/>
                        <a:pt x="10" y="0"/>
                      </a:cubicBezTo>
                      <a:cubicBezTo>
                        <a:pt x="4" y="14"/>
                        <a:pt x="0" y="33"/>
                        <a:pt x="0" y="54"/>
                      </a:cubicBezTo>
                      <a:close/>
                    </a:path>
                  </a:pathLst>
                </a:custGeom>
                <a:gradFill flip="none" rotWithShape="1">
                  <a:gsLst>
                    <a:gs pos="0">
                      <a:schemeClr val="tx1">
                        <a:alpha val="0"/>
                      </a:schemeClr>
                    </a:gs>
                    <a:gs pos="100000">
                      <a:schemeClr val="tx1">
                        <a:alpha val="20000"/>
                      </a:schemeClr>
                    </a:gs>
                  </a:gsLst>
                  <a:lin ang="0" scaled="1"/>
                  <a:tileRect/>
                </a:gra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59" name="任意多边形: 形状 58"/>
              <p:cNvSpPr/>
              <p:nvPr/>
            </p:nvSpPr>
            <p:spPr bwMode="auto">
              <a:xfrm>
                <a:off x="7403295" y="3860271"/>
                <a:ext cx="227583" cy="194504"/>
              </a:xfrm>
              <a:custGeom>
                <a:avLst/>
                <a:gdLst>
                  <a:gd name="T0" fmla="*/ 64 w 73"/>
                  <a:gd name="T1" fmla="*/ 20 h 60"/>
                  <a:gd name="T2" fmla="*/ 65 w 73"/>
                  <a:gd name="T3" fmla="*/ 7 h 60"/>
                  <a:gd name="T4" fmla="*/ 54 w 73"/>
                  <a:gd name="T5" fmla="*/ 6 h 60"/>
                  <a:gd name="T6" fmla="*/ 48 w 73"/>
                  <a:gd name="T7" fmla="*/ 19 h 60"/>
                  <a:gd name="T8" fmla="*/ 50 w 73"/>
                  <a:gd name="T9" fmla="*/ 12 h 60"/>
                  <a:gd name="T10" fmla="*/ 63 w 73"/>
                  <a:gd name="T11" fmla="*/ 8 h 60"/>
                  <a:gd name="T12" fmla="*/ 50 w 73"/>
                  <a:gd name="T13" fmla="*/ 18 h 60"/>
                  <a:gd name="T14" fmla="*/ 72 w 73"/>
                  <a:gd name="T15" fmla="*/ 0 h 60"/>
                  <a:gd name="T16" fmla="*/ 42 w 73"/>
                  <a:gd name="T17" fmla="*/ 12 h 60"/>
                  <a:gd name="T18" fmla="*/ 22 w 73"/>
                  <a:gd name="T19" fmla="*/ 23 h 60"/>
                  <a:gd name="T20" fmla="*/ 23 w 73"/>
                  <a:gd name="T21" fmla="*/ 17 h 60"/>
                  <a:gd name="T22" fmla="*/ 24 w 73"/>
                  <a:gd name="T23" fmla="*/ 11 h 60"/>
                  <a:gd name="T24" fmla="*/ 10 w 73"/>
                  <a:gd name="T25" fmla="*/ 9 h 60"/>
                  <a:gd name="T26" fmla="*/ 9 w 73"/>
                  <a:gd name="T27" fmla="*/ 15 h 60"/>
                  <a:gd name="T28" fmla="*/ 12 w 73"/>
                  <a:gd name="T29" fmla="*/ 17 h 60"/>
                  <a:gd name="T30" fmla="*/ 6 w 73"/>
                  <a:gd name="T31" fmla="*/ 23 h 60"/>
                  <a:gd name="T32" fmla="*/ 4 w 73"/>
                  <a:gd name="T33" fmla="*/ 38 h 60"/>
                  <a:gd name="T34" fmla="*/ 0 w 73"/>
                  <a:gd name="T35" fmla="*/ 39 h 60"/>
                  <a:gd name="T36" fmla="*/ 1 w 73"/>
                  <a:gd name="T37" fmla="*/ 47 h 60"/>
                  <a:gd name="T38" fmla="*/ 9 w 73"/>
                  <a:gd name="T39" fmla="*/ 49 h 60"/>
                  <a:gd name="T40" fmla="*/ 31 w 73"/>
                  <a:gd name="T41" fmla="*/ 49 h 60"/>
                  <a:gd name="T42" fmla="*/ 43 w 73"/>
                  <a:gd name="T43" fmla="*/ 47 h 60"/>
                  <a:gd name="T44" fmla="*/ 72 w 73"/>
                  <a:gd name="T45" fmla="*/ 47 h 60"/>
                  <a:gd name="T46" fmla="*/ 73 w 73"/>
                  <a:gd name="T47" fmla="*/ 45 h 60"/>
                  <a:gd name="T48" fmla="*/ 72 w 73"/>
                  <a:gd name="T49" fmla="*/ 0 h 60"/>
                  <a:gd name="T50" fmla="*/ 3 w 73"/>
                  <a:gd name="T51" fmla="*/ 44 h 60"/>
                  <a:gd name="T52" fmla="*/ 4 w 73"/>
                  <a:gd name="T53" fmla="*/ 41 h 60"/>
                  <a:gd name="T54" fmla="*/ 27 w 73"/>
                  <a:gd name="T55" fmla="*/ 26 h 60"/>
                  <a:gd name="T56" fmla="*/ 36 w 73"/>
                  <a:gd name="T57" fmla="*/ 32 h 60"/>
                  <a:gd name="T58" fmla="*/ 27 w 73"/>
                  <a:gd name="T59" fmla="*/ 26 h 60"/>
                  <a:gd name="T60" fmla="*/ 21 w 73"/>
                  <a:gd name="T61" fmla="*/ 12 h 60"/>
                  <a:gd name="T62" fmla="*/ 12 w 73"/>
                  <a:gd name="T63" fmla="*/ 14 h 60"/>
                  <a:gd name="T64" fmla="*/ 19 w 73"/>
                  <a:gd name="T65" fmla="*/ 17 h 60"/>
                  <a:gd name="T66" fmla="*/ 15 w 73"/>
                  <a:gd name="T67" fmla="*/ 23 h 60"/>
                  <a:gd name="T68" fmla="*/ 19 w 73"/>
                  <a:gd name="T69" fmla="*/ 17 h 60"/>
                  <a:gd name="T70" fmla="*/ 12 w 73"/>
                  <a:gd name="T71" fmla="*/ 49 h 60"/>
                  <a:gd name="T72" fmla="*/ 28 w 73"/>
                  <a:gd name="T73" fmla="*/ 49 h 60"/>
                  <a:gd name="T74" fmla="*/ 42 w 73"/>
                  <a:gd name="T75" fmla="*/ 44 h 60"/>
                  <a:gd name="T76" fmla="*/ 20 w 73"/>
                  <a:gd name="T77" fmla="*/ 38 h 60"/>
                  <a:gd name="T78" fmla="*/ 10 w 73"/>
                  <a:gd name="T79" fmla="*/ 39 h 60"/>
                  <a:gd name="T80" fmla="*/ 7 w 73"/>
                  <a:gd name="T81" fmla="*/ 38 h 60"/>
                  <a:gd name="T82" fmla="*/ 24 w 73"/>
                  <a:gd name="T83" fmla="*/ 26 h 60"/>
                  <a:gd name="T84" fmla="*/ 25 w 73"/>
                  <a:gd name="T85" fmla="*/ 35 h 60"/>
                  <a:gd name="T86" fmla="*/ 39 w 73"/>
                  <a:gd name="T87" fmla="*/ 34 h 60"/>
                  <a:gd name="T88" fmla="*/ 42 w 73"/>
                  <a:gd name="T89" fmla="*/ 26 h 60"/>
                  <a:gd name="T90" fmla="*/ 54 w 73"/>
                  <a:gd name="T91" fmla="*/ 3 h 60"/>
                  <a:gd name="T92" fmla="*/ 70 w 73"/>
                  <a:gd name="T93" fmla="*/ 39 h 60"/>
                  <a:gd name="T94" fmla="*/ 45 w 73"/>
                  <a:gd name="T95" fmla="*/ 39 h 60"/>
                  <a:gd name="T96" fmla="*/ 54 w 73"/>
                  <a:gd name="T97" fmla="*/ 3 h 60"/>
                  <a:gd name="T98" fmla="*/ 46 w 73"/>
                  <a:gd name="T99" fmla="*/ 45 h 60"/>
                  <a:gd name="T100" fmla="*/ 69 w 73"/>
                  <a:gd name="T101" fmla="*/ 45 h 60"/>
                  <a:gd name="T102" fmla="*/ 58 w 73"/>
                  <a:gd name="T103" fmla="*/ 41 h 60"/>
                  <a:gd name="T104" fmla="*/ 58 w 73"/>
                  <a:gd name="T105" fmla="*/ 49 h 60"/>
                  <a:gd name="T106" fmla="*/ 58 w 73"/>
                  <a:gd name="T107" fmla="*/ 41 h 60"/>
                  <a:gd name="T108" fmla="*/ 55 w 73"/>
                  <a:gd name="T109" fmla="*/ 45 h 60"/>
                  <a:gd name="T110" fmla="*/ 60 w 73"/>
                  <a:gd name="T111" fmla="*/ 45 h 60"/>
                  <a:gd name="T112" fmla="*/ 20 w 73"/>
                  <a:gd name="T113" fmla="*/ 44 h 60"/>
                  <a:gd name="T114" fmla="*/ 20 w 73"/>
                  <a:gd name="T115" fmla="*/ 53 h 60"/>
                  <a:gd name="T116" fmla="*/ 20 w 73"/>
                  <a:gd name="T117" fmla="*/ 44 h 60"/>
                  <a:gd name="T118" fmla="*/ 17 w 73"/>
                  <a:gd name="T119" fmla="*/ 48 h 60"/>
                  <a:gd name="T120" fmla="*/ 22 w 73"/>
                  <a:gd name="T121" fmla="*/ 4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 h="60">
                    <a:moveTo>
                      <a:pt x="49" y="20"/>
                    </a:moveTo>
                    <a:cubicBezTo>
                      <a:pt x="64" y="20"/>
                      <a:pt x="64" y="20"/>
                      <a:pt x="64" y="20"/>
                    </a:cubicBezTo>
                    <a:cubicBezTo>
                      <a:pt x="65" y="20"/>
                      <a:pt x="65" y="19"/>
                      <a:pt x="65" y="19"/>
                    </a:cubicBezTo>
                    <a:cubicBezTo>
                      <a:pt x="65" y="7"/>
                      <a:pt x="65" y="7"/>
                      <a:pt x="65" y="7"/>
                    </a:cubicBezTo>
                    <a:cubicBezTo>
                      <a:pt x="65" y="6"/>
                      <a:pt x="65" y="6"/>
                      <a:pt x="64" y="6"/>
                    </a:cubicBezTo>
                    <a:cubicBezTo>
                      <a:pt x="54" y="6"/>
                      <a:pt x="54" y="6"/>
                      <a:pt x="54" y="6"/>
                    </a:cubicBezTo>
                    <a:cubicBezTo>
                      <a:pt x="51" y="6"/>
                      <a:pt x="48" y="9"/>
                      <a:pt x="48" y="12"/>
                    </a:cubicBezTo>
                    <a:cubicBezTo>
                      <a:pt x="48" y="19"/>
                      <a:pt x="48" y="19"/>
                      <a:pt x="48" y="19"/>
                    </a:cubicBezTo>
                    <a:cubicBezTo>
                      <a:pt x="48" y="19"/>
                      <a:pt x="48" y="20"/>
                      <a:pt x="49" y="20"/>
                    </a:cubicBezTo>
                    <a:close/>
                    <a:moveTo>
                      <a:pt x="50" y="12"/>
                    </a:moveTo>
                    <a:cubicBezTo>
                      <a:pt x="50" y="10"/>
                      <a:pt x="52" y="8"/>
                      <a:pt x="54" y="8"/>
                    </a:cubicBezTo>
                    <a:cubicBezTo>
                      <a:pt x="63" y="8"/>
                      <a:pt x="63" y="8"/>
                      <a:pt x="63" y="8"/>
                    </a:cubicBezTo>
                    <a:cubicBezTo>
                      <a:pt x="63" y="18"/>
                      <a:pt x="63" y="18"/>
                      <a:pt x="63" y="18"/>
                    </a:cubicBezTo>
                    <a:cubicBezTo>
                      <a:pt x="50" y="18"/>
                      <a:pt x="50" y="18"/>
                      <a:pt x="50" y="18"/>
                    </a:cubicBezTo>
                    <a:lnTo>
                      <a:pt x="50" y="12"/>
                    </a:lnTo>
                    <a:close/>
                    <a:moveTo>
                      <a:pt x="72" y="0"/>
                    </a:moveTo>
                    <a:cubicBezTo>
                      <a:pt x="54" y="0"/>
                      <a:pt x="54" y="0"/>
                      <a:pt x="54" y="0"/>
                    </a:cubicBezTo>
                    <a:cubicBezTo>
                      <a:pt x="47" y="0"/>
                      <a:pt x="42" y="5"/>
                      <a:pt x="42" y="12"/>
                    </a:cubicBezTo>
                    <a:cubicBezTo>
                      <a:pt x="42" y="23"/>
                      <a:pt x="42" y="23"/>
                      <a:pt x="42" y="23"/>
                    </a:cubicBezTo>
                    <a:cubicBezTo>
                      <a:pt x="22" y="23"/>
                      <a:pt x="22" y="23"/>
                      <a:pt x="22" y="23"/>
                    </a:cubicBezTo>
                    <a:cubicBezTo>
                      <a:pt x="22" y="17"/>
                      <a:pt x="22" y="17"/>
                      <a:pt x="22" y="17"/>
                    </a:cubicBezTo>
                    <a:cubicBezTo>
                      <a:pt x="23" y="17"/>
                      <a:pt x="23" y="17"/>
                      <a:pt x="23" y="17"/>
                    </a:cubicBezTo>
                    <a:cubicBezTo>
                      <a:pt x="23" y="17"/>
                      <a:pt x="24" y="16"/>
                      <a:pt x="24" y="15"/>
                    </a:cubicBezTo>
                    <a:cubicBezTo>
                      <a:pt x="24" y="11"/>
                      <a:pt x="24" y="11"/>
                      <a:pt x="24" y="11"/>
                    </a:cubicBezTo>
                    <a:cubicBezTo>
                      <a:pt x="24" y="10"/>
                      <a:pt x="23" y="9"/>
                      <a:pt x="23" y="9"/>
                    </a:cubicBezTo>
                    <a:cubicBezTo>
                      <a:pt x="10" y="9"/>
                      <a:pt x="10" y="9"/>
                      <a:pt x="10" y="9"/>
                    </a:cubicBezTo>
                    <a:cubicBezTo>
                      <a:pt x="10" y="9"/>
                      <a:pt x="9" y="10"/>
                      <a:pt x="9" y="11"/>
                    </a:cubicBezTo>
                    <a:cubicBezTo>
                      <a:pt x="9" y="15"/>
                      <a:pt x="9" y="15"/>
                      <a:pt x="9" y="15"/>
                    </a:cubicBezTo>
                    <a:cubicBezTo>
                      <a:pt x="9" y="16"/>
                      <a:pt x="10" y="17"/>
                      <a:pt x="10" y="17"/>
                    </a:cubicBezTo>
                    <a:cubicBezTo>
                      <a:pt x="12" y="17"/>
                      <a:pt x="12" y="17"/>
                      <a:pt x="12" y="17"/>
                    </a:cubicBezTo>
                    <a:cubicBezTo>
                      <a:pt x="12" y="23"/>
                      <a:pt x="12" y="23"/>
                      <a:pt x="12" y="23"/>
                    </a:cubicBezTo>
                    <a:cubicBezTo>
                      <a:pt x="6" y="23"/>
                      <a:pt x="6" y="23"/>
                      <a:pt x="6" y="23"/>
                    </a:cubicBezTo>
                    <a:cubicBezTo>
                      <a:pt x="5" y="23"/>
                      <a:pt x="4" y="24"/>
                      <a:pt x="4" y="25"/>
                    </a:cubicBezTo>
                    <a:cubicBezTo>
                      <a:pt x="4" y="38"/>
                      <a:pt x="4" y="38"/>
                      <a:pt x="4" y="38"/>
                    </a:cubicBezTo>
                    <a:cubicBezTo>
                      <a:pt x="1" y="38"/>
                      <a:pt x="1" y="38"/>
                      <a:pt x="1" y="38"/>
                    </a:cubicBezTo>
                    <a:cubicBezTo>
                      <a:pt x="1" y="38"/>
                      <a:pt x="0" y="38"/>
                      <a:pt x="0" y="39"/>
                    </a:cubicBezTo>
                    <a:cubicBezTo>
                      <a:pt x="0" y="45"/>
                      <a:pt x="0" y="45"/>
                      <a:pt x="0" y="45"/>
                    </a:cubicBezTo>
                    <a:cubicBezTo>
                      <a:pt x="0" y="46"/>
                      <a:pt x="1" y="47"/>
                      <a:pt x="1" y="47"/>
                    </a:cubicBezTo>
                    <a:cubicBezTo>
                      <a:pt x="9" y="47"/>
                      <a:pt x="9" y="47"/>
                      <a:pt x="9" y="47"/>
                    </a:cubicBezTo>
                    <a:cubicBezTo>
                      <a:pt x="9" y="47"/>
                      <a:pt x="9" y="48"/>
                      <a:pt x="9" y="49"/>
                    </a:cubicBezTo>
                    <a:cubicBezTo>
                      <a:pt x="9" y="55"/>
                      <a:pt x="14" y="60"/>
                      <a:pt x="20" y="60"/>
                    </a:cubicBezTo>
                    <a:cubicBezTo>
                      <a:pt x="26" y="60"/>
                      <a:pt x="31" y="55"/>
                      <a:pt x="31" y="49"/>
                    </a:cubicBezTo>
                    <a:cubicBezTo>
                      <a:pt x="31" y="48"/>
                      <a:pt x="30" y="47"/>
                      <a:pt x="30" y="47"/>
                    </a:cubicBezTo>
                    <a:cubicBezTo>
                      <a:pt x="43" y="47"/>
                      <a:pt x="43" y="47"/>
                      <a:pt x="43" y="47"/>
                    </a:cubicBezTo>
                    <a:cubicBezTo>
                      <a:pt x="44" y="54"/>
                      <a:pt x="50" y="59"/>
                      <a:pt x="58" y="59"/>
                    </a:cubicBezTo>
                    <a:cubicBezTo>
                      <a:pt x="65" y="59"/>
                      <a:pt x="71" y="54"/>
                      <a:pt x="72" y="47"/>
                    </a:cubicBezTo>
                    <a:cubicBezTo>
                      <a:pt x="72" y="47"/>
                      <a:pt x="72" y="47"/>
                      <a:pt x="72" y="47"/>
                    </a:cubicBezTo>
                    <a:cubicBezTo>
                      <a:pt x="73" y="47"/>
                      <a:pt x="73" y="46"/>
                      <a:pt x="73" y="45"/>
                    </a:cubicBezTo>
                    <a:cubicBezTo>
                      <a:pt x="73" y="1"/>
                      <a:pt x="73" y="1"/>
                      <a:pt x="73" y="1"/>
                    </a:cubicBezTo>
                    <a:cubicBezTo>
                      <a:pt x="73" y="0"/>
                      <a:pt x="73" y="0"/>
                      <a:pt x="72" y="0"/>
                    </a:cubicBezTo>
                    <a:close/>
                    <a:moveTo>
                      <a:pt x="4" y="44"/>
                    </a:moveTo>
                    <a:cubicBezTo>
                      <a:pt x="3" y="44"/>
                      <a:pt x="3" y="44"/>
                      <a:pt x="3" y="44"/>
                    </a:cubicBezTo>
                    <a:cubicBezTo>
                      <a:pt x="3" y="41"/>
                      <a:pt x="3" y="41"/>
                      <a:pt x="3" y="41"/>
                    </a:cubicBezTo>
                    <a:cubicBezTo>
                      <a:pt x="4" y="41"/>
                      <a:pt x="4" y="41"/>
                      <a:pt x="4" y="41"/>
                    </a:cubicBezTo>
                    <a:lnTo>
                      <a:pt x="4" y="44"/>
                    </a:lnTo>
                    <a:close/>
                    <a:moveTo>
                      <a:pt x="27" y="26"/>
                    </a:moveTo>
                    <a:cubicBezTo>
                      <a:pt x="36" y="26"/>
                      <a:pt x="36" y="26"/>
                      <a:pt x="36" y="26"/>
                    </a:cubicBezTo>
                    <a:cubicBezTo>
                      <a:pt x="36" y="32"/>
                      <a:pt x="36" y="32"/>
                      <a:pt x="36" y="32"/>
                    </a:cubicBezTo>
                    <a:cubicBezTo>
                      <a:pt x="27" y="32"/>
                      <a:pt x="27" y="32"/>
                      <a:pt x="27" y="32"/>
                    </a:cubicBezTo>
                    <a:lnTo>
                      <a:pt x="27" y="26"/>
                    </a:lnTo>
                    <a:close/>
                    <a:moveTo>
                      <a:pt x="12" y="12"/>
                    </a:moveTo>
                    <a:cubicBezTo>
                      <a:pt x="21" y="12"/>
                      <a:pt x="21" y="12"/>
                      <a:pt x="21" y="12"/>
                    </a:cubicBezTo>
                    <a:cubicBezTo>
                      <a:pt x="21" y="14"/>
                      <a:pt x="21" y="14"/>
                      <a:pt x="21" y="14"/>
                    </a:cubicBezTo>
                    <a:cubicBezTo>
                      <a:pt x="12" y="14"/>
                      <a:pt x="12" y="14"/>
                      <a:pt x="12" y="14"/>
                    </a:cubicBezTo>
                    <a:lnTo>
                      <a:pt x="12" y="12"/>
                    </a:lnTo>
                    <a:close/>
                    <a:moveTo>
                      <a:pt x="19" y="17"/>
                    </a:moveTo>
                    <a:cubicBezTo>
                      <a:pt x="19" y="23"/>
                      <a:pt x="19" y="23"/>
                      <a:pt x="19" y="23"/>
                    </a:cubicBezTo>
                    <a:cubicBezTo>
                      <a:pt x="15" y="23"/>
                      <a:pt x="15" y="23"/>
                      <a:pt x="15" y="23"/>
                    </a:cubicBezTo>
                    <a:cubicBezTo>
                      <a:pt x="15" y="17"/>
                      <a:pt x="15" y="17"/>
                      <a:pt x="15" y="17"/>
                    </a:cubicBezTo>
                    <a:lnTo>
                      <a:pt x="19" y="17"/>
                    </a:lnTo>
                    <a:close/>
                    <a:moveTo>
                      <a:pt x="20" y="57"/>
                    </a:moveTo>
                    <a:cubicBezTo>
                      <a:pt x="15" y="57"/>
                      <a:pt x="12" y="53"/>
                      <a:pt x="12" y="49"/>
                    </a:cubicBezTo>
                    <a:cubicBezTo>
                      <a:pt x="12" y="44"/>
                      <a:pt x="15" y="41"/>
                      <a:pt x="20" y="41"/>
                    </a:cubicBezTo>
                    <a:cubicBezTo>
                      <a:pt x="24" y="41"/>
                      <a:pt x="28" y="44"/>
                      <a:pt x="28" y="49"/>
                    </a:cubicBezTo>
                    <a:cubicBezTo>
                      <a:pt x="28" y="53"/>
                      <a:pt x="24" y="57"/>
                      <a:pt x="20" y="57"/>
                    </a:cubicBezTo>
                    <a:close/>
                    <a:moveTo>
                      <a:pt x="42" y="44"/>
                    </a:moveTo>
                    <a:cubicBezTo>
                      <a:pt x="29" y="44"/>
                      <a:pt x="29" y="44"/>
                      <a:pt x="29" y="44"/>
                    </a:cubicBezTo>
                    <a:cubicBezTo>
                      <a:pt x="27" y="40"/>
                      <a:pt x="24" y="38"/>
                      <a:pt x="20" y="38"/>
                    </a:cubicBezTo>
                    <a:cubicBezTo>
                      <a:pt x="16" y="38"/>
                      <a:pt x="12" y="40"/>
                      <a:pt x="10" y="43"/>
                    </a:cubicBezTo>
                    <a:cubicBezTo>
                      <a:pt x="10" y="39"/>
                      <a:pt x="10" y="39"/>
                      <a:pt x="10" y="39"/>
                    </a:cubicBezTo>
                    <a:cubicBezTo>
                      <a:pt x="10" y="38"/>
                      <a:pt x="10" y="38"/>
                      <a:pt x="9" y="38"/>
                    </a:cubicBezTo>
                    <a:cubicBezTo>
                      <a:pt x="7" y="38"/>
                      <a:pt x="7" y="38"/>
                      <a:pt x="7" y="38"/>
                    </a:cubicBezTo>
                    <a:cubicBezTo>
                      <a:pt x="7" y="26"/>
                      <a:pt x="7" y="26"/>
                      <a:pt x="7" y="26"/>
                    </a:cubicBezTo>
                    <a:cubicBezTo>
                      <a:pt x="24" y="26"/>
                      <a:pt x="24" y="26"/>
                      <a:pt x="24" y="26"/>
                    </a:cubicBezTo>
                    <a:cubicBezTo>
                      <a:pt x="24" y="34"/>
                      <a:pt x="24" y="34"/>
                      <a:pt x="24" y="34"/>
                    </a:cubicBezTo>
                    <a:cubicBezTo>
                      <a:pt x="24" y="34"/>
                      <a:pt x="25" y="35"/>
                      <a:pt x="25" y="35"/>
                    </a:cubicBezTo>
                    <a:cubicBezTo>
                      <a:pt x="37" y="35"/>
                      <a:pt x="37" y="35"/>
                      <a:pt x="37" y="35"/>
                    </a:cubicBezTo>
                    <a:cubicBezTo>
                      <a:pt x="38" y="35"/>
                      <a:pt x="39" y="34"/>
                      <a:pt x="39" y="34"/>
                    </a:cubicBezTo>
                    <a:cubicBezTo>
                      <a:pt x="39" y="26"/>
                      <a:pt x="39" y="26"/>
                      <a:pt x="39" y="26"/>
                    </a:cubicBezTo>
                    <a:cubicBezTo>
                      <a:pt x="42" y="26"/>
                      <a:pt x="42" y="26"/>
                      <a:pt x="42" y="26"/>
                    </a:cubicBezTo>
                    <a:lnTo>
                      <a:pt x="42" y="44"/>
                    </a:lnTo>
                    <a:close/>
                    <a:moveTo>
                      <a:pt x="54" y="3"/>
                    </a:moveTo>
                    <a:cubicBezTo>
                      <a:pt x="70" y="3"/>
                      <a:pt x="70" y="3"/>
                      <a:pt x="70" y="3"/>
                    </a:cubicBezTo>
                    <a:cubicBezTo>
                      <a:pt x="70" y="39"/>
                      <a:pt x="70" y="39"/>
                      <a:pt x="70" y="39"/>
                    </a:cubicBezTo>
                    <a:cubicBezTo>
                      <a:pt x="68" y="34"/>
                      <a:pt x="63" y="31"/>
                      <a:pt x="58" y="31"/>
                    </a:cubicBezTo>
                    <a:cubicBezTo>
                      <a:pt x="52" y="31"/>
                      <a:pt x="47" y="34"/>
                      <a:pt x="45" y="39"/>
                    </a:cubicBezTo>
                    <a:cubicBezTo>
                      <a:pt x="45" y="12"/>
                      <a:pt x="45" y="12"/>
                      <a:pt x="45" y="12"/>
                    </a:cubicBezTo>
                    <a:cubicBezTo>
                      <a:pt x="45" y="7"/>
                      <a:pt x="49" y="3"/>
                      <a:pt x="54" y="3"/>
                    </a:cubicBezTo>
                    <a:close/>
                    <a:moveTo>
                      <a:pt x="58" y="56"/>
                    </a:moveTo>
                    <a:cubicBezTo>
                      <a:pt x="51" y="56"/>
                      <a:pt x="46" y="51"/>
                      <a:pt x="46" y="45"/>
                    </a:cubicBezTo>
                    <a:cubicBezTo>
                      <a:pt x="46" y="39"/>
                      <a:pt x="51" y="34"/>
                      <a:pt x="58" y="34"/>
                    </a:cubicBezTo>
                    <a:cubicBezTo>
                      <a:pt x="64" y="34"/>
                      <a:pt x="69" y="39"/>
                      <a:pt x="69" y="45"/>
                    </a:cubicBezTo>
                    <a:cubicBezTo>
                      <a:pt x="69" y="51"/>
                      <a:pt x="64" y="56"/>
                      <a:pt x="58" y="56"/>
                    </a:cubicBezTo>
                    <a:close/>
                    <a:moveTo>
                      <a:pt x="58" y="41"/>
                    </a:moveTo>
                    <a:cubicBezTo>
                      <a:pt x="55" y="41"/>
                      <a:pt x="53" y="43"/>
                      <a:pt x="53" y="45"/>
                    </a:cubicBezTo>
                    <a:cubicBezTo>
                      <a:pt x="53" y="47"/>
                      <a:pt x="55" y="49"/>
                      <a:pt x="58" y="49"/>
                    </a:cubicBezTo>
                    <a:cubicBezTo>
                      <a:pt x="60" y="49"/>
                      <a:pt x="62" y="47"/>
                      <a:pt x="62" y="45"/>
                    </a:cubicBezTo>
                    <a:cubicBezTo>
                      <a:pt x="62" y="43"/>
                      <a:pt x="60" y="41"/>
                      <a:pt x="58" y="41"/>
                    </a:cubicBezTo>
                    <a:close/>
                    <a:moveTo>
                      <a:pt x="58" y="47"/>
                    </a:moveTo>
                    <a:cubicBezTo>
                      <a:pt x="56" y="47"/>
                      <a:pt x="55" y="46"/>
                      <a:pt x="55" y="45"/>
                    </a:cubicBezTo>
                    <a:cubicBezTo>
                      <a:pt x="55" y="44"/>
                      <a:pt x="56" y="43"/>
                      <a:pt x="58" y="43"/>
                    </a:cubicBezTo>
                    <a:cubicBezTo>
                      <a:pt x="59" y="43"/>
                      <a:pt x="60" y="44"/>
                      <a:pt x="60" y="45"/>
                    </a:cubicBezTo>
                    <a:cubicBezTo>
                      <a:pt x="60" y="46"/>
                      <a:pt x="59" y="47"/>
                      <a:pt x="58" y="47"/>
                    </a:cubicBezTo>
                    <a:close/>
                    <a:moveTo>
                      <a:pt x="20" y="44"/>
                    </a:moveTo>
                    <a:cubicBezTo>
                      <a:pt x="17" y="44"/>
                      <a:pt x="15" y="46"/>
                      <a:pt x="15" y="48"/>
                    </a:cubicBezTo>
                    <a:cubicBezTo>
                      <a:pt x="15" y="51"/>
                      <a:pt x="17" y="53"/>
                      <a:pt x="20" y="53"/>
                    </a:cubicBezTo>
                    <a:cubicBezTo>
                      <a:pt x="22" y="53"/>
                      <a:pt x="24" y="51"/>
                      <a:pt x="24" y="48"/>
                    </a:cubicBezTo>
                    <a:cubicBezTo>
                      <a:pt x="24" y="46"/>
                      <a:pt x="22" y="44"/>
                      <a:pt x="20" y="44"/>
                    </a:cubicBezTo>
                    <a:close/>
                    <a:moveTo>
                      <a:pt x="20" y="51"/>
                    </a:moveTo>
                    <a:cubicBezTo>
                      <a:pt x="18" y="51"/>
                      <a:pt x="17" y="50"/>
                      <a:pt x="17" y="48"/>
                    </a:cubicBezTo>
                    <a:cubicBezTo>
                      <a:pt x="17" y="47"/>
                      <a:pt x="18" y="46"/>
                      <a:pt x="20" y="46"/>
                    </a:cubicBezTo>
                    <a:cubicBezTo>
                      <a:pt x="21" y="46"/>
                      <a:pt x="22" y="47"/>
                      <a:pt x="22" y="48"/>
                    </a:cubicBezTo>
                    <a:cubicBezTo>
                      <a:pt x="22" y="50"/>
                      <a:pt x="21" y="51"/>
                      <a:pt x="20" y="51"/>
                    </a:cubicBezTo>
                    <a:close/>
                  </a:path>
                </a:pathLst>
              </a:custGeom>
              <a:solidFill>
                <a:schemeClr val="bg1"/>
              </a:solidFill>
              <a:ln>
                <a:noFill/>
              </a:ln>
            </p:spPr>
            <p:txBody>
              <a:bodyPr anchor="ctr"/>
              <a:lstStyle/>
              <a:p>
                <a:pPr algn="ctr"/>
                <a:endParaRPr/>
              </a:p>
            </p:txBody>
          </p:sp>
        </p:grpSp>
      </p:grpSp>
      <p:grpSp>
        <p:nvGrpSpPr>
          <p:cNvPr id="90" name="千图PPT彼岸天：ID 8661124库_组合 89"/>
          <p:cNvGrpSpPr/>
          <p:nvPr>
            <p:custDataLst>
              <p:tags r:id="rId4"/>
            </p:custDataLst>
          </p:nvPr>
        </p:nvGrpSpPr>
        <p:grpSpPr>
          <a:xfrm>
            <a:off x="6804310" y="3305738"/>
            <a:ext cx="3582751" cy="785118"/>
            <a:chOff x="6804891" y="3172388"/>
            <a:chExt cx="3582751" cy="785118"/>
          </a:xfrm>
        </p:grpSpPr>
        <p:cxnSp>
          <p:nvCxnSpPr>
            <p:cNvPr id="22" name="直接连接符 21"/>
            <p:cNvCxnSpPr/>
            <p:nvPr/>
          </p:nvCxnSpPr>
          <p:spPr>
            <a:xfrm flipH="1">
              <a:off x="6804891" y="3519355"/>
              <a:ext cx="2578877" cy="0"/>
            </a:xfrm>
            <a:prstGeom prst="line">
              <a:avLst/>
            </a:prstGeom>
            <a:ln w="3175">
              <a:solidFill>
                <a:schemeClr val="accent5"/>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32" name="文本框 80"/>
            <p:cNvSpPr txBox="1"/>
            <p:nvPr/>
          </p:nvSpPr>
          <p:spPr>
            <a:xfrm>
              <a:off x="6983228" y="3520592"/>
              <a:ext cx="2400540" cy="436914"/>
            </a:xfrm>
            <a:prstGeom prst="rect">
              <a:avLst/>
            </a:prstGeom>
            <a:noFill/>
          </p:spPr>
          <p:txBody>
            <a:bodyPr wrap="square">
              <a:normAutofit/>
            </a:bodyPr>
            <a:lstStyle/>
            <a:p>
              <a:pPr algn="r">
                <a:lnSpc>
                  <a:spcPct val="120000"/>
                </a:lnSpc>
              </a:pPr>
              <a:r>
                <a:rPr lang="zh-CN" altLang="en-US" sz="935" dirty="0" smtClean="0"/>
                <a:t>点击此处更换文本点击此处更换文本点击此处更换文本点击此处更换文本</a:t>
              </a:r>
              <a:endParaRPr sz="935" dirty="0"/>
            </a:p>
          </p:txBody>
        </p:sp>
        <p:sp>
          <p:nvSpPr>
            <p:cNvPr id="33" name="文本框 81"/>
            <p:cNvSpPr txBox="1"/>
            <p:nvPr/>
          </p:nvSpPr>
          <p:spPr>
            <a:xfrm>
              <a:off x="6983228" y="3172388"/>
              <a:ext cx="2400540" cy="318100"/>
            </a:xfrm>
            <a:prstGeom prst="rect">
              <a:avLst/>
            </a:prstGeom>
            <a:noFill/>
          </p:spPr>
          <p:txBody>
            <a:bodyPr wrap="none">
              <a:normAutofit/>
            </a:bodyPr>
            <a:lstStyle/>
            <a:p>
              <a:pPr algn="r"/>
              <a:r>
                <a:rPr lang="zh-CN" altLang="en-US" sz="1465" b="1" dirty="0">
                  <a:solidFill>
                    <a:schemeClr val="accent5">
                      <a:lumMod val="100000"/>
                    </a:schemeClr>
                  </a:solidFill>
                </a:rPr>
                <a:t>输入标题文本</a:t>
              </a:r>
            </a:p>
          </p:txBody>
        </p:sp>
        <p:grpSp>
          <p:nvGrpSpPr>
            <p:cNvPr id="38" name="组合 37"/>
            <p:cNvGrpSpPr/>
            <p:nvPr/>
          </p:nvGrpSpPr>
          <p:grpSpPr>
            <a:xfrm>
              <a:off x="9559909" y="3229111"/>
              <a:ext cx="827733" cy="540645"/>
              <a:chOff x="7169932" y="2695638"/>
              <a:chExt cx="620800" cy="405484"/>
            </a:xfrm>
          </p:grpSpPr>
          <p:grpSp>
            <p:nvGrpSpPr>
              <p:cNvPr id="54" name="组合 53"/>
              <p:cNvGrpSpPr/>
              <p:nvPr/>
            </p:nvGrpSpPr>
            <p:grpSpPr>
              <a:xfrm flipH="1">
                <a:off x="7169932" y="2695638"/>
                <a:ext cx="620800" cy="405484"/>
                <a:chOff x="1588" y="2074863"/>
                <a:chExt cx="627062" cy="409575"/>
              </a:xfrm>
            </p:grpSpPr>
            <p:sp>
              <p:nvSpPr>
                <p:cNvPr id="56" name="任意多边形: 形状 55"/>
                <p:cNvSpPr/>
                <p:nvPr/>
              </p:nvSpPr>
              <p:spPr bwMode="auto">
                <a:xfrm>
                  <a:off x="1588" y="2074863"/>
                  <a:ext cx="627062" cy="409575"/>
                </a:xfrm>
                <a:custGeom>
                  <a:avLst/>
                  <a:gdLst>
                    <a:gd name="T0" fmla="*/ 0 w 395"/>
                    <a:gd name="T1" fmla="*/ 0 h 258"/>
                    <a:gd name="T2" fmla="*/ 82 w 395"/>
                    <a:gd name="T3" fmla="*/ 128 h 258"/>
                    <a:gd name="T4" fmla="*/ 0 w 395"/>
                    <a:gd name="T5" fmla="*/ 258 h 258"/>
                    <a:gd name="T6" fmla="*/ 395 w 395"/>
                    <a:gd name="T7" fmla="*/ 258 h 258"/>
                    <a:gd name="T8" fmla="*/ 395 w 395"/>
                    <a:gd name="T9" fmla="*/ 0 h 258"/>
                    <a:gd name="T10" fmla="*/ 0 w 395"/>
                    <a:gd name="T11" fmla="*/ 0 h 258"/>
                  </a:gdLst>
                  <a:ahLst/>
                  <a:cxnLst>
                    <a:cxn ang="0">
                      <a:pos x="T0" y="T1"/>
                    </a:cxn>
                    <a:cxn ang="0">
                      <a:pos x="T2" y="T3"/>
                    </a:cxn>
                    <a:cxn ang="0">
                      <a:pos x="T4" y="T5"/>
                    </a:cxn>
                    <a:cxn ang="0">
                      <a:pos x="T6" y="T7"/>
                    </a:cxn>
                    <a:cxn ang="0">
                      <a:pos x="T8" y="T9"/>
                    </a:cxn>
                    <a:cxn ang="0">
                      <a:pos x="T10" y="T11"/>
                    </a:cxn>
                  </a:cxnLst>
                  <a:rect l="0" t="0" r="r" b="b"/>
                  <a:pathLst>
                    <a:path w="395" h="258">
                      <a:moveTo>
                        <a:pt x="0" y="0"/>
                      </a:moveTo>
                      <a:lnTo>
                        <a:pt x="82" y="128"/>
                      </a:lnTo>
                      <a:lnTo>
                        <a:pt x="0" y="258"/>
                      </a:lnTo>
                      <a:lnTo>
                        <a:pt x="395" y="258"/>
                      </a:lnTo>
                      <a:lnTo>
                        <a:pt x="395" y="0"/>
                      </a:lnTo>
                      <a:lnTo>
                        <a:pt x="0" y="0"/>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任意多边形: 形状 56"/>
                <p:cNvSpPr/>
                <p:nvPr/>
              </p:nvSpPr>
              <p:spPr bwMode="auto">
                <a:xfrm>
                  <a:off x="463550" y="2074863"/>
                  <a:ext cx="165100" cy="409575"/>
                </a:xfrm>
                <a:custGeom>
                  <a:avLst/>
                  <a:gdLst>
                    <a:gd name="T0" fmla="*/ 0 w 44"/>
                    <a:gd name="T1" fmla="*/ 54 h 109"/>
                    <a:gd name="T2" fmla="*/ 10 w 44"/>
                    <a:gd name="T3" fmla="*/ 109 h 109"/>
                    <a:gd name="T4" fmla="*/ 44 w 44"/>
                    <a:gd name="T5" fmla="*/ 109 h 109"/>
                    <a:gd name="T6" fmla="*/ 44 w 44"/>
                    <a:gd name="T7" fmla="*/ 0 h 109"/>
                    <a:gd name="T8" fmla="*/ 10 w 44"/>
                    <a:gd name="T9" fmla="*/ 0 h 109"/>
                    <a:gd name="T10" fmla="*/ 0 w 44"/>
                    <a:gd name="T11" fmla="*/ 54 h 109"/>
                  </a:gdLst>
                  <a:ahLst/>
                  <a:cxnLst>
                    <a:cxn ang="0">
                      <a:pos x="T0" y="T1"/>
                    </a:cxn>
                    <a:cxn ang="0">
                      <a:pos x="T2" y="T3"/>
                    </a:cxn>
                    <a:cxn ang="0">
                      <a:pos x="T4" y="T5"/>
                    </a:cxn>
                    <a:cxn ang="0">
                      <a:pos x="T6" y="T7"/>
                    </a:cxn>
                    <a:cxn ang="0">
                      <a:pos x="T8" y="T9"/>
                    </a:cxn>
                    <a:cxn ang="0">
                      <a:pos x="T10" y="T11"/>
                    </a:cxn>
                  </a:cxnLst>
                  <a:rect l="0" t="0" r="r" b="b"/>
                  <a:pathLst>
                    <a:path w="44" h="109">
                      <a:moveTo>
                        <a:pt x="0" y="54"/>
                      </a:moveTo>
                      <a:cubicBezTo>
                        <a:pt x="0" y="75"/>
                        <a:pt x="4" y="95"/>
                        <a:pt x="10" y="109"/>
                      </a:cubicBezTo>
                      <a:cubicBezTo>
                        <a:pt x="44" y="109"/>
                        <a:pt x="44" y="109"/>
                        <a:pt x="44" y="109"/>
                      </a:cubicBezTo>
                      <a:cubicBezTo>
                        <a:pt x="44" y="0"/>
                        <a:pt x="44" y="0"/>
                        <a:pt x="44" y="0"/>
                      </a:cubicBezTo>
                      <a:cubicBezTo>
                        <a:pt x="10" y="0"/>
                        <a:pt x="10" y="0"/>
                        <a:pt x="10" y="0"/>
                      </a:cubicBezTo>
                      <a:cubicBezTo>
                        <a:pt x="4" y="14"/>
                        <a:pt x="0" y="33"/>
                        <a:pt x="0" y="54"/>
                      </a:cubicBezTo>
                      <a:close/>
                    </a:path>
                  </a:pathLst>
                </a:custGeom>
                <a:gradFill flip="none" rotWithShape="1">
                  <a:gsLst>
                    <a:gs pos="0">
                      <a:schemeClr val="tx1">
                        <a:alpha val="0"/>
                      </a:schemeClr>
                    </a:gs>
                    <a:gs pos="100000">
                      <a:schemeClr val="tx1">
                        <a:alpha val="20000"/>
                      </a:schemeClr>
                    </a:gs>
                  </a:gsLst>
                  <a:lin ang="0" scaled="1"/>
                  <a:tileRect/>
                </a:gra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55" name="任意多边形: 形状 54"/>
              <p:cNvSpPr/>
              <p:nvPr/>
            </p:nvSpPr>
            <p:spPr bwMode="auto">
              <a:xfrm>
                <a:off x="7310824" y="2799734"/>
                <a:ext cx="243461" cy="194504"/>
              </a:xfrm>
              <a:custGeom>
                <a:avLst/>
                <a:gdLst>
                  <a:gd name="T0" fmla="*/ 62 w 78"/>
                  <a:gd name="T1" fmla="*/ 44 h 60"/>
                  <a:gd name="T2" fmla="*/ 61 w 78"/>
                  <a:gd name="T3" fmla="*/ 34 h 60"/>
                  <a:gd name="T4" fmla="*/ 76 w 78"/>
                  <a:gd name="T5" fmla="*/ 19 h 60"/>
                  <a:gd name="T6" fmla="*/ 70 w 78"/>
                  <a:gd name="T7" fmla="*/ 10 h 60"/>
                  <a:gd name="T8" fmla="*/ 49 w 78"/>
                  <a:gd name="T9" fmla="*/ 1 h 60"/>
                  <a:gd name="T10" fmla="*/ 31 w 78"/>
                  <a:gd name="T11" fmla="*/ 1 h 60"/>
                  <a:gd name="T12" fmla="*/ 47 w 78"/>
                  <a:gd name="T13" fmla="*/ 13 h 60"/>
                  <a:gd name="T14" fmla="*/ 65 w 78"/>
                  <a:gd name="T15" fmla="*/ 13 h 60"/>
                  <a:gd name="T16" fmla="*/ 43 w 78"/>
                  <a:gd name="T17" fmla="*/ 27 h 60"/>
                  <a:gd name="T18" fmla="*/ 43 w 78"/>
                  <a:gd name="T19" fmla="*/ 32 h 60"/>
                  <a:gd name="T20" fmla="*/ 39 w 78"/>
                  <a:gd name="T21" fmla="*/ 35 h 60"/>
                  <a:gd name="T22" fmla="*/ 52 w 78"/>
                  <a:gd name="T23" fmla="*/ 45 h 60"/>
                  <a:gd name="T24" fmla="*/ 31 w 78"/>
                  <a:gd name="T25" fmla="*/ 21 h 60"/>
                  <a:gd name="T26" fmla="*/ 10 w 78"/>
                  <a:gd name="T27" fmla="*/ 20 h 60"/>
                  <a:gd name="T28" fmla="*/ 0 w 78"/>
                  <a:gd name="T29" fmla="*/ 46 h 60"/>
                  <a:gd name="T30" fmla="*/ 9 w 78"/>
                  <a:gd name="T31" fmla="*/ 54 h 60"/>
                  <a:gd name="T32" fmla="*/ 49 w 78"/>
                  <a:gd name="T33" fmla="*/ 54 h 60"/>
                  <a:gd name="T34" fmla="*/ 75 w 78"/>
                  <a:gd name="T35" fmla="*/ 54 h 60"/>
                  <a:gd name="T36" fmla="*/ 75 w 78"/>
                  <a:gd name="T37" fmla="*/ 45 h 60"/>
                  <a:gd name="T38" fmla="*/ 34 w 78"/>
                  <a:gd name="T39" fmla="*/ 3 h 60"/>
                  <a:gd name="T40" fmla="*/ 53 w 78"/>
                  <a:gd name="T41" fmla="*/ 33 h 60"/>
                  <a:gd name="T42" fmla="*/ 54 w 78"/>
                  <a:gd name="T43" fmla="*/ 33 h 60"/>
                  <a:gd name="T44" fmla="*/ 72 w 78"/>
                  <a:gd name="T45" fmla="*/ 17 h 60"/>
                  <a:gd name="T46" fmla="*/ 71 w 78"/>
                  <a:gd name="T47" fmla="*/ 13 h 60"/>
                  <a:gd name="T48" fmla="*/ 74 w 78"/>
                  <a:gd name="T49" fmla="*/ 14 h 60"/>
                  <a:gd name="T50" fmla="*/ 59 w 78"/>
                  <a:gd name="T51" fmla="*/ 28 h 60"/>
                  <a:gd name="T52" fmla="*/ 68 w 78"/>
                  <a:gd name="T53" fmla="*/ 15 h 60"/>
                  <a:gd name="T54" fmla="*/ 53 w 78"/>
                  <a:gd name="T55" fmla="*/ 25 h 60"/>
                  <a:gd name="T56" fmla="*/ 46 w 78"/>
                  <a:gd name="T57" fmla="*/ 30 h 60"/>
                  <a:gd name="T58" fmla="*/ 42 w 78"/>
                  <a:gd name="T59" fmla="*/ 37 h 60"/>
                  <a:gd name="T60" fmla="*/ 42 w 78"/>
                  <a:gd name="T61" fmla="*/ 42 h 60"/>
                  <a:gd name="T62" fmla="*/ 25 w 78"/>
                  <a:gd name="T63" fmla="*/ 51 h 60"/>
                  <a:gd name="T64" fmla="*/ 50 w 78"/>
                  <a:gd name="T65" fmla="*/ 48 h 60"/>
                  <a:gd name="T66" fmla="*/ 12 w 78"/>
                  <a:gd name="T67" fmla="*/ 23 h 60"/>
                  <a:gd name="T68" fmla="*/ 22 w 78"/>
                  <a:gd name="T69" fmla="*/ 45 h 60"/>
                  <a:gd name="T70" fmla="*/ 3 w 78"/>
                  <a:gd name="T71" fmla="*/ 45 h 60"/>
                  <a:gd name="T72" fmla="*/ 9 w 78"/>
                  <a:gd name="T73" fmla="*/ 48 h 60"/>
                  <a:gd name="T74" fmla="*/ 3 w 78"/>
                  <a:gd name="T75" fmla="*/ 48 h 60"/>
                  <a:gd name="T76" fmla="*/ 17 w 78"/>
                  <a:gd name="T77" fmla="*/ 47 h 60"/>
                  <a:gd name="T78" fmla="*/ 57 w 78"/>
                  <a:gd name="T79" fmla="*/ 56 h 60"/>
                  <a:gd name="T80" fmla="*/ 62 w 78"/>
                  <a:gd name="T81" fmla="*/ 51 h 60"/>
                  <a:gd name="T82" fmla="*/ 66 w 78"/>
                  <a:gd name="T83" fmla="*/ 51 h 60"/>
                  <a:gd name="T84" fmla="*/ 73 w 78"/>
                  <a:gd name="T85" fmla="*/ 51 h 60"/>
                  <a:gd name="T86" fmla="*/ 26 w 78"/>
                  <a:gd name="T87" fmla="*/ 26 h 60"/>
                  <a:gd name="T88" fmla="*/ 13 w 78"/>
                  <a:gd name="T89" fmla="*/ 25 h 60"/>
                  <a:gd name="T90" fmla="*/ 7 w 78"/>
                  <a:gd name="T91" fmla="*/ 36 h 60"/>
                  <a:gd name="T92" fmla="*/ 24 w 78"/>
                  <a:gd name="T93" fmla="*/ 27 h 60"/>
                  <a:gd name="T94" fmla="*/ 14 w 78"/>
                  <a:gd name="T95" fmla="*/ 27 h 60"/>
                  <a:gd name="T96" fmla="*/ 13 w 78"/>
                  <a:gd name="T97" fmla="*/ 41 h 60"/>
                  <a:gd name="T98" fmla="*/ 17 w 78"/>
                  <a:gd name="T99" fmla="*/ 3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8" h="60">
                    <a:moveTo>
                      <a:pt x="75" y="45"/>
                    </a:moveTo>
                    <a:cubicBezTo>
                      <a:pt x="62" y="45"/>
                      <a:pt x="62" y="45"/>
                      <a:pt x="62" y="45"/>
                    </a:cubicBezTo>
                    <a:cubicBezTo>
                      <a:pt x="62" y="45"/>
                      <a:pt x="62" y="44"/>
                      <a:pt x="62" y="44"/>
                    </a:cubicBezTo>
                    <a:cubicBezTo>
                      <a:pt x="63" y="44"/>
                      <a:pt x="63" y="44"/>
                      <a:pt x="63" y="43"/>
                    </a:cubicBezTo>
                    <a:cubicBezTo>
                      <a:pt x="63" y="35"/>
                      <a:pt x="63" y="35"/>
                      <a:pt x="63" y="35"/>
                    </a:cubicBezTo>
                    <a:cubicBezTo>
                      <a:pt x="63" y="34"/>
                      <a:pt x="62" y="34"/>
                      <a:pt x="61" y="34"/>
                    </a:cubicBezTo>
                    <a:cubicBezTo>
                      <a:pt x="59" y="34"/>
                      <a:pt x="59" y="34"/>
                      <a:pt x="59" y="34"/>
                    </a:cubicBezTo>
                    <a:cubicBezTo>
                      <a:pt x="59" y="32"/>
                      <a:pt x="59" y="32"/>
                      <a:pt x="59" y="32"/>
                    </a:cubicBezTo>
                    <a:cubicBezTo>
                      <a:pt x="76" y="19"/>
                      <a:pt x="76" y="19"/>
                      <a:pt x="76" y="19"/>
                    </a:cubicBezTo>
                    <a:cubicBezTo>
                      <a:pt x="77" y="17"/>
                      <a:pt x="78" y="15"/>
                      <a:pt x="77" y="13"/>
                    </a:cubicBezTo>
                    <a:cubicBezTo>
                      <a:pt x="76" y="12"/>
                      <a:pt x="76" y="12"/>
                      <a:pt x="76" y="12"/>
                    </a:cubicBezTo>
                    <a:cubicBezTo>
                      <a:pt x="75" y="10"/>
                      <a:pt x="72" y="9"/>
                      <a:pt x="70" y="10"/>
                    </a:cubicBezTo>
                    <a:cubicBezTo>
                      <a:pt x="68" y="12"/>
                      <a:pt x="68" y="12"/>
                      <a:pt x="68" y="12"/>
                    </a:cubicBezTo>
                    <a:cubicBezTo>
                      <a:pt x="49" y="3"/>
                      <a:pt x="49" y="3"/>
                      <a:pt x="49" y="3"/>
                    </a:cubicBezTo>
                    <a:cubicBezTo>
                      <a:pt x="49" y="1"/>
                      <a:pt x="49" y="1"/>
                      <a:pt x="49" y="1"/>
                    </a:cubicBezTo>
                    <a:cubicBezTo>
                      <a:pt x="49" y="0"/>
                      <a:pt x="48" y="0"/>
                      <a:pt x="47" y="0"/>
                    </a:cubicBezTo>
                    <a:cubicBezTo>
                      <a:pt x="32" y="0"/>
                      <a:pt x="32" y="0"/>
                      <a:pt x="32" y="0"/>
                    </a:cubicBezTo>
                    <a:cubicBezTo>
                      <a:pt x="32" y="0"/>
                      <a:pt x="31" y="0"/>
                      <a:pt x="31" y="1"/>
                    </a:cubicBezTo>
                    <a:cubicBezTo>
                      <a:pt x="31" y="12"/>
                      <a:pt x="31" y="12"/>
                      <a:pt x="31" y="12"/>
                    </a:cubicBezTo>
                    <a:cubicBezTo>
                      <a:pt x="31" y="13"/>
                      <a:pt x="32" y="13"/>
                      <a:pt x="32" y="13"/>
                    </a:cubicBezTo>
                    <a:cubicBezTo>
                      <a:pt x="47" y="13"/>
                      <a:pt x="47" y="13"/>
                      <a:pt x="47" y="13"/>
                    </a:cubicBezTo>
                    <a:cubicBezTo>
                      <a:pt x="48" y="13"/>
                      <a:pt x="49" y="13"/>
                      <a:pt x="49" y="12"/>
                    </a:cubicBezTo>
                    <a:cubicBezTo>
                      <a:pt x="49" y="6"/>
                      <a:pt x="49" y="6"/>
                      <a:pt x="49" y="6"/>
                    </a:cubicBezTo>
                    <a:cubicBezTo>
                      <a:pt x="65" y="13"/>
                      <a:pt x="65" y="13"/>
                      <a:pt x="65" y="13"/>
                    </a:cubicBezTo>
                    <a:cubicBezTo>
                      <a:pt x="49" y="22"/>
                      <a:pt x="49" y="22"/>
                      <a:pt x="49" y="22"/>
                    </a:cubicBezTo>
                    <a:cubicBezTo>
                      <a:pt x="49" y="22"/>
                      <a:pt x="49" y="22"/>
                      <a:pt x="49" y="22"/>
                    </a:cubicBezTo>
                    <a:cubicBezTo>
                      <a:pt x="46" y="22"/>
                      <a:pt x="43" y="24"/>
                      <a:pt x="43" y="27"/>
                    </a:cubicBezTo>
                    <a:cubicBezTo>
                      <a:pt x="43" y="31"/>
                      <a:pt x="43" y="31"/>
                      <a:pt x="43" y="31"/>
                    </a:cubicBezTo>
                    <a:cubicBezTo>
                      <a:pt x="43" y="31"/>
                      <a:pt x="43" y="31"/>
                      <a:pt x="43" y="31"/>
                    </a:cubicBezTo>
                    <a:cubicBezTo>
                      <a:pt x="43" y="31"/>
                      <a:pt x="43" y="32"/>
                      <a:pt x="43" y="32"/>
                    </a:cubicBezTo>
                    <a:cubicBezTo>
                      <a:pt x="43" y="34"/>
                      <a:pt x="43" y="34"/>
                      <a:pt x="43" y="34"/>
                    </a:cubicBezTo>
                    <a:cubicBezTo>
                      <a:pt x="41" y="34"/>
                      <a:pt x="41" y="34"/>
                      <a:pt x="41" y="34"/>
                    </a:cubicBezTo>
                    <a:cubicBezTo>
                      <a:pt x="40" y="34"/>
                      <a:pt x="39" y="34"/>
                      <a:pt x="39" y="35"/>
                    </a:cubicBezTo>
                    <a:cubicBezTo>
                      <a:pt x="39" y="43"/>
                      <a:pt x="39" y="43"/>
                      <a:pt x="39" y="43"/>
                    </a:cubicBezTo>
                    <a:cubicBezTo>
                      <a:pt x="39" y="44"/>
                      <a:pt x="40" y="45"/>
                      <a:pt x="41" y="45"/>
                    </a:cubicBezTo>
                    <a:cubicBezTo>
                      <a:pt x="52" y="45"/>
                      <a:pt x="52" y="45"/>
                      <a:pt x="52" y="45"/>
                    </a:cubicBezTo>
                    <a:cubicBezTo>
                      <a:pt x="52" y="45"/>
                      <a:pt x="52" y="45"/>
                      <a:pt x="52" y="45"/>
                    </a:cubicBezTo>
                    <a:cubicBezTo>
                      <a:pt x="31" y="45"/>
                      <a:pt x="31" y="45"/>
                      <a:pt x="31" y="45"/>
                    </a:cubicBezTo>
                    <a:cubicBezTo>
                      <a:pt x="31" y="21"/>
                      <a:pt x="31" y="21"/>
                      <a:pt x="31" y="21"/>
                    </a:cubicBezTo>
                    <a:cubicBezTo>
                      <a:pt x="31" y="20"/>
                      <a:pt x="30" y="20"/>
                      <a:pt x="30" y="20"/>
                    </a:cubicBezTo>
                    <a:cubicBezTo>
                      <a:pt x="11" y="20"/>
                      <a:pt x="11" y="20"/>
                      <a:pt x="11" y="20"/>
                    </a:cubicBezTo>
                    <a:cubicBezTo>
                      <a:pt x="11" y="20"/>
                      <a:pt x="10" y="20"/>
                      <a:pt x="10" y="20"/>
                    </a:cubicBezTo>
                    <a:cubicBezTo>
                      <a:pt x="0" y="34"/>
                      <a:pt x="0" y="34"/>
                      <a:pt x="0" y="34"/>
                    </a:cubicBezTo>
                    <a:cubicBezTo>
                      <a:pt x="0" y="34"/>
                      <a:pt x="0" y="35"/>
                      <a:pt x="0" y="35"/>
                    </a:cubicBezTo>
                    <a:cubicBezTo>
                      <a:pt x="0" y="46"/>
                      <a:pt x="0" y="46"/>
                      <a:pt x="0" y="46"/>
                    </a:cubicBezTo>
                    <a:cubicBezTo>
                      <a:pt x="0" y="52"/>
                      <a:pt x="0" y="52"/>
                      <a:pt x="0" y="52"/>
                    </a:cubicBezTo>
                    <a:cubicBezTo>
                      <a:pt x="0" y="53"/>
                      <a:pt x="1" y="54"/>
                      <a:pt x="2" y="54"/>
                    </a:cubicBezTo>
                    <a:cubicBezTo>
                      <a:pt x="9" y="54"/>
                      <a:pt x="9" y="54"/>
                      <a:pt x="9" y="54"/>
                    </a:cubicBezTo>
                    <a:cubicBezTo>
                      <a:pt x="10" y="57"/>
                      <a:pt x="13" y="60"/>
                      <a:pt x="17" y="60"/>
                    </a:cubicBezTo>
                    <a:cubicBezTo>
                      <a:pt x="20" y="60"/>
                      <a:pt x="23" y="57"/>
                      <a:pt x="24" y="54"/>
                    </a:cubicBezTo>
                    <a:cubicBezTo>
                      <a:pt x="49" y="54"/>
                      <a:pt x="49" y="54"/>
                      <a:pt x="49" y="54"/>
                    </a:cubicBezTo>
                    <a:cubicBezTo>
                      <a:pt x="51" y="57"/>
                      <a:pt x="54" y="60"/>
                      <a:pt x="57" y="60"/>
                    </a:cubicBezTo>
                    <a:cubicBezTo>
                      <a:pt x="61" y="60"/>
                      <a:pt x="64" y="57"/>
                      <a:pt x="65" y="54"/>
                    </a:cubicBezTo>
                    <a:cubicBezTo>
                      <a:pt x="75" y="54"/>
                      <a:pt x="75" y="54"/>
                      <a:pt x="75" y="54"/>
                    </a:cubicBezTo>
                    <a:cubicBezTo>
                      <a:pt x="76" y="54"/>
                      <a:pt x="76" y="53"/>
                      <a:pt x="76" y="52"/>
                    </a:cubicBezTo>
                    <a:cubicBezTo>
                      <a:pt x="76" y="46"/>
                      <a:pt x="76" y="46"/>
                      <a:pt x="76" y="46"/>
                    </a:cubicBezTo>
                    <a:cubicBezTo>
                      <a:pt x="76" y="45"/>
                      <a:pt x="76" y="45"/>
                      <a:pt x="75" y="45"/>
                    </a:cubicBezTo>
                    <a:close/>
                    <a:moveTo>
                      <a:pt x="46" y="10"/>
                    </a:moveTo>
                    <a:cubicBezTo>
                      <a:pt x="34" y="10"/>
                      <a:pt x="34" y="10"/>
                      <a:pt x="34" y="10"/>
                    </a:cubicBezTo>
                    <a:cubicBezTo>
                      <a:pt x="34" y="3"/>
                      <a:pt x="34" y="3"/>
                      <a:pt x="34" y="3"/>
                    </a:cubicBezTo>
                    <a:cubicBezTo>
                      <a:pt x="46" y="3"/>
                      <a:pt x="46" y="3"/>
                      <a:pt x="46" y="3"/>
                    </a:cubicBezTo>
                    <a:lnTo>
                      <a:pt x="46" y="10"/>
                    </a:lnTo>
                    <a:close/>
                    <a:moveTo>
                      <a:pt x="53" y="33"/>
                    </a:moveTo>
                    <a:cubicBezTo>
                      <a:pt x="49" y="33"/>
                      <a:pt x="49" y="33"/>
                      <a:pt x="49" y="33"/>
                    </a:cubicBezTo>
                    <a:cubicBezTo>
                      <a:pt x="48" y="33"/>
                      <a:pt x="48" y="33"/>
                      <a:pt x="48" y="33"/>
                    </a:cubicBezTo>
                    <a:cubicBezTo>
                      <a:pt x="54" y="33"/>
                      <a:pt x="54" y="33"/>
                      <a:pt x="54" y="33"/>
                    </a:cubicBezTo>
                    <a:cubicBezTo>
                      <a:pt x="54" y="33"/>
                      <a:pt x="54" y="33"/>
                      <a:pt x="53" y="33"/>
                    </a:cubicBezTo>
                    <a:close/>
                    <a:moveTo>
                      <a:pt x="71" y="16"/>
                    </a:moveTo>
                    <a:cubicBezTo>
                      <a:pt x="72" y="16"/>
                      <a:pt x="72" y="17"/>
                      <a:pt x="72" y="17"/>
                    </a:cubicBezTo>
                    <a:cubicBezTo>
                      <a:pt x="72" y="17"/>
                      <a:pt x="73" y="16"/>
                      <a:pt x="73" y="16"/>
                    </a:cubicBezTo>
                    <a:cubicBezTo>
                      <a:pt x="74" y="15"/>
                      <a:pt x="73" y="14"/>
                      <a:pt x="73" y="14"/>
                    </a:cubicBezTo>
                    <a:cubicBezTo>
                      <a:pt x="71" y="13"/>
                      <a:pt x="71" y="13"/>
                      <a:pt x="71" y="13"/>
                    </a:cubicBezTo>
                    <a:cubicBezTo>
                      <a:pt x="72" y="13"/>
                      <a:pt x="72" y="13"/>
                      <a:pt x="72" y="13"/>
                    </a:cubicBezTo>
                    <a:cubicBezTo>
                      <a:pt x="72" y="13"/>
                      <a:pt x="72" y="13"/>
                      <a:pt x="72" y="13"/>
                    </a:cubicBezTo>
                    <a:cubicBezTo>
                      <a:pt x="73" y="13"/>
                      <a:pt x="73" y="13"/>
                      <a:pt x="74" y="14"/>
                    </a:cubicBezTo>
                    <a:cubicBezTo>
                      <a:pt x="74" y="14"/>
                      <a:pt x="74" y="14"/>
                      <a:pt x="74" y="14"/>
                    </a:cubicBezTo>
                    <a:cubicBezTo>
                      <a:pt x="75" y="15"/>
                      <a:pt x="74" y="16"/>
                      <a:pt x="74" y="16"/>
                    </a:cubicBezTo>
                    <a:cubicBezTo>
                      <a:pt x="59" y="28"/>
                      <a:pt x="59" y="28"/>
                      <a:pt x="59" y="28"/>
                    </a:cubicBezTo>
                    <a:cubicBezTo>
                      <a:pt x="59" y="27"/>
                      <a:pt x="59" y="27"/>
                      <a:pt x="59" y="27"/>
                    </a:cubicBezTo>
                    <a:cubicBezTo>
                      <a:pt x="59" y="25"/>
                      <a:pt x="57" y="23"/>
                      <a:pt x="55" y="22"/>
                    </a:cubicBezTo>
                    <a:cubicBezTo>
                      <a:pt x="68" y="15"/>
                      <a:pt x="68" y="15"/>
                      <a:pt x="68" y="15"/>
                    </a:cubicBezTo>
                    <a:lnTo>
                      <a:pt x="71" y="16"/>
                    </a:lnTo>
                    <a:close/>
                    <a:moveTo>
                      <a:pt x="49" y="25"/>
                    </a:moveTo>
                    <a:cubicBezTo>
                      <a:pt x="53" y="25"/>
                      <a:pt x="53" y="25"/>
                      <a:pt x="53" y="25"/>
                    </a:cubicBezTo>
                    <a:cubicBezTo>
                      <a:pt x="55" y="25"/>
                      <a:pt x="56" y="26"/>
                      <a:pt x="56" y="27"/>
                    </a:cubicBezTo>
                    <a:cubicBezTo>
                      <a:pt x="56" y="30"/>
                      <a:pt x="56" y="30"/>
                      <a:pt x="56" y="30"/>
                    </a:cubicBezTo>
                    <a:cubicBezTo>
                      <a:pt x="46" y="30"/>
                      <a:pt x="46" y="30"/>
                      <a:pt x="46" y="30"/>
                    </a:cubicBezTo>
                    <a:cubicBezTo>
                      <a:pt x="46" y="27"/>
                      <a:pt x="46" y="27"/>
                      <a:pt x="46" y="27"/>
                    </a:cubicBezTo>
                    <a:cubicBezTo>
                      <a:pt x="46" y="26"/>
                      <a:pt x="47" y="25"/>
                      <a:pt x="49" y="25"/>
                    </a:cubicBezTo>
                    <a:close/>
                    <a:moveTo>
                      <a:pt x="42" y="37"/>
                    </a:moveTo>
                    <a:cubicBezTo>
                      <a:pt x="60" y="37"/>
                      <a:pt x="60" y="37"/>
                      <a:pt x="60" y="37"/>
                    </a:cubicBezTo>
                    <a:cubicBezTo>
                      <a:pt x="60" y="42"/>
                      <a:pt x="60" y="42"/>
                      <a:pt x="60" y="42"/>
                    </a:cubicBezTo>
                    <a:cubicBezTo>
                      <a:pt x="42" y="42"/>
                      <a:pt x="42" y="42"/>
                      <a:pt x="42" y="42"/>
                    </a:cubicBezTo>
                    <a:lnTo>
                      <a:pt x="42" y="37"/>
                    </a:lnTo>
                    <a:close/>
                    <a:moveTo>
                      <a:pt x="49" y="51"/>
                    </a:moveTo>
                    <a:cubicBezTo>
                      <a:pt x="25" y="51"/>
                      <a:pt x="25" y="51"/>
                      <a:pt x="25" y="51"/>
                    </a:cubicBezTo>
                    <a:cubicBezTo>
                      <a:pt x="25" y="50"/>
                      <a:pt x="24" y="49"/>
                      <a:pt x="24" y="48"/>
                    </a:cubicBezTo>
                    <a:cubicBezTo>
                      <a:pt x="30" y="48"/>
                      <a:pt x="30" y="48"/>
                      <a:pt x="30" y="48"/>
                    </a:cubicBezTo>
                    <a:cubicBezTo>
                      <a:pt x="50" y="48"/>
                      <a:pt x="50" y="48"/>
                      <a:pt x="50" y="48"/>
                    </a:cubicBezTo>
                    <a:cubicBezTo>
                      <a:pt x="49" y="49"/>
                      <a:pt x="49" y="50"/>
                      <a:pt x="49" y="51"/>
                    </a:cubicBezTo>
                    <a:close/>
                    <a:moveTo>
                      <a:pt x="3" y="35"/>
                    </a:moveTo>
                    <a:cubicBezTo>
                      <a:pt x="12" y="23"/>
                      <a:pt x="12" y="23"/>
                      <a:pt x="12" y="23"/>
                    </a:cubicBezTo>
                    <a:cubicBezTo>
                      <a:pt x="28" y="23"/>
                      <a:pt x="28" y="23"/>
                      <a:pt x="28" y="23"/>
                    </a:cubicBezTo>
                    <a:cubicBezTo>
                      <a:pt x="28" y="45"/>
                      <a:pt x="28" y="45"/>
                      <a:pt x="28" y="45"/>
                    </a:cubicBezTo>
                    <a:cubicBezTo>
                      <a:pt x="22" y="45"/>
                      <a:pt x="22" y="45"/>
                      <a:pt x="22" y="45"/>
                    </a:cubicBezTo>
                    <a:cubicBezTo>
                      <a:pt x="20" y="44"/>
                      <a:pt x="18" y="43"/>
                      <a:pt x="17" y="43"/>
                    </a:cubicBezTo>
                    <a:cubicBezTo>
                      <a:pt x="15" y="43"/>
                      <a:pt x="13" y="44"/>
                      <a:pt x="12" y="45"/>
                    </a:cubicBezTo>
                    <a:cubicBezTo>
                      <a:pt x="3" y="45"/>
                      <a:pt x="3" y="45"/>
                      <a:pt x="3" y="45"/>
                    </a:cubicBezTo>
                    <a:lnTo>
                      <a:pt x="3" y="35"/>
                    </a:lnTo>
                    <a:close/>
                    <a:moveTo>
                      <a:pt x="3" y="48"/>
                    </a:moveTo>
                    <a:cubicBezTo>
                      <a:pt x="9" y="48"/>
                      <a:pt x="9" y="48"/>
                      <a:pt x="9" y="48"/>
                    </a:cubicBezTo>
                    <a:cubicBezTo>
                      <a:pt x="9" y="49"/>
                      <a:pt x="8" y="50"/>
                      <a:pt x="8" y="51"/>
                    </a:cubicBezTo>
                    <a:cubicBezTo>
                      <a:pt x="3" y="51"/>
                      <a:pt x="3" y="51"/>
                      <a:pt x="3" y="51"/>
                    </a:cubicBezTo>
                    <a:lnTo>
                      <a:pt x="3" y="48"/>
                    </a:lnTo>
                    <a:close/>
                    <a:moveTo>
                      <a:pt x="17" y="56"/>
                    </a:moveTo>
                    <a:cubicBezTo>
                      <a:pt x="14" y="56"/>
                      <a:pt x="12" y="54"/>
                      <a:pt x="12" y="51"/>
                    </a:cubicBezTo>
                    <a:cubicBezTo>
                      <a:pt x="12" y="49"/>
                      <a:pt x="14" y="47"/>
                      <a:pt x="17" y="47"/>
                    </a:cubicBezTo>
                    <a:cubicBezTo>
                      <a:pt x="19" y="47"/>
                      <a:pt x="21" y="49"/>
                      <a:pt x="21" y="51"/>
                    </a:cubicBezTo>
                    <a:cubicBezTo>
                      <a:pt x="21" y="54"/>
                      <a:pt x="19" y="56"/>
                      <a:pt x="17" y="56"/>
                    </a:cubicBezTo>
                    <a:close/>
                    <a:moveTo>
                      <a:pt x="57" y="56"/>
                    </a:moveTo>
                    <a:cubicBezTo>
                      <a:pt x="55" y="56"/>
                      <a:pt x="53" y="54"/>
                      <a:pt x="53" y="51"/>
                    </a:cubicBezTo>
                    <a:cubicBezTo>
                      <a:pt x="53" y="49"/>
                      <a:pt x="55" y="47"/>
                      <a:pt x="57" y="47"/>
                    </a:cubicBezTo>
                    <a:cubicBezTo>
                      <a:pt x="60" y="47"/>
                      <a:pt x="62" y="49"/>
                      <a:pt x="62" y="51"/>
                    </a:cubicBezTo>
                    <a:cubicBezTo>
                      <a:pt x="62" y="54"/>
                      <a:pt x="60" y="56"/>
                      <a:pt x="57" y="56"/>
                    </a:cubicBezTo>
                    <a:close/>
                    <a:moveTo>
                      <a:pt x="73" y="51"/>
                    </a:moveTo>
                    <a:cubicBezTo>
                      <a:pt x="66" y="51"/>
                      <a:pt x="66" y="51"/>
                      <a:pt x="66" y="51"/>
                    </a:cubicBezTo>
                    <a:cubicBezTo>
                      <a:pt x="66" y="50"/>
                      <a:pt x="65" y="49"/>
                      <a:pt x="65" y="48"/>
                    </a:cubicBezTo>
                    <a:cubicBezTo>
                      <a:pt x="73" y="48"/>
                      <a:pt x="73" y="48"/>
                      <a:pt x="73" y="48"/>
                    </a:cubicBezTo>
                    <a:lnTo>
                      <a:pt x="73" y="51"/>
                    </a:lnTo>
                    <a:close/>
                    <a:moveTo>
                      <a:pt x="25" y="36"/>
                    </a:moveTo>
                    <a:cubicBezTo>
                      <a:pt x="26" y="36"/>
                      <a:pt x="26" y="35"/>
                      <a:pt x="26" y="35"/>
                    </a:cubicBezTo>
                    <a:cubicBezTo>
                      <a:pt x="26" y="26"/>
                      <a:pt x="26" y="26"/>
                      <a:pt x="26" y="26"/>
                    </a:cubicBezTo>
                    <a:cubicBezTo>
                      <a:pt x="26" y="25"/>
                      <a:pt x="26" y="25"/>
                      <a:pt x="25" y="25"/>
                    </a:cubicBezTo>
                    <a:cubicBezTo>
                      <a:pt x="13" y="25"/>
                      <a:pt x="13" y="25"/>
                      <a:pt x="13" y="25"/>
                    </a:cubicBezTo>
                    <a:cubicBezTo>
                      <a:pt x="13" y="25"/>
                      <a:pt x="13" y="25"/>
                      <a:pt x="13" y="25"/>
                    </a:cubicBezTo>
                    <a:cubicBezTo>
                      <a:pt x="6" y="34"/>
                      <a:pt x="6" y="34"/>
                      <a:pt x="6" y="34"/>
                    </a:cubicBezTo>
                    <a:cubicBezTo>
                      <a:pt x="6" y="35"/>
                      <a:pt x="6" y="35"/>
                      <a:pt x="6" y="35"/>
                    </a:cubicBezTo>
                    <a:cubicBezTo>
                      <a:pt x="6" y="36"/>
                      <a:pt x="6" y="36"/>
                      <a:pt x="7" y="36"/>
                    </a:cubicBezTo>
                    <a:lnTo>
                      <a:pt x="25" y="36"/>
                    </a:lnTo>
                    <a:close/>
                    <a:moveTo>
                      <a:pt x="14" y="27"/>
                    </a:moveTo>
                    <a:cubicBezTo>
                      <a:pt x="24" y="27"/>
                      <a:pt x="24" y="27"/>
                      <a:pt x="24" y="27"/>
                    </a:cubicBezTo>
                    <a:cubicBezTo>
                      <a:pt x="24" y="34"/>
                      <a:pt x="24" y="34"/>
                      <a:pt x="24" y="34"/>
                    </a:cubicBezTo>
                    <a:cubicBezTo>
                      <a:pt x="9" y="34"/>
                      <a:pt x="9" y="34"/>
                      <a:pt x="9" y="34"/>
                    </a:cubicBezTo>
                    <a:lnTo>
                      <a:pt x="14" y="27"/>
                    </a:lnTo>
                    <a:close/>
                    <a:moveTo>
                      <a:pt x="18" y="39"/>
                    </a:moveTo>
                    <a:cubicBezTo>
                      <a:pt x="18" y="40"/>
                      <a:pt x="17" y="41"/>
                      <a:pt x="17" y="41"/>
                    </a:cubicBezTo>
                    <a:cubicBezTo>
                      <a:pt x="13" y="41"/>
                      <a:pt x="13" y="41"/>
                      <a:pt x="13" y="41"/>
                    </a:cubicBezTo>
                    <a:cubicBezTo>
                      <a:pt x="13" y="41"/>
                      <a:pt x="12" y="40"/>
                      <a:pt x="12" y="39"/>
                    </a:cubicBezTo>
                    <a:cubicBezTo>
                      <a:pt x="12" y="38"/>
                      <a:pt x="13" y="38"/>
                      <a:pt x="13" y="38"/>
                    </a:cubicBezTo>
                    <a:cubicBezTo>
                      <a:pt x="17" y="38"/>
                      <a:pt x="17" y="38"/>
                      <a:pt x="17" y="38"/>
                    </a:cubicBezTo>
                    <a:cubicBezTo>
                      <a:pt x="17" y="38"/>
                      <a:pt x="18" y="38"/>
                      <a:pt x="18" y="39"/>
                    </a:cubicBezTo>
                    <a:close/>
                  </a:path>
                </a:pathLst>
              </a:custGeom>
              <a:solidFill>
                <a:schemeClr val="bg1"/>
              </a:solidFill>
              <a:ln>
                <a:noFill/>
              </a:ln>
            </p:spPr>
            <p:txBody>
              <a:bodyPr anchor="ctr"/>
              <a:lstStyle/>
              <a:p>
                <a:pPr algn="ctr"/>
                <a:endParaRPr/>
              </a:p>
            </p:txBody>
          </p:sp>
        </p:grpSp>
      </p:grpSp>
      <p:grpSp>
        <p:nvGrpSpPr>
          <p:cNvPr id="2" name="千图PPT彼岸天：ID 8661124库_组合 1"/>
          <p:cNvGrpSpPr/>
          <p:nvPr>
            <p:custDataLst>
              <p:tags r:id="rId5"/>
            </p:custDataLst>
          </p:nvPr>
        </p:nvGrpSpPr>
        <p:grpSpPr>
          <a:xfrm>
            <a:off x="1918828" y="1916418"/>
            <a:ext cx="3467753" cy="785122"/>
            <a:chOff x="1919409" y="1783068"/>
            <a:chExt cx="3467753" cy="785122"/>
          </a:xfrm>
        </p:grpSpPr>
        <p:cxnSp>
          <p:nvCxnSpPr>
            <p:cNvPr id="18" name="直接连接符 17"/>
            <p:cNvCxnSpPr/>
            <p:nvPr/>
          </p:nvCxnSpPr>
          <p:spPr>
            <a:xfrm>
              <a:off x="2808285" y="2130034"/>
              <a:ext cx="2578877" cy="0"/>
            </a:xfrm>
            <a:prstGeom prst="line">
              <a:avLst/>
            </a:prstGeom>
            <a:ln w="3175">
              <a:prstDash val="sysDash"/>
              <a:tailEnd type="oval"/>
            </a:ln>
          </p:spPr>
          <p:style>
            <a:lnRef idx="1">
              <a:schemeClr val="accent1"/>
            </a:lnRef>
            <a:fillRef idx="0">
              <a:schemeClr val="accent1"/>
            </a:fillRef>
            <a:effectRef idx="0">
              <a:schemeClr val="accent1"/>
            </a:effectRef>
            <a:fontRef idx="minor">
              <a:schemeClr val="tx1"/>
            </a:fontRef>
          </p:style>
        </p:cxnSp>
        <p:sp>
          <p:nvSpPr>
            <p:cNvPr id="24" name="文本框 72"/>
            <p:cNvSpPr txBox="1"/>
            <p:nvPr/>
          </p:nvSpPr>
          <p:spPr>
            <a:xfrm>
              <a:off x="2816873" y="2131276"/>
              <a:ext cx="2400540" cy="436914"/>
            </a:xfrm>
            <a:prstGeom prst="rect">
              <a:avLst/>
            </a:prstGeom>
            <a:noFill/>
          </p:spPr>
          <p:txBody>
            <a:bodyPr wrap="square">
              <a:normAutofit/>
            </a:bodyPr>
            <a:lstStyle/>
            <a:p>
              <a:pPr>
                <a:lnSpc>
                  <a:spcPct val="120000"/>
                </a:lnSpc>
              </a:pPr>
              <a:r>
                <a:rPr lang="zh-CN" altLang="en-US" sz="935" dirty="0" smtClean="0"/>
                <a:t>点击此处更换文本点击此处更换文本点击此处更换文本点击此处更换文本</a:t>
              </a:r>
              <a:endParaRPr sz="935" dirty="0"/>
            </a:p>
          </p:txBody>
        </p:sp>
        <p:sp>
          <p:nvSpPr>
            <p:cNvPr id="25" name="文本框 73"/>
            <p:cNvSpPr txBox="1"/>
            <p:nvPr/>
          </p:nvSpPr>
          <p:spPr>
            <a:xfrm>
              <a:off x="2815450" y="1783068"/>
              <a:ext cx="2400540" cy="318100"/>
            </a:xfrm>
            <a:prstGeom prst="rect">
              <a:avLst/>
            </a:prstGeom>
            <a:noFill/>
          </p:spPr>
          <p:txBody>
            <a:bodyPr wrap="none">
              <a:normAutofit/>
            </a:bodyPr>
            <a:lstStyle/>
            <a:p>
              <a:r>
                <a:rPr lang="zh-CN" altLang="en-US" sz="1465" b="1" dirty="0">
                  <a:solidFill>
                    <a:schemeClr val="accent1">
                      <a:lumMod val="100000"/>
                    </a:schemeClr>
                  </a:solidFill>
                </a:rPr>
                <a:t>输入标题文本</a:t>
              </a:r>
            </a:p>
          </p:txBody>
        </p:sp>
        <p:grpSp>
          <p:nvGrpSpPr>
            <p:cNvPr id="39" name="组合 38"/>
            <p:cNvGrpSpPr/>
            <p:nvPr/>
          </p:nvGrpSpPr>
          <p:grpSpPr>
            <a:xfrm>
              <a:off x="1919409" y="1836238"/>
              <a:ext cx="827733" cy="540647"/>
              <a:chOff x="1439557" y="1650983"/>
              <a:chExt cx="620800" cy="405485"/>
            </a:xfrm>
          </p:grpSpPr>
          <p:grpSp>
            <p:nvGrpSpPr>
              <p:cNvPr id="50" name="组合 49"/>
              <p:cNvGrpSpPr/>
              <p:nvPr/>
            </p:nvGrpSpPr>
            <p:grpSpPr>
              <a:xfrm>
                <a:off x="1439557" y="1650983"/>
                <a:ext cx="620800" cy="405485"/>
                <a:chOff x="1588" y="2074863"/>
                <a:chExt cx="627062" cy="409575"/>
              </a:xfrm>
            </p:grpSpPr>
            <p:sp>
              <p:nvSpPr>
                <p:cNvPr id="52" name="任意多边形: 形状 51"/>
                <p:cNvSpPr/>
                <p:nvPr/>
              </p:nvSpPr>
              <p:spPr bwMode="auto">
                <a:xfrm>
                  <a:off x="1588" y="2074863"/>
                  <a:ext cx="627062" cy="409575"/>
                </a:xfrm>
                <a:custGeom>
                  <a:avLst/>
                  <a:gdLst>
                    <a:gd name="T0" fmla="*/ 0 w 395"/>
                    <a:gd name="T1" fmla="*/ 0 h 258"/>
                    <a:gd name="T2" fmla="*/ 82 w 395"/>
                    <a:gd name="T3" fmla="*/ 128 h 258"/>
                    <a:gd name="T4" fmla="*/ 0 w 395"/>
                    <a:gd name="T5" fmla="*/ 258 h 258"/>
                    <a:gd name="T6" fmla="*/ 395 w 395"/>
                    <a:gd name="T7" fmla="*/ 258 h 258"/>
                    <a:gd name="T8" fmla="*/ 395 w 395"/>
                    <a:gd name="T9" fmla="*/ 0 h 258"/>
                    <a:gd name="T10" fmla="*/ 0 w 395"/>
                    <a:gd name="T11" fmla="*/ 0 h 258"/>
                  </a:gdLst>
                  <a:ahLst/>
                  <a:cxnLst>
                    <a:cxn ang="0">
                      <a:pos x="T0" y="T1"/>
                    </a:cxn>
                    <a:cxn ang="0">
                      <a:pos x="T2" y="T3"/>
                    </a:cxn>
                    <a:cxn ang="0">
                      <a:pos x="T4" y="T5"/>
                    </a:cxn>
                    <a:cxn ang="0">
                      <a:pos x="T6" y="T7"/>
                    </a:cxn>
                    <a:cxn ang="0">
                      <a:pos x="T8" y="T9"/>
                    </a:cxn>
                    <a:cxn ang="0">
                      <a:pos x="T10" y="T11"/>
                    </a:cxn>
                  </a:cxnLst>
                  <a:rect l="0" t="0" r="r" b="b"/>
                  <a:pathLst>
                    <a:path w="395" h="258">
                      <a:moveTo>
                        <a:pt x="0" y="0"/>
                      </a:moveTo>
                      <a:lnTo>
                        <a:pt x="82" y="128"/>
                      </a:lnTo>
                      <a:lnTo>
                        <a:pt x="0" y="258"/>
                      </a:lnTo>
                      <a:lnTo>
                        <a:pt x="395" y="258"/>
                      </a:lnTo>
                      <a:lnTo>
                        <a:pt x="395"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任意多边形: 形状 52"/>
                <p:cNvSpPr/>
                <p:nvPr/>
              </p:nvSpPr>
              <p:spPr bwMode="auto">
                <a:xfrm>
                  <a:off x="463550" y="2074863"/>
                  <a:ext cx="165100" cy="409575"/>
                </a:xfrm>
                <a:custGeom>
                  <a:avLst/>
                  <a:gdLst>
                    <a:gd name="T0" fmla="*/ 0 w 44"/>
                    <a:gd name="T1" fmla="*/ 54 h 109"/>
                    <a:gd name="T2" fmla="*/ 10 w 44"/>
                    <a:gd name="T3" fmla="*/ 109 h 109"/>
                    <a:gd name="T4" fmla="*/ 44 w 44"/>
                    <a:gd name="T5" fmla="*/ 109 h 109"/>
                    <a:gd name="T6" fmla="*/ 44 w 44"/>
                    <a:gd name="T7" fmla="*/ 0 h 109"/>
                    <a:gd name="T8" fmla="*/ 10 w 44"/>
                    <a:gd name="T9" fmla="*/ 0 h 109"/>
                    <a:gd name="T10" fmla="*/ 0 w 44"/>
                    <a:gd name="T11" fmla="*/ 54 h 109"/>
                  </a:gdLst>
                  <a:ahLst/>
                  <a:cxnLst>
                    <a:cxn ang="0">
                      <a:pos x="T0" y="T1"/>
                    </a:cxn>
                    <a:cxn ang="0">
                      <a:pos x="T2" y="T3"/>
                    </a:cxn>
                    <a:cxn ang="0">
                      <a:pos x="T4" y="T5"/>
                    </a:cxn>
                    <a:cxn ang="0">
                      <a:pos x="T6" y="T7"/>
                    </a:cxn>
                    <a:cxn ang="0">
                      <a:pos x="T8" y="T9"/>
                    </a:cxn>
                    <a:cxn ang="0">
                      <a:pos x="T10" y="T11"/>
                    </a:cxn>
                  </a:cxnLst>
                  <a:rect l="0" t="0" r="r" b="b"/>
                  <a:pathLst>
                    <a:path w="44" h="109">
                      <a:moveTo>
                        <a:pt x="0" y="54"/>
                      </a:moveTo>
                      <a:cubicBezTo>
                        <a:pt x="0" y="75"/>
                        <a:pt x="4" y="95"/>
                        <a:pt x="10" y="109"/>
                      </a:cubicBezTo>
                      <a:cubicBezTo>
                        <a:pt x="44" y="109"/>
                        <a:pt x="44" y="109"/>
                        <a:pt x="44" y="109"/>
                      </a:cubicBezTo>
                      <a:cubicBezTo>
                        <a:pt x="44" y="0"/>
                        <a:pt x="44" y="0"/>
                        <a:pt x="44" y="0"/>
                      </a:cubicBezTo>
                      <a:cubicBezTo>
                        <a:pt x="10" y="0"/>
                        <a:pt x="10" y="0"/>
                        <a:pt x="10" y="0"/>
                      </a:cubicBezTo>
                      <a:cubicBezTo>
                        <a:pt x="4" y="14"/>
                        <a:pt x="0" y="33"/>
                        <a:pt x="0" y="54"/>
                      </a:cubicBezTo>
                      <a:close/>
                    </a:path>
                  </a:pathLst>
                </a:custGeom>
                <a:gradFill flip="none" rotWithShape="1">
                  <a:gsLst>
                    <a:gs pos="0">
                      <a:schemeClr val="tx1">
                        <a:alpha val="0"/>
                      </a:schemeClr>
                    </a:gs>
                    <a:gs pos="100000">
                      <a:schemeClr val="tx1">
                        <a:alpha val="20000"/>
                      </a:schemeClr>
                    </a:gs>
                  </a:gsLst>
                  <a:lin ang="0" scaled="1"/>
                  <a:tileRect/>
                </a:gra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51" name="任意多边形: 形状 50"/>
              <p:cNvSpPr/>
              <p:nvPr/>
            </p:nvSpPr>
            <p:spPr bwMode="auto">
              <a:xfrm>
                <a:off x="1682616" y="1748759"/>
                <a:ext cx="265955" cy="201120"/>
              </a:xfrm>
              <a:custGeom>
                <a:avLst/>
                <a:gdLst>
                  <a:gd name="T0" fmla="*/ 26 w 85"/>
                  <a:gd name="T1" fmla="*/ 28 h 62"/>
                  <a:gd name="T2" fmla="*/ 13 w 85"/>
                  <a:gd name="T3" fmla="*/ 27 h 62"/>
                  <a:gd name="T4" fmla="*/ 7 w 85"/>
                  <a:gd name="T5" fmla="*/ 38 h 62"/>
                  <a:gd name="T6" fmla="*/ 24 w 85"/>
                  <a:gd name="T7" fmla="*/ 29 h 62"/>
                  <a:gd name="T8" fmla="*/ 14 w 85"/>
                  <a:gd name="T9" fmla="*/ 29 h 62"/>
                  <a:gd name="T10" fmla="*/ 14 w 85"/>
                  <a:gd name="T11" fmla="*/ 43 h 62"/>
                  <a:gd name="T12" fmla="*/ 17 w 85"/>
                  <a:gd name="T13" fmla="*/ 40 h 62"/>
                  <a:gd name="T14" fmla="*/ 75 w 85"/>
                  <a:gd name="T15" fmla="*/ 30 h 62"/>
                  <a:gd name="T16" fmla="*/ 74 w 85"/>
                  <a:gd name="T17" fmla="*/ 1 h 62"/>
                  <a:gd name="T18" fmla="*/ 57 w 85"/>
                  <a:gd name="T19" fmla="*/ 5 h 62"/>
                  <a:gd name="T20" fmla="*/ 40 w 85"/>
                  <a:gd name="T21" fmla="*/ 16 h 62"/>
                  <a:gd name="T22" fmla="*/ 39 w 85"/>
                  <a:gd name="T23" fmla="*/ 17 h 62"/>
                  <a:gd name="T24" fmla="*/ 39 w 85"/>
                  <a:gd name="T25" fmla="*/ 32 h 62"/>
                  <a:gd name="T26" fmla="*/ 35 w 85"/>
                  <a:gd name="T27" fmla="*/ 38 h 62"/>
                  <a:gd name="T28" fmla="*/ 31 w 85"/>
                  <a:gd name="T29" fmla="*/ 47 h 62"/>
                  <a:gd name="T30" fmla="*/ 11 w 85"/>
                  <a:gd name="T31" fmla="*/ 21 h 62"/>
                  <a:gd name="T32" fmla="*/ 0 w 85"/>
                  <a:gd name="T33" fmla="*/ 37 h 62"/>
                  <a:gd name="T34" fmla="*/ 2 w 85"/>
                  <a:gd name="T35" fmla="*/ 56 h 62"/>
                  <a:gd name="T36" fmla="*/ 24 w 85"/>
                  <a:gd name="T37" fmla="*/ 56 h 62"/>
                  <a:gd name="T38" fmla="*/ 65 w 85"/>
                  <a:gd name="T39" fmla="*/ 56 h 62"/>
                  <a:gd name="T40" fmla="*/ 76 w 85"/>
                  <a:gd name="T41" fmla="*/ 48 h 62"/>
                  <a:gd name="T42" fmla="*/ 66 w 85"/>
                  <a:gd name="T43" fmla="*/ 39 h 62"/>
                  <a:gd name="T44" fmla="*/ 74 w 85"/>
                  <a:gd name="T45" fmla="*/ 31 h 62"/>
                  <a:gd name="T46" fmla="*/ 50 w 85"/>
                  <a:gd name="T47" fmla="*/ 28 h 62"/>
                  <a:gd name="T48" fmla="*/ 71 w 85"/>
                  <a:gd name="T49" fmla="*/ 29 h 62"/>
                  <a:gd name="T50" fmla="*/ 82 w 85"/>
                  <a:gd name="T51" fmla="*/ 17 h 62"/>
                  <a:gd name="T52" fmla="*/ 73 w 85"/>
                  <a:gd name="T53" fmla="*/ 3 h 62"/>
                  <a:gd name="T54" fmla="*/ 53 w 85"/>
                  <a:gd name="T55" fmla="*/ 40 h 62"/>
                  <a:gd name="T56" fmla="*/ 41 w 85"/>
                  <a:gd name="T57" fmla="*/ 21 h 62"/>
                  <a:gd name="T58" fmla="*/ 42 w 85"/>
                  <a:gd name="T59" fmla="*/ 36 h 62"/>
                  <a:gd name="T60" fmla="*/ 40 w 85"/>
                  <a:gd name="T61" fmla="*/ 36 h 62"/>
                  <a:gd name="T62" fmla="*/ 38 w 85"/>
                  <a:gd name="T63" fmla="*/ 33 h 62"/>
                  <a:gd name="T64" fmla="*/ 24 w 85"/>
                  <a:gd name="T65" fmla="*/ 50 h 62"/>
                  <a:gd name="T66" fmla="*/ 49 w 85"/>
                  <a:gd name="T67" fmla="*/ 53 h 62"/>
                  <a:gd name="T68" fmla="*/ 28 w 85"/>
                  <a:gd name="T69" fmla="*/ 24 h 62"/>
                  <a:gd name="T70" fmla="*/ 17 w 85"/>
                  <a:gd name="T71" fmla="*/ 45 h 62"/>
                  <a:gd name="T72" fmla="*/ 3 w 85"/>
                  <a:gd name="T73" fmla="*/ 37 h 62"/>
                  <a:gd name="T74" fmla="*/ 8 w 85"/>
                  <a:gd name="T75" fmla="*/ 53 h 62"/>
                  <a:gd name="T76" fmla="*/ 17 w 85"/>
                  <a:gd name="T77" fmla="*/ 58 h 62"/>
                  <a:gd name="T78" fmla="*/ 21 w 85"/>
                  <a:gd name="T79" fmla="*/ 53 h 62"/>
                  <a:gd name="T80" fmla="*/ 53 w 85"/>
                  <a:gd name="T81" fmla="*/ 53 h 62"/>
                  <a:gd name="T82" fmla="*/ 57 w 85"/>
                  <a:gd name="T83" fmla="*/ 58 h 62"/>
                  <a:gd name="T84" fmla="*/ 65 w 85"/>
                  <a:gd name="T85" fmla="*/ 50 h 62"/>
                  <a:gd name="T86" fmla="*/ 64 w 85"/>
                  <a:gd name="T87" fmla="*/ 40 h 62"/>
                  <a:gd name="T88" fmla="*/ 57 w 85"/>
                  <a:gd name="T89" fmla="*/ 45 h 62"/>
                  <a:gd name="T90" fmla="*/ 37 w 85"/>
                  <a:gd name="T91" fmla="*/ 40 h 62"/>
                  <a:gd name="T92" fmla="*/ 47 w 85"/>
                  <a:gd name="T93" fmla="*/ 43 h 62"/>
                  <a:gd name="T94" fmla="*/ 57 w 85"/>
                  <a:gd name="T95" fmla="*/ 42 h 62"/>
                  <a:gd name="T96" fmla="*/ 64 w 85"/>
                  <a:gd name="T97" fmla="*/ 40 h 62"/>
                  <a:gd name="T98" fmla="*/ 73 w 85"/>
                  <a:gd name="T99" fmla="*/ 24 h 62"/>
                  <a:gd name="T100" fmla="*/ 77 w 85"/>
                  <a:gd name="T101" fmla="*/ 16 h 62"/>
                  <a:gd name="T102" fmla="*/ 69 w 85"/>
                  <a:gd name="T103" fmla="*/ 29 h 62"/>
                  <a:gd name="T104" fmla="*/ 56 w 85"/>
                  <a:gd name="T105" fmla="*/ 36 h 62"/>
                  <a:gd name="T106" fmla="*/ 69 w 85"/>
                  <a:gd name="T107"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 h="62">
                    <a:moveTo>
                      <a:pt x="25" y="38"/>
                    </a:moveTo>
                    <a:cubicBezTo>
                      <a:pt x="26" y="38"/>
                      <a:pt x="26" y="37"/>
                      <a:pt x="26" y="37"/>
                    </a:cubicBezTo>
                    <a:cubicBezTo>
                      <a:pt x="26" y="28"/>
                      <a:pt x="26" y="28"/>
                      <a:pt x="26" y="28"/>
                    </a:cubicBezTo>
                    <a:cubicBezTo>
                      <a:pt x="26" y="27"/>
                      <a:pt x="26" y="27"/>
                      <a:pt x="25" y="27"/>
                    </a:cubicBezTo>
                    <a:cubicBezTo>
                      <a:pt x="14" y="27"/>
                      <a:pt x="14" y="27"/>
                      <a:pt x="14" y="27"/>
                    </a:cubicBezTo>
                    <a:cubicBezTo>
                      <a:pt x="13" y="27"/>
                      <a:pt x="13" y="27"/>
                      <a:pt x="13" y="27"/>
                    </a:cubicBezTo>
                    <a:cubicBezTo>
                      <a:pt x="6" y="36"/>
                      <a:pt x="6" y="36"/>
                      <a:pt x="6" y="36"/>
                    </a:cubicBezTo>
                    <a:cubicBezTo>
                      <a:pt x="6" y="36"/>
                      <a:pt x="6" y="37"/>
                      <a:pt x="6" y="37"/>
                    </a:cubicBezTo>
                    <a:cubicBezTo>
                      <a:pt x="6" y="38"/>
                      <a:pt x="6" y="38"/>
                      <a:pt x="7" y="38"/>
                    </a:cubicBezTo>
                    <a:lnTo>
                      <a:pt x="25" y="38"/>
                    </a:lnTo>
                    <a:close/>
                    <a:moveTo>
                      <a:pt x="14" y="29"/>
                    </a:moveTo>
                    <a:cubicBezTo>
                      <a:pt x="24" y="29"/>
                      <a:pt x="24" y="29"/>
                      <a:pt x="24" y="29"/>
                    </a:cubicBezTo>
                    <a:cubicBezTo>
                      <a:pt x="24" y="36"/>
                      <a:pt x="24" y="36"/>
                      <a:pt x="24" y="36"/>
                    </a:cubicBezTo>
                    <a:cubicBezTo>
                      <a:pt x="9" y="36"/>
                      <a:pt x="9" y="36"/>
                      <a:pt x="9" y="36"/>
                    </a:cubicBezTo>
                    <a:lnTo>
                      <a:pt x="14" y="29"/>
                    </a:lnTo>
                    <a:close/>
                    <a:moveTo>
                      <a:pt x="18" y="41"/>
                    </a:moveTo>
                    <a:cubicBezTo>
                      <a:pt x="18" y="42"/>
                      <a:pt x="17" y="43"/>
                      <a:pt x="17" y="43"/>
                    </a:cubicBezTo>
                    <a:cubicBezTo>
                      <a:pt x="14" y="43"/>
                      <a:pt x="14" y="43"/>
                      <a:pt x="14" y="43"/>
                    </a:cubicBezTo>
                    <a:cubicBezTo>
                      <a:pt x="13" y="43"/>
                      <a:pt x="12" y="42"/>
                      <a:pt x="12" y="41"/>
                    </a:cubicBezTo>
                    <a:cubicBezTo>
                      <a:pt x="12" y="40"/>
                      <a:pt x="13" y="40"/>
                      <a:pt x="14" y="40"/>
                    </a:cubicBezTo>
                    <a:cubicBezTo>
                      <a:pt x="17" y="40"/>
                      <a:pt x="17" y="40"/>
                      <a:pt x="17" y="40"/>
                    </a:cubicBezTo>
                    <a:cubicBezTo>
                      <a:pt x="17" y="40"/>
                      <a:pt x="18" y="40"/>
                      <a:pt x="18" y="41"/>
                    </a:cubicBezTo>
                    <a:close/>
                    <a:moveTo>
                      <a:pt x="74" y="30"/>
                    </a:moveTo>
                    <a:cubicBezTo>
                      <a:pt x="74" y="30"/>
                      <a:pt x="75" y="30"/>
                      <a:pt x="75" y="30"/>
                    </a:cubicBezTo>
                    <a:cubicBezTo>
                      <a:pt x="85" y="18"/>
                      <a:pt x="85" y="18"/>
                      <a:pt x="85" y="18"/>
                    </a:cubicBezTo>
                    <a:cubicBezTo>
                      <a:pt x="85" y="18"/>
                      <a:pt x="85" y="17"/>
                      <a:pt x="85" y="16"/>
                    </a:cubicBezTo>
                    <a:cubicBezTo>
                      <a:pt x="74" y="1"/>
                      <a:pt x="74" y="1"/>
                      <a:pt x="74" y="1"/>
                    </a:cubicBezTo>
                    <a:cubicBezTo>
                      <a:pt x="74" y="0"/>
                      <a:pt x="73" y="0"/>
                      <a:pt x="73" y="0"/>
                    </a:cubicBezTo>
                    <a:cubicBezTo>
                      <a:pt x="58" y="5"/>
                      <a:pt x="58" y="5"/>
                      <a:pt x="58" y="5"/>
                    </a:cubicBezTo>
                    <a:cubicBezTo>
                      <a:pt x="57" y="5"/>
                      <a:pt x="57" y="5"/>
                      <a:pt x="57" y="5"/>
                    </a:cubicBezTo>
                    <a:cubicBezTo>
                      <a:pt x="57" y="5"/>
                      <a:pt x="57" y="5"/>
                      <a:pt x="57" y="5"/>
                    </a:cubicBezTo>
                    <a:cubicBezTo>
                      <a:pt x="40" y="16"/>
                      <a:pt x="40" y="16"/>
                      <a:pt x="40" y="16"/>
                    </a:cubicBezTo>
                    <a:cubicBezTo>
                      <a:pt x="40" y="16"/>
                      <a:pt x="40" y="16"/>
                      <a:pt x="40" y="16"/>
                    </a:cubicBezTo>
                    <a:cubicBezTo>
                      <a:pt x="40" y="16"/>
                      <a:pt x="40" y="16"/>
                      <a:pt x="40" y="16"/>
                    </a:cubicBezTo>
                    <a:cubicBezTo>
                      <a:pt x="40" y="17"/>
                      <a:pt x="40" y="17"/>
                      <a:pt x="39" y="17"/>
                    </a:cubicBezTo>
                    <a:cubicBezTo>
                      <a:pt x="39" y="17"/>
                      <a:pt x="39" y="17"/>
                      <a:pt x="39" y="17"/>
                    </a:cubicBezTo>
                    <a:cubicBezTo>
                      <a:pt x="35" y="25"/>
                      <a:pt x="35" y="25"/>
                      <a:pt x="35" y="25"/>
                    </a:cubicBezTo>
                    <a:cubicBezTo>
                      <a:pt x="35" y="25"/>
                      <a:pt x="35" y="26"/>
                      <a:pt x="36" y="26"/>
                    </a:cubicBezTo>
                    <a:cubicBezTo>
                      <a:pt x="39" y="32"/>
                      <a:pt x="39" y="32"/>
                      <a:pt x="39" y="32"/>
                    </a:cubicBezTo>
                    <a:cubicBezTo>
                      <a:pt x="39" y="32"/>
                      <a:pt x="39" y="31"/>
                      <a:pt x="38" y="31"/>
                    </a:cubicBezTo>
                    <a:cubicBezTo>
                      <a:pt x="36" y="31"/>
                      <a:pt x="34" y="33"/>
                      <a:pt x="34" y="36"/>
                    </a:cubicBezTo>
                    <a:cubicBezTo>
                      <a:pt x="34" y="37"/>
                      <a:pt x="35" y="38"/>
                      <a:pt x="35" y="38"/>
                    </a:cubicBezTo>
                    <a:cubicBezTo>
                      <a:pt x="35" y="39"/>
                      <a:pt x="35" y="39"/>
                      <a:pt x="35" y="39"/>
                    </a:cubicBezTo>
                    <a:cubicBezTo>
                      <a:pt x="35" y="47"/>
                      <a:pt x="35" y="47"/>
                      <a:pt x="35" y="47"/>
                    </a:cubicBezTo>
                    <a:cubicBezTo>
                      <a:pt x="31" y="47"/>
                      <a:pt x="31" y="47"/>
                      <a:pt x="31" y="47"/>
                    </a:cubicBezTo>
                    <a:cubicBezTo>
                      <a:pt x="31" y="23"/>
                      <a:pt x="31" y="23"/>
                      <a:pt x="31" y="23"/>
                    </a:cubicBezTo>
                    <a:cubicBezTo>
                      <a:pt x="31" y="22"/>
                      <a:pt x="30" y="21"/>
                      <a:pt x="30" y="21"/>
                    </a:cubicBezTo>
                    <a:cubicBezTo>
                      <a:pt x="11" y="21"/>
                      <a:pt x="11" y="21"/>
                      <a:pt x="11" y="21"/>
                    </a:cubicBezTo>
                    <a:cubicBezTo>
                      <a:pt x="11" y="21"/>
                      <a:pt x="10" y="22"/>
                      <a:pt x="10" y="22"/>
                    </a:cubicBezTo>
                    <a:cubicBezTo>
                      <a:pt x="0" y="36"/>
                      <a:pt x="0" y="36"/>
                      <a:pt x="0" y="36"/>
                    </a:cubicBezTo>
                    <a:cubicBezTo>
                      <a:pt x="0" y="36"/>
                      <a:pt x="0" y="36"/>
                      <a:pt x="0" y="37"/>
                    </a:cubicBezTo>
                    <a:cubicBezTo>
                      <a:pt x="0" y="48"/>
                      <a:pt x="0" y="48"/>
                      <a:pt x="0" y="48"/>
                    </a:cubicBezTo>
                    <a:cubicBezTo>
                      <a:pt x="0" y="54"/>
                      <a:pt x="0" y="54"/>
                      <a:pt x="0" y="54"/>
                    </a:cubicBezTo>
                    <a:cubicBezTo>
                      <a:pt x="0" y="55"/>
                      <a:pt x="1" y="56"/>
                      <a:pt x="2" y="56"/>
                    </a:cubicBezTo>
                    <a:cubicBezTo>
                      <a:pt x="9" y="56"/>
                      <a:pt x="9" y="56"/>
                      <a:pt x="9" y="56"/>
                    </a:cubicBezTo>
                    <a:cubicBezTo>
                      <a:pt x="10" y="59"/>
                      <a:pt x="13" y="62"/>
                      <a:pt x="17" y="62"/>
                    </a:cubicBezTo>
                    <a:cubicBezTo>
                      <a:pt x="20" y="62"/>
                      <a:pt x="23" y="59"/>
                      <a:pt x="24" y="56"/>
                    </a:cubicBezTo>
                    <a:cubicBezTo>
                      <a:pt x="49" y="56"/>
                      <a:pt x="49" y="56"/>
                      <a:pt x="49" y="56"/>
                    </a:cubicBezTo>
                    <a:cubicBezTo>
                      <a:pt x="51" y="59"/>
                      <a:pt x="54" y="62"/>
                      <a:pt x="57" y="62"/>
                    </a:cubicBezTo>
                    <a:cubicBezTo>
                      <a:pt x="61" y="62"/>
                      <a:pt x="64" y="59"/>
                      <a:pt x="65" y="56"/>
                    </a:cubicBezTo>
                    <a:cubicBezTo>
                      <a:pt x="75" y="56"/>
                      <a:pt x="75" y="56"/>
                      <a:pt x="75" y="56"/>
                    </a:cubicBezTo>
                    <a:cubicBezTo>
                      <a:pt x="76" y="56"/>
                      <a:pt x="76" y="55"/>
                      <a:pt x="76" y="54"/>
                    </a:cubicBezTo>
                    <a:cubicBezTo>
                      <a:pt x="76" y="48"/>
                      <a:pt x="76" y="48"/>
                      <a:pt x="76" y="48"/>
                    </a:cubicBezTo>
                    <a:cubicBezTo>
                      <a:pt x="76" y="47"/>
                      <a:pt x="76" y="47"/>
                      <a:pt x="75" y="47"/>
                    </a:cubicBezTo>
                    <a:cubicBezTo>
                      <a:pt x="66" y="47"/>
                      <a:pt x="66" y="47"/>
                      <a:pt x="66" y="47"/>
                    </a:cubicBezTo>
                    <a:cubicBezTo>
                      <a:pt x="66" y="39"/>
                      <a:pt x="66" y="39"/>
                      <a:pt x="66" y="39"/>
                    </a:cubicBezTo>
                    <a:cubicBezTo>
                      <a:pt x="66" y="38"/>
                      <a:pt x="65" y="38"/>
                      <a:pt x="65" y="38"/>
                    </a:cubicBezTo>
                    <a:cubicBezTo>
                      <a:pt x="64" y="38"/>
                      <a:pt x="64" y="38"/>
                      <a:pt x="64" y="38"/>
                    </a:cubicBezTo>
                    <a:cubicBezTo>
                      <a:pt x="74" y="31"/>
                      <a:pt x="74" y="31"/>
                      <a:pt x="74" y="31"/>
                    </a:cubicBezTo>
                    <a:cubicBezTo>
                      <a:pt x="74" y="31"/>
                      <a:pt x="74" y="30"/>
                      <a:pt x="74" y="30"/>
                    </a:cubicBezTo>
                    <a:close/>
                    <a:moveTo>
                      <a:pt x="57" y="39"/>
                    </a:moveTo>
                    <a:cubicBezTo>
                      <a:pt x="50" y="28"/>
                      <a:pt x="50" y="28"/>
                      <a:pt x="50" y="28"/>
                    </a:cubicBezTo>
                    <a:cubicBezTo>
                      <a:pt x="43" y="18"/>
                      <a:pt x="43" y="18"/>
                      <a:pt x="43" y="18"/>
                    </a:cubicBezTo>
                    <a:cubicBezTo>
                      <a:pt x="58" y="8"/>
                      <a:pt x="58" y="8"/>
                      <a:pt x="58" y="8"/>
                    </a:cubicBezTo>
                    <a:cubicBezTo>
                      <a:pt x="71" y="29"/>
                      <a:pt x="71" y="29"/>
                      <a:pt x="71" y="29"/>
                    </a:cubicBezTo>
                    <a:lnTo>
                      <a:pt x="57" y="39"/>
                    </a:lnTo>
                    <a:close/>
                    <a:moveTo>
                      <a:pt x="73" y="3"/>
                    </a:moveTo>
                    <a:cubicBezTo>
                      <a:pt x="82" y="17"/>
                      <a:pt x="82" y="17"/>
                      <a:pt x="82" y="17"/>
                    </a:cubicBezTo>
                    <a:cubicBezTo>
                      <a:pt x="74" y="27"/>
                      <a:pt x="74" y="27"/>
                      <a:pt x="74" y="27"/>
                    </a:cubicBezTo>
                    <a:cubicBezTo>
                      <a:pt x="60" y="7"/>
                      <a:pt x="60" y="7"/>
                      <a:pt x="60" y="7"/>
                    </a:cubicBezTo>
                    <a:lnTo>
                      <a:pt x="73" y="3"/>
                    </a:lnTo>
                    <a:close/>
                    <a:moveTo>
                      <a:pt x="41" y="21"/>
                    </a:moveTo>
                    <a:cubicBezTo>
                      <a:pt x="47" y="30"/>
                      <a:pt x="47" y="30"/>
                      <a:pt x="47" y="30"/>
                    </a:cubicBezTo>
                    <a:cubicBezTo>
                      <a:pt x="53" y="40"/>
                      <a:pt x="53" y="40"/>
                      <a:pt x="53" y="40"/>
                    </a:cubicBezTo>
                    <a:cubicBezTo>
                      <a:pt x="48" y="40"/>
                      <a:pt x="48" y="40"/>
                      <a:pt x="48" y="40"/>
                    </a:cubicBezTo>
                    <a:cubicBezTo>
                      <a:pt x="39" y="25"/>
                      <a:pt x="39" y="25"/>
                      <a:pt x="39" y="25"/>
                    </a:cubicBezTo>
                    <a:lnTo>
                      <a:pt x="41" y="21"/>
                    </a:lnTo>
                    <a:close/>
                    <a:moveTo>
                      <a:pt x="43" y="38"/>
                    </a:moveTo>
                    <a:cubicBezTo>
                      <a:pt x="42" y="38"/>
                      <a:pt x="42" y="38"/>
                      <a:pt x="42" y="38"/>
                    </a:cubicBezTo>
                    <a:cubicBezTo>
                      <a:pt x="42" y="37"/>
                      <a:pt x="42" y="37"/>
                      <a:pt x="42" y="36"/>
                    </a:cubicBezTo>
                    <a:lnTo>
                      <a:pt x="43" y="38"/>
                    </a:lnTo>
                    <a:close/>
                    <a:moveTo>
                      <a:pt x="38" y="33"/>
                    </a:moveTo>
                    <a:cubicBezTo>
                      <a:pt x="39" y="33"/>
                      <a:pt x="40" y="34"/>
                      <a:pt x="40" y="36"/>
                    </a:cubicBezTo>
                    <a:cubicBezTo>
                      <a:pt x="40" y="37"/>
                      <a:pt x="39" y="38"/>
                      <a:pt x="38" y="38"/>
                    </a:cubicBezTo>
                    <a:cubicBezTo>
                      <a:pt x="37" y="38"/>
                      <a:pt x="36" y="37"/>
                      <a:pt x="36" y="36"/>
                    </a:cubicBezTo>
                    <a:cubicBezTo>
                      <a:pt x="36" y="34"/>
                      <a:pt x="37" y="33"/>
                      <a:pt x="38" y="33"/>
                    </a:cubicBezTo>
                    <a:close/>
                    <a:moveTo>
                      <a:pt x="49" y="53"/>
                    </a:moveTo>
                    <a:cubicBezTo>
                      <a:pt x="25" y="53"/>
                      <a:pt x="25" y="53"/>
                      <a:pt x="25" y="53"/>
                    </a:cubicBezTo>
                    <a:cubicBezTo>
                      <a:pt x="25" y="52"/>
                      <a:pt x="25" y="51"/>
                      <a:pt x="24" y="50"/>
                    </a:cubicBezTo>
                    <a:cubicBezTo>
                      <a:pt x="30" y="50"/>
                      <a:pt x="30" y="50"/>
                      <a:pt x="30" y="50"/>
                    </a:cubicBezTo>
                    <a:cubicBezTo>
                      <a:pt x="50" y="50"/>
                      <a:pt x="50" y="50"/>
                      <a:pt x="50" y="50"/>
                    </a:cubicBezTo>
                    <a:cubicBezTo>
                      <a:pt x="49" y="51"/>
                      <a:pt x="49" y="52"/>
                      <a:pt x="49" y="53"/>
                    </a:cubicBezTo>
                    <a:close/>
                    <a:moveTo>
                      <a:pt x="3" y="37"/>
                    </a:moveTo>
                    <a:cubicBezTo>
                      <a:pt x="12" y="24"/>
                      <a:pt x="12" y="24"/>
                      <a:pt x="12" y="24"/>
                    </a:cubicBezTo>
                    <a:cubicBezTo>
                      <a:pt x="28" y="24"/>
                      <a:pt x="28" y="24"/>
                      <a:pt x="28" y="24"/>
                    </a:cubicBezTo>
                    <a:cubicBezTo>
                      <a:pt x="28" y="47"/>
                      <a:pt x="28" y="47"/>
                      <a:pt x="28" y="47"/>
                    </a:cubicBezTo>
                    <a:cubicBezTo>
                      <a:pt x="22" y="47"/>
                      <a:pt x="22" y="47"/>
                      <a:pt x="22" y="47"/>
                    </a:cubicBezTo>
                    <a:cubicBezTo>
                      <a:pt x="20" y="45"/>
                      <a:pt x="18" y="45"/>
                      <a:pt x="17" y="45"/>
                    </a:cubicBezTo>
                    <a:cubicBezTo>
                      <a:pt x="15" y="45"/>
                      <a:pt x="13" y="45"/>
                      <a:pt x="12" y="47"/>
                    </a:cubicBezTo>
                    <a:cubicBezTo>
                      <a:pt x="3" y="47"/>
                      <a:pt x="3" y="47"/>
                      <a:pt x="3" y="47"/>
                    </a:cubicBezTo>
                    <a:lnTo>
                      <a:pt x="3" y="37"/>
                    </a:lnTo>
                    <a:close/>
                    <a:moveTo>
                      <a:pt x="3" y="50"/>
                    </a:moveTo>
                    <a:cubicBezTo>
                      <a:pt x="9" y="50"/>
                      <a:pt x="9" y="50"/>
                      <a:pt x="9" y="50"/>
                    </a:cubicBezTo>
                    <a:cubicBezTo>
                      <a:pt x="9" y="51"/>
                      <a:pt x="8" y="52"/>
                      <a:pt x="8" y="53"/>
                    </a:cubicBezTo>
                    <a:cubicBezTo>
                      <a:pt x="3" y="53"/>
                      <a:pt x="3" y="53"/>
                      <a:pt x="3" y="53"/>
                    </a:cubicBezTo>
                    <a:lnTo>
                      <a:pt x="3" y="50"/>
                    </a:lnTo>
                    <a:close/>
                    <a:moveTo>
                      <a:pt x="17" y="58"/>
                    </a:moveTo>
                    <a:cubicBezTo>
                      <a:pt x="14" y="58"/>
                      <a:pt x="12" y="56"/>
                      <a:pt x="12" y="53"/>
                    </a:cubicBezTo>
                    <a:cubicBezTo>
                      <a:pt x="12" y="51"/>
                      <a:pt x="14" y="49"/>
                      <a:pt x="17" y="49"/>
                    </a:cubicBezTo>
                    <a:cubicBezTo>
                      <a:pt x="19" y="49"/>
                      <a:pt x="21" y="51"/>
                      <a:pt x="21" y="53"/>
                    </a:cubicBezTo>
                    <a:cubicBezTo>
                      <a:pt x="21" y="56"/>
                      <a:pt x="19" y="58"/>
                      <a:pt x="17" y="58"/>
                    </a:cubicBezTo>
                    <a:close/>
                    <a:moveTo>
                      <a:pt x="57" y="58"/>
                    </a:moveTo>
                    <a:cubicBezTo>
                      <a:pt x="55" y="58"/>
                      <a:pt x="53" y="56"/>
                      <a:pt x="53" y="53"/>
                    </a:cubicBezTo>
                    <a:cubicBezTo>
                      <a:pt x="53" y="51"/>
                      <a:pt x="55" y="49"/>
                      <a:pt x="57" y="49"/>
                    </a:cubicBezTo>
                    <a:cubicBezTo>
                      <a:pt x="60" y="49"/>
                      <a:pt x="62" y="51"/>
                      <a:pt x="62" y="53"/>
                    </a:cubicBezTo>
                    <a:cubicBezTo>
                      <a:pt x="62" y="56"/>
                      <a:pt x="60" y="58"/>
                      <a:pt x="57" y="58"/>
                    </a:cubicBezTo>
                    <a:close/>
                    <a:moveTo>
                      <a:pt x="73" y="53"/>
                    </a:moveTo>
                    <a:cubicBezTo>
                      <a:pt x="66" y="53"/>
                      <a:pt x="66" y="53"/>
                      <a:pt x="66" y="53"/>
                    </a:cubicBezTo>
                    <a:cubicBezTo>
                      <a:pt x="66" y="52"/>
                      <a:pt x="65" y="51"/>
                      <a:pt x="65" y="50"/>
                    </a:cubicBezTo>
                    <a:cubicBezTo>
                      <a:pt x="73" y="50"/>
                      <a:pt x="73" y="50"/>
                      <a:pt x="73" y="50"/>
                    </a:cubicBezTo>
                    <a:lnTo>
                      <a:pt x="73" y="53"/>
                    </a:lnTo>
                    <a:close/>
                    <a:moveTo>
                      <a:pt x="64" y="40"/>
                    </a:moveTo>
                    <a:cubicBezTo>
                      <a:pt x="64" y="46"/>
                      <a:pt x="64" y="46"/>
                      <a:pt x="64" y="46"/>
                    </a:cubicBezTo>
                    <a:cubicBezTo>
                      <a:pt x="61" y="46"/>
                      <a:pt x="61" y="46"/>
                      <a:pt x="61" y="46"/>
                    </a:cubicBezTo>
                    <a:cubicBezTo>
                      <a:pt x="60" y="45"/>
                      <a:pt x="59" y="45"/>
                      <a:pt x="57" y="45"/>
                    </a:cubicBezTo>
                    <a:cubicBezTo>
                      <a:pt x="56" y="45"/>
                      <a:pt x="55" y="45"/>
                      <a:pt x="53" y="46"/>
                    </a:cubicBezTo>
                    <a:cubicBezTo>
                      <a:pt x="37" y="46"/>
                      <a:pt x="37" y="46"/>
                      <a:pt x="37" y="46"/>
                    </a:cubicBezTo>
                    <a:cubicBezTo>
                      <a:pt x="37" y="40"/>
                      <a:pt x="37" y="40"/>
                      <a:pt x="37" y="40"/>
                    </a:cubicBezTo>
                    <a:cubicBezTo>
                      <a:pt x="44" y="40"/>
                      <a:pt x="44" y="40"/>
                      <a:pt x="44" y="40"/>
                    </a:cubicBezTo>
                    <a:cubicBezTo>
                      <a:pt x="46" y="42"/>
                      <a:pt x="46" y="42"/>
                      <a:pt x="46" y="42"/>
                    </a:cubicBezTo>
                    <a:cubicBezTo>
                      <a:pt x="46" y="43"/>
                      <a:pt x="47" y="43"/>
                      <a:pt x="47" y="43"/>
                    </a:cubicBezTo>
                    <a:cubicBezTo>
                      <a:pt x="47" y="43"/>
                      <a:pt x="47" y="43"/>
                      <a:pt x="47" y="43"/>
                    </a:cubicBezTo>
                    <a:cubicBezTo>
                      <a:pt x="56" y="42"/>
                      <a:pt x="56" y="42"/>
                      <a:pt x="56" y="42"/>
                    </a:cubicBezTo>
                    <a:cubicBezTo>
                      <a:pt x="57" y="42"/>
                      <a:pt x="57" y="42"/>
                      <a:pt x="57" y="42"/>
                    </a:cubicBezTo>
                    <a:cubicBezTo>
                      <a:pt x="57" y="42"/>
                      <a:pt x="57" y="42"/>
                      <a:pt x="57" y="42"/>
                    </a:cubicBezTo>
                    <a:cubicBezTo>
                      <a:pt x="61" y="40"/>
                      <a:pt x="61" y="40"/>
                      <a:pt x="61" y="40"/>
                    </a:cubicBezTo>
                    <a:lnTo>
                      <a:pt x="64" y="40"/>
                    </a:lnTo>
                    <a:close/>
                    <a:moveTo>
                      <a:pt x="79" y="17"/>
                    </a:moveTo>
                    <a:cubicBezTo>
                      <a:pt x="73" y="23"/>
                      <a:pt x="73" y="23"/>
                      <a:pt x="73" y="23"/>
                    </a:cubicBezTo>
                    <a:cubicBezTo>
                      <a:pt x="73" y="23"/>
                      <a:pt x="73" y="24"/>
                      <a:pt x="73" y="24"/>
                    </a:cubicBezTo>
                    <a:cubicBezTo>
                      <a:pt x="72" y="24"/>
                      <a:pt x="72" y="24"/>
                      <a:pt x="72" y="23"/>
                    </a:cubicBezTo>
                    <a:cubicBezTo>
                      <a:pt x="72" y="23"/>
                      <a:pt x="72" y="22"/>
                      <a:pt x="72" y="22"/>
                    </a:cubicBezTo>
                    <a:cubicBezTo>
                      <a:pt x="77" y="16"/>
                      <a:pt x="77" y="16"/>
                      <a:pt x="77" y="16"/>
                    </a:cubicBezTo>
                    <a:cubicBezTo>
                      <a:pt x="78" y="16"/>
                      <a:pt x="78" y="15"/>
                      <a:pt x="79" y="16"/>
                    </a:cubicBezTo>
                    <a:cubicBezTo>
                      <a:pt x="79" y="16"/>
                      <a:pt x="79" y="17"/>
                      <a:pt x="79" y="17"/>
                    </a:cubicBezTo>
                    <a:close/>
                    <a:moveTo>
                      <a:pt x="69" y="29"/>
                    </a:moveTo>
                    <a:cubicBezTo>
                      <a:pt x="57" y="36"/>
                      <a:pt x="57" y="36"/>
                      <a:pt x="57" y="36"/>
                    </a:cubicBezTo>
                    <a:cubicBezTo>
                      <a:pt x="57" y="36"/>
                      <a:pt x="57" y="36"/>
                      <a:pt x="57" y="36"/>
                    </a:cubicBezTo>
                    <a:cubicBezTo>
                      <a:pt x="56" y="36"/>
                      <a:pt x="56" y="36"/>
                      <a:pt x="56" y="36"/>
                    </a:cubicBezTo>
                    <a:cubicBezTo>
                      <a:pt x="56" y="35"/>
                      <a:pt x="56" y="35"/>
                      <a:pt x="56" y="35"/>
                    </a:cubicBezTo>
                    <a:cubicBezTo>
                      <a:pt x="68" y="27"/>
                      <a:pt x="68" y="27"/>
                      <a:pt x="68" y="27"/>
                    </a:cubicBezTo>
                    <a:cubicBezTo>
                      <a:pt x="68" y="27"/>
                      <a:pt x="69" y="27"/>
                      <a:pt x="69" y="27"/>
                    </a:cubicBezTo>
                    <a:cubicBezTo>
                      <a:pt x="69" y="28"/>
                      <a:pt x="69" y="28"/>
                      <a:pt x="69" y="29"/>
                    </a:cubicBezTo>
                    <a:close/>
                  </a:path>
                </a:pathLst>
              </a:custGeom>
              <a:solidFill>
                <a:schemeClr val="bg1"/>
              </a:solidFill>
              <a:ln>
                <a:noFill/>
              </a:ln>
            </p:spPr>
            <p:txBody>
              <a:bodyPr anchor="ctr"/>
              <a:lstStyle/>
              <a:p>
                <a:pPr algn="ctr"/>
                <a:endParaRPr/>
              </a:p>
            </p:txBody>
          </p:sp>
        </p:grpSp>
      </p:grpSp>
      <p:grpSp>
        <p:nvGrpSpPr>
          <p:cNvPr id="88" name="千图PPT彼岸天：ID 8661124库_组合 87"/>
          <p:cNvGrpSpPr/>
          <p:nvPr>
            <p:custDataLst>
              <p:tags r:id="rId6"/>
            </p:custDataLst>
          </p:nvPr>
        </p:nvGrpSpPr>
        <p:grpSpPr>
          <a:xfrm>
            <a:off x="1689941" y="4723413"/>
            <a:ext cx="3696640" cy="785118"/>
            <a:chOff x="1690522" y="4590063"/>
            <a:chExt cx="3696640" cy="785118"/>
          </a:xfrm>
        </p:grpSpPr>
        <p:cxnSp>
          <p:nvCxnSpPr>
            <p:cNvPr id="20" name="直接连接符 19"/>
            <p:cNvCxnSpPr/>
            <p:nvPr/>
          </p:nvCxnSpPr>
          <p:spPr>
            <a:xfrm>
              <a:off x="2808285" y="4937030"/>
              <a:ext cx="2578877" cy="0"/>
            </a:xfrm>
            <a:prstGeom prst="line">
              <a:avLst/>
            </a:prstGeom>
            <a:ln w="3175">
              <a:solidFill>
                <a:schemeClr val="accent3"/>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28" name="文本框 76"/>
            <p:cNvSpPr txBox="1"/>
            <p:nvPr/>
          </p:nvSpPr>
          <p:spPr>
            <a:xfrm>
              <a:off x="2816873" y="4938267"/>
              <a:ext cx="2400540" cy="436914"/>
            </a:xfrm>
            <a:prstGeom prst="rect">
              <a:avLst/>
            </a:prstGeom>
            <a:noFill/>
          </p:spPr>
          <p:txBody>
            <a:bodyPr wrap="square">
              <a:normAutofit/>
            </a:bodyPr>
            <a:lstStyle/>
            <a:p>
              <a:pPr>
                <a:lnSpc>
                  <a:spcPct val="120000"/>
                </a:lnSpc>
              </a:pPr>
              <a:r>
                <a:rPr lang="zh-CN" altLang="en-US" sz="935" dirty="0" smtClean="0"/>
                <a:t>点击此处更换文本点击此处更换文本点击此处更换文本点击此处更换文本</a:t>
              </a:r>
              <a:endParaRPr sz="935" dirty="0"/>
            </a:p>
          </p:txBody>
        </p:sp>
        <p:sp>
          <p:nvSpPr>
            <p:cNvPr id="29" name="文本框 77"/>
            <p:cNvSpPr txBox="1"/>
            <p:nvPr/>
          </p:nvSpPr>
          <p:spPr>
            <a:xfrm>
              <a:off x="2815449" y="4590063"/>
              <a:ext cx="2400540" cy="318100"/>
            </a:xfrm>
            <a:prstGeom prst="rect">
              <a:avLst/>
            </a:prstGeom>
            <a:noFill/>
          </p:spPr>
          <p:txBody>
            <a:bodyPr wrap="none">
              <a:normAutofit/>
            </a:bodyPr>
            <a:lstStyle/>
            <a:p>
              <a:r>
                <a:rPr lang="zh-CN" altLang="en-US" sz="1465" b="1" dirty="0">
                  <a:solidFill>
                    <a:schemeClr val="accent3">
                      <a:lumMod val="100000"/>
                    </a:schemeClr>
                  </a:solidFill>
                </a:rPr>
                <a:t>输入标题文本</a:t>
              </a:r>
            </a:p>
          </p:txBody>
        </p:sp>
        <p:grpSp>
          <p:nvGrpSpPr>
            <p:cNvPr id="40" name="组合 39"/>
            <p:cNvGrpSpPr/>
            <p:nvPr/>
          </p:nvGrpSpPr>
          <p:grpSpPr>
            <a:xfrm>
              <a:off x="1690522" y="4621994"/>
              <a:ext cx="827733" cy="540647"/>
              <a:chOff x="1267892" y="3740300"/>
              <a:chExt cx="620800" cy="405485"/>
            </a:xfrm>
          </p:grpSpPr>
          <p:grpSp>
            <p:nvGrpSpPr>
              <p:cNvPr id="46" name="组合 45"/>
              <p:cNvGrpSpPr/>
              <p:nvPr/>
            </p:nvGrpSpPr>
            <p:grpSpPr>
              <a:xfrm>
                <a:off x="1267892" y="3740300"/>
                <a:ext cx="620800" cy="405485"/>
                <a:chOff x="1588" y="2074863"/>
                <a:chExt cx="627062" cy="409575"/>
              </a:xfrm>
            </p:grpSpPr>
            <p:sp>
              <p:nvSpPr>
                <p:cNvPr id="48" name="任意多边形: 形状 47"/>
                <p:cNvSpPr/>
                <p:nvPr/>
              </p:nvSpPr>
              <p:spPr bwMode="auto">
                <a:xfrm>
                  <a:off x="1588" y="2074863"/>
                  <a:ext cx="627062" cy="409575"/>
                </a:xfrm>
                <a:custGeom>
                  <a:avLst/>
                  <a:gdLst>
                    <a:gd name="T0" fmla="*/ 0 w 395"/>
                    <a:gd name="T1" fmla="*/ 0 h 258"/>
                    <a:gd name="T2" fmla="*/ 82 w 395"/>
                    <a:gd name="T3" fmla="*/ 128 h 258"/>
                    <a:gd name="T4" fmla="*/ 0 w 395"/>
                    <a:gd name="T5" fmla="*/ 258 h 258"/>
                    <a:gd name="T6" fmla="*/ 395 w 395"/>
                    <a:gd name="T7" fmla="*/ 258 h 258"/>
                    <a:gd name="T8" fmla="*/ 395 w 395"/>
                    <a:gd name="T9" fmla="*/ 0 h 258"/>
                    <a:gd name="T10" fmla="*/ 0 w 395"/>
                    <a:gd name="T11" fmla="*/ 0 h 258"/>
                  </a:gdLst>
                  <a:ahLst/>
                  <a:cxnLst>
                    <a:cxn ang="0">
                      <a:pos x="T0" y="T1"/>
                    </a:cxn>
                    <a:cxn ang="0">
                      <a:pos x="T2" y="T3"/>
                    </a:cxn>
                    <a:cxn ang="0">
                      <a:pos x="T4" y="T5"/>
                    </a:cxn>
                    <a:cxn ang="0">
                      <a:pos x="T6" y="T7"/>
                    </a:cxn>
                    <a:cxn ang="0">
                      <a:pos x="T8" y="T9"/>
                    </a:cxn>
                    <a:cxn ang="0">
                      <a:pos x="T10" y="T11"/>
                    </a:cxn>
                  </a:cxnLst>
                  <a:rect l="0" t="0" r="r" b="b"/>
                  <a:pathLst>
                    <a:path w="395" h="258">
                      <a:moveTo>
                        <a:pt x="0" y="0"/>
                      </a:moveTo>
                      <a:lnTo>
                        <a:pt x="82" y="128"/>
                      </a:lnTo>
                      <a:lnTo>
                        <a:pt x="0" y="258"/>
                      </a:lnTo>
                      <a:lnTo>
                        <a:pt x="395" y="258"/>
                      </a:lnTo>
                      <a:lnTo>
                        <a:pt x="395" y="0"/>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任意多边形: 形状 48"/>
                <p:cNvSpPr/>
                <p:nvPr/>
              </p:nvSpPr>
              <p:spPr bwMode="auto">
                <a:xfrm>
                  <a:off x="463550" y="2074863"/>
                  <a:ext cx="165100" cy="409575"/>
                </a:xfrm>
                <a:custGeom>
                  <a:avLst/>
                  <a:gdLst>
                    <a:gd name="T0" fmla="*/ 0 w 44"/>
                    <a:gd name="T1" fmla="*/ 54 h 109"/>
                    <a:gd name="T2" fmla="*/ 10 w 44"/>
                    <a:gd name="T3" fmla="*/ 109 h 109"/>
                    <a:gd name="T4" fmla="*/ 44 w 44"/>
                    <a:gd name="T5" fmla="*/ 109 h 109"/>
                    <a:gd name="T6" fmla="*/ 44 w 44"/>
                    <a:gd name="T7" fmla="*/ 0 h 109"/>
                    <a:gd name="T8" fmla="*/ 10 w 44"/>
                    <a:gd name="T9" fmla="*/ 0 h 109"/>
                    <a:gd name="T10" fmla="*/ 0 w 44"/>
                    <a:gd name="T11" fmla="*/ 54 h 109"/>
                  </a:gdLst>
                  <a:ahLst/>
                  <a:cxnLst>
                    <a:cxn ang="0">
                      <a:pos x="T0" y="T1"/>
                    </a:cxn>
                    <a:cxn ang="0">
                      <a:pos x="T2" y="T3"/>
                    </a:cxn>
                    <a:cxn ang="0">
                      <a:pos x="T4" y="T5"/>
                    </a:cxn>
                    <a:cxn ang="0">
                      <a:pos x="T6" y="T7"/>
                    </a:cxn>
                    <a:cxn ang="0">
                      <a:pos x="T8" y="T9"/>
                    </a:cxn>
                    <a:cxn ang="0">
                      <a:pos x="T10" y="T11"/>
                    </a:cxn>
                  </a:cxnLst>
                  <a:rect l="0" t="0" r="r" b="b"/>
                  <a:pathLst>
                    <a:path w="44" h="109">
                      <a:moveTo>
                        <a:pt x="0" y="54"/>
                      </a:moveTo>
                      <a:cubicBezTo>
                        <a:pt x="0" y="75"/>
                        <a:pt x="4" y="95"/>
                        <a:pt x="10" y="109"/>
                      </a:cubicBezTo>
                      <a:cubicBezTo>
                        <a:pt x="44" y="109"/>
                        <a:pt x="44" y="109"/>
                        <a:pt x="44" y="109"/>
                      </a:cubicBezTo>
                      <a:cubicBezTo>
                        <a:pt x="44" y="0"/>
                        <a:pt x="44" y="0"/>
                        <a:pt x="44" y="0"/>
                      </a:cubicBezTo>
                      <a:cubicBezTo>
                        <a:pt x="10" y="0"/>
                        <a:pt x="10" y="0"/>
                        <a:pt x="10" y="0"/>
                      </a:cubicBezTo>
                      <a:cubicBezTo>
                        <a:pt x="4" y="14"/>
                        <a:pt x="0" y="33"/>
                        <a:pt x="0" y="54"/>
                      </a:cubicBezTo>
                      <a:close/>
                    </a:path>
                  </a:pathLst>
                </a:custGeom>
                <a:gradFill flip="none" rotWithShape="1">
                  <a:gsLst>
                    <a:gs pos="0">
                      <a:schemeClr val="tx1">
                        <a:alpha val="0"/>
                      </a:schemeClr>
                    </a:gs>
                    <a:gs pos="100000">
                      <a:schemeClr val="tx1">
                        <a:alpha val="20000"/>
                      </a:schemeClr>
                    </a:gs>
                  </a:gsLst>
                  <a:lin ang="0" scaled="1"/>
                  <a:tileRect/>
                </a:gra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47" name="任意多边形: 形状 46"/>
              <p:cNvSpPr/>
              <p:nvPr/>
            </p:nvSpPr>
            <p:spPr bwMode="auto">
              <a:xfrm>
                <a:off x="1485845" y="3881441"/>
                <a:ext cx="246107" cy="152164"/>
              </a:xfrm>
              <a:custGeom>
                <a:avLst/>
                <a:gdLst>
                  <a:gd name="T0" fmla="*/ 9 w 79"/>
                  <a:gd name="T1" fmla="*/ 8 h 47"/>
                  <a:gd name="T2" fmla="*/ 5 w 79"/>
                  <a:gd name="T3" fmla="*/ 18 h 47"/>
                  <a:gd name="T4" fmla="*/ 5 w 79"/>
                  <a:gd name="T5" fmla="*/ 21 h 47"/>
                  <a:gd name="T6" fmla="*/ 13 w 79"/>
                  <a:gd name="T7" fmla="*/ 22 h 47"/>
                  <a:gd name="T8" fmla="*/ 15 w 79"/>
                  <a:gd name="T9" fmla="*/ 19 h 47"/>
                  <a:gd name="T10" fmla="*/ 25 w 79"/>
                  <a:gd name="T11" fmla="*/ 18 h 47"/>
                  <a:gd name="T12" fmla="*/ 24 w 79"/>
                  <a:gd name="T13" fmla="*/ 8 h 47"/>
                  <a:gd name="T14" fmla="*/ 15 w 79"/>
                  <a:gd name="T15" fmla="*/ 17 h 47"/>
                  <a:gd name="T16" fmla="*/ 13 w 79"/>
                  <a:gd name="T17" fmla="*/ 20 h 47"/>
                  <a:gd name="T18" fmla="*/ 7 w 79"/>
                  <a:gd name="T19" fmla="*/ 18 h 47"/>
                  <a:gd name="T20" fmla="*/ 23 w 79"/>
                  <a:gd name="T21" fmla="*/ 10 h 47"/>
                  <a:gd name="T22" fmla="*/ 78 w 79"/>
                  <a:gd name="T23" fmla="*/ 0 h 47"/>
                  <a:gd name="T24" fmla="*/ 32 w 79"/>
                  <a:gd name="T25" fmla="*/ 2 h 47"/>
                  <a:gd name="T26" fmla="*/ 31 w 79"/>
                  <a:gd name="T27" fmla="*/ 33 h 47"/>
                  <a:gd name="T28" fmla="*/ 30 w 79"/>
                  <a:gd name="T29" fmla="*/ 3 h 47"/>
                  <a:gd name="T30" fmla="*/ 5 w 79"/>
                  <a:gd name="T31" fmla="*/ 4 h 47"/>
                  <a:gd name="T32" fmla="*/ 0 w 79"/>
                  <a:gd name="T33" fmla="*/ 18 h 47"/>
                  <a:gd name="T34" fmla="*/ 2 w 79"/>
                  <a:gd name="T35" fmla="*/ 42 h 47"/>
                  <a:gd name="T36" fmla="*/ 17 w 79"/>
                  <a:gd name="T37" fmla="*/ 47 h 47"/>
                  <a:gd name="T38" fmla="*/ 50 w 79"/>
                  <a:gd name="T39" fmla="*/ 42 h 47"/>
                  <a:gd name="T40" fmla="*/ 65 w 79"/>
                  <a:gd name="T41" fmla="*/ 42 h 47"/>
                  <a:gd name="T42" fmla="*/ 77 w 79"/>
                  <a:gd name="T43" fmla="*/ 40 h 47"/>
                  <a:gd name="T44" fmla="*/ 78 w 79"/>
                  <a:gd name="T45" fmla="*/ 35 h 47"/>
                  <a:gd name="T46" fmla="*/ 79 w 79"/>
                  <a:gd name="T47" fmla="*/ 2 h 47"/>
                  <a:gd name="T48" fmla="*/ 9 w 79"/>
                  <a:gd name="T49" fmla="*/ 39 h 47"/>
                  <a:gd name="T50" fmla="*/ 3 w 79"/>
                  <a:gd name="T51" fmla="*/ 35 h 47"/>
                  <a:gd name="T52" fmla="*/ 9 w 79"/>
                  <a:gd name="T53" fmla="*/ 39 h 47"/>
                  <a:gd name="T54" fmla="*/ 12 w 79"/>
                  <a:gd name="T55" fmla="*/ 39 h 47"/>
                  <a:gd name="T56" fmla="*/ 21 w 79"/>
                  <a:gd name="T57" fmla="*/ 39 h 47"/>
                  <a:gd name="T58" fmla="*/ 22 w 79"/>
                  <a:gd name="T59" fmla="*/ 33 h 47"/>
                  <a:gd name="T60" fmla="*/ 11 w 79"/>
                  <a:gd name="T61" fmla="*/ 33 h 47"/>
                  <a:gd name="T62" fmla="*/ 3 w 79"/>
                  <a:gd name="T63" fmla="*/ 18 h 47"/>
                  <a:gd name="T64" fmla="*/ 28 w 79"/>
                  <a:gd name="T65" fmla="*/ 6 h 47"/>
                  <a:gd name="T66" fmla="*/ 22 w 79"/>
                  <a:gd name="T67" fmla="*/ 33 h 47"/>
                  <a:gd name="T68" fmla="*/ 25 w 79"/>
                  <a:gd name="T69" fmla="*/ 39 h 47"/>
                  <a:gd name="T70" fmla="*/ 50 w 79"/>
                  <a:gd name="T71" fmla="*/ 35 h 47"/>
                  <a:gd name="T72" fmla="*/ 58 w 79"/>
                  <a:gd name="T73" fmla="*/ 43 h 47"/>
                  <a:gd name="T74" fmla="*/ 58 w 79"/>
                  <a:gd name="T75" fmla="*/ 35 h 47"/>
                  <a:gd name="T76" fmla="*/ 58 w 79"/>
                  <a:gd name="T77" fmla="*/ 43 h 47"/>
                  <a:gd name="T78" fmla="*/ 66 w 79"/>
                  <a:gd name="T79" fmla="*/ 39 h 47"/>
                  <a:gd name="T80" fmla="*/ 74 w 79"/>
                  <a:gd name="T81" fmla="*/ 35 h 47"/>
                  <a:gd name="T82" fmla="*/ 76 w 79"/>
                  <a:gd name="T83" fmla="*/ 33 h 47"/>
                  <a:gd name="T84" fmla="*/ 58 w 79"/>
                  <a:gd name="T85" fmla="*/ 31 h 47"/>
                  <a:gd name="T86" fmla="*/ 35 w 79"/>
                  <a:gd name="T87" fmla="*/ 33 h 47"/>
                  <a:gd name="T88" fmla="*/ 76 w 79"/>
                  <a:gd name="T89" fmla="*/ 30 h 47"/>
                  <a:gd name="T90" fmla="*/ 76 w 79"/>
                  <a:gd name="T91" fmla="*/ 28 h 47"/>
                  <a:gd name="T92" fmla="*/ 35 w 79"/>
                  <a:gd name="T93" fmla="*/ 3 h 47"/>
                  <a:gd name="T94" fmla="*/ 76 w 79"/>
                  <a:gd name="T95"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47">
                    <a:moveTo>
                      <a:pt x="24" y="8"/>
                    </a:moveTo>
                    <a:cubicBezTo>
                      <a:pt x="9" y="8"/>
                      <a:pt x="9" y="8"/>
                      <a:pt x="9" y="8"/>
                    </a:cubicBezTo>
                    <a:cubicBezTo>
                      <a:pt x="9" y="8"/>
                      <a:pt x="9" y="8"/>
                      <a:pt x="8" y="9"/>
                    </a:cubicBezTo>
                    <a:cubicBezTo>
                      <a:pt x="5" y="18"/>
                      <a:pt x="5" y="18"/>
                      <a:pt x="5" y="18"/>
                    </a:cubicBezTo>
                    <a:cubicBezTo>
                      <a:pt x="5" y="18"/>
                      <a:pt x="5" y="18"/>
                      <a:pt x="5" y="18"/>
                    </a:cubicBezTo>
                    <a:cubicBezTo>
                      <a:pt x="5" y="21"/>
                      <a:pt x="5" y="21"/>
                      <a:pt x="5" y="21"/>
                    </a:cubicBezTo>
                    <a:cubicBezTo>
                      <a:pt x="5" y="22"/>
                      <a:pt x="5" y="22"/>
                      <a:pt x="6" y="22"/>
                    </a:cubicBezTo>
                    <a:cubicBezTo>
                      <a:pt x="13" y="22"/>
                      <a:pt x="13" y="22"/>
                      <a:pt x="13" y="22"/>
                    </a:cubicBezTo>
                    <a:cubicBezTo>
                      <a:pt x="13" y="22"/>
                      <a:pt x="14" y="22"/>
                      <a:pt x="14" y="22"/>
                    </a:cubicBezTo>
                    <a:cubicBezTo>
                      <a:pt x="15" y="19"/>
                      <a:pt x="15" y="19"/>
                      <a:pt x="15" y="19"/>
                    </a:cubicBezTo>
                    <a:cubicBezTo>
                      <a:pt x="24" y="19"/>
                      <a:pt x="24" y="19"/>
                      <a:pt x="24" y="19"/>
                    </a:cubicBezTo>
                    <a:cubicBezTo>
                      <a:pt x="24" y="19"/>
                      <a:pt x="25" y="19"/>
                      <a:pt x="25" y="18"/>
                    </a:cubicBezTo>
                    <a:cubicBezTo>
                      <a:pt x="25" y="9"/>
                      <a:pt x="25" y="9"/>
                      <a:pt x="25" y="9"/>
                    </a:cubicBezTo>
                    <a:cubicBezTo>
                      <a:pt x="25" y="8"/>
                      <a:pt x="24" y="8"/>
                      <a:pt x="24" y="8"/>
                    </a:cubicBezTo>
                    <a:close/>
                    <a:moveTo>
                      <a:pt x="23" y="17"/>
                    </a:moveTo>
                    <a:cubicBezTo>
                      <a:pt x="15" y="17"/>
                      <a:pt x="15" y="17"/>
                      <a:pt x="15" y="17"/>
                    </a:cubicBezTo>
                    <a:cubicBezTo>
                      <a:pt x="15" y="17"/>
                      <a:pt x="14" y="17"/>
                      <a:pt x="14" y="18"/>
                    </a:cubicBezTo>
                    <a:cubicBezTo>
                      <a:pt x="13" y="20"/>
                      <a:pt x="13" y="20"/>
                      <a:pt x="13" y="20"/>
                    </a:cubicBezTo>
                    <a:cubicBezTo>
                      <a:pt x="7" y="20"/>
                      <a:pt x="7" y="20"/>
                      <a:pt x="7" y="20"/>
                    </a:cubicBezTo>
                    <a:cubicBezTo>
                      <a:pt x="7" y="18"/>
                      <a:pt x="7" y="18"/>
                      <a:pt x="7" y="18"/>
                    </a:cubicBezTo>
                    <a:cubicBezTo>
                      <a:pt x="10" y="10"/>
                      <a:pt x="10" y="10"/>
                      <a:pt x="10" y="10"/>
                    </a:cubicBezTo>
                    <a:cubicBezTo>
                      <a:pt x="23" y="10"/>
                      <a:pt x="23" y="10"/>
                      <a:pt x="23" y="10"/>
                    </a:cubicBezTo>
                    <a:lnTo>
                      <a:pt x="23" y="17"/>
                    </a:lnTo>
                    <a:close/>
                    <a:moveTo>
                      <a:pt x="78" y="0"/>
                    </a:moveTo>
                    <a:cubicBezTo>
                      <a:pt x="33" y="0"/>
                      <a:pt x="33" y="0"/>
                      <a:pt x="33" y="0"/>
                    </a:cubicBezTo>
                    <a:cubicBezTo>
                      <a:pt x="33" y="0"/>
                      <a:pt x="32" y="1"/>
                      <a:pt x="32" y="2"/>
                    </a:cubicBezTo>
                    <a:cubicBezTo>
                      <a:pt x="32" y="33"/>
                      <a:pt x="32" y="33"/>
                      <a:pt x="32" y="33"/>
                    </a:cubicBezTo>
                    <a:cubicBezTo>
                      <a:pt x="31" y="33"/>
                      <a:pt x="31" y="33"/>
                      <a:pt x="31" y="33"/>
                    </a:cubicBezTo>
                    <a:cubicBezTo>
                      <a:pt x="31" y="4"/>
                      <a:pt x="31" y="4"/>
                      <a:pt x="31" y="4"/>
                    </a:cubicBezTo>
                    <a:cubicBezTo>
                      <a:pt x="31" y="4"/>
                      <a:pt x="31" y="3"/>
                      <a:pt x="30" y="3"/>
                    </a:cubicBezTo>
                    <a:cubicBezTo>
                      <a:pt x="7" y="3"/>
                      <a:pt x="7" y="3"/>
                      <a:pt x="7" y="3"/>
                    </a:cubicBezTo>
                    <a:cubicBezTo>
                      <a:pt x="6" y="3"/>
                      <a:pt x="6" y="3"/>
                      <a:pt x="5" y="4"/>
                    </a:cubicBezTo>
                    <a:cubicBezTo>
                      <a:pt x="0" y="18"/>
                      <a:pt x="0" y="18"/>
                      <a:pt x="0" y="18"/>
                    </a:cubicBezTo>
                    <a:cubicBezTo>
                      <a:pt x="0" y="18"/>
                      <a:pt x="0" y="18"/>
                      <a:pt x="0" y="18"/>
                    </a:cubicBezTo>
                    <a:cubicBezTo>
                      <a:pt x="0" y="40"/>
                      <a:pt x="0" y="40"/>
                      <a:pt x="0" y="40"/>
                    </a:cubicBezTo>
                    <a:cubicBezTo>
                      <a:pt x="0" y="41"/>
                      <a:pt x="1" y="42"/>
                      <a:pt x="2" y="42"/>
                    </a:cubicBezTo>
                    <a:cubicBezTo>
                      <a:pt x="9" y="42"/>
                      <a:pt x="9" y="42"/>
                      <a:pt x="9" y="42"/>
                    </a:cubicBezTo>
                    <a:cubicBezTo>
                      <a:pt x="10" y="45"/>
                      <a:pt x="13" y="47"/>
                      <a:pt x="17" y="47"/>
                    </a:cubicBezTo>
                    <a:cubicBezTo>
                      <a:pt x="20" y="47"/>
                      <a:pt x="24" y="45"/>
                      <a:pt x="25" y="42"/>
                    </a:cubicBezTo>
                    <a:cubicBezTo>
                      <a:pt x="50" y="42"/>
                      <a:pt x="50" y="42"/>
                      <a:pt x="50" y="42"/>
                    </a:cubicBezTo>
                    <a:cubicBezTo>
                      <a:pt x="51" y="45"/>
                      <a:pt x="54" y="47"/>
                      <a:pt x="58" y="47"/>
                    </a:cubicBezTo>
                    <a:cubicBezTo>
                      <a:pt x="61" y="47"/>
                      <a:pt x="64" y="45"/>
                      <a:pt x="65" y="42"/>
                    </a:cubicBezTo>
                    <a:cubicBezTo>
                      <a:pt x="75" y="42"/>
                      <a:pt x="75" y="42"/>
                      <a:pt x="75" y="42"/>
                    </a:cubicBezTo>
                    <a:cubicBezTo>
                      <a:pt x="76" y="42"/>
                      <a:pt x="77" y="41"/>
                      <a:pt x="77" y="40"/>
                    </a:cubicBezTo>
                    <a:cubicBezTo>
                      <a:pt x="77" y="35"/>
                      <a:pt x="77" y="35"/>
                      <a:pt x="77" y="35"/>
                    </a:cubicBezTo>
                    <a:cubicBezTo>
                      <a:pt x="77" y="35"/>
                      <a:pt x="77" y="35"/>
                      <a:pt x="78" y="35"/>
                    </a:cubicBezTo>
                    <a:cubicBezTo>
                      <a:pt x="78" y="35"/>
                      <a:pt x="79" y="35"/>
                      <a:pt x="79" y="34"/>
                    </a:cubicBezTo>
                    <a:cubicBezTo>
                      <a:pt x="79" y="2"/>
                      <a:pt x="79" y="2"/>
                      <a:pt x="79" y="2"/>
                    </a:cubicBezTo>
                    <a:cubicBezTo>
                      <a:pt x="79" y="1"/>
                      <a:pt x="78" y="0"/>
                      <a:pt x="78" y="0"/>
                    </a:cubicBezTo>
                    <a:close/>
                    <a:moveTo>
                      <a:pt x="9" y="39"/>
                    </a:moveTo>
                    <a:cubicBezTo>
                      <a:pt x="3" y="39"/>
                      <a:pt x="3" y="39"/>
                      <a:pt x="3" y="39"/>
                    </a:cubicBezTo>
                    <a:cubicBezTo>
                      <a:pt x="3" y="35"/>
                      <a:pt x="3" y="35"/>
                      <a:pt x="3" y="35"/>
                    </a:cubicBezTo>
                    <a:cubicBezTo>
                      <a:pt x="10" y="35"/>
                      <a:pt x="10" y="35"/>
                      <a:pt x="10" y="35"/>
                    </a:cubicBezTo>
                    <a:cubicBezTo>
                      <a:pt x="9" y="36"/>
                      <a:pt x="9" y="37"/>
                      <a:pt x="9" y="39"/>
                    </a:cubicBezTo>
                    <a:close/>
                    <a:moveTo>
                      <a:pt x="17" y="43"/>
                    </a:moveTo>
                    <a:cubicBezTo>
                      <a:pt x="14" y="43"/>
                      <a:pt x="12" y="41"/>
                      <a:pt x="12" y="39"/>
                    </a:cubicBezTo>
                    <a:cubicBezTo>
                      <a:pt x="12" y="37"/>
                      <a:pt x="14" y="35"/>
                      <a:pt x="17" y="35"/>
                    </a:cubicBezTo>
                    <a:cubicBezTo>
                      <a:pt x="19" y="35"/>
                      <a:pt x="21" y="37"/>
                      <a:pt x="21" y="39"/>
                    </a:cubicBezTo>
                    <a:cubicBezTo>
                      <a:pt x="21" y="41"/>
                      <a:pt x="19" y="43"/>
                      <a:pt x="17" y="43"/>
                    </a:cubicBezTo>
                    <a:close/>
                    <a:moveTo>
                      <a:pt x="22" y="33"/>
                    </a:moveTo>
                    <a:cubicBezTo>
                      <a:pt x="21" y="32"/>
                      <a:pt x="19" y="31"/>
                      <a:pt x="17" y="31"/>
                    </a:cubicBezTo>
                    <a:cubicBezTo>
                      <a:pt x="15" y="31"/>
                      <a:pt x="13" y="32"/>
                      <a:pt x="11" y="33"/>
                    </a:cubicBezTo>
                    <a:cubicBezTo>
                      <a:pt x="3" y="33"/>
                      <a:pt x="3" y="33"/>
                      <a:pt x="3" y="33"/>
                    </a:cubicBezTo>
                    <a:cubicBezTo>
                      <a:pt x="3" y="18"/>
                      <a:pt x="3" y="18"/>
                      <a:pt x="3" y="18"/>
                    </a:cubicBezTo>
                    <a:cubicBezTo>
                      <a:pt x="8" y="6"/>
                      <a:pt x="8" y="6"/>
                      <a:pt x="8" y="6"/>
                    </a:cubicBezTo>
                    <a:cubicBezTo>
                      <a:pt x="28" y="6"/>
                      <a:pt x="28" y="6"/>
                      <a:pt x="28" y="6"/>
                    </a:cubicBezTo>
                    <a:cubicBezTo>
                      <a:pt x="28" y="33"/>
                      <a:pt x="28" y="33"/>
                      <a:pt x="28" y="33"/>
                    </a:cubicBezTo>
                    <a:lnTo>
                      <a:pt x="22" y="33"/>
                    </a:lnTo>
                    <a:close/>
                    <a:moveTo>
                      <a:pt x="49" y="39"/>
                    </a:moveTo>
                    <a:cubicBezTo>
                      <a:pt x="25" y="39"/>
                      <a:pt x="25" y="39"/>
                      <a:pt x="25" y="39"/>
                    </a:cubicBezTo>
                    <a:cubicBezTo>
                      <a:pt x="25" y="37"/>
                      <a:pt x="25" y="36"/>
                      <a:pt x="24" y="35"/>
                    </a:cubicBezTo>
                    <a:cubicBezTo>
                      <a:pt x="50" y="35"/>
                      <a:pt x="50" y="35"/>
                      <a:pt x="50" y="35"/>
                    </a:cubicBezTo>
                    <a:cubicBezTo>
                      <a:pt x="50" y="36"/>
                      <a:pt x="49" y="37"/>
                      <a:pt x="49" y="39"/>
                    </a:cubicBezTo>
                    <a:close/>
                    <a:moveTo>
                      <a:pt x="58" y="43"/>
                    </a:moveTo>
                    <a:cubicBezTo>
                      <a:pt x="55" y="43"/>
                      <a:pt x="53" y="41"/>
                      <a:pt x="53" y="39"/>
                    </a:cubicBezTo>
                    <a:cubicBezTo>
                      <a:pt x="53" y="37"/>
                      <a:pt x="55" y="35"/>
                      <a:pt x="58" y="35"/>
                    </a:cubicBezTo>
                    <a:cubicBezTo>
                      <a:pt x="60" y="35"/>
                      <a:pt x="62" y="37"/>
                      <a:pt x="62" y="39"/>
                    </a:cubicBezTo>
                    <a:cubicBezTo>
                      <a:pt x="62" y="41"/>
                      <a:pt x="60" y="43"/>
                      <a:pt x="58" y="43"/>
                    </a:cubicBezTo>
                    <a:close/>
                    <a:moveTo>
                      <a:pt x="74" y="39"/>
                    </a:moveTo>
                    <a:cubicBezTo>
                      <a:pt x="66" y="39"/>
                      <a:pt x="66" y="39"/>
                      <a:pt x="66" y="39"/>
                    </a:cubicBezTo>
                    <a:cubicBezTo>
                      <a:pt x="66" y="37"/>
                      <a:pt x="65" y="36"/>
                      <a:pt x="65" y="35"/>
                    </a:cubicBezTo>
                    <a:cubicBezTo>
                      <a:pt x="74" y="35"/>
                      <a:pt x="74" y="35"/>
                      <a:pt x="74" y="35"/>
                    </a:cubicBezTo>
                    <a:lnTo>
                      <a:pt x="74" y="39"/>
                    </a:lnTo>
                    <a:close/>
                    <a:moveTo>
                      <a:pt x="76" y="33"/>
                    </a:moveTo>
                    <a:cubicBezTo>
                      <a:pt x="63" y="33"/>
                      <a:pt x="63" y="33"/>
                      <a:pt x="63" y="33"/>
                    </a:cubicBezTo>
                    <a:cubicBezTo>
                      <a:pt x="62" y="32"/>
                      <a:pt x="60" y="31"/>
                      <a:pt x="58" y="31"/>
                    </a:cubicBezTo>
                    <a:cubicBezTo>
                      <a:pt x="55" y="31"/>
                      <a:pt x="53" y="32"/>
                      <a:pt x="52" y="33"/>
                    </a:cubicBezTo>
                    <a:cubicBezTo>
                      <a:pt x="35" y="33"/>
                      <a:pt x="35" y="33"/>
                      <a:pt x="35" y="33"/>
                    </a:cubicBezTo>
                    <a:cubicBezTo>
                      <a:pt x="35" y="30"/>
                      <a:pt x="35" y="30"/>
                      <a:pt x="35" y="30"/>
                    </a:cubicBezTo>
                    <a:cubicBezTo>
                      <a:pt x="76" y="30"/>
                      <a:pt x="76" y="30"/>
                      <a:pt x="76" y="30"/>
                    </a:cubicBezTo>
                    <a:lnTo>
                      <a:pt x="76" y="33"/>
                    </a:lnTo>
                    <a:close/>
                    <a:moveTo>
                      <a:pt x="76" y="28"/>
                    </a:moveTo>
                    <a:cubicBezTo>
                      <a:pt x="35" y="28"/>
                      <a:pt x="35" y="28"/>
                      <a:pt x="35" y="28"/>
                    </a:cubicBezTo>
                    <a:cubicBezTo>
                      <a:pt x="35" y="3"/>
                      <a:pt x="35" y="3"/>
                      <a:pt x="35" y="3"/>
                    </a:cubicBezTo>
                    <a:cubicBezTo>
                      <a:pt x="76" y="3"/>
                      <a:pt x="76" y="3"/>
                      <a:pt x="76" y="3"/>
                    </a:cubicBezTo>
                    <a:lnTo>
                      <a:pt x="76" y="28"/>
                    </a:lnTo>
                    <a:close/>
                  </a:path>
                </a:pathLst>
              </a:custGeom>
              <a:solidFill>
                <a:schemeClr val="bg1"/>
              </a:solidFill>
              <a:ln>
                <a:noFill/>
              </a:ln>
            </p:spPr>
            <p:txBody>
              <a:bodyPr anchor="ctr"/>
              <a:lstStyle/>
              <a:p>
                <a:pPr algn="ctr"/>
                <a:endParaRPr/>
              </a:p>
            </p:txBody>
          </p:sp>
        </p:grpSp>
      </p:grpSp>
      <p:grpSp>
        <p:nvGrpSpPr>
          <p:cNvPr id="91" name="千图PPT彼岸天：ID 8661124库_组合 90"/>
          <p:cNvGrpSpPr/>
          <p:nvPr>
            <p:custDataLst>
              <p:tags r:id="rId7"/>
            </p:custDataLst>
          </p:nvPr>
        </p:nvGrpSpPr>
        <p:grpSpPr>
          <a:xfrm>
            <a:off x="6804310" y="1916418"/>
            <a:ext cx="3466452" cy="785122"/>
            <a:chOff x="6804891" y="1783068"/>
            <a:chExt cx="3466452" cy="785122"/>
          </a:xfrm>
        </p:grpSpPr>
        <p:cxnSp>
          <p:nvCxnSpPr>
            <p:cNvPr id="21" name="直接连接符 20"/>
            <p:cNvCxnSpPr/>
            <p:nvPr/>
          </p:nvCxnSpPr>
          <p:spPr>
            <a:xfrm flipH="1">
              <a:off x="6804891" y="2130034"/>
              <a:ext cx="2578877" cy="0"/>
            </a:xfrm>
            <a:prstGeom prst="line">
              <a:avLst/>
            </a:prstGeom>
            <a:ln w="3175">
              <a:solidFill>
                <a:schemeClr val="accent4"/>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30" name="文本框 78"/>
            <p:cNvSpPr txBox="1"/>
            <p:nvPr/>
          </p:nvSpPr>
          <p:spPr>
            <a:xfrm>
              <a:off x="6983228" y="2131276"/>
              <a:ext cx="2400540" cy="436914"/>
            </a:xfrm>
            <a:prstGeom prst="rect">
              <a:avLst/>
            </a:prstGeom>
            <a:noFill/>
          </p:spPr>
          <p:txBody>
            <a:bodyPr wrap="square">
              <a:normAutofit/>
            </a:bodyPr>
            <a:lstStyle/>
            <a:p>
              <a:pPr algn="r">
                <a:lnSpc>
                  <a:spcPct val="120000"/>
                </a:lnSpc>
              </a:pPr>
              <a:r>
                <a:rPr lang="zh-CN" altLang="en-US" sz="935" dirty="0" smtClean="0"/>
                <a:t>点击此处更换文本点击此处更换文本点击此处更换文本点击此处更换文本</a:t>
              </a:r>
              <a:endParaRPr sz="935" dirty="0"/>
            </a:p>
          </p:txBody>
        </p:sp>
        <p:sp>
          <p:nvSpPr>
            <p:cNvPr id="31" name="文本框 79"/>
            <p:cNvSpPr txBox="1"/>
            <p:nvPr/>
          </p:nvSpPr>
          <p:spPr>
            <a:xfrm>
              <a:off x="6983228" y="1783068"/>
              <a:ext cx="2400540" cy="318100"/>
            </a:xfrm>
            <a:prstGeom prst="rect">
              <a:avLst/>
            </a:prstGeom>
            <a:noFill/>
          </p:spPr>
          <p:txBody>
            <a:bodyPr wrap="none">
              <a:normAutofit/>
            </a:bodyPr>
            <a:lstStyle/>
            <a:p>
              <a:pPr algn="r"/>
              <a:r>
                <a:rPr lang="zh-CN" altLang="en-US" sz="1465" b="1" dirty="0">
                  <a:solidFill>
                    <a:schemeClr val="accent4">
                      <a:lumMod val="100000"/>
                    </a:schemeClr>
                  </a:solidFill>
                </a:rPr>
                <a:t>输入标题文本</a:t>
              </a:r>
            </a:p>
          </p:txBody>
        </p:sp>
        <p:grpSp>
          <p:nvGrpSpPr>
            <p:cNvPr id="41" name="组合 40"/>
            <p:cNvGrpSpPr/>
            <p:nvPr/>
          </p:nvGrpSpPr>
          <p:grpSpPr>
            <a:xfrm>
              <a:off x="9443610" y="1836235"/>
              <a:ext cx="827733" cy="540645"/>
              <a:chOff x="7082708" y="1650981"/>
              <a:chExt cx="620800" cy="405484"/>
            </a:xfrm>
          </p:grpSpPr>
          <p:grpSp>
            <p:nvGrpSpPr>
              <p:cNvPr id="42" name="组合 41"/>
              <p:cNvGrpSpPr/>
              <p:nvPr/>
            </p:nvGrpSpPr>
            <p:grpSpPr>
              <a:xfrm flipH="1">
                <a:off x="7082708" y="1650981"/>
                <a:ext cx="620800" cy="405484"/>
                <a:chOff x="1588" y="2074863"/>
                <a:chExt cx="627062" cy="409575"/>
              </a:xfrm>
            </p:grpSpPr>
            <p:sp>
              <p:nvSpPr>
                <p:cNvPr id="44" name="任意多边形: 形状 43"/>
                <p:cNvSpPr/>
                <p:nvPr/>
              </p:nvSpPr>
              <p:spPr bwMode="auto">
                <a:xfrm>
                  <a:off x="1588" y="2074863"/>
                  <a:ext cx="627062" cy="409575"/>
                </a:xfrm>
                <a:custGeom>
                  <a:avLst/>
                  <a:gdLst>
                    <a:gd name="T0" fmla="*/ 0 w 395"/>
                    <a:gd name="T1" fmla="*/ 0 h 258"/>
                    <a:gd name="T2" fmla="*/ 82 w 395"/>
                    <a:gd name="T3" fmla="*/ 128 h 258"/>
                    <a:gd name="T4" fmla="*/ 0 w 395"/>
                    <a:gd name="T5" fmla="*/ 258 h 258"/>
                    <a:gd name="T6" fmla="*/ 395 w 395"/>
                    <a:gd name="T7" fmla="*/ 258 h 258"/>
                    <a:gd name="T8" fmla="*/ 395 w 395"/>
                    <a:gd name="T9" fmla="*/ 0 h 258"/>
                    <a:gd name="T10" fmla="*/ 0 w 395"/>
                    <a:gd name="T11" fmla="*/ 0 h 258"/>
                  </a:gdLst>
                  <a:ahLst/>
                  <a:cxnLst>
                    <a:cxn ang="0">
                      <a:pos x="T0" y="T1"/>
                    </a:cxn>
                    <a:cxn ang="0">
                      <a:pos x="T2" y="T3"/>
                    </a:cxn>
                    <a:cxn ang="0">
                      <a:pos x="T4" y="T5"/>
                    </a:cxn>
                    <a:cxn ang="0">
                      <a:pos x="T6" y="T7"/>
                    </a:cxn>
                    <a:cxn ang="0">
                      <a:pos x="T8" y="T9"/>
                    </a:cxn>
                    <a:cxn ang="0">
                      <a:pos x="T10" y="T11"/>
                    </a:cxn>
                  </a:cxnLst>
                  <a:rect l="0" t="0" r="r" b="b"/>
                  <a:pathLst>
                    <a:path w="395" h="258">
                      <a:moveTo>
                        <a:pt x="0" y="0"/>
                      </a:moveTo>
                      <a:lnTo>
                        <a:pt x="82" y="128"/>
                      </a:lnTo>
                      <a:lnTo>
                        <a:pt x="0" y="258"/>
                      </a:lnTo>
                      <a:lnTo>
                        <a:pt x="395" y="258"/>
                      </a:lnTo>
                      <a:lnTo>
                        <a:pt x="395" y="0"/>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任意多边形: 形状 44"/>
                <p:cNvSpPr/>
                <p:nvPr/>
              </p:nvSpPr>
              <p:spPr bwMode="auto">
                <a:xfrm>
                  <a:off x="463550" y="2074863"/>
                  <a:ext cx="165100" cy="409575"/>
                </a:xfrm>
                <a:custGeom>
                  <a:avLst/>
                  <a:gdLst>
                    <a:gd name="T0" fmla="*/ 0 w 44"/>
                    <a:gd name="T1" fmla="*/ 54 h 109"/>
                    <a:gd name="T2" fmla="*/ 10 w 44"/>
                    <a:gd name="T3" fmla="*/ 109 h 109"/>
                    <a:gd name="T4" fmla="*/ 44 w 44"/>
                    <a:gd name="T5" fmla="*/ 109 h 109"/>
                    <a:gd name="T6" fmla="*/ 44 w 44"/>
                    <a:gd name="T7" fmla="*/ 0 h 109"/>
                    <a:gd name="T8" fmla="*/ 10 w 44"/>
                    <a:gd name="T9" fmla="*/ 0 h 109"/>
                    <a:gd name="T10" fmla="*/ 0 w 44"/>
                    <a:gd name="T11" fmla="*/ 54 h 109"/>
                  </a:gdLst>
                  <a:ahLst/>
                  <a:cxnLst>
                    <a:cxn ang="0">
                      <a:pos x="T0" y="T1"/>
                    </a:cxn>
                    <a:cxn ang="0">
                      <a:pos x="T2" y="T3"/>
                    </a:cxn>
                    <a:cxn ang="0">
                      <a:pos x="T4" y="T5"/>
                    </a:cxn>
                    <a:cxn ang="0">
                      <a:pos x="T6" y="T7"/>
                    </a:cxn>
                    <a:cxn ang="0">
                      <a:pos x="T8" y="T9"/>
                    </a:cxn>
                    <a:cxn ang="0">
                      <a:pos x="T10" y="T11"/>
                    </a:cxn>
                  </a:cxnLst>
                  <a:rect l="0" t="0" r="r" b="b"/>
                  <a:pathLst>
                    <a:path w="44" h="109">
                      <a:moveTo>
                        <a:pt x="0" y="54"/>
                      </a:moveTo>
                      <a:cubicBezTo>
                        <a:pt x="0" y="75"/>
                        <a:pt x="4" y="95"/>
                        <a:pt x="10" y="109"/>
                      </a:cubicBezTo>
                      <a:cubicBezTo>
                        <a:pt x="44" y="109"/>
                        <a:pt x="44" y="109"/>
                        <a:pt x="44" y="109"/>
                      </a:cubicBezTo>
                      <a:cubicBezTo>
                        <a:pt x="44" y="0"/>
                        <a:pt x="44" y="0"/>
                        <a:pt x="44" y="0"/>
                      </a:cubicBezTo>
                      <a:cubicBezTo>
                        <a:pt x="10" y="0"/>
                        <a:pt x="10" y="0"/>
                        <a:pt x="10" y="0"/>
                      </a:cubicBezTo>
                      <a:cubicBezTo>
                        <a:pt x="4" y="14"/>
                        <a:pt x="0" y="33"/>
                        <a:pt x="0" y="54"/>
                      </a:cubicBezTo>
                      <a:close/>
                    </a:path>
                  </a:pathLst>
                </a:custGeom>
                <a:gradFill flip="none" rotWithShape="1">
                  <a:gsLst>
                    <a:gs pos="0">
                      <a:schemeClr val="tx1">
                        <a:alpha val="0"/>
                      </a:schemeClr>
                    </a:gs>
                    <a:gs pos="100000">
                      <a:schemeClr val="tx1">
                        <a:alpha val="20000"/>
                      </a:schemeClr>
                    </a:gs>
                  </a:gsLst>
                  <a:lin ang="0" scaled="1"/>
                  <a:tileRect/>
                </a:gra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43" name="任意多边形: 形状 42"/>
              <p:cNvSpPr/>
              <p:nvPr/>
            </p:nvSpPr>
            <p:spPr bwMode="auto">
              <a:xfrm>
                <a:off x="7215296" y="1777197"/>
                <a:ext cx="252723" cy="156133"/>
              </a:xfrm>
              <a:custGeom>
                <a:avLst/>
                <a:gdLst>
                  <a:gd name="T0" fmla="*/ 13 w 81"/>
                  <a:gd name="T1" fmla="*/ 22 h 48"/>
                  <a:gd name="T2" fmla="*/ 15 w 81"/>
                  <a:gd name="T3" fmla="*/ 19 h 48"/>
                  <a:gd name="T4" fmla="*/ 23 w 81"/>
                  <a:gd name="T5" fmla="*/ 18 h 48"/>
                  <a:gd name="T6" fmla="*/ 22 w 81"/>
                  <a:gd name="T7" fmla="*/ 8 h 48"/>
                  <a:gd name="T8" fmla="*/ 8 w 81"/>
                  <a:gd name="T9" fmla="*/ 9 h 48"/>
                  <a:gd name="T10" fmla="*/ 5 w 81"/>
                  <a:gd name="T11" fmla="*/ 18 h 48"/>
                  <a:gd name="T12" fmla="*/ 6 w 81"/>
                  <a:gd name="T13" fmla="*/ 22 h 48"/>
                  <a:gd name="T14" fmla="*/ 10 w 81"/>
                  <a:gd name="T15" fmla="*/ 10 h 48"/>
                  <a:gd name="T16" fmla="*/ 21 w 81"/>
                  <a:gd name="T17" fmla="*/ 17 h 48"/>
                  <a:gd name="T18" fmla="*/ 14 w 81"/>
                  <a:gd name="T19" fmla="*/ 18 h 48"/>
                  <a:gd name="T20" fmla="*/ 7 w 81"/>
                  <a:gd name="T21" fmla="*/ 20 h 48"/>
                  <a:gd name="T22" fmla="*/ 81 w 81"/>
                  <a:gd name="T23" fmla="*/ 18 h 48"/>
                  <a:gd name="T24" fmla="*/ 67 w 81"/>
                  <a:gd name="T25" fmla="*/ 1 h 48"/>
                  <a:gd name="T26" fmla="*/ 59 w 81"/>
                  <a:gd name="T27" fmla="*/ 0 h 48"/>
                  <a:gd name="T28" fmla="*/ 51 w 81"/>
                  <a:gd name="T29" fmla="*/ 1 h 48"/>
                  <a:gd name="T30" fmla="*/ 31 w 81"/>
                  <a:gd name="T31" fmla="*/ 15 h 48"/>
                  <a:gd name="T32" fmla="*/ 45 w 81"/>
                  <a:gd name="T33" fmla="*/ 32 h 48"/>
                  <a:gd name="T34" fmla="*/ 46 w 81"/>
                  <a:gd name="T35" fmla="*/ 33 h 48"/>
                  <a:gd name="T36" fmla="*/ 28 w 81"/>
                  <a:gd name="T37" fmla="*/ 5 h 48"/>
                  <a:gd name="T38" fmla="*/ 7 w 81"/>
                  <a:gd name="T39" fmla="*/ 3 h 48"/>
                  <a:gd name="T40" fmla="*/ 0 w 81"/>
                  <a:gd name="T41" fmla="*/ 18 h 48"/>
                  <a:gd name="T42" fmla="*/ 0 w 81"/>
                  <a:gd name="T43" fmla="*/ 40 h 48"/>
                  <a:gd name="T44" fmla="*/ 7 w 81"/>
                  <a:gd name="T45" fmla="*/ 42 h 48"/>
                  <a:gd name="T46" fmla="*/ 22 w 81"/>
                  <a:gd name="T47" fmla="*/ 42 h 48"/>
                  <a:gd name="T48" fmla="*/ 51 w 81"/>
                  <a:gd name="T49" fmla="*/ 48 h 48"/>
                  <a:gd name="T50" fmla="*/ 58 w 81"/>
                  <a:gd name="T51" fmla="*/ 36 h 48"/>
                  <a:gd name="T52" fmla="*/ 60 w 81"/>
                  <a:gd name="T53" fmla="*/ 39 h 48"/>
                  <a:gd name="T54" fmla="*/ 76 w 81"/>
                  <a:gd name="T55" fmla="*/ 42 h 48"/>
                  <a:gd name="T56" fmla="*/ 81 w 81"/>
                  <a:gd name="T57" fmla="*/ 40 h 48"/>
                  <a:gd name="T58" fmla="*/ 79 w 81"/>
                  <a:gd name="T59" fmla="*/ 33 h 48"/>
                  <a:gd name="T60" fmla="*/ 70 w 81"/>
                  <a:gd name="T61" fmla="*/ 31 h 48"/>
                  <a:gd name="T62" fmla="*/ 35 w 81"/>
                  <a:gd name="T63" fmla="*/ 18 h 48"/>
                  <a:gd name="T64" fmla="*/ 45 w 81"/>
                  <a:gd name="T65" fmla="*/ 5 h 48"/>
                  <a:gd name="T66" fmla="*/ 77 w 81"/>
                  <a:gd name="T67" fmla="*/ 15 h 48"/>
                  <a:gd name="T68" fmla="*/ 67 w 81"/>
                  <a:gd name="T69" fmla="*/ 28 h 48"/>
                  <a:gd name="T70" fmla="*/ 35 w 81"/>
                  <a:gd name="T71" fmla="*/ 18 h 48"/>
                  <a:gd name="T72" fmla="*/ 42 w 81"/>
                  <a:gd name="T73" fmla="*/ 39 h 48"/>
                  <a:gd name="T74" fmla="*/ 22 w 81"/>
                  <a:gd name="T75" fmla="*/ 36 h 48"/>
                  <a:gd name="T76" fmla="*/ 43 w 81"/>
                  <a:gd name="T77" fmla="*/ 36 h 48"/>
                  <a:gd name="T78" fmla="*/ 25 w 81"/>
                  <a:gd name="T79" fmla="*/ 6 h 48"/>
                  <a:gd name="T80" fmla="*/ 19 w 81"/>
                  <a:gd name="T81" fmla="*/ 33 h 48"/>
                  <a:gd name="T82" fmla="*/ 10 w 81"/>
                  <a:gd name="T83" fmla="*/ 33 h 48"/>
                  <a:gd name="T84" fmla="*/ 3 w 81"/>
                  <a:gd name="T85" fmla="*/ 19 h 48"/>
                  <a:gd name="T86" fmla="*/ 3 w 81"/>
                  <a:gd name="T87" fmla="*/ 36 h 48"/>
                  <a:gd name="T88" fmla="*/ 6 w 81"/>
                  <a:gd name="T89" fmla="*/ 39 h 48"/>
                  <a:gd name="T90" fmla="*/ 3 w 81"/>
                  <a:gd name="T91" fmla="*/ 36 h 48"/>
                  <a:gd name="T92" fmla="*/ 10 w 81"/>
                  <a:gd name="T93" fmla="*/ 39 h 48"/>
                  <a:gd name="T94" fmla="*/ 19 w 81"/>
                  <a:gd name="T95" fmla="*/ 39 h 48"/>
                  <a:gd name="T96" fmla="*/ 51 w 81"/>
                  <a:gd name="T97" fmla="*/ 44 h 48"/>
                  <a:gd name="T98" fmla="*/ 51 w 81"/>
                  <a:gd name="T99" fmla="*/ 35 h 48"/>
                  <a:gd name="T100" fmla="*/ 51 w 81"/>
                  <a:gd name="T101" fmla="*/ 44 h 48"/>
                  <a:gd name="T102" fmla="*/ 64 w 81"/>
                  <a:gd name="T103" fmla="*/ 39 h 48"/>
                  <a:gd name="T104" fmla="*/ 73 w 81"/>
                  <a:gd name="T105" fmla="*/ 39 h 48"/>
                  <a:gd name="T106" fmla="*/ 78 w 81"/>
                  <a:gd name="T107" fmla="*/ 39 h 48"/>
                  <a:gd name="T108" fmla="*/ 76 w 81"/>
                  <a:gd name="T109" fmla="*/ 36 h 48"/>
                  <a:gd name="T110" fmla="*/ 78 w 81"/>
                  <a:gd name="T111" fmla="*/ 39 h 48"/>
                  <a:gd name="T112" fmla="*/ 54 w 81"/>
                  <a:gd name="T113" fmla="*/ 32 h 48"/>
                  <a:gd name="T114" fmla="*/ 64 w 81"/>
                  <a:gd name="T115" fmla="*/ 3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 h="48">
                    <a:moveTo>
                      <a:pt x="6" y="22"/>
                    </a:moveTo>
                    <a:cubicBezTo>
                      <a:pt x="13" y="22"/>
                      <a:pt x="13" y="22"/>
                      <a:pt x="13" y="22"/>
                    </a:cubicBezTo>
                    <a:cubicBezTo>
                      <a:pt x="13" y="22"/>
                      <a:pt x="14" y="22"/>
                      <a:pt x="14" y="22"/>
                    </a:cubicBezTo>
                    <a:cubicBezTo>
                      <a:pt x="15" y="19"/>
                      <a:pt x="15" y="19"/>
                      <a:pt x="15" y="19"/>
                    </a:cubicBezTo>
                    <a:cubicBezTo>
                      <a:pt x="22" y="19"/>
                      <a:pt x="22" y="19"/>
                      <a:pt x="22" y="19"/>
                    </a:cubicBezTo>
                    <a:cubicBezTo>
                      <a:pt x="22" y="19"/>
                      <a:pt x="23" y="19"/>
                      <a:pt x="23" y="18"/>
                    </a:cubicBezTo>
                    <a:cubicBezTo>
                      <a:pt x="23" y="9"/>
                      <a:pt x="23" y="9"/>
                      <a:pt x="23" y="9"/>
                    </a:cubicBezTo>
                    <a:cubicBezTo>
                      <a:pt x="23" y="9"/>
                      <a:pt x="22" y="8"/>
                      <a:pt x="22" y="8"/>
                    </a:cubicBezTo>
                    <a:cubicBezTo>
                      <a:pt x="9" y="8"/>
                      <a:pt x="9" y="8"/>
                      <a:pt x="9" y="8"/>
                    </a:cubicBezTo>
                    <a:cubicBezTo>
                      <a:pt x="9" y="8"/>
                      <a:pt x="8" y="9"/>
                      <a:pt x="8" y="9"/>
                    </a:cubicBezTo>
                    <a:cubicBezTo>
                      <a:pt x="5" y="18"/>
                      <a:pt x="5" y="18"/>
                      <a:pt x="5" y="18"/>
                    </a:cubicBezTo>
                    <a:cubicBezTo>
                      <a:pt x="5" y="18"/>
                      <a:pt x="5" y="18"/>
                      <a:pt x="5" y="18"/>
                    </a:cubicBezTo>
                    <a:cubicBezTo>
                      <a:pt x="5" y="21"/>
                      <a:pt x="5" y="21"/>
                      <a:pt x="5" y="21"/>
                    </a:cubicBezTo>
                    <a:cubicBezTo>
                      <a:pt x="5" y="22"/>
                      <a:pt x="5" y="22"/>
                      <a:pt x="6" y="22"/>
                    </a:cubicBezTo>
                    <a:close/>
                    <a:moveTo>
                      <a:pt x="7" y="19"/>
                    </a:moveTo>
                    <a:cubicBezTo>
                      <a:pt x="10" y="10"/>
                      <a:pt x="10" y="10"/>
                      <a:pt x="10" y="10"/>
                    </a:cubicBezTo>
                    <a:cubicBezTo>
                      <a:pt x="21" y="10"/>
                      <a:pt x="21" y="10"/>
                      <a:pt x="21" y="10"/>
                    </a:cubicBezTo>
                    <a:cubicBezTo>
                      <a:pt x="21" y="17"/>
                      <a:pt x="21" y="17"/>
                      <a:pt x="21" y="17"/>
                    </a:cubicBezTo>
                    <a:cubicBezTo>
                      <a:pt x="15" y="17"/>
                      <a:pt x="15" y="17"/>
                      <a:pt x="15" y="17"/>
                    </a:cubicBezTo>
                    <a:cubicBezTo>
                      <a:pt x="14" y="17"/>
                      <a:pt x="14" y="18"/>
                      <a:pt x="14" y="18"/>
                    </a:cubicBezTo>
                    <a:cubicBezTo>
                      <a:pt x="12" y="20"/>
                      <a:pt x="12" y="20"/>
                      <a:pt x="12" y="20"/>
                    </a:cubicBezTo>
                    <a:cubicBezTo>
                      <a:pt x="7" y="20"/>
                      <a:pt x="7" y="20"/>
                      <a:pt x="7" y="20"/>
                    </a:cubicBezTo>
                    <a:lnTo>
                      <a:pt x="7" y="19"/>
                    </a:lnTo>
                    <a:close/>
                    <a:moveTo>
                      <a:pt x="81" y="18"/>
                    </a:moveTo>
                    <a:cubicBezTo>
                      <a:pt x="81" y="15"/>
                      <a:pt x="81" y="15"/>
                      <a:pt x="81" y="15"/>
                    </a:cubicBezTo>
                    <a:cubicBezTo>
                      <a:pt x="81" y="8"/>
                      <a:pt x="75" y="1"/>
                      <a:pt x="67" y="1"/>
                    </a:cubicBezTo>
                    <a:cubicBezTo>
                      <a:pt x="61" y="1"/>
                      <a:pt x="61" y="1"/>
                      <a:pt x="61" y="1"/>
                    </a:cubicBezTo>
                    <a:cubicBezTo>
                      <a:pt x="61" y="0"/>
                      <a:pt x="60" y="0"/>
                      <a:pt x="59" y="0"/>
                    </a:cubicBezTo>
                    <a:cubicBezTo>
                      <a:pt x="53" y="0"/>
                      <a:pt x="53" y="0"/>
                      <a:pt x="53" y="0"/>
                    </a:cubicBezTo>
                    <a:cubicBezTo>
                      <a:pt x="52" y="0"/>
                      <a:pt x="51" y="0"/>
                      <a:pt x="51" y="1"/>
                    </a:cubicBezTo>
                    <a:cubicBezTo>
                      <a:pt x="45" y="1"/>
                      <a:pt x="45" y="1"/>
                      <a:pt x="45" y="1"/>
                    </a:cubicBezTo>
                    <a:cubicBezTo>
                      <a:pt x="37" y="1"/>
                      <a:pt x="31" y="8"/>
                      <a:pt x="31" y="15"/>
                    </a:cubicBezTo>
                    <a:cubicBezTo>
                      <a:pt x="31" y="18"/>
                      <a:pt x="31" y="18"/>
                      <a:pt x="31" y="18"/>
                    </a:cubicBezTo>
                    <a:cubicBezTo>
                      <a:pt x="31" y="25"/>
                      <a:pt x="37" y="32"/>
                      <a:pt x="45" y="32"/>
                    </a:cubicBezTo>
                    <a:cubicBezTo>
                      <a:pt x="47" y="32"/>
                      <a:pt x="47" y="32"/>
                      <a:pt x="47" y="32"/>
                    </a:cubicBezTo>
                    <a:cubicBezTo>
                      <a:pt x="47" y="32"/>
                      <a:pt x="46" y="32"/>
                      <a:pt x="46" y="33"/>
                    </a:cubicBezTo>
                    <a:cubicBezTo>
                      <a:pt x="28" y="33"/>
                      <a:pt x="28" y="33"/>
                      <a:pt x="28" y="33"/>
                    </a:cubicBezTo>
                    <a:cubicBezTo>
                      <a:pt x="28" y="5"/>
                      <a:pt x="28" y="5"/>
                      <a:pt x="28" y="5"/>
                    </a:cubicBezTo>
                    <a:cubicBezTo>
                      <a:pt x="28" y="4"/>
                      <a:pt x="27" y="3"/>
                      <a:pt x="26" y="3"/>
                    </a:cubicBezTo>
                    <a:cubicBezTo>
                      <a:pt x="7" y="3"/>
                      <a:pt x="7" y="3"/>
                      <a:pt x="7" y="3"/>
                    </a:cubicBezTo>
                    <a:cubicBezTo>
                      <a:pt x="6" y="3"/>
                      <a:pt x="6" y="3"/>
                      <a:pt x="5" y="4"/>
                    </a:cubicBezTo>
                    <a:cubicBezTo>
                      <a:pt x="0" y="18"/>
                      <a:pt x="0" y="18"/>
                      <a:pt x="0" y="18"/>
                    </a:cubicBezTo>
                    <a:cubicBezTo>
                      <a:pt x="0" y="18"/>
                      <a:pt x="0" y="18"/>
                      <a:pt x="0" y="18"/>
                    </a:cubicBezTo>
                    <a:cubicBezTo>
                      <a:pt x="0" y="40"/>
                      <a:pt x="0" y="40"/>
                      <a:pt x="0" y="40"/>
                    </a:cubicBezTo>
                    <a:cubicBezTo>
                      <a:pt x="0" y="41"/>
                      <a:pt x="1" y="42"/>
                      <a:pt x="2" y="42"/>
                    </a:cubicBezTo>
                    <a:cubicBezTo>
                      <a:pt x="7" y="42"/>
                      <a:pt x="7" y="42"/>
                      <a:pt x="7" y="42"/>
                    </a:cubicBezTo>
                    <a:cubicBezTo>
                      <a:pt x="8" y="45"/>
                      <a:pt x="11" y="48"/>
                      <a:pt x="14" y="48"/>
                    </a:cubicBezTo>
                    <a:cubicBezTo>
                      <a:pt x="18" y="48"/>
                      <a:pt x="21" y="45"/>
                      <a:pt x="22" y="42"/>
                    </a:cubicBezTo>
                    <a:cubicBezTo>
                      <a:pt x="43" y="42"/>
                      <a:pt x="43" y="42"/>
                      <a:pt x="43" y="42"/>
                    </a:cubicBezTo>
                    <a:cubicBezTo>
                      <a:pt x="44" y="45"/>
                      <a:pt x="47" y="48"/>
                      <a:pt x="51" y="48"/>
                    </a:cubicBezTo>
                    <a:cubicBezTo>
                      <a:pt x="55" y="48"/>
                      <a:pt x="59" y="44"/>
                      <a:pt x="59" y="39"/>
                    </a:cubicBezTo>
                    <a:cubicBezTo>
                      <a:pt x="59" y="38"/>
                      <a:pt x="59" y="37"/>
                      <a:pt x="58" y="36"/>
                    </a:cubicBezTo>
                    <a:cubicBezTo>
                      <a:pt x="61" y="36"/>
                      <a:pt x="61" y="36"/>
                      <a:pt x="61" y="36"/>
                    </a:cubicBezTo>
                    <a:cubicBezTo>
                      <a:pt x="60" y="37"/>
                      <a:pt x="60" y="38"/>
                      <a:pt x="60" y="39"/>
                    </a:cubicBezTo>
                    <a:cubicBezTo>
                      <a:pt x="60" y="44"/>
                      <a:pt x="64" y="48"/>
                      <a:pt x="68" y="48"/>
                    </a:cubicBezTo>
                    <a:cubicBezTo>
                      <a:pt x="72" y="48"/>
                      <a:pt x="75" y="45"/>
                      <a:pt x="76" y="42"/>
                    </a:cubicBezTo>
                    <a:cubicBezTo>
                      <a:pt x="79" y="42"/>
                      <a:pt x="79" y="42"/>
                      <a:pt x="79" y="42"/>
                    </a:cubicBezTo>
                    <a:cubicBezTo>
                      <a:pt x="80" y="42"/>
                      <a:pt x="81" y="41"/>
                      <a:pt x="81" y="40"/>
                    </a:cubicBezTo>
                    <a:cubicBezTo>
                      <a:pt x="81" y="34"/>
                      <a:pt x="81" y="34"/>
                      <a:pt x="81" y="34"/>
                    </a:cubicBezTo>
                    <a:cubicBezTo>
                      <a:pt x="81" y="33"/>
                      <a:pt x="80" y="33"/>
                      <a:pt x="79" y="33"/>
                    </a:cubicBezTo>
                    <a:cubicBezTo>
                      <a:pt x="73" y="33"/>
                      <a:pt x="73" y="33"/>
                      <a:pt x="73" y="33"/>
                    </a:cubicBezTo>
                    <a:cubicBezTo>
                      <a:pt x="73" y="32"/>
                      <a:pt x="72" y="31"/>
                      <a:pt x="70" y="31"/>
                    </a:cubicBezTo>
                    <a:cubicBezTo>
                      <a:pt x="77" y="30"/>
                      <a:pt x="81" y="24"/>
                      <a:pt x="81" y="18"/>
                    </a:cubicBezTo>
                    <a:close/>
                    <a:moveTo>
                      <a:pt x="35" y="18"/>
                    </a:moveTo>
                    <a:cubicBezTo>
                      <a:pt x="35" y="15"/>
                      <a:pt x="35" y="15"/>
                      <a:pt x="35" y="15"/>
                    </a:cubicBezTo>
                    <a:cubicBezTo>
                      <a:pt x="35" y="10"/>
                      <a:pt x="39" y="5"/>
                      <a:pt x="45" y="5"/>
                    </a:cubicBezTo>
                    <a:cubicBezTo>
                      <a:pt x="67" y="5"/>
                      <a:pt x="67" y="5"/>
                      <a:pt x="67" y="5"/>
                    </a:cubicBezTo>
                    <a:cubicBezTo>
                      <a:pt x="73" y="5"/>
                      <a:pt x="77" y="10"/>
                      <a:pt x="77" y="15"/>
                    </a:cubicBezTo>
                    <a:cubicBezTo>
                      <a:pt x="77" y="18"/>
                      <a:pt x="77" y="18"/>
                      <a:pt x="77" y="18"/>
                    </a:cubicBezTo>
                    <a:cubicBezTo>
                      <a:pt x="77" y="23"/>
                      <a:pt x="73" y="28"/>
                      <a:pt x="67" y="28"/>
                    </a:cubicBezTo>
                    <a:cubicBezTo>
                      <a:pt x="45" y="28"/>
                      <a:pt x="45" y="28"/>
                      <a:pt x="45" y="28"/>
                    </a:cubicBezTo>
                    <a:cubicBezTo>
                      <a:pt x="39" y="28"/>
                      <a:pt x="35" y="23"/>
                      <a:pt x="35" y="18"/>
                    </a:cubicBezTo>
                    <a:close/>
                    <a:moveTo>
                      <a:pt x="43" y="36"/>
                    </a:moveTo>
                    <a:cubicBezTo>
                      <a:pt x="43" y="37"/>
                      <a:pt x="42" y="38"/>
                      <a:pt x="42" y="39"/>
                    </a:cubicBezTo>
                    <a:cubicBezTo>
                      <a:pt x="23" y="39"/>
                      <a:pt x="23" y="39"/>
                      <a:pt x="23" y="39"/>
                    </a:cubicBezTo>
                    <a:cubicBezTo>
                      <a:pt x="23" y="38"/>
                      <a:pt x="22" y="37"/>
                      <a:pt x="22" y="36"/>
                    </a:cubicBezTo>
                    <a:cubicBezTo>
                      <a:pt x="26" y="36"/>
                      <a:pt x="26" y="36"/>
                      <a:pt x="26" y="36"/>
                    </a:cubicBezTo>
                    <a:lnTo>
                      <a:pt x="43" y="36"/>
                    </a:lnTo>
                    <a:close/>
                    <a:moveTo>
                      <a:pt x="8" y="6"/>
                    </a:moveTo>
                    <a:cubicBezTo>
                      <a:pt x="25" y="6"/>
                      <a:pt x="25" y="6"/>
                      <a:pt x="25" y="6"/>
                    </a:cubicBezTo>
                    <a:cubicBezTo>
                      <a:pt x="25" y="33"/>
                      <a:pt x="25" y="33"/>
                      <a:pt x="25" y="33"/>
                    </a:cubicBezTo>
                    <a:cubicBezTo>
                      <a:pt x="19" y="33"/>
                      <a:pt x="19" y="33"/>
                      <a:pt x="19" y="33"/>
                    </a:cubicBezTo>
                    <a:cubicBezTo>
                      <a:pt x="18" y="32"/>
                      <a:pt x="16" y="31"/>
                      <a:pt x="14" y="31"/>
                    </a:cubicBezTo>
                    <a:cubicBezTo>
                      <a:pt x="13" y="31"/>
                      <a:pt x="11" y="32"/>
                      <a:pt x="10" y="33"/>
                    </a:cubicBezTo>
                    <a:cubicBezTo>
                      <a:pt x="3" y="33"/>
                      <a:pt x="3" y="33"/>
                      <a:pt x="3" y="33"/>
                    </a:cubicBezTo>
                    <a:cubicBezTo>
                      <a:pt x="3" y="19"/>
                      <a:pt x="3" y="19"/>
                      <a:pt x="3" y="19"/>
                    </a:cubicBezTo>
                    <a:lnTo>
                      <a:pt x="8" y="6"/>
                    </a:lnTo>
                    <a:close/>
                    <a:moveTo>
                      <a:pt x="3" y="36"/>
                    </a:moveTo>
                    <a:cubicBezTo>
                      <a:pt x="7" y="36"/>
                      <a:pt x="7" y="36"/>
                      <a:pt x="7" y="36"/>
                    </a:cubicBezTo>
                    <a:cubicBezTo>
                      <a:pt x="7" y="37"/>
                      <a:pt x="6" y="38"/>
                      <a:pt x="6" y="39"/>
                    </a:cubicBezTo>
                    <a:cubicBezTo>
                      <a:pt x="3" y="39"/>
                      <a:pt x="3" y="39"/>
                      <a:pt x="3" y="39"/>
                    </a:cubicBezTo>
                    <a:lnTo>
                      <a:pt x="3" y="36"/>
                    </a:lnTo>
                    <a:close/>
                    <a:moveTo>
                      <a:pt x="14" y="44"/>
                    </a:moveTo>
                    <a:cubicBezTo>
                      <a:pt x="12" y="44"/>
                      <a:pt x="10" y="42"/>
                      <a:pt x="10" y="39"/>
                    </a:cubicBezTo>
                    <a:cubicBezTo>
                      <a:pt x="10" y="37"/>
                      <a:pt x="12" y="35"/>
                      <a:pt x="14" y="35"/>
                    </a:cubicBezTo>
                    <a:cubicBezTo>
                      <a:pt x="17" y="35"/>
                      <a:pt x="19" y="37"/>
                      <a:pt x="19" y="39"/>
                    </a:cubicBezTo>
                    <a:cubicBezTo>
                      <a:pt x="19" y="42"/>
                      <a:pt x="17" y="44"/>
                      <a:pt x="14" y="44"/>
                    </a:cubicBezTo>
                    <a:close/>
                    <a:moveTo>
                      <a:pt x="51" y="44"/>
                    </a:moveTo>
                    <a:cubicBezTo>
                      <a:pt x="48" y="44"/>
                      <a:pt x="46" y="42"/>
                      <a:pt x="46" y="39"/>
                    </a:cubicBezTo>
                    <a:cubicBezTo>
                      <a:pt x="46" y="37"/>
                      <a:pt x="48" y="35"/>
                      <a:pt x="51" y="35"/>
                    </a:cubicBezTo>
                    <a:cubicBezTo>
                      <a:pt x="53" y="35"/>
                      <a:pt x="55" y="37"/>
                      <a:pt x="55" y="39"/>
                    </a:cubicBezTo>
                    <a:cubicBezTo>
                      <a:pt x="55" y="42"/>
                      <a:pt x="53" y="44"/>
                      <a:pt x="51" y="44"/>
                    </a:cubicBezTo>
                    <a:close/>
                    <a:moveTo>
                      <a:pt x="68" y="44"/>
                    </a:moveTo>
                    <a:cubicBezTo>
                      <a:pt x="66" y="44"/>
                      <a:pt x="64" y="42"/>
                      <a:pt x="64" y="39"/>
                    </a:cubicBezTo>
                    <a:cubicBezTo>
                      <a:pt x="64" y="37"/>
                      <a:pt x="66" y="35"/>
                      <a:pt x="68" y="35"/>
                    </a:cubicBezTo>
                    <a:cubicBezTo>
                      <a:pt x="71" y="35"/>
                      <a:pt x="73" y="37"/>
                      <a:pt x="73" y="39"/>
                    </a:cubicBezTo>
                    <a:cubicBezTo>
                      <a:pt x="73" y="42"/>
                      <a:pt x="71" y="44"/>
                      <a:pt x="68" y="44"/>
                    </a:cubicBezTo>
                    <a:close/>
                    <a:moveTo>
                      <a:pt x="78" y="39"/>
                    </a:moveTo>
                    <a:cubicBezTo>
                      <a:pt x="77" y="39"/>
                      <a:pt x="77" y="39"/>
                      <a:pt x="77" y="39"/>
                    </a:cubicBezTo>
                    <a:cubicBezTo>
                      <a:pt x="77" y="38"/>
                      <a:pt x="76" y="37"/>
                      <a:pt x="76" y="36"/>
                    </a:cubicBezTo>
                    <a:cubicBezTo>
                      <a:pt x="78" y="36"/>
                      <a:pt x="78" y="36"/>
                      <a:pt x="78" y="36"/>
                    </a:cubicBezTo>
                    <a:lnTo>
                      <a:pt x="78" y="39"/>
                    </a:lnTo>
                    <a:close/>
                    <a:moveTo>
                      <a:pt x="56" y="33"/>
                    </a:moveTo>
                    <a:cubicBezTo>
                      <a:pt x="55" y="32"/>
                      <a:pt x="54" y="32"/>
                      <a:pt x="54" y="32"/>
                    </a:cubicBezTo>
                    <a:cubicBezTo>
                      <a:pt x="65" y="32"/>
                      <a:pt x="65" y="32"/>
                      <a:pt x="65" y="32"/>
                    </a:cubicBezTo>
                    <a:cubicBezTo>
                      <a:pt x="65" y="32"/>
                      <a:pt x="64" y="32"/>
                      <a:pt x="64" y="33"/>
                    </a:cubicBezTo>
                    <a:lnTo>
                      <a:pt x="56" y="33"/>
                    </a:lnTo>
                    <a:close/>
                  </a:path>
                </a:pathLst>
              </a:custGeom>
              <a:solidFill>
                <a:schemeClr val="bg1"/>
              </a:solidFill>
              <a:ln>
                <a:noFill/>
              </a:ln>
            </p:spPr>
            <p:txBody>
              <a:bodyPr anchor="ctr"/>
              <a:lstStyle/>
              <a:p>
                <a:pPr algn="ctr"/>
                <a:endParaRPr/>
              </a:p>
            </p:txBody>
          </p:sp>
        </p:grpSp>
      </p:grpSp>
      <p:sp>
        <p:nvSpPr>
          <p:cNvPr id="3" name="矩形 2"/>
          <p:cNvSpPr/>
          <p:nvPr userDrawn="1"/>
        </p:nvSpPr>
        <p:spPr>
          <a:xfrm>
            <a:off x="4030815" y="582324"/>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p:cTn id="7" dur="500" fill="hold"/>
                                        <p:tgtEl>
                                          <p:spTgt spid="92"/>
                                        </p:tgtEl>
                                        <p:attrNameLst>
                                          <p:attrName>ppt_w</p:attrName>
                                        </p:attrNameLst>
                                      </p:cBhvr>
                                      <p:tavLst>
                                        <p:tav tm="0">
                                          <p:val>
                                            <p:fltVal val="0"/>
                                          </p:val>
                                        </p:tav>
                                        <p:tav tm="100000">
                                          <p:val>
                                            <p:strVal val="#ppt_w"/>
                                          </p:val>
                                        </p:tav>
                                      </p:tavLst>
                                    </p:anim>
                                    <p:anim calcmode="lin" valueType="num">
                                      <p:cBhvr>
                                        <p:cTn id="8" dur="500" fill="hold"/>
                                        <p:tgtEl>
                                          <p:spTgt spid="92"/>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87"/>
                                        </p:tgtEl>
                                        <p:attrNameLst>
                                          <p:attrName>style.visibility</p:attrName>
                                        </p:attrNameLst>
                                      </p:cBhvr>
                                      <p:to>
                                        <p:strVal val="visible"/>
                                      </p:to>
                                    </p:set>
                                    <p:anim calcmode="lin" valueType="num">
                                      <p:cBhvr additive="base">
                                        <p:cTn id="17" dur="500" fill="hold"/>
                                        <p:tgtEl>
                                          <p:spTgt spid="87"/>
                                        </p:tgtEl>
                                        <p:attrNameLst>
                                          <p:attrName>ppt_x</p:attrName>
                                        </p:attrNameLst>
                                      </p:cBhvr>
                                      <p:tavLst>
                                        <p:tav tm="0">
                                          <p:val>
                                            <p:strVal val="0-#ppt_w/2"/>
                                          </p:val>
                                        </p:tav>
                                        <p:tav tm="100000">
                                          <p:val>
                                            <p:strVal val="#ppt_x"/>
                                          </p:val>
                                        </p:tav>
                                      </p:tavLst>
                                    </p:anim>
                                    <p:anim calcmode="lin" valueType="num">
                                      <p:cBhvr additive="base">
                                        <p:cTn id="18" dur="500" fill="hold"/>
                                        <p:tgtEl>
                                          <p:spTgt spid="8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88"/>
                                        </p:tgtEl>
                                        <p:attrNameLst>
                                          <p:attrName>style.visibility</p:attrName>
                                        </p:attrNameLst>
                                      </p:cBhvr>
                                      <p:to>
                                        <p:strVal val="visible"/>
                                      </p:to>
                                    </p:set>
                                    <p:anim calcmode="lin" valueType="num">
                                      <p:cBhvr additive="base">
                                        <p:cTn id="22" dur="500" fill="hold"/>
                                        <p:tgtEl>
                                          <p:spTgt spid="88"/>
                                        </p:tgtEl>
                                        <p:attrNameLst>
                                          <p:attrName>ppt_x</p:attrName>
                                        </p:attrNameLst>
                                      </p:cBhvr>
                                      <p:tavLst>
                                        <p:tav tm="0">
                                          <p:val>
                                            <p:strVal val="0-#ppt_w/2"/>
                                          </p:val>
                                        </p:tav>
                                        <p:tav tm="100000">
                                          <p:val>
                                            <p:strVal val="#ppt_x"/>
                                          </p:val>
                                        </p:tav>
                                      </p:tavLst>
                                    </p:anim>
                                    <p:anim calcmode="lin" valueType="num">
                                      <p:cBhvr additive="base">
                                        <p:cTn id="23" dur="500" fill="hold"/>
                                        <p:tgtEl>
                                          <p:spTgt spid="8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91"/>
                                        </p:tgtEl>
                                        <p:attrNameLst>
                                          <p:attrName>style.visibility</p:attrName>
                                        </p:attrNameLst>
                                      </p:cBhvr>
                                      <p:to>
                                        <p:strVal val="visible"/>
                                      </p:to>
                                    </p:set>
                                    <p:anim calcmode="lin" valueType="num">
                                      <p:cBhvr additive="base">
                                        <p:cTn id="27" dur="500" fill="hold"/>
                                        <p:tgtEl>
                                          <p:spTgt spid="91"/>
                                        </p:tgtEl>
                                        <p:attrNameLst>
                                          <p:attrName>ppt_x</p:attrName>
                                        </p:attrNameLst>
                                      </p:cBhvr>
                                      <p:tavLst>
                                        <p:tav tm="0">
                                          <p:val>
                                            <p:strVal val="1+#ppt_w/2"/>
                                          </p:val>
                                        </p:tav>
                                        <p:tav tm="100000">
                                          <p:val>
                                            <p:strVal val="#ppt_x"/>
                                          </p:val>
                                        </p:tav>
                                      </p:tavLst>
                                    </p:anim>
                                    <p:anim calcmode="lin" valueType="num">
                                      <p:cBhvr additive="base">
                                        <p:cTn id="28" dur="500" fill="hold"/>
                                        <p:tgtEl>
                                          <p:spTgt spid="91"/>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90"/>
                                        </p:tgtEl>
                                        <p:attrNameLst>
                                          <p:attrName>style.visibility</p:attrName>
                                        </p:attrNameLst>
                                      </p:cBhvr>
                                      <p:to>
                                        <p:strVal val="visible"/>
                                      </p:to>
                                    </p:set>
                                    <p:anim calcmode="lin" valueType="num">
                                      <p:cBhvr additive="base">
                                        <p:cTn id="32" dur="500" fill="hold"/>
                                        <p:tgtEl>
                                          <p:spTgt spid="90"/>
                                        </p:tgtEl>
                                        <p:attrNameLst>
                                          <p:attrName>ppt_x</p:attrName>
                                        </p:attrNameLst>
                                      </p:cBhvr>
                                      <p:tavLst>
                                        <p:tav tm="0">
                                          <p:val>
                                            <p:strVal val="1+#ppt_w/2"/>
                                          </p:val>
                                        </p:tav>
                                        <p:tav tm="100000">
                                          <p:val>
                                            <p:strVal val="#ppt_x"/>
                                          </p:val>
                                        </p:tav>
                                      </p:tavLst>
                                    </p:anim>
                                    <p:anim calcmode="lin" valueType="num">
                                      <p:cBhvr additive="base">
                                        <p:cTn id="33" dur="500" fill="hold"/>
                                        <p:tgtEl>
                                          <p:spTgt spid="90"/>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89"/>
                                        </p:tgtEl>
                                        <p:attrNameLst>
                                          <p:attrName>style.visibility</p:attrName>
                                        </p:attrNameLst>
                                      </p:cBhvr>
                                      <p:to>
                                        <p:strVal val="visible"/>
                                      </p:to>
                                    </p:set>
                                    <p:anim calcmode="lin" valueType="num">
                                      <p:cBhvr additive="base">
                                        <p:cTn id="37" dur="500" fill="hold"/>
                                        <p:tgtEl>
                                          <p:spTgt spid="89"/>
                                        </p:tgtEl>
                                        <p:attrNameLst>
                                          <p:attrName>ppt_x</p:attrName>
                                        </p:attrNameLst>
                                      </p:cBhvr>
                                      <p:tavLst>
                                        <p:tav tm="0">
                                          <p:val>
                                            <p:strVal val="1+#ppt_w/2"/>
                                          </p:val>
                                        </p:tav>
                                        <p:tav tm="100000">
                                          <p:val>
                                            <p:strVal val="#ppt_x"/>
                                          </p:val>
                                        </p:tav>
                                      </p:tavLst>
                                    </p:anim>
                                    <p:anim calcmode="lin" valueType="num">
                                      <p:cBhvr additive="base">
                                        <p:cTn id="38" dur="500" fill="hold"/>
                                        <p:tgtEl>
                                          <p:spTgt spid="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千图PPT彼岸天：ID 8661124库_组合 41"/>
          <p:cNvGrpSpPr/>
          <p:nvPr>
            <p:custDataLst>
              <p:tags r:id="rId1"/>
            </p:custDataLst>
          </p:nvPr>
        </p:nvGrpSpPr>
        <p:grpSpPr>
          <a:xfrm>
            <a:off x="8494094" y="1586754"/>
            <a:ext cx="2678470" cy="714718"/>
            <a:chOff x="8494094" y="1586754"/>
            <a:chExt cx="2678470" cy="714718"/>
          </a:xfrm>
        </p:grpSpPr>
        <p:sp>
          <p:nvSpPr>
            <p:cNvPr id="4" name="矩形: 圆角 3"/>
            <p:cNvSpPr/>
            <p:nvPr/>
          </p:nvSpPr>
          <p:spPr>
            <a:xfrm>
              <a:off x="8494094" y="1623631"/>
              <a:ext cx="62578" cy="615386"/>
            </a:xfrm>
            <a:prstGeom prst="roundRect">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文本框 13"/>
            <p:cNvSpPr txBox="1"/>
            <p:nvPr/>
          </p:nvSpPr>
          <p:spPr>
            <a:xfrm>
              <a:off x="8678000" y="1798466"/>
              <a:ext cx="2494564" cy="503006"/>
            </a:xfrm>
            <a:prstGeom prst="rect">
              <a:avLst/>
            </a:prstGeom>
          </p:spPr>
          <p:txBody>
            <a:bodyPr vert="horz" wrap="square" lIns="91440" tIns="45720" rIns="91440" bIns="45720">
              <a:normAutofit/>
            </a:bodyPr>
            <a:lstStyle/>
            <a:p>
              <a:pPr algn="l">
                <a:lnSpc>
                  <a:spcPct val="120000"/>
                </a:lnSpc>
                <a:spcBef>
                  <a:spcPct val="0"/>
                </a:spcBef>
              </a:pPr>
              <a:r>
                <a:rPr lang="zh-CN" altLang="en-US" sz="1100" dirty="0" smtClean="0">
                  <a:solidFill>
                    <a:schemeClr val="tx1"/>
                  </a:solidFill>
                </a:rPr>
                <a:t>点击此处更换文本点击此处更换文本点击此处更换文本点击此处更换文本</a:t>
              </a:r>
              <a:endParaRPr sz="1100" dirty="0">
                <a:solidFill>
                  <a:schemeClr val="tx1"/>
                </a:solidFill>
              </a:endParaRPr>
            </a:p>
          </p:txBody>
        </p:sp>
        <p:sp>
          <p:nvSpPr>
            <p:cNvPr id="11" name="文本框 14"/>
            <p:cNvSpPr txBox="1"/>
            <p:nvPr/>
          </p:nvSpPr>
          <p:spPr>
            <a:xfrm>
              <a:off x="8678000" y="1586754"/>
              <a:ext cx="2494564" cy="312327"/>
            </a:xfrm>
            <a:prstGeom prst="rect">
              <a:avLst/>
            </a:prstGeom>
          </p:spPr>
          <p:txBody>
            <a:bodyPr vert="horz" wrap="none" lIns="91440" tIns="45720" rIns="91440" bIns="45720">
              <a:normAutofit/>
            </a:bodyPr>
            <a:lstStyle/>
            <a:p>
              <a:pPr algn="l"/>
              <a:r>
                <a:rPr lang="zh-CN" altLang="en-US" sz="1335" b="1" dirty="0">
                  <a:solidFill>
                    <a:schemeClr val="accent4">
                      <a:lumMod val="100000"/>
                    </a:schemeClr>
                  </a:solidFill>
                </a:rPr>
                <a:t>输入标题文本</a:t>
              </a:r>
            </a:p>
          </p:txBody>
        </p:sp>
      </p:grpSp>
      <p:grpSp>
        <p:nvGrpSpPr>
          <p:cNvPr id="41" name="千图PPT彼岸天：ID 8661124库_组合 40"/>
          <p:cNvGrpSpPr/>
          <p:nvPr>
            <p:custDataLst>
              <p:tags r:id="rId2"/>
            </p:custDataLst>
          </p:nvPr>
        </p:nvGrpSpPr>
        <p:grpSpPr>
          <a:xfrm>
            <a:off x="8494094" y="3071641"/>
            <a:ext cx="2678470" cy="714718"/>
            <a:chOff x="8494094" y="3071641"/>
            <a:chExt cx="2678470" cy="714718"/>
          </a:xfrm>
        </p:grpSpPr>
        <p:sp>
          <p:nvSpPr>
            <p:cNvPr id="5" name="矩形: 圆角 4"/>
            <p:cNvSpPr/>
            <p:nvPr/>
          </p:nvSpPr>
          <p:spPr>
            <a:xfrm>
              <a:off x="8494094" y="3108518"/>
              <a:ext cx="62578" cy="615386"/>
            </a:xfrm>
            <a:prstGeom prst="roundRect">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文本框 17"/>
            <p:cNvSpPr txBox="1"/>
            <p:nvPr/>
          </p:nvSpPr>
          <p:spPr>
            <a:xfrm>
              <a:off x="8678000" y="3283353"/>
              <a:ext cx="2494564" cy="503006"/>
            </a:xfrm>
            <a:prstGeom prst="rect">
              <a:avLst/>
            </a:prstGeom>
          </p:spPr>
          <p:txBody>
            <a:bodyPr vert="horz" wrap="square" lIns="91440" tIns="45720" rIns="91440" bIns="45720">
              <a:normAutofit/>
            </a:bodyPr>
            <a:lstStyle/>
            <a:p>
              <a:pPr algn="l">
                <a:lnSpc>
                  <a:spcPct val="120000"/>
                </a:lnSpc>
                <a:spcBef>
                  <a:spcPct val="0"/>
                </a:spcBef>
              </a:pPr>
              <a:r>
                <a:rPr lang="zh-CN" altLang="en-US" sz="1100" dirty="0" smtClean="0">
                  <a:solidFill>
                    <a:schemeClr val="tx1"/>
                  </a:solidFill>
                </a:rPr>
                <a:t>点击此处更换文本点击此处更换文本点击此处更换文本点击此处更换文本</a:t>
              </a:r>
              <a:endParaRPr sz="1100" dirty="0">
                <a:solidFill>
                  <a:schemeClr val="tx1"/>
                </a:solidFill>
              </a:endParaRPr>
            </a:p>
          </p:txBody>
        </p:sp>
        <p:sp>
          <p:nvSpPr>
            <p:cNvPr id="13" name="文本框 18"/>
            <p:cNvSpPr txBox="1"/>
            <p:nvPr/>
          </p:nvSpPr>
          <p:spPr>
            <a:xfrm>
              <a:off x="8678000" y="3071641"/>
              <a:ext cx="2494564" cy="312327"/>
            </a:xfrm>
            <a:prstGeom prst="rect">
              <a:avLst/>
            </a:prstGeom>
          </p:spPr>
          <p:txBody>
            <a:bodyPr vert="horz" wrap="none" lIns="91440" tIns="45720" rIns="91440" bIns="45720">
              <a:normAutofit/>
            </a:bodyPr>
            <a:lstStyle/>
            <a:p>
              <a:pPr algn="l"/>
              <a:r>
                <a:rPr lang="zh-CN" altLang="en-US" sz="1335" b="1" dirty="0">
                  <a:solidFill>
                    <a:schemeClr val="accent5">
                      <a:lumMod val="100000"/>
                    </a:schemeClr>
                  </a:solidFill>
                </a:rPr>
                <a:t>输入标题文本</a:t>
              </a:r>
            </a:p>
          </p:txBody>
        </p:sp>
      </p:grpSp>
      <p:grpSp>
        <p:nvGrpSpPr>
          <p:cNvPr id="40" name="千图PPT彼岸天：ID 8661124库_组合 39"/>
          <p:cNvGrpSpPr/>
          <p:nvPr>
            <p:custDataLst>
              <p:tags r:id="rId3"/>
            </p:custDataLst>
          </p:nvPr>
        </p:nvGrpSpPr>
        <p:grpSpPr>
          <a:xfrm>
            <a:off x="8494094" y="4556529"/>
            <a:ext cx="2678470" cy="714718"/>
            <a:chOff x="8494094" y="4556529"/>
            <a:chExt cx="2678470" cy="714718"/>
          </a:xfrm>
        </p:grpSpPr>
        <p:sp>
          <p:nvSpPr>
            <p:cNvPr id="6" name="矩形: 圆角 5"/>
            <p:cNvSpPr/>
            <p:nvPr/>
          </p:nvSpPr>
          <p:spPr>
            <a:xfrm>
              <a:off x="8494094" y="4593406"/>
              <a:ext cx="62578" cy="615386"/>
            </a:xfrm>
            <a:prstGeom prst="roundRect">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文本框 21"/>
            <p:cNvSpPr txBox="1"/>
            <p:nvPr/>
          </p:nvSpPr>
          <p:spPr>
            <a:xfrm>
              <a:off x="8678000" y="4768241"/>
              <a:ext cx="2494564" cy="503006"/>
            </a:xfrm>
            <a:prstGeom prst="rect">
              <a:avLst/>
            </a:prstGeom>
          </p:spPr>
          <p:txBody>
            <a:bodyPr vert="horz" wrap="square" lIns="91440" tIns="45720" rIns="91440" bIns="45720">
              <a:normAutofit/>
            </a:bodyPr>
            <a:lstStyle/>
            <a:p>
              <a:pPr algn="l">
                <a:lnSpc>
                  <a:spcPct val="120000"/>
                </a:lnSpc>
                <a:spcBef>
                  <a:spcPct val="0"/>
                </a:spcBef>
              </a:pPr>
              <a:r>
                <a:rPr lang="zh-CN" altLang="en-US" sz="1100" dirty="0" smtClean="0">
                  <a:solidFill>
                    <a:schemeClr val="tx1"/>
                  </a:solidFill>
                </a:rPr>
                <a:t>点击此处更换文本点击此处更换文本点击此处更换文本点击此处更换文本</a:t>
              </a:r>
              <a:endParaRPr sz="1100" dirty="0">
                <a:solidFill>
                  <a:schemeClr val="tx1"/>
                </a:solidFill>
              </a:endParaRPr>
            </a:p>
          </p:txBody>
        </p:sp>
        <p:sp>
          <p:nvSpPr>
            <p:cNvPr id="15" name="文本框 22"/>
            <p:cNvSpPr txBox="1"/>
            <p:nvPr/>
          </p:nvSpPr>
          <p:spPr>
            <a:xfrm>
              <a:off x="8678000" y="4556529"/>
              <a:ext cx="2494564" cy="312327"/>
            </a:xfrm>
            <a:prstGeom prst="rect">
              <a:avLst/>
            </a:prstGeom>
          </p:spPr>
          <p:txBody>
            <a:bodyPr vert="horz" wrap="none" lIns="91440" tIns="45720" rIns="91440" bIns="45720">
              <a:normAutofit/>
            </a:bodyPr>
            <a:lstStyle/>
            <a:p>
              <a:pPr algn="l"/>
              <a:r>
                <a:rPr lang="zh-CN" altLang="en-US" sz="1335" b="1" dirty="0">
                  <a:solidFill>
                    <a:schemeClr val="accent6">
                      <a:lumMod val="100000"/>
                    </a:schemeClr>
                  </a:solidFill>
                </a:rPr>
                <a:t>输入标题文本</a:t>
              </a:r>
            </a:p>
          </p:txBody>
        </p:sp>
      </p:grpSp>
      <p:grpSp>
        <p:nvGrpSpPr>
          <p:cNvPr id="2" name="千图PPT彼岸天：ID 8661124库_组合 1"/>
          <p:cNvGrpSpPr/>
          <p:nvPr>
            <p:custDataLst>
              <p:tags r:id="rId4"/>
            </p:custDataLst>
          </p:nvPr>
        </p:nvGrpSpPr>
        <p:grpSpPr>
          <a:xfrm>
            <a:off x="1019436" y="1586754"/>
            <a:ext cx="2678642" cy="714718"/>
            <a:chOff x="1019436" y="1586754"/>
            <a:chExt cx="2678642" cy="714718"/>
          </a:xfrm>
        </p:grpSpPr>
        <p:sp>
          <p:nvSpPr>
            <p:cNvPr id="7" name="矩形: 圆角 6"/>
            <p:cNvSpPr/>
            <p:nvPr/>
          </p:nvSpPr>
          <p:spPr>
            <a:xfrm flipH="1">
              <a:off x="3635495" y="1623631"/>
              <a:ext cx="62583" cy="615386"/>
            </a:xfrm>
            <a:prstGeom prst="round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文本框 25"/>
            <p:cNvSpPr txBox="1"/>
            <p:nvPr/>
          </p:nvSpPr>
          <p:spPr>
            <a:xfrm flipH="1">
              <a:off x="1019436" y="1798466"/>
              <a:ext cx="2494564" cy="503006"/>
            </a:xfrm>
            <a:prstGeom prst="rect">
              <a:avLst/>
            </a:prstGeom>
          </p:spPr>
          <p:txBody>
            <a:bodyPr vert="horz" wrap="square" lIns="91440" tIns="45720" rIns="91440" bIns="45720">
              <a:normAutofit/>
            </a:bodyPr>
            <a:lstStyle/>
            <a:p>
              <a:pPr algn="r">
                <a:lnSpc>
                  <a:spcPct val="120000"/>
                </a:lnSpc>
                <a:spcBef>
                  <a:spcPct val="0"/>
                </a:spcBef>
              </a:pPr>
              <a:r>
                <a:rPr lang="zh-CN" altLang="en-US" sz="1100" dirty="0" smtClean="0">
                  <a:solidFill>
                    <a:schemeClr val="tx1"/>
                  </a:solidFill>
                </a:rPr>
                <a:t>点击此处更换文本点击此处更换文本点击此处更换文本点击此处更换文本</a:t>
              </a:r>
              <a:endParaRPr sz="1100" dirty="0">
                <a:solidFill>
                  <a:schemeClr val="tx1"/>
                </a:solidFill>
              </a:endParaRPr>
            </a:p>
          </p:txBody>
        </p:sp>
        <p:sp>
          <p:nvSpPr>
            <p:cNvPr id="17" name="文本框 26"/>
            <p:cNvSpPr txBox="1"/>
            <p:nvPr/>
          </p:nvSpPr>
          <p:spPr>
            <a:xfrm flipH="1">
              <a:off x="1019436" y="1586754"/>
              <a:ext cx="2494564" cy="312327"/>
            </a:xfrm>
            <a:prstGeom prst="rect">
              <a:avLst/>
            </a:prstGeom>
          </p:spPr>
          <p:txBody>
            <a:bodyPr vert="horz" wrap="none" lIns="91440" tIns="45720" rIns="91440" bIns="45720">
              <a:normAutofit/>
            </a:bodyPr>
            <a:lstStyle/>
            <a:p>
              <a:pPr algn="r"/>
              <a:r>
                <a:rPr lang="zh-CN" altLang="en-US" sz="1335" b="1" dirty="0">
                  <a:solidFill>
                    <a:schemeClr val="accent1">
                      <a:lumMod val="100000"/>
                    </a:schemeClr>
                  </a:solidFill>
                </a:rPr>
                <a:t>输入标题文本</a:t>
              </a:r>
            </a:p>
          </p:txBody>
        </p:sp>
      </p:grpSp>
      <p:grpSp>
        <p:nvGrpSpPr>
          <p:cNvPr id="38" name="千图PPT彼岸天：ID 8661124库_组合 37"/>
          <p:cNvGrpSpPr/>
          <p:nvPr>
            <p:custDataLst>
              <p:tags r:id="rId5"/>
            </p:custDataLst>
          </p:nvPr>
        </p:nvGrpSpPr>
        <p:grpSpPr>
          <a:xfrm>
            <a:off x="1019436" y="3071641"/>
            <a:ext cx="2678642" cy="714718"/>
            <a:chOff x="1019436" y="3071641"/>
            <a:chExt cx="2678642" cy="714718"/>
          </a:xfrm>
        </p:grpSpPr>
        <p:sp>
          <p:nvSpPr>
            <p:cNvPr id="8" name="矩形: 圆角 7"/>
            <p:cNvSpPr/>
            <p:nvPr/>
          </p:nvSpPr>
          <p:spPr>
            <a:xfrm flipH="1">
              <a:off x="3635495" y="3108518"/>
              <a:ext cx="62583" cy="615386"/>
            </a:xfrm>
            <a:prstGeom prst="roundRect">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文本框 29"/>
            <p:cNvSpPr txBox="1"/>
            <p:nvPr/>
          </p:nvSpPr>
          <p:spPr>
            <a:xfrm flipH="1">
              <a:off x="1019436" y="3283353"/>
              <a:ext cx="2494564" cy="503006"/>
            </a:xfrm>
            <a:prstGeom prst="rect">
              <a:avLst/>
            </a:prstGeom>
          </p:spPr>
          <p:txBody>
            <a:bodyPr vert="horz" wrap="square" lIns="91440" tIns="45720" rIns="91440" bIns="45720">
              <a:normAutofit/>
            </a:bodyPr>
            <a:lstStyle/>
            <a:p>
              <a:pPr algn="r">
                <a:lnSpc>
                  <a:spcPct val="120000"/>
                </a:lnSpc>
                <a:spcBef>
                  <a:spcPct val="0"/>
                </a:spcBef>
              </a:pPr>
              <a:r>
                <a:rPr lang="zh-CN" altLang="en-US" sz="1100" dirty="0" smtClean="0">
                  <a:solidFill>
                    <a:schemeClr val="tx1"/>
                  </a:solidFill>
                </a:rPr>
                <a:t>点击此处更换文本点击此处更换文本点击此处更换文本点击此处更换文本</a:t>
              </a:r>
              <a:endParaRPr sz="1100" dirty="0">
                <a:solidFill>
                  <a:schemeClr val="tx1"/>
                </a:solidFill>
              </a:endParaRPr>
            </a:p>
          </p:txBody>
        </p:sp>
        <p:sp>
          <p:nvSpPr>
            <p:cNvPr id="19" name="文本框 30"/>
            <p:cNvSpPr txBox="1"/>
            <p:nvPr/>
          </p:nvSpPr>
          <p:spPr>
            <a:xfrm flipH="1">
              <a:off x="1019436" y="3071641"/>
              <a:ext cx="2494564" cy="312327"/>
            </a:xfrm>
            <a:prstGeom prst="rect">
              <a:avLst/>
            </a:prstGeom>
          </p:spPr>
          <p:txBody>
            <a:bodyPr vert="horz" wrap="none" lIns="91440" tIns="45720" rIns="91440" bIns="45720">
              <a:normAutofit/>
            </a:bodyPr>
            <a:lstStyle/>
            <a:p>
              <a:pPr algn="r"/>
              <a:r>
                <a:rPr lang="zh-CN" altLang="en-US" sz="1335" b="1" dirty="0">
                  <a:solidFill>
                    <a:schemeClr val="accent2">
                      <a:lumMod val="100000"/>
                    </a:schemeClr>
                  </a:solidFill>
                </a:rPr>
                <a:t>输入标题文本</a:t>
              </a:r>
            </a:p>
          </p:txBody>
        </p:sp>
      </p:grpSp>
      <p:grpSp>
        <p:nvGrpSpPr>
          <p:cNvPr id="39" name="千图PPT彼岸天：ID 8661124库_组合 38"/>
          <p:cNvGrpSpPr/>
          <p:nvPr>
            <p:custDataLst>
              <p:tags r:id="rId6"/>
            </p:custDataLst>
          </p:nvPr>
        </p:nvGrpSpPr>
        <p:grpSpPr>
          <a:xfrm>
            <a:off x="1019436" y="4556529"/>
            <a:ext cx="2678642" cy="714718"/>
            <a:chOff x="1019436" y="4556529"/>
            <a:chExt cx="2678642" cy="714718"/>
          </a:xfrm>
        </p:grpSpPr>
        <p:sp>
          <p:nvSpPr>
            <p:cNvPr id="9" name="矩形: 圆角 8"/>
            <p:cNvSpPr/>
            <p:nvPr/>
          </p:nvSpPr>
          <p:spPr>
            <a:xfrm flipH="1">
              <a:off x="3635495" y="4593406"/>
              <a:ext cx="62583" cy="615386"/>
            </a:xfrm>
            <a:prstGeom prst="round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文本框 33"/>
            <p:cNvSpPr txBox="1"/>
            <p:nvPr/>
          </p:nvSpPr>
          <p:spPr>
            <a:xfrm flipH="1">
              <a:off x="1019436" y="4768241"/>
              <a:ext cx="2494564" cy="503006"/>
            </a:xfrm>
            <a:prstGeom prst="rect">
              <a:avLst/>
            </a:prstGeom>
          </p:spPr>
          <p:txBody>
            <a:bodyPr vert="horz" wrap="square" lIns="91440" tIns="45720" rIns="91440" bIns="45720">
              <a:normAutofit/>
            </a:bodyPr>
            <a:lstStyle/>
            <a:p>
              <a:pPr algn="r">
                <a:lnSpc>
                  <a:spcPct val="120000"/>
                </a:lnSpc>
                <a:spcBef>
                  <a:spcPct val="0"/>
                </a:spcBef>
              </a:pPr>
              <a:r>
                <a:rPr lang="zh-CN" altLang="en-US" sz="1100" dirty="0" smtClean="0">
                  <a:solidFill>
                    <a:schemeClr val="tx1"/>
                  </a:solidFill>
                </a:rPr>
                <a:t>点击此处更换文本点击此处更换文本点击此处更换文本点击此处更换文本</a:t>
              </a:r>
              <a:endParaRPr sz="1100" dirty="0">
                <a:solidFill>
                  <a:schemeClr val="tx1"/>
                </a:solidFill>
              </a:endParaRPr>
            </a:p>
          </p:txBody>
        </p:sp>
        <p:sp>
          <p:nvSpPr>
            <p:cNvPr id="21" name="文本框 34"/>
            <p:cNvSpPr txBox="1"/>
            <p:nvPr/>
          </p:nvSpPr>
          <p:spPr>
            <a:xfrm flipH="1">
              <a:off x="1019436" y="4556529"/>
              <a:ext cx="2494564" cy="312327"/>
            </a:xfrm>
            <a:prstGeom prst="rect">
              <a:avLst/>
            </a:prstGeom>
          </p:spPr>
          <p:txBody>
            <a:bodyPr vert="horz" wrap="none" lIns="91440" tIns="45720" rIns="91440" bIns="45720">
              <a:normAutofit/>
            </a:bodyPr>
            <a:lstStyle/>
            <a:p>
              <a:pPr algn="r"/>
              <a:r>
                <a:rPr lang="zh-CN" altLang="en-US" sz="1335" b="1" dirty="0">
                  <a:solidFill>
                    <a:schemeClr val="accent3">
                      <a:lumMod val="100000"/>
                    </a:schemeClr>
                  </a:solidFill>
                </a:rPr>
                <a:t>输入标题文本</a:t>
              </a:r>
            </a:p>
          </p:txBody>
        </p:sp>
      </p:grpSp>
      <p:grpSp>
        <p:nvGrpSpPr>
          <p:cNvPr id="22" name="千图PPT彼岸天：ID 8661124库_组合 21"/>
          <p:cNvGrpSpPr/>
          <p:nvPr>
            <p:custDataLst>
              <p:tags r:id="rId7"/>
            </p:custDataLst>
          </p:nvPr>
        </p:nvGrpSpPr>
        <p:grpSpPr>
          <a:xfrm>
            <a:off x="4797232" y="2041059"/>
            <a:ext cx="2597533" cy="2774118"/>
            <a:chOff x="4797232" y="2041059"/>
            <a:chExt cx="2597533" cy="2774118"/>
          </a:xfrm>
        </p:grpSpPr>
        <p:grpSp>
          <p:nvGrpSpPr>
            <p:cNvPr id="23" name="组合 22"/>
            <p:cNvGrpSpPr/>
            <p:nvPr/>
          </p:nvGrpSpPr>
          <p:grpSpPr>
            <a:xfrm>
              <a:off x="4913983" y="2167156"/>
              <a:ext cx="2365203" cy="2521924"/>
              <a:chOff x="9431770" y="3260605"/>
              <a:chExt cx="5530930" cy="5897421"/>
            </a:xfrm>
          </p:grpSpPr>
          <p:sp>
            <p:nvSpPr>
              <p:cNvPr id="32" name="任意多边形: 形状 31"/>
              <p:cNvSpPr/>
              <p:nvPr/>
            </p:nvSpPr>
            <p:spPr>
              <a:xfrm>
                <a:off x="12195868" y="3260605"/>
                <a:ext cx="2766832" cy="2501033"/>
              </a:xfrm>
              <a:custGeom>
                <a:avLst/>
                <a:gdLst>
                  <a:gd name="connsiteX0" fmla="*/ 1366 w 2766832"/>
                  <a:gd name="connsiteY0" fmla="*/ 0 h 2501033"/>
                  <a:gd name="connsiteX1" fmla="*/ 15992 w 2766832"/>
                  <a:gd name="connsiteY1" fmla="*/ 9802 h 2501033"/>
                  <a:gd name="connsiteX2" fmla="*/ 2766832 w 2766832"/>
                  <a:gd name="connsiteY2" fmla="*/ 1385295 h 2501033"/>
                  <a:gd name="connsiteX3" fmla="*/ 1289400 w 2766832"/>
                  <a:gd name="connsiteY3" fmla="*/ 2212199 h 2501033"/>
                  <a:gd name="connsiteX4" fmla="*/ 1289400 w 2766832"/>
                  <a:gd name="connsiteY4" fmla="*/ 2501033 h 2501033"/>
                  <a:gd name="connsiteX5" fmla="*/ 1289398 w 2766832"/>
                  <a:gd name="connsiteY5" fmla="*/ 2501033 h 2501033"/>
                  <a:gd name="connsiteX6" fmla="*/ 1289398 w 2766832"/>
                  <a:gd name="connsiteY6" fmla="*/ 2217132 h 2501033"/>
                  <a:gd name="connsiteX7" fmla="*/ 1366 w 2766832"/>
                  <a:gd name="connsiteY7" fmla="*/ 1573116 h 2501033"/>
                  <a:gd name="connsiteX8" fmla="*/ 1367 w 2766832"/>
                  <a:gd name="connsiteY8" fmla="*/ 12007 h 2501033"/>
                  <a:gd name="connsiteX9" fmla="*/ 0 w 2766832"/>
                  <a:gd name="connsiteY9" fmla="*/ 1806 h 2501033"/>
                  <a:gd name="connsiteX10" fmla="*/ 1366 w 2766832"/>
                  <a:gd name="connsiteY10" fmla="*/ 2489 h 2501033"/>
                  <a:gd name="connsiteX11" fmla="*/ 1366 w 2766832"/>
                  <a:gd name="connsiteY11" fmla="*/ 0 h 250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6832" h="2501033">
                    <a:moveTo>
                      <a:pt x="1366" y="0"/>
                    </a:moveTo>
                    <a:lnTo>
                      <a:pt x="15992" y="9802"/>
                    </a:lnTo>
                    <a:lnTo>
                      <a:pt x="2766832" y="1385295"/>
                    </a:lnTo>
                    <a:lnTo>
                      <a:pt x="1289400" y="2212199"/>
                    </a:lnTo>
                    <a:lnTo>
                      <a:pt x="1289400" y="2501033"/>
                    </a:lnTo>
                    <a:lnTo>
                      <a:pt x="1289398" y="2501033"/>
                    </a:lnTo>
                    <a:lnTo>
                      <a:pt x="1289398" y="2217132"/>
                    </a:lnTo>
                    <a:lnTo>
                      <a:pt x="1366" y="1573116"/>
                    </a:lnTo>
                    <a:lnTo>
                      <a:pt x="1367" y="12007"/>
                    </a:lnTo>
                    <a:lnTo>
                      <a:pt x="0" y="1806"/>
                    </a:lnTo>
                    <a:lnTo>
                      <a:pt x="1366" y="2489"/>
                    </a:lnTo>
                    <a:lnTo>
                      <a:pt x="136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任意多边形: 形状 32"/>
              <p:cNvSpPr/>
              <p:nvPr/>
            </p:nvSpPr>
            <p:spPr>
              <a:xfrm flipH="1">
                <a:off x="9431770" y="3260605"/>
                <a:ext cx="2764098" cy="2501033"/>
              </a:xfrm>
              <a:custGeom>
                <a:avLst/>
                <a:gdLst>
                  <a:gd name="connsiteX0" fmla="*/ 1366 w 2766832"/>
                  <a:gd name="connsiteY0" fmla="*/ 0 h 2501033"/>
                  <a:gd name="connsiteX1" fmla="*/ 15992 w 2766832"/>
                  <a:gd name="connsiteY1" fmla="*/ 9802 h 2501033"/>
                  <a:gd name="connsiteX2" fmla="*/ 2766832 w 2766832"/>
                  <a:gd name="connsiteY2" fmla="*/ 1385295 h 2501033"/>
                  <a:gd name="connsiteX3" fmla="*/ 1289400 w 2766832"/>
                  <a:gd name="connsiteY3" fmla="*/ 2212199 h 2501033"/>
                  <a:gd name="connsiteX4" fmla="*/ 1289400 w 2766832"/>
                  <a:gd name="connsiteY4" fmla="*/ 2501033 h 2501033"/>
                  <a:gd name="connsiteX5" fmla="*/ 1289398 w 2766832"/>
                  <a:gd name="connsiteY5" fmla="*/ 2501033 h 2501033"/>
                  <a:gd name="connsiteX6" fmla="*/ 1289398 w 2766832"/>
                  <a:gd name="connsiteY6" fmla="*/ 2217132 h 2501033"/>
                  <a:gd name="connsiteX7" fmla="*/ 1366 w 2766832"/>
                  <a:gd name="connsiteY7" fmla="*/ 1573116 h 2501033"/>
                  <a:gd name="connsiteX8" fmla="*/ 1367 w 2766832"/>
                  <a:gd name="connsiteY8" fmla="*/ 12007 h 2501033"/>
                  <a:gd name="connsiteX9" fmla="*/ 0 w 2766832"/>
                  <a:gd name="connsiteY9" fmla="*/ 1806 h 2501033"/>
                  <a:gd name="connsiteX10" fmla="*/ 1366 w 2766832"/>
                  <a:gd name="connsiteY10" fmla="*/ 2489 h 2501033"/>
                  <a:gd name="connsiteX11" fmla="*/ 1366 w 2766832"/>
                  <a:gd name="connsiteY11" fmla="*/ 0 h 250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6832" h="2501033">
                    <a:moveTo>
                      <a:pt x="1366" y="0"/>
                    </a:moveTo>
                    <a:lnTo>
                      <a:pt x="15992" y="9802"/>
                    </a:lnTo>
                    <a:lnTo>
                      <a:pt x="2766832" y="1385295"/>
                    </a:lnTo>
                    <a:lnTo>
                      <a:pt x="1289400" y="2212199"/>
                    </a:lnTo>
                    <a:lnTo>
                      <a:pt x="1289400" y="2501033"/>
                    </a:lnTo>
                    <a:lnTo>
                      <a:pt x="1289398" y="2501033"/>
                    </a:lnTo>
                    <a:lnTo>
                      <a:pt x="1289398" y="2217132"/>
                    </a:lnTo>
                    <a:lnTo>
                      <a:pt x="1366" y="1573116"/>
                    </a:lnTo>
                    <a:lnTo>
                      <a:pt x="1367" y="12007"/>
                    </a:lnTo>
                    <a:lnTo>
                      <a:pt x="0" y="1806"/>
                    </a:lnTo>
                    <a:lnTo>
                      <a:pt x="1366" y="2489"/>
                    </a:lnTo>
                    <a:lnTo>
                      <a:pt x="136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任意多边形: 形状 33"/>
              <p:cNvSpPr/>
              <p:nvPr/>
            </p:nvSpPr>
            <p:spPr>
              <a:xfrm flipV="1">
                <a:off x="12195868" y="6656987"/>
                <a:ext cx="2766832" cy="2501039"/>
              </a:xfrm>
              <a:custGeom>
                <a:avLst/>
                <a:gdLst>
                  <a:gd name="connsiteX0" fmla="*/ 1366 w 2766832"/>
                  <a:gd name="connsiteY0" fmla="*/ 0 h 2501033"/>
                  <a:gd name="connsiteX1" fmla="*/ 15992 w 2766832"/>
                  <a:gd name="connsiteY1" fmla="*/ 9802 h 2501033"/>
                  <a:gd name="connsiteX2" fmla="*/ 2766832 w 2766832"/>
                  <a:gd name="connsiteY2" fmla="*/ 1385295 h 2501033"/>
                  <a:gd name="connsiteX3" fmla="*/ 1289400 w 2766832"/>
                  <a:gd name="connsiteY3" fmla="*/ 2212199 h 2501033"/>
                  <a:gd name="connsiteX4" fmla="*/ 1289400 w 2766832"/>
                  <a:gd name="connsiteY4" fmla="*/ 2501033 h 2501033"/>
                  <a:gd name="connsiteX5" fmla="*/ 1289398 w 2766832"/>
                  <a:gd name="connsiteY5" fmla="*/ 2501033 h 2501033"/>
                  <a:gd name="connsiteX6" fmla="*/ 1289398 w 2766832"/>
                  <a:gd name="connsiteY6" fmla="*/ 2217132 h 2501033"/>
                  <a:gd name="connsiteX7" fmla="*/ 1366 w 2766832"/>
                  <a:gd name="connsiteY7" fmla="*/ 1573116 h 2501033"/>
                  <a:gd name="connsiteX8" fmla="*/ 1367 w 2766832"/>
                  <a:gd name="connsiteY8" fmla="*/ 12007 h 2501033"/>
                  <a:gd name="connsiteX9" fmla="*/ 0 w 2766832"/>
                  <a:gd name="connsiteY9" fmla="*/ 1806 h 2501033"/>
                  <a:gd name="connsiteX10" fmla="*/ 1366 w 2766832"/>
                  <a:gd name="connsiteY10" fmla="*/ 2489 h 2501033"/>
                  <a:gd name="connsiteX11" fmla="*/ 1366 w 2766832"/>
                  <a:gd name="connsiteY11" fmla="*/ 0 h 250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6832" h="2501033">
                    <a:moveTo>
                      <a:pt x="1366" y="0"/>
                    </a:moveTo>
                    <a:lnTo>
                      <a:pt x="15992" y="9802"/>
                    </a:lnTo>
                    <a:lnTo>
                      <a:pt x="2766832" y="1385295"/>
                    </a:lnTo>
                    <a:lnTo>
                      <a:pt x="1289400" y="2212199"/>
                    </a:lnTo>
                    <a:lnTo>
                      <a:pt x="1289400" y="2501033"/>
                    </a:lnTo>
                    <a:lnTo>
                      <a:pt x="1289398" y="2501033"/>
                    </a:lnTo>
                    <a:lnTo>
                      <a:pt x="1289398" y="2217132"/>
                    </a:lnTo>
                    <a:lnTo>
                      <a:pt x="1366" y="1573116"/>
                    </a:lnTo>
                    <a:lnTo>
                      <a:pt x="1367" y="12007"/>
                    </a:lnTo>
                    <a:lnTo>
                      <a:pt x="0" y="1806"/>
                    </a:lnTo>
                    <a:lnTo>
                      <a:pt x="1366" y="2489"/>
                    </a:lnTo>
                    <a:lnTo>
                      <a:pt x="1366"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任意多边形: 形状 34"/>
              <p:cNvSpPr/>
              <p:nvPr/>
            </p:nvSpPr>
            <p:spPr>
              <a:xfrm flipH="1" flipV="1">
                <a:off x="9431770" y="6656987"/>
                <a:ext cx="2764098" cy="2501039"/>
              </a:xfrm>
              <a:custGeom>
                <a:avLst/>
                <a:gdLst>
                  <a:gd name="connsiteX0" fmla="*/ 1366 w 2766832"/>
                  <a:gd name="connsiteY0" fmla="*/ 0 h 2501033"/>
                  <a:gd name="connsiteX1" fmla="*/ 15992 w 2766832"/>
                  <a:gd name="connsiteY1" fmla="*/ 9802 h 2501033"/>
                  <a:gd name="connsiteX2" fmla="*/ 2766832 w 2766832"/>
                  <a:gd name="connsiteY2" fmla="*/ 1385295 h 2501033"/>
                  <a:gd name="connsiteX3" fmla="*/ 1289400 w 2766832"/>
                  <a:gd name="connsiteY3" fmla="*/ 2212199 h 2501033"/>
                  <a:gd name="connsiteX4" fmla="*/ 1289400 w 2766832"/>
                  <a:gd name="connsiteY4" fmla="*/ 2501033 h 2501033"/>
                  <a:gd name="connsiteX5" fmla="*/ 1289398 w 2766832"/>
                  <a:gd name="connsiteY5" fmla="*/ 2501033 h 2501033"/>
                  <a:gd name="connsiteX6" fmla="*/ 1289398 w 2766832"/>
                  <a:gd name="connsiteY6" fmla="*/ 2217132 h 2501033"/>
                  <a:gd name="connsiteX7" fmla="*/ 1366 w 2766832"/>
                  <a:gd name="connsiteY7" fmla="*/ 1573116 h 2501033"/>
                  <a:gd name="connsiteX8" fmla="*/ 1367 w 2766832"/>
                  <a:gd name="connsiteY8" fmla="*/ 12007 h 2501033"/>
                  <a:gd name="connsiteX9" fmla="*/ 0 w 2766832"/>
                  <a:gd name="connsiteY9" fmla="*/ 1806 h 2501033"/>
                  <a:gd name="connsiteX10" fmla="*/ 1366 w 2766832"/>
                  <a:gd name="connsiteY10" fmla="*/ 2489 h 2501033"/>
                  <a:gd name="connsiteX11" fmla="*/ 1366 w 2766832"/>
                  <a:gd name="connsiteY11" fmla="*/ 0 h 250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6832" h="2501033">
                    <a:moveTo>
                      <a:pt x="1366" y="0"/>
                    </a:moveTo>
                    <a:lnTo>
                      <a:pt x="15992" y="9802"/>
                    </a:lnTo>
                    <a:lnTo>
                      <a:pt x="2766832" y="1385295"/>
                    </a:lnTo>
                    <a:lnTo>
                      <a:pt x="1289400" y="2212199"/>
                    </a:lnTo>
                    <a:lnTo>
                      <a:pt x="1289400" y="2501033"/>
                    </a:lnTo>
                    <a:lnTo>
                      <a:pt x="1289398" y="2501033"/>
                    </a:lnTo>
                    <a:lnTo>
                      <a:pt x="1289398" y="2217132"/>
                    </a:lnTo>
                    <a:lnTo>
                      <a:pt x="1366" y="1573116"/>
                    </a:lnTo>
                    <a:lnTo>
                      <a:pt x="1367" y="12007"/>
                    </a:lnTo>
                    <a:lnTo>
                      <a:pt x="0" y="1806"/>
                    </a:lnTo>
                    <a:lnTo>
                      <a:pt x="1366" y="2489"/>
                    </a:lnTo>
                    <a:lnTo>
                      <a:pt x="1366"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任意多边形: 形状 35"/>
              <p:cNvSpPr/>
              <p:nvPr/>
            </p:nvSpPr>
            <p:spPr>
              <a:xfrm>
                <a:off x="13482532" y="4648393"/>
                <a:ext cx="1472982" cy="3121846"/>
              </a:xfrm>
              <a:custGeom>
                <a:avLst/>
                <a:gdLst>
                  <a:gd name="connsiteX0" fmla="*/ 1472982 w 1472982"/>
                  <a:gd name="connsiteY0" fmla="*/ 0 h 3121846"/>
                  <a:gd name="connsiteX1" fmla="*/ 1472982 w 1472982"/>
                  <a:gd name="connsiteY1" fmla="*/ 3121846 h 3121846"/>
                  <a:gd name="connsiteX2" fmla="*/ 1 w 1472982"/>
                  <a:gd name="connsiteY2" fmla="*/ 2297431 h 3121846"/>
                  <a:gd name="connsiteX3" fmla="*/ 1 w 1472982"/>
                  <a:gd name="connsiteY3" fmla="*/ 2008596 h 3121846"/>
                  <a:gd name="connsiteX4" fmla="*/ 0 w 1472982"/>
                  <a:gd name="connsiteY4" fmla="*/ 2008596 h 3121846"/>
                  <a:gd name="connsiteX5" fmla="*/ 0 w 1472982"/>
                  <a:gd name="connsiteY5" fmla="*/ 1113247 h 3121846"/>
                  <a:gd name="connsiteX6" fmla="*/ 1 w 1472982"/>
                  <a:gd name="connsiteY6" fmla="*/ 1113247 h 3121846"/>
                  <a:gd name="connsiteX7" fmla="*/ 1 w 1472982"/>
                  <a:gd name="connsiteY7" fmla="*/ 824413 h 3121846"/>
                  <a:gd name="connsiteX8" fmla="*/ 1472982 w 1472982"/>
                  <a:gd name="connsiteY8" fmla="*/ 0 h 3121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2982" h="3121846">
                    <a:moveTo>
                      <a:pt x="1472982" y="0"/>
                    </a:moveTo>
                    <a:lnTo>
                      <a:pt x="1472982" y="3121846"/>
                    </a:lnTo>
                    <a:lnTo>
                      <a:pt x="1" y="2297431"/>
                    </a:lnTo>
                    <a:lnTo>
                      <a:pt x="1" y="2008596"/>
                    </a:lnTo>
                    <a:lnTo>
                      <a:pt x="0" y="2008596"/>
                    </a:lnTo>
                    <a:lnTo>
                      <a:pt x="0" y="1113247"/>
                    </a:lnTo>
                    <a:lnTo>
                      <a:pt x="1" y="1113247"/>
                    </a:lnTo>
                    <a:lnTo>
                      <a:pt x="1" y="824413"/>
                    </a:lnTo>
                    <a:lnTo>
                      <a:pt x="1472982"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任意多边形: 形状 36"/>
              <p:cNvSpPr/>
              <p:nvPr/>
            </p:nvSpPr>
            <p:spPr>
              <a:xfrm flipH="1">
                <a:off x="9436221" y="4651327"/>
                <a:ext cx="1468530" cy="3121846"/>
              </a:xfrm>
              <a:custGeom>
                <a:avLst/>
                <a:gdLst>
                  <a:gd name="connsiteX0" fmla="*/ 1472982 w 1472982"/>
                  <a:gd name="connsiteY0" fmla="*/ 0 h 3121846"/>
                  <a:gd name="connsiteX1" fmla="*/ 1472982 w 1472982"/>
                  <a:gd name="connsiteY1" fmla="*/ 3121846 h 3121846"/>
                  <a:gd name="connsiteX2" fmla="*/ 1 w 1472982"/>
                  <a:gd name="connsiteY2" fmla="*/ 2297431 h 3121846"/>
                  <a:gd name="connsiteX3" fmla="*/ 1 w 1472982"/>
                  <a:gd name="connsiteY3" fmla="*/ 2008596 h 3121846"/>
                  <a:gd name="connsiteX4" fmla="*/ 0 w 1472982"/>
                  <a:gd name="connsiteY4" fmla="*/ 2008596 h 3121846"/>
                  <a:gd name="connsiteX5" fmla="*/ 0 w 1472982"/>
                  <a:gd name="connsiteY5" fmla="*/ 1113247 h 3121846"/>
                  <a:gd name="connsiteX6" fmla="*/ 1 w 1472982"/>
                  <a:gd name="connsiteY6" fmla="*/ 1113247 h 3121846"/>
                  <a:gd name="connsiteX7" fmla="*/ 1 w 1472982"/>
                  <a:gd name="connsiteY7" fmla="*/ 824413 h 3121846"/>
                  <a:gd name="connsiteX8" fmla="*/ 1472982 w 1472982"/>
                  <a:gd name="connsiteY8" fmla="*/ 0 h 3121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2982" h="3121846">
                    <a:moveTo>
                      <a:pt x="1472982" y="0"/>
                    </a:moveTo>
                    <a:lnTo>
                      <a:pt x="1472982" y="3121846"/>
                    </a:lnTo>
                    <a:lnTo>
                      <a:pt x="1" y="2297431"/>
                    </a:lnTo>
                    <a:lnTo>
                      <a:pt x="1" y="2008596"/>
                    </a:lnTo>
                    <a:lnTo>
                      <a:pt x="0" y="2008596"/>
                    </a:lnTo>
                    <a:lnTo>
                      <a:pt x="0" y="1113247"/>
                    </a:lnTo>
                    <a:lnTo>
                      <a:pt x="1" y="1113247"/>
                    </a:lnTo>
                    <a:lnTo>
                      <a:pt x="1" y="824413"/>
                    </a:lnTo>
                    <a:lnTo>
                      <a:pt x="1472982"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4" name="六边形 23"/>
            <p:cNvSpPr/>
            <p:nvPr/>
          </p:nvSpPr>
          <p:spPr>
            <a:xfrm rot="16200000">
              <a:off x="4708940" y="2129351"/>
              <a:ext cx="2774118" cy="2597533"/>
            </a:xfrm>
            <a:prstGeom prst="hexagon">
              <a:avLst/>
            </a:prstGeom>
            <a:no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六边形 24"/>
            <p:cNvSpPr/>
            <p:nvPr/>
          </p:nvSpPr>
          <p:spPr>
            <a:xfrm rot="16200000">
              <a:off x="5609843" y="2972909"/>
              <a:ext cx="972311" cy="910419"/>
            </a:xfrm>
            <a:prstGeom prst="hexagon">
              <a:avLst/>
            </a:prstGeom>
            <a:no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任意多边形: 形状 25"/>
            <p:cNvSpPr/>
            <p:nvPr/>
          </p:nvSpPr>
          <p:spPr bwMode="auto">
            <a:xfrm>
              <a:off x="6408837" y="3990421"/>
              <a:ext cx="250720" cy="277070"/>
            </a:xfrm>
            <a:custGeom>
              <a:avLst/>
              <a:gdLst>
                <a:gd name="T0" fmla="*/ 3327 w 3824"/>
                <a:gd name="T1" fmla="*/ 2813 h 4229"/>
                <a:gd name="T2" fmla="*/ 3231 w 3824"/>
                <a:gd name="T3" fmla="*/ 3431 h 4229"/>
                <a:gd name="T4" fmla="*/ 3493 w 3824"/>
                <a:gd name="T5" fmla="*/ 3271 h 4229"/>
                <a:gd name="T6" fmla="*/ 3560 w 3824"/>
                <a:gd name="T7" fmla="*/ 2717 h 4229"/>
                <a:gd name="T8" fmla="*/ 3518 w 3824"/>
                <a:gd name="T9" fmla="*/ 2343 h 4229"/>
                <a:gd name="T10" fmla="*/ 3231 w 3824"/>
                <a:gd name="T11" fmla="*/ 2171 h 4229"/>
                <a:gd name="T12" fmla="*/ 1371 w 3824"/>
                <a:gd name="T13" fmla="*/ 417 h 4229"/>
                <a:gd name="T14" fmla="*/ 1274 w 3824"/>
                <a:gd name="T15" fmla="*/ 948 h 4229"/>
                <a:gd name="T16" fmla="*/ 1427 w 3824"/>
                <a:gd name="T17" fmla="*/ 1532 h 4229"/>
                <a:gd name="T18" fmla="*/ 1176 w 3824"/>
                <a:gd name="T19" fmla="*/ 1985 h 4229"/>
                <a:gd name="T20" fmla="*/ 583 w 3824"/>
                <a:gd name="T21" fmla="*/ 2141 h 4229"/>
                <a:gd name="T22" fmla="*/ 266 w 3824"/>
                <a:gd name="T23" fmla="*/ 2353 h 4229"/>
                <a:gd name="T24" fmla="*/ 347 w 3824"/>
                <a:gd name="T25" fmla="*/ 2554 h 4229"/>
                <a:gd name="T26" fmla="*/ 463 w 3824"/>
                <a:gd name="T27" fmla="*/ 2756 h 4229"/>
                <a:gd name="T28" fmla="*/ 467 w 3824"/>
                <a:gd name="T29" fmla="*/ 3033 h 4229"/>
                <a:gd name="T30" fmla="*/ 702 w 3824"/>
                <a:gd name="T31" fmla="*/ 3222 h 4229"/>
                <a:gd name="T32" fmla="*/ 672 w 3824"/>
                <a:gd name="T33" fmla="*/ 3446 h 4229"/>
                <a:gd name="T34" fmla="*/ 815 w 3824"/>
                <a:gd name="T35" fmla="*/ 3587 h 4229"/>
                <a:gd name="T36" fmla="*/ 975 w 3824"/>
                <a:gd name="T37" fmla="*/ 3674 h 4229"/>
                <a:gd name="T38" fmla="*/ 991 w 3824"/>
                <a:gd name="T39" fmla="*/ 3914 h 4229"/>
                <a:gd name="T40" fmla="*/ 1525 w 3824"/>
                <a:gd name="T41" fmla="*/ 3933 h 4229"/>
                <a:gd name="T42" fmla="*/ 2201 w 3824"/>
                <a:gd name="T43" fmla="*/ 3732 h 4229"/>
                <a:gd name="T44" fmla="*/ 2537 w 3824"/>
                <a:gd name="T45" fmla="*/ 3486 h 4229"/>
                <a:gd name="T46" fmla="*/ 2903 w 3824"/>
                <a:gd name="T47" fmla="*/ 3395 h 4229"/>
                <a:gd name="T48" fmla="*/ 3060 w 3824"/>
                <a:gd name="T49" fmla="*/ 2896 h 4229"/>
                <a:gd name="T50" fmla="*/ 3035 w 3824"/>
                <a:gd name="T51" fmla="*/ 2398 h 4229"/>
                <a:gd name="T52" fmla="*/ 2824 w 3824"/>
                <a:gd name="T53" fmla="*/ 2171 h 4229"/>
                <a:gd name="T54" fmla="*/ 2460 w 3824"/>
                <a:gd name="T55" fmla="*/ 2012 h 4229"/>
                <a:gd name="T56" fmla="*/ 2004 w 3824"/>
                <a:gd name="T57" fmla="*/ 1474 h 4229"/>
                <a:gd name="T58" fmla="*/ 1671 w 3824"/>
                <a:gd name="T59" fmla="*/ 875 h 4229"/>
                <a:gd name="T60" fmla="*/ 1652 w 3824"/>
                <a:gd name="T61" fmla="*/ 385 h 4229"/>
                <a:gd name="T62" fmla="*/ 1594 w 3824"/>
                <a:gd name="T63" fmla="*/ 253 h 4229"/>
                <a:gd name="T64" fmla="*/ 1875 w 3824"/>
                <a:gd name="T65" fmla="*/ 169 h 4229"/>
                <a:gd name="T66" fmla="*/ 1907 w 3824"/>
                <a:gd name="T67" fmla="*/ 630 h 4229"/>
                <a:gd name="T68" fmla="*/ 2186 w 3824"/>
                <a:gd name="T69" fmla="*/ 1290 h 4229"/>
                <a:gd name="T70" fmla="*/ 2683 w 3824"/>
                <a:gd name="T71" fmla="*/ 1851 h 4229"/>
                <a:gd name="T72" fmla="*/ 2970 w 3824"/>
                <a:gd name="T73" fmla="*/ 1907 h 4229"/>
                <a:gd name="T74" fmla="*/ 3453 w 3824"/>
                <a:gd name="T75" fmla="*/ 1952 h 4229"/>
                <a:gd name="T76" fmla="*/ 3777 w 3824"/>
                <a:gd name="T77" fmla="*/ 2290 h 4229"/>
                <a:gd name="T78" fmla="*/ 3824 w 3824"/>
                <a:gd name="T79" fmla="*/ 2761 h 4229"/>
                <a:gd name="T80" fmla="*/ 3758 w 3824"/>
                <a:gd name="T81" fmla="*/ 3323 h 4229"/>
                <a:gd name="T82" fmla="*/ 3436 w 3824"/>
                <a:gd name="T83" fmla="*/ 3670 h 4229"/>
                <a:gd name="T84" fmla="*/ 2918 w 3824"/>
                <a:gd name="T85" fmla="*/ 3684 h 4229"/>
                <a:gd name="T86" fmla="*/ 2551 w 3824"/>
                <a:gd name="T87" fmla="*/ 3785 h 4229"/>
                <a:gd name="T88" fmla="*/ 2049 w 3824"/>
                <a:gd name="T89" fmla="*/ 4114 h 4229"/>
                <a:gd name="T90" fmla="*/ 1386 w 3824"/>
                <a:gd name="T91" fmla="*/ 4216 h 4229"/>
                <a:gd name="T92" fmla="*/ 814 w 3824"/>
                <a:gd name="T93" fmla="*/ 4103 h 4229"/>
                <a:gd name="T94" fmla="*/ 554 w 3824"/>
                <a:gd name="T95" fmla="*/ 3732 h 4229"/>
                <a:gd name="T96" fmla="*/ 400 w 3824"/>
                <a:gd name="T97" fmla="*/ 3312 h 4229"/>
                <a:gd name="T98" fmla="*/ 153 w 3824"/>
                <a:gd name="T99" fmla="*/ 2875 h 4229"/>
                <a:gd name="T100" fmla="*/ 1 w 3824"/>
                <a:gd name="T101" fmla="*/ 2444 h 4229"/>
                <a:gd name="T102" fmla="*/ 177 w 3824"/>
                <a:gd name="T103" fmla="*/ 2030 h 4229"/>
                <a:gd name="T104" fmla="*/ 632 w 3824"/>
                <a:gd name="T105" fmla="*/ 1875 h 4229"/>
                <a:gd name="T106" fmla="*/ 1038 w 3824"/>
                <a:gd name="T107" fmla="*/ 1762 h 4229"/>
                <a:gd name="T108" fmla="*/ 1150 w 3824"/>
                <a:gd name="T109" fmla="*/ 1443 h 4229"/>
                <a:gd name="T110" fmla="*/ 996 w 3824"/>
                <a:gd name="T111" fmla="*/ 908 h 4229"/>
                <a:gd name="T112" fmla="*/ 1142 w 3824"/>
                <a:gd name="T113" fmla="*/ 286 h 4229"/>
                <a:gd name="T114" fmla="*/ 1549 w 3824"/>
                <a:gd name="T115" fmla="*/ 2 h 4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4" h="4229">
                  <a:moveTo>
                    <a:pt x="3231" y="2171"/>
                  </a:moveTo>
                  <a:lnTo>
                    <a:pt x="3254" y="2223"/>
                  </a:lnTo>
                  <a:lnTo>
                    <a:pt x="3272" y="2278"/>
                  </a:lnTo>
                  <a:lnTo>
                    <a:pt x="3286" y="2332"/>
                  </a:lnTo>
                  <a:lnTo>
                    <a:pt x="3296" y="2387"/>
                  </a:lnTo>
                  <a:lnTo>
                    <a:pt x="3304" y="2440"/>
                  </a:lnTo>
                  <a:lnTo>
                    <a:pt x="3318" y="2562"/>
                  </a:lnTo>
                  <a:lnTo>
                    <a:pt x="3326" y="2687"/>
                  </a:lnTo>
                  <a:lnTo>
                    <a:pt x="3327" y="2813"/>
                  </a:lnTo>
                  <a:lnTo>
                    <a:pt x="3322" y="2940"/>
                  </a:lnTo>
                  <a:lnTo>
                    <a:pt x="3312" y="3068"/>
                  </a:lnTo>
                  <a:lnTo>
                    <a:pt x="3304" y="3129"/>
                  </a:lnTo>
                  <a:lnTo>
                    <a:pt x="3294" y="3190"/>
                  </a:lnTo>
                  <a:lnTo>
                    <a:pt x="3282" y="3252"/>
                  </a:lnTo>
                  <a:lnTo>
                    <a:pt x="3265" y="3313"/>
                  </a:lnTo>
                  <a:lnTo>
                    <a:pt x="3246" y="3373"/>
                  </a:lnTo>
                  <a:lnTo>
                    <a:pt x="3221" y="3431"/>
                  </a:lnTo>
                  <a:lnTo>
                    <a:pt x="3231" y="3431"/>
                  </a:lnTo>
                  <a:lnTo>
                    <a:pt x="3272" y="3431"/>
                  </a:lnTo>
                  <a:lnTo>
                    <a:pt x="3309" y="3430"/>
                  </a:lnTo>
                  <a:lnTo>
                    <a:pt x="3342" y="3425"/>
                  </a:lnTo>
                  <a:lnTo>
                    <a:pt x="3373" y="3419"/>
                  </a:lnTo>
                  <a:lnTo>
                    <a:pt x="3399" y="3408"/>
                  </a:lnTo>
                  <a:lnTo>
                    <a:pt x="3421" y="3393"/>
                  </a:lnTo>
                  <a:lnTo>
                    <a:pt x="3439" y="3372"/>
                  </a:lnTo>
                  <a:lnTo>
                    <a:pt x="3469" y="3323"/>
                  </a:lnTo>
                  <a:lnTo>
                    <a:pt x="3493" y="3271"/>
                  </a:lnTo>
                  <a:lnTo>
                    <a:pt x="3513" y="3215"/>
                  </a:lnTo>
                  <a:lnTo>
                    <a:pt x="3529" y="3157"/>
                  </a:lnTo>
                  <a:lnTo>
                    <a:pt x="3540" y="3096"/>
                  </a:lnTo>
                  <a:lnTo>
                    <a:pt x="3548" y="3033"/>
                  </a:lnTo>
                  <a:lnTo>
                    <a:pt x="3555" y="2970"/>
                  </a:lnTo>
                  <a:lnTo>
                    <a:pt x="3558" y="2904"/>
                  </a:lnTo>
                  <a:lnTo>
                    <a:pt x="3559" y="2839"/>
                  </a:lnTo>
                  <a:lnTo>
                    <a:pt x="3559" y="2773"/>
                  </a:lnTo>
                  <a:lnTo>
                    <a:pt x="3560" y="2717"/>
                  </a:lnTo>
                  <a:lnTo>
                    <a:pt x="3560" y="2678"/>
                  </a:lnTo>
                  <a:lnTo>
                    <a:pt x="3560" y="2636"/>
                  </a:lnTo>
                  <a:lnTo>
                    <a:pt x="3559" y="2594"/>
                  </a:lnTo>
                  <a:lnTo>
                    <a:pt x="3558" y="2550"/>
                  </a:lnTo>
                  <a:lnTo>
                    <a:pt x="3553" y="2506"/>
                  </a:lnTo>
                  <a:lnTo>
                    <a:pt x="3548" y="2462"/>
                  </a:lnTo>
                  <a:lnTo>
                    <a:pt x="3541" y="2420"/>
                  </a:lnTo>
                  <a:lnTo>
                    <a:pt x="3531" y="2380"/>
                  </a:lnTo>
                  <a:lnTo>
                    <a:pt x="3518" y="2343"/>
                  </a:lnTo>
                  <a:lnTo>
                    <a:pt x="3501" y="2309"/>
                  </a:lnTo>
                  <a:lnTo>
                    <a:pt x="3480" y="2279"/>
                  </a:lnTo>
                  <a:lnTo>
                    <a:pt x="3457" y="2254"/>
                  </a:lnTo>
                  <a:lnTo>
                    <a:pt x="3424" y="2230"/>
                  </a:lnTo>
                  <a:lnTo>
                    <a:pt x="3388" y="2211"/>
                  </a:lnTo>
                  <a:lnTo>
                    <a:pt x="3351" y="2195"/>
                  </a:lnTo>
                  <a:lnTo>
                    <a:pt x="3311" y="2185"/>
                  </a:lnTo>
                  <a:lnTo>
                    <a:pt x="3271" y="2176"/>
                  </a:lnTo>
                  <a:lnTo>
                    <a:pt x="3231" y="2171"/>
                  </a:lnTo>
                  <a:close/>
                  <a:moveTo>
                    <a:pt x="1594" y="253"/>
                  </a:moveTo>
                  <a:lnTo>
                    <a:pt x="1566" y="255"/>
                  </a:lnTo>
                  <a:lnTo>
                    <a:pt x="1537" y="266"/>
                  </a:lnTo>
                  <a:lnTo>
                    <a:pt x="1507" y="283"/>
                  </a:lnTo>
                  <a:lnTo>
                    <a:pt x="1478" y="303"/>
                  </a:lnTo>
                  <a:lnTo>
                    <a:pt x="1449" y="328"/>
                  </a:lnTo>
                  <a:lnTo>
                    <a:pt x="1422" y="355"/>
                  </a:lnTo>
                  <a:lnTo>
                    <a:pt x="1395" y="385"/>
                  </a:lnTo>
                  <a:lnTo>
                    <a:pt x="1371" y="417"/>
                  </a:lnTo>
                  <a:lnTo>
                    <a:pt x="1349" y="448"/>
                  </a:lnTo>
                  <a:lnTo>
                    <a:pt x="1320" y="509"/>
                  </a:lnTo>
                  <a:lnTo>
                    <a:pt x="1295" y="570"/>
                  </a:lnTo>
                  <a:lnTo>
                    <a:pt x="1277" y="630"/>
                  </a:lnTo>
                  <a:lnTo>
                    <a:pt x="1263" y="690"/>
                  </a:lnTo>
                  <a:lnTo>
                    <a:pt x="1256" y="751"/>
                  </a:lnTo>
                  <a:lnTo>
                    <a:pt x="1255" y="808"/>
                  </a:lnTo>
                  <a:lnTo>
                    <a:pt x="1262" y="878"/>
                  </a:lnTo>
                  <a:lnTo>
                    <a:pt x="1274" y="948"/>
                  </a:lnTo>
                  <a:lnTo>
                    <a:pt x="1292" y="1016"/>
                  </a:lnTo>
                  <a:lnTo>
                    <a:pt x="1314" y="1086"/>
                  </a:lnTo>
                  <a:lnTo>
                    <a:pt x="1338" y="1157"/>
                  </a:lnTo>
                  <a:lnTo>
                    <a:pt x="1358" y="1217"/>
                  </a:lnTo>
                  <a:lnTo>
                    <a:pt x="1379" y="1277"/>
                  </a:lnTo>
                  <a:lnTo>
                    <a:pt x="1397" y="1340"/>
                  </a:lnTo>
                  <a:lnTo>
                    <a:pt x="1411" y="1403"/>
                  </a:lnTo>
                  <a:lnTo>
                    <a:pt x="1422" y="1466"/>
                  </a:lnTo>
                  <a:lnTo>
                    <a:pt x="1427" y="1532"/>
                  </a:lnTo>
                  <a:lnTo>
                    <a:pt x="1426" y="1599"/>
                  </a:lnTo>
                  <a:lnTo>
                    <a:pt x="1418" y="1656"/>
                  </a:lnTo>
                  <a:lnTo>
                    <a:pt x="1401" y="1713"/>
                  </a:lnTo>
                  <a:lnTo>
                    <a:pt x="1379" y="1766"/>
                  </a:lnTo>
                  <a:lnTo>
                    <a:pt x="1350" y="1818"/>
                  </a:lnTo>
                  <a:lnTo>
                    <a:pt x="1315" y="1864"/>
                  </a:lnTo>
                  <a:lnTo>
                    <a:pt x="1274" y="1910"/>
                  </a:lnTo>
                  <a:lnTo>
                    <a:pt x="1227" y="1949"/>
                  </a:lnTo>
                  <a:lnTo>
                    <a:pt x="1176" y="1985"/>
                  </a:lnTo>
                  <a:lnTo>
                    <a:pt x="1121" y="2016"/>
                  </a:lnTo>
                  <a:lnTo>
                    <a:pt x="1062" y="2041"/>
                  </a:lnTo>
                  <a:lnTo>
                    <a:pt x="997" y="2061"/>
                  </a:lnTo>
                  <a:lnTo>
                    <a:pt x="927" y="2076"/>
                  </a:lnTo>
                  <a:lnTo>
                    <a:pt x="855" y="2090"/>
                  </a:lnTo>
                  <a:lnTo>
                    <a:pt x="783" y="2102"/>
                  </a:lnTo>
                  <a:lnTo>
                    <a:pt x="716" y="2113"/>
                  </a:lnTo>
                  <a:lnTo>
                    <a:pt x="648" y="2126"/>
                  </a:lnTo>
                  <a:lnTo>
                    <a:pt x="583" y="2141"/>
                  </a:lnTo>
                  <a:lnTo>
                    <a:pt x="518" y="2159"/>
                  </a:lnTo>
                  <a:lnTo>
                    <a:pt x="456" y="2180"/>
                  </a:lnTo>
                  <a:lnTo>
                    <a:pt x="399" y="2209"/>
                  </a:lnTo>
                  <a:lnTo>
                    <a:pt x="371" y="2224"/>
                  </a:lnTo>
                  <a:lnTo>
                    <a:pt x="343" y="2243"/>
                  </a:lnTo>
                  <a:lnTo>
                    <a:pt x="319" y="2267"/>
                  </a:lnTo>
                  <a:lnTo>
                    <a:pt x="296" y="2293"/>
                  </a:lnTo>
                  <a:lnTo>
                    <a:pt x="279" y="2321"/>
                  </a:lnTo>
                  <a:lnTo>
                    <a:pt x="266" y="2353"/>
                  </a:lnTo>
                  <a:lnTo>
                    <a:pt x="259" y="2387"/>
                  </a:lnTo>
                  <a:lnTo>
                    <a:pt x="261" y="2424"/>
                  </a:lnTo>
                  <a:lnTo>
                    <a:pt x="263" y="2444"/>
                  </a:lnTo>
                  <a:lnTo>
                    <a:pt x="270" y="2466"/>
                  </a:lnTo>
                  <a:lnTo>
                    <a:pt x="279" y="2487"/>
                  </a:lnTo>
                  <a:lnTo>
                    <a:pt x="290" y="2507"/>
                  </a:lnTo>
                  <a:lnTo>
                    <a:pt x="305" y="2525"/>
                  </a:lnTo>
                  <a:lnTo>
                    <a:pt x="324" y="2542"/>
                  </a:lnTo>
                  <a:lnTo>
                    <a:pt x="347" y="2554"/>
                  </a:lnTo>
                  <a:lnTo>
                    <a:pt x="376" y="2562"/>
                  </a:lnTo>
                  <a:lnTo>
                    <a:pt x="408" y="2573"/>
                  </a:lnTo>
                  <a:lnTo>
                    <a:pt x="433" y="2591"/>
                  </a:lnTo>
                  <a:lnTo>
                    <a:pt x="454" y="2611"/>
                  </a:lnTo>
                  <a:lnTo>
                    <a:pt x="467" y="2637"/>
                  </a:lnTo>
                  <a:lnTo>
                    <a:pt x="474" y="2666"/>
                  </a:lnTo>
                  <a:lnTo>
                    <a:pt x="477" y="2695"/>
                  </a:lnTo>
                  <a:lnTo>
                    <a:pt x="473" y="2726"/>
                  </a:lnTo>
                  <a:lnTo>
                    <a:pt x="463" y="2756"/>
                  </a:lnTo>
                  <a:lnTo>
                    <a:pt x="450" y="2787"/>
                  </a:lnTo>
                  <a:lnTo>
                    <a:pt x="436" y="2807"/>
                  </a:lnTo>
                  <a:lnTo>
                    <a:pt x="427" y="2833"/>
                  </a:lnTo>
                  <a:lnTo>
                    <a:pt x="422" y="2863"/>
                  </a:lnTo>
                  <a:lnTo>
                    <a:pt x="422" y="2896"/>
                  </a:lnTo>
                  <a:lnTo>
                    <a:pt x="425" y="2929"/>
                  </a:lnTo>
                  <a:lnTo>
                    <a:pt x="432" y="2962"/>
                  </a:lnTo>
                  <a:lnTo>
                    <a:pt x="447" y="2999"/>
                  </a:lnTo>
                  <a:lnTo>
                    <a:pt x="467" y="3033"/>
                  </a:lnTo>
                  <a:lnTo>
                    <a:pt x="492" y="3062"/>
                  </a:lnTo>
                  <a:lnTo>
                    <a:pt x="524" y="3086"/>
                  </a:lnTo>
                  <a:lnTo>
                    <a:pt x="561" y="3108"/>
                  </a:lnTo>
                  <a:lnTo>
                    <a:pt x="603" y="3124"/>
                  </a:lnTo>
                  <a:lnTo>
                    <a:pt x="630" y="3133"/>
                  </a:lnTo>
                  <a:lnTo>
                    <a:pt x="655" y="3146"/>
                  </a:lnTo>
                  <a:lnTo>
                    <a:pt x="676" y="3168"/>
                  </a:lnTo>
                  <a:lnTo>
                    <a:pt x="692" y="3194"/>
                  </a:lnTo>
                  <a:lnTo>
                    <a:pt x="702" y="3222"/>
                  </a:lnTo>
                  <a:lnTo>
                    <a:pt x="705" y="3249"/>
                  </a:lnTo>
                  <a:lnTo>
                    <a:pt x="703" y="3276"/>
                  </a:lnTo>
                  <a:lnTo>
                    <a:pt x="694" y="3301"/>
                  </a:lnTo>
                  <a:lnTo>
                    <a:pt x="680" y="3323"/>
                  </a:lnTo>
                  <a:lnTo>
                    <a:pt x="672" y="3341"/>
                  </a:lnTo>
                  <a:lnTo>
                    <a:pt x="666" y="3363"/>
                  </a:lnTo>
                  <a:lnTo>
                    <a:pt x="663" y="3389"/>
                  </a:lnTo>
                  <a:lnTo>
                    <a:pt x="666" y="3416"/>
                  </a:lnTo>
                  <a:lnTo>
                    <a:pt x="672" y="3446"/>
                  </a:lnTo>
                  <a:lnTo>
                    <a:pt x="681" y="3476"/>
                  </a:lnTo>
                  <a:lnTo>
                    <a:pt x="694" y="3505"/>
                  </a:lnTo>
                  <a:lnTo>
                    <a:pt x="712" y="3534"/>
                  </a:lnTo>
                  <a:lnTo>
                    <a:pt x="731" y="3557"/>
                  </a:lnTo>
                  <a:lnTo>
                    <a:pt x="753" y="3573"/>
                  </a:lnTo>
                  <a:lnTo>
                    <a:pt x="775" y="3584"/>
                  </a:lnTo>
                  <a:lnTo>
                    <a:pt x="798" y="3588"/>
                  </a:lnTo>
                  <a:lnTo>
                    <a:pt x="807" y="3587"/>
                  </a:lnTo>
                  <a:lnTo>
                    <a:pt x="815" y="3587"/>
                  </a:lnTo>
                  <a:lnTo>
                    <a:pt x="820" y="3584"/>
                  </a:lnTo>
                  <a:lnTo>
                    <a:pt x="827" y="3584"/>
                  </a:lnTo>
                  <a:lnTo>
                    <a:pt x="851" y="3587"/>
                  </a:lnTo>
                  <a:lnTo>
                    <a:pt x="876" y="3591"/>
                  </a:lnTo>
                  <a:lnTo>
                    <a:pt x="902" y="3601"/>
                  </a:lnTo>
                  <a:lnTo>
                    <a:pt x="925" y="3613"/>
                  </a:lnTo>
                  <a:lnTo>
                    <a:pt x="946" y="3631"/>
                  </a:lnTo>
                  <a:lnTo>
                    <a:pt x="964" y="3651"/>
                  </a:lnTo>
                  <a:lnTo>
                    <a:pt x="975" y="3674"/>
                  </a:lnTo>
                  <a:lnTo>
                    <a:pt x="980" y="3700"/>
                  </a:lnTo>
                  <a:lnTo>
                    <a:pt x="979" y="3726"/>
                  </a:lnTo>
                  <a:lnTo>
                    <a:pt x="971" y="3752"/>
                  </a:lnTo>
                  <a:lnTo>
                    <a:pt x="962" y="3783"/>
                  </a:lnTo>
                  <a:lnTo>
                    <a:pt x="958" y="3813"/>
                  </a:lnTo>
                  <a:lnTo>
                    <a:pt x="960" y="3843"/>
                  </a:lnTo>
                  <a:lnTo>
                    <a:pt x="967" y="3870"/>
                  </a:lnTo>
                  <a:lnTo>
                    <a:pt x="978" y="3895"/>
                  </a:lnTo>
                  <a:lnTo>
                    <a:pt x="991" y="3914"/>
                  </a:lnTo>
                  <a:lnTo>
                    <a:pt x="1009" y="3928"/>
                  </a:lnTo>
                  <a:lnTo>
                    <a:pt x="1031" y="3939"/>
                  </a:lnTo>
                  <a:lnTo>
                    <a:pt x="1056" y="3944"/>
                  </a:lnTo>
                  <a:lnTo>
                    <a:pt x="1105" y="3954"/>
                  </a:lnTo>
                  <a:lnTo>
                    <a:pt x="1151" y="3958"/>
                  </a:lnTo>
                  <a:lnTo>
                    <a:pt x="1198" y="3960"/>
                  </a:lnTo>
                  <a:lnTo>
                    <a:pt x="1245" y="3960"/>
                  </a:lnTo>
                  <a:lnTo>
                    <a:pt x="1384" y="3948"/>
                  </a:lnTo>
                  <a:lnTo>
                    <a:pt x="1525" y="3933"/>
                  </a:lnTo>
                  <a:lnTo>
                    <a:pt x="1667" y="3915"/>
                  </a:lnTo>
                  <a:lnTo>
                    <a:pt x="1808" y="3893"/>
                  </a:lnTo>
                  <a:lnTo>
                    <a:pt x="1897" y="3873"/>
                  </a:lnTo>
                  <a:lnTo>
                    <a:pt x="1966" y="3858"/>
                  </a:lnTo>
                  <a:lnTo>
                    <a:pt x="2031" y="3843"/>
                  </a:lnTo>
                  <a:lnTo>
                    <a:pt x="2071" y="3821"/>
                  </a:lnTo>
                  <a:lnTo>
                    <a:pt x="2114" y="3794"/>
                  </a:lnTo>
                  <a:lnTo>
                    <a:pt x="2158" y="3763"/>
                  </a:lnTo>
                  <a:lnTo>
                    <a:pt x="2201" y="3732"/>
                  </a:lnTo>
                  <a:lnTo>
                    <a:pt x="2245" y="3699"/>
                  </a:lnTo>
                  <a:lnTo>
                    <a:pt x="2315" y="3647"/>
                  </a:lnTo>
                  <a:lnTo>
                    <a:pt x="2341" y="3624"/>
                  </a:lnTo>
                  <a:lnTo>
                    <a:pt x="2369" y="3599"/>
                  </a:lnTo>
                  <a:lnTo>
                    <a:pt x="2399" y="3572"/>
                  </a:lnTo>
                  <a:lnTo>
                    <a:pt x="2430" y="3546"/>
                  </a:lnTo>
                  <a:lnTo>
                    <a:pt x="2463" y="3521"/>
                  </a:lnTo>
                  <a:lnTo>
                    <a:pt x="2499" y="3501"/>
                  </a:lnTo>
                  <a:lnTo>
                    <a:pt x="2537" y="3486"/>
                  </a:lnTo>
                  <a:lnTo>
                    <a:pt x="2574" y="3468"/>
                  </a:lnTo>
                  <a:lnTo>
                    <a:pt x="2613" y="3457"/>
                  </a:lnTo>
                  <a:lnTo>
                    <a:pt x="2650" y="3450"/>
                  </a:lnTo>
                  <a:lnTo>
                    <a:pt x="2686" y="3449"/>
                  </a:lnTo>
                  <a:lnTo>
                    <a:pt x="2721" y="3449"/>
                  </a:lnTo>
                  <a:lnTo>
                    <a:pt x="2776" y="3441"/>
                  </a:lnTo>
                  <a:lnTo>
                    <a:pt x="2824" y="3430"/>
                  </a:lnTo>
                  <a:lnTo>
                    <a:pt x="2867" y="3415"/>
                  </a:lnTo>
                  <a:lnTo>
                    <a:pt x="2903" y="3395"/>
                  </a:lnTo>
                  <a:lnTo>
                    <a:pt x="2934" y="3371"/>
                  </a:lnTo>
                  <a:lnTo>
                    <a:pt x="2962" y="3342"/>
                  </a:lnTo>
                  <a:lnTo>
                    <a:pt x="2985" y="3306"/>
                  </a:lnTo>
                  <a:lnTo>
                    <a:pt x="3003" y="3265"/>
                  </a:lnTo>
                  <a:lnTo>
                    <a:pt x="3020" y="3218"/>
                  </a:lnTo>
                  <a:lnTo>
                    <a:pt x="3038" y="3140"/>
                  </a:lnTo>
                  <a:lnTo>
                    <a:pt x="3049" y="3059"/>
                  </a:lnTo>
                  <a:lnTo>
                    <a:pt x="3057" y="2978"/>
                  </a:lnTo>
                  <a:lnTo>
                    <a:pt x="3060" y="2896"/>
                  </a:lnTo>
                  <a:lnTo>
                    <a:pt x="3061" y="2817"/>
                  </a:lnTo>
                  <a:lnTo>
                    <a:pt x="3061" y="2739"/>
                  </a:lnTo>
                  <a:lnTo>
                    <a:pt x="3060" y="2706"/>
                  </a:lnTo>
                  <a:lnTo>
                    <a:pt x="3060" y="2657"/>
                  </a:lnTo>
                  <a:lnTo>
                    <a:pt x="3058" y="2606"/>
                  </a:lnTo>
                  <a:lnTo>
                    <a:pt x="3056" y="2554"/>
                  </a:lnTo>
                  <a:lnTo>
                    <a:pt x="3052" y="2502"/>
                  </a:lnTo>
                  <a:lnTo>
                    <a:pt x="3045" y="2450"/>
                  </a:lnTo>
                  <a:lnTo>
                    <a:pt x="3035" y="2398"/>
                  </a:lnTo>
                  <a:lnTo>
                    <a:pt x="3023" y="2349"/>
                  </a:lnTo>
                  <a:lnTo>
                    <a:pt x="3005" y="2301"/>
                  </a:lnTo>
                  <a:lnTo>
                    <a:pt x="2983" y="2256"/>
                  </a:lnTo>
                  <a:lnTo>
                    <a:pt x="2965" y="2232"/>
                  </a:lnTo>
                  <a:lnTo>
                    <a:pt x="2943" y="2213"/>
                  </a:lnTo>
                  <a:lnTo>
                    <a:pt x="2918" y="2198"/>
                  </a:lnTo>
                  <a:lnTo>
                    <a:pt x="2889" y="2187"/>
                  </a:lnTo>
                  <a:lnTo>
                    <a:pt x="2857" y="2179"/>
                  </a:lnTo>
                  <a:lnTo>
                    <a:pt x="2824" y="2171"/>
                  </a:lnTo>
                  <a:lnTo>
                    <a:pt x="2788" y="2164"/>
                  </a:lnTo>
                  <a:lnTo>
                    <a:pt x="2721" y="2150"/>
                  </a:lnTo>
                  <a:lnTo>
                    <a:pt x="2659" y="2133"/>
                  </a:lnTo>
                  <a:lnTo>
                    <a:pt x="2601" y="2108"/>
                  </a:lnTo>
                  <a:lnTo>
                    <a:pt x="2545" y="2078"/>
                  </a:lnTo>
                  <a:lnTo>
                    <a:pt x="2493" y="2042"/>
                  </a:lnTo>
                  <a:lnTo>
                    <a:pt x="2482" y="2037"/>
                  </a:lnTo>
                  <a:lnTo>
                    <a:pt x="2470" y="2026"/>
                  </a:lnTo>
                  <a:lnTo>
                    <a:pt x="2460" y="2012"/>
                  </a:lnTo>
                  <a:lnTo>
                    <a:pt x="2435" y="1992"/>
                  </a:lnTo>
                  <a:lnTo>
                    <a:pt x="2412" y="1970"/>
                  </a:lnTo>
                  <a:lnTo>
                    <a:pt x="2390" y="1946"/>
                  </a:lnTo>
                  <a:lnTo>
                    <a:pt x="2370" y="1922"/>
                  </a:lnTo>
                  <a:lnTo>
                    <a:pt x="2288" y="1832"/>
                  </a:lnTo>
                  <a:lnTo>
                    <a:pt x="2210" y="1741"/>
                  </a:lnTo>
                  <a:lnTo>
                    <a:pt x="2136" y="1651"/>
                  </a:lnTo>
                  <a:lnTo>
                    <a:pt x="2067" y="1562"/>
                  </a:lnTo>
                  <a:lnTo>
                    <a:pt x="2004" y="1474"/>
                  </a:lnTo>
                  <a:lnTo>
                    <a:pt x="1935" y="1375"/>
                  </a:lnTo>
                  <a:lnTo>
                    <a:pt x="1895" y="1317"/>
                  </a:lnTo>
                  <a:lnTo>
                    <a:pt x="1855" y="1260"/>
                  </a:lnTo>
                  <a:lnTo>
                    <a:pt x="1816" y="1201"/>
                  </a:lnTo>
                  <a:lnTo>
                    <a:pt x="1780" y="1141"/>
                  </a:lnTo>
                  <a:lnTo>
                    <a:pt x="1747" y="1078"/>
                  </a:lnTo>
                  <a:lnTo>
                    <a:pt x="1717" y="1013"/>
                  </a:lnTo>
                  <a:lnTo>
                    <a:pt x="1691" y="945"/>
                  </a:lnTo>
                  <a:lnTo>
                    <a:pt x="1671" y="875"/>
                  </a:lnTo>
                  <a:lnTo>
                    <a:pt x="1657" y="805"/>
                  </a:lnTo>
                  <a:lnTo>
                    <a:pt x="1648" y="738"/>
                  </a:lnTo>
                  <a:lnTo>
                    <a:pt x="1644" y="671"/>
                  </a:lnTo>
                  <a:lnTo>
                    <a:pt x="1644" y="604"/>
                  </a:lnTo>
                  <a:lnTo>
                    <a:pt x="1645" y="537"/>
                  </a:lnTo>
                  <a:lnTo>
                    <a:pt x="1648" y="466"/>
                  </a:lnTo>
                  <a:lnTo>
                    <a:pt x="1649" y="444"/>
                  </a:lnTo>
                  <a:lnTo>
                    <a:pt x="1651" y="414"/>
                  </a:lnTo>
                  <a:lnTo>
                    <a:pt x="1652" y="385"/>
                  </a:lnTo>
                  <a:lnTo>
                    <a:pt x="1652" y="357"/>
                  </a:lnTo>
                  <a:lnTo>
                    <a:pt x="1651" y="331"/>
                  </a:lnTo>
                  <a:lnTo>
                    <a:pt x="1646" y="306"/>
                  </a:lnTo>
                  <a:lnTo>
                    <a:pt x="1641" y="286"/>
                  </a:lnTo>
                  <a:lnTo>
                    <a:pt x="1633" y="270"/>
                  </a:lnTo>
                  <a:lnTo>
                    <a:pt x="1620" y="258"/>
                  </a:lnTo>
                  <a:lnTo>
                    <a:pt x="1606" y="253"/>
                  </a:lnTo>
                  <a:lnTo>
                    <a:pt x="1601" y="253"/>
                  </a:lnTo>
                  <a:lnTo>
                    <a:pt x="1594" y="253"/>
                  </a:lnTo>
                  <a:close/>
                  <a:moveTo>
                    <a:pt x="1597" y="0"/>
                  </a:moveTo>
                  <a:lnTo>
                    <a:pt x="1644" y="2"/>
                  </a:lnTo>
                  <a:lnTo>
                    <a:pt x="1688" y="11"/>
                  </a:lnTo>
                  <a:lnTo>
                    <a:pt x="1728" y="26"/>
                  </a:lnTo>
                  <a:lnTo>
                    <a:pt x="1765" y="43"/>
                  </a:lnTo>
                  <a:lnTo>
                    <a:pt x="1798" y="68"/>
                  </a:lnTo>
                  <a:lnTo>
                    <a:pt x="1827" y="97"/>
                  </a:lnTo>
                  <a:lnTo>
                    <a:pt x="1853" y="131"/>
                  </a:lnTo>
                  <a:lnTo>
                    <a:pt x="1875" y="169"/>
                  </a:lnTo>
                  <a:lnTo>
                    <a:pt x="1892" y="212"/>
                  </a:lnTo>
                  <a:lnTo>
                    <a:pt x="1906" y="266"/>
                  </a:lnTo>
                  <a:lnTo>
                    <a:pt x="1914" y="321"/>
                  </a:lnTo>
                  <a:lnTo>
                    <a:pt x="1915" y="374"/>
                  </a:lnTo>
                  <a:lnTo>
                    <a:pt x="1914" y="429"/>
                  </a:lnTo>
                  <a:lnTo>
                    <a:pt x="1911" y="485"/>
                  </a:lnTo>
                  <a:lnTo>
                    <a:pt x="1910" y="519"/>
                  </a:lnTo>
                  <a:lnTo>
                    <a:pt x="1908" y="556"/>
                  </a:lnTo>
                  <a:lnTo>
                    <a:pt x="1907" y="630"/>
                  </a:lnTo>
                  <a:lnTo>
                    <a:pt x="1913" y="701"/>
                  </a:lnTo>
                  <a:lnTo>
                    <a:pt x="1921" y="767"/>
                  </a:lnTo>
                  <a:lnTo>
                    <a:pt x="1936" y="830"/>
                  </a:lnTo>
                  <a:lnTo>
                    <a:pt x="1957" y="892"/>
                  </a:lnTo>
                  <a:lnTo>
                    <a:pt x="1991" y="978"/>
                  </a:lnTo>
                  <a:lnTo>
                    <a:pt x="2033" y="1060"/>
                  </a:lnTo>
                  <a:lnTo>
                    <a:pt x="2081" y="1141"/>
                  </a:lnTo>
                  <a:lnTo>
                    <a:pt x="2132" y="1217"/>
                  </a:lnTo>
                  <a:lnTo>
                    <a:pt x="2186" y="1290"/>
                  </a:lnTo>
                  <a:lnTo>
                    <a:pt x="2238" y="1358"/>
                  </a:lnTo>
                  <a:lnTo>
                    <a:pt x="2290" y="1421"/>
                  </a:lnTo>
                  <a:lnTo>
                    <a:pt x="2355" y="1502"/>
                  </a:lnTo>
                  <a:lnTo>
                    <a:pt x="2409" y="1570"/>
                  </a:lnTo>
                  <a:lnTo>
                    <a:pt x="2464" y="1637"/>
                  </a:lnTo>
                  <a:lnTo>
                    <a:pt x="2522" y="1703"/>
                  </a:lnTo>
                  <a:lnTo>
                    <a:pt x="2581" y="1766"/>
                  </a:lnTo>
                  <a:lnTo>
                    <a:pt x="2643" y="1825"/>
                  </a:lnTo>
                  <a:lnTo>
                    <a:pt x="2683" y="1851"/>
                  </a:lnTo>
                  <a:lnTo>
                    <a:pt x="2725" y="1870"/>
                  </a:lnTo>
                  <a:lnTo>
                    <a:pt x="2772" y="1884"/>
                  </a:lnTo>
                  <a:lnTo>
                    <a:pt x="2823" y="1894"/>
                  </a:lnTo>
                  <a:lnTo>
                    <a:pt x="2850" y="1900"/>
                  </a:lnTo>
                  <a:lnTo>
                    <a:pt x="2874" y="1907"/>
                  </a:lnTo>
                  <a:lnTo>
                    <a:pt x="2883" y="1910"/>
                  </a:lnTo>
                  <a:lnTo>
                    <a:pt x="2893" y="1911"/>
                  </a:lnTo>
                  <a:lnTo>
                    <a:pt x="2900" y="1912"/>
                  </a:lnTo>
                  <a:lnTo>
                    <a:pt x="2970" y="1907"/>
                  </a:lnTo>
                  <a:lnTo>
                    <a:pt x="3045" y="1903"/>
                  </a:lnTo>
                  <a:lnTo>
                    <a:pt x="3120" y="1901"/>
                  </a:lnTo>
                  <a:lnTo>
                    <a:pt x="3163" y="1903"/>
                  </a:lnTo>
                  <a:lnTo>
                    <a:pt x="3207" y="1904"/>
                  </a:lnTo>
                  <a:lnTo>
                    <a:pt x="3254" y="1908"/>
                  </a:lnTo>
                  <a:lnTo>
                    <a:pt x="3304" y="1914"/>
                  </a:lnTo>
                  <a:lnTo>
                    <a:pt x="3354" y="1923"/>
                  </a:lnTo>
                  <a:lnTo>
                    <a:pt x="3403" y="1936"/>
                  </a:lnTo>
                  <a:lnTo>
                    <a:pt x="3453" y="1952"/>
                  </a:lnTo>
                  <a:lnTo>
                    <a:pt x="3502" y="1972"/>
                  </a:lnTo>
                  <a:lnTo>
                    <a:pt x="3551" y="1997"/>
                  </a:lnTo>
                  <a:lnTo>
                    <a:pt x="3596" y="2029"/>
                  </a:lnTo>
                  <a:lnTo>
                    <a:pt x="3639" y="2066"/>
                  </a:lnTo>
                  <a:lnTo>
                    <a:pt x="3676" y="2102"/>
                  </a:lnTo>
                  <a:lnTo>
                    <a:pt x="3709" y="2145"/>
                  </a:lnTo>
                  <a:lnTo>
                    <a:pt x="3735" y="2190"/>
                  </a:lnTo>
                  <a:lnTo>
                    <a:pt x="3759" y="2239"/>
                  </a:lnTo>
                  <a:lnTo>
                    <a:pt x="3777" y="2290"/>
                  </a:lnTo>
                  <a:lnTo>
                    <a:pt x="3792" y="2342"/>
                  </a:lnTo>
                  <a:lnTo>
                    <a:pt x="3803" y="2397"/>
                  </a:lnTo>
                  <a:lnTo>
                    <a:pt x="3811" y="2450"/>
                  </a:lnTo>
                  <a:lnTo>
                    <a:pt x="3817" y="2505"/>
                  </a:lnTo>
                  <a:lnTo>
                    <a:pt x="3821" y="2559"/>
                  </a:lnTo>
                  <a:lnTo>
                    <a:pt x="3824" y="2613"/>
                  </a:lnTo>
                  <a:lnTo>
                    <a:pt x="3824" y="2665"/>
                  </a:lnTo>
                  <a:lnTo>
                    <a:pt x="3824" y="2714"/>
                  </a:lnTo>
                  <a:lnTo>
                    <a:pt x="3824" y="2761"/>
                  </a:lnTo>
                  <a:lnTo>
                    <a:pt x="3824" y="2773"/>
                  </a:lnTo>
                  <a:lnTo>
                    <a:pt x="3822" y="2844"/>
                  </a:lnTo>
                  <a:lnTo>
                    <a:pt x="3821" y="2917"/>
                  </a:lnTo>
                  <a:lnTo>
                    <a:pt x="3817" y="2988"/>
                  </a:lnTo>
                  <a:lnTo>
                    <a:pt x="3811" y="3057"/>
                  </a:lnTo>
                  <a:lnTo>
                    <a:pt x="3802" y="3126"/>
                  </a:lnTo>
                  <a:lnTo>
                    <a:pt x="3791" y="3194"/>
                  </a:lnTo>
                  <a:lnTo>
                    <a:pt x="3775" y="3260"/>
                  </a:lnTo>
                  <a:lnTo>
                    <a:pt x="3758" y="3323"/>
                  </a:lnTo>
                  <a:lnTo>
                    <a:pt x="3734" y="3383"/>
                  </a:lnTo>
                  <a:lnTo>
                    <a:pt x="3707" y="3441"/>
                  </a:lnTo>
                  <a:lnTo>
                    <a:pt x="3675" y="3494"/>
                  </a:lnTo>
                  <a:lnTo>
                    <a:pt x="3636" y="3543"/>
                  </a:lnTo>
                  <a:lnTo>
                    <a:pt x="3602" y="3580"/>
                  </a:lnTo>
                  <a:lnTo>
                    <a:pt x="3563" y="3612"/>
                  </a:lnTo>
                  <a:lnTo>
                    <a:pt x="3523" y="3636"/>
                  </a:lnTo>
                  <a:lnTo>
                    <a:pt x="3480" y="3655"/>
                  </a:lnTo>
                  <a:lnTo>
                    <a:pt x="3436" y="3670"/>
                  </a:lnTo>
                  <a:lnTo>
                    <a:pt x="3392" y="3681"/>
                  </a:lnTo>
                  <a:lnTo>
                    <a:pt x="3348" y="3688"/>
                  </a:lnTo>
                  <a:lnTo>
                    <a:pt x="3303" y="3694"/>
                  </a:lnTo>
                  <a:lnTo>
                    <a:pt x="3260" y="3695"/>
                  </a:lnTo>
                  <a:lnTo>
                    <a:pt x="3218" y="3696"/>
                  </a:lnTo>
                  <a:lnTo>
                    <a:pt x="3134" y="3694"/>
                  </a:lnTo>
                  <a:lnTo>
                    <a:pt x="3052" y="3690"/>
                  </a:lnTo>
                  <a:lnTo>
                    <a:pt x="2983" y="3685"/>
                  </a:lnTo>
                  <a:lnTo>
                    <a:pt x="2918" y="3684"/>
                  </a:lnTo>
                  <a:lnTo>
                    <a:pt x="2897" y="3684"/>
                  </a:lnTo>
                  <a:lnTo>
                    <a:pt x="2838" y="3694"/>
                  </a:lnTo>
                  <a:lnTo>
                    <a:pt x="2777" y="3700"/>
                  </a:lnTo>
                  <a:lnTo>
                    <a:pt x="2721" y="3707"/>
                  </a:lnTo>
                  <a:lnTo>
                    <a:pt x="2661" y="3717"/>
                  </a:lnTo>
                  <a:lnTo>
                    <a:pt x="2634" y="3725"/>
                  </a:lnTo>
                  <a:lnTo>
                    <a:pt x="2606" y="3742"/>
                  </a:lnTo>
                  <a:lnTo>
                    <a:pt x="2579" y="3762"/>
                  </a:lnTo>
                  <a:lnTo>
                    <a:pt x="2551" y="3785"/>
                  </a:lnTo>
                  <a:lnTo>
                    <a:pt x="2523" y="3811"/>
                  </a:lnTo>
                  <a:lnTo>
                    <a:pt x="2485" y="3847"/>
                  </a:lnTo>
                  <a:lnTo>
                    <a:pt x="2446" y="3878"/>
                  </a:lnTo>
                  <a:lnTo>
                    <a:pt x="2370" y="3932"/>
                  </a:lnTo>
                  <a:lnTo>
                    <a:pt x="2311" y="3975"/>
                  </a:lnTo>
                  <a:lnTo>
                    <a:pt x="2249" y="4017"/>
                  </a:lnTo>
                  <a:lnTo>
                    <a:pt x="2186" y="4055"/>
                  </a:lnTo>
                  <a:lnTo>
                    <a:pt x="2118" y="4089"/>
                  </a:lnTo>
                  <a:lnTo>
                    <a:pt x="2049" y="4114"/>
                  </a:lnTo>
                  <a:lnTo>
                    <a:pt x="1977" y="4133"/>
                  </a:lnTo>
                  <a:lnTo>
                    <a:pt x="1904" y="4148"/>
                  </a:lnTo>
                  <a:lnTo>
                    <a:pt x="1830" y="4159"/>
                  </a:lnTo>
                  <a:lnTo>
                    <a:pt x="1757" y="4168"/>
                  </a:lnTo>
                  <a:lnTo>
                    <a:pt x="1668" y="4181"/>
                  </a:lnTo>
                  <a:lnTo>
                    <a:pt x="1583" y="4194"/>
                  </a:lnTo>
                  <a:lnTo>
                    <a:pt x="1531" y="4201"/>
                  </a:lnTo>
                  <a:lnTo>
                    <a:pt x="1482" y="4205"/>
                  </a:lnTo>
                  <a:lnTo>
                    <a:pt x="1386" y="4216"/>
                  </a:lnTo>
                  <a:lnTo>
                    <a:pt x="1288" y="4225"/>
                  </a:lnTo>
                  <a:lnTo>
                    <a:pt x="1190" y="4229"/>
                  </a:lnTo>
                  <a:lnTo>
                    <a:pt x="1125" y="4226"/>
                  </a:lnTo>
                  <a:lnTo>
                    <a:pt x="1066" y="4222"/>
                  </a:lnTo>
                  <a:lnTo>
                    <a:pt x="1011" y="4212"/>
                  </a:lnTo>
                  <a:lnTo>
                    <a:pt x="954" y="4193"/>
                  </a:lnTo>
                  <a:lnTo>
                    <a:pt x="902" y="4167"/>
                  </a:lnTo>
                  <a:lnTo>
                    <a:pt x="856" y="4137"/>
                  </a:lnTo>
                  <a:lnTo>
                    <a:pt x="814" y="4103"/>
                  </a:lnTo>
                  <a:lnTo>
                    <a:pt x="778" y="4063"/>
                  </a:lnTo>
                  <a:lnTo>
                    <a:pt x="747" y="4021"/>
                  </a:lnTo>
                  <a:lnTo>
                    <a:pt x="724" y="3974"/>
                  </a:lnTo>
                  <a:lnTo>
                    <a:pt x="706" y="3925"/>
                  </a:lnTo>
                  <a:lnTo>
                    <a:pt x="695" y="3874"/>
                  </a:lnTo>
                  <a:lnTo>
                    <a:pt x="692" y="3821"/>
                  </a:lnTo>
                  <a:lnTo>
                    <a:pt x="644" y="3798"/>
                  </a:lnTo>
                  <a:lnTo>
                    <a:pt x="597" y="3769"/>
                  </a:lnTo>
                  <a:lnTo>
                    <a:pt x="554" y="3732"/>
                  </a:lnTo>
                  <a:lnTo>
                    <a:pt x="514" y="3691"/>
                  </a:lnTo>
                  <a:lnTo>
                    <a:pt x="480" y="3646"/>
                  </a:lnTo>
                  <a:lnTo>
                    <a:pt x="450" y="3595"/>
                  </a:lnTo>
                  <a:lnTo>
                    <a:pt x="426" y="3547"/>
                  </a:lnTo>
                  <a:lnTo>
                    <a:pt x="410" y="3499"/>
                  </a:lnTo>
                  <a:lnTo>
                    <a:pt x="399" y="3451"/>
                  </a:lnTo>
                  <a:lnTo>
                    <a:pt x="393" y="3404"/>
                  </a:lnTo>
                  <a:lnTo>
                    <a:pt x="394" y="3357"/>
                  </a:lnTo>
                  <a:lnTo>
                    <a:pt x="400" y="3312"/>
                  </a:lnTo>
                  <a:lnTo>
                    <a:pt x="352" y="3276"/>
                  </a:lnTo>
                  <a:lnTo>
                    <a:pt x="307" y="3235"/>
                  </a:lnTo>
                  <a:lnTo>
                    <a:pt x="268" y="3192"/>
                  </a:lnTo>
                  <a:lnTo>
                    <a:pt x="234" y="3144"/>
                  </a:lnTo>
                  <a:lnTo>
                    <a:pt x="205" y="3093"/>
                  </a:lnTo>
                  <a:lnTo>
                    <a:pt x="183" y="3040"/>
                  </a:lnTo>
                  <a:lnTo>
                    <a:pt x="167" y="2985"/>
                  </a:lnTo>
                  <a:lnTo>
                    <a:pt x="157" y="2930"/>
                  </a:lnTo>
                  <a:lnTo>
                    <a:pt x="153" y="2875"/>
                  </a:lnTo>
                  <a:lnTo>
                    <a:pt x="157" y="2819"/>
                  </a:lnTo>
                  <a:lnTo>
                    <a:pt x="167" y="2766"/>
                  </a:lnTo>
                  <a:lnTo>
                    <a:pt x="128" y="2735"/>
                  </a:lnTo>
                  <a:lnTo>
                    <a:pt x="94" y="2696"/>
                  </a:lnTo>
                  <a:lnTo>
                    <a:pt x="63" y="2654"/>
                  </a:lnTo>
                  <a:lnTo>
                    <a:pt x="40" y="2606"/>
                  </a:lnTo>
                  <a:lnTo>
                    <a:pt x="21" y="2554"/>
                  </a:lnTo>
                  <a:lnTo>
                    <a:pt x="7" y="2499"/>
                  </a:lnTo>
                  <a:lnTo>
                    <a:pt x="1" y="2444"/>
                  </a:lnTo>
                  <a:lnTo>
                    <a:pt x="0" y="2391"/>
                  </a:lnTo>
                  <a:lnTo>
                    <a:pt x="4" y="2338"/>
                  </a:lnTo>
                  <a:lnTo>
                    <a:pt x="14" y="2286"/>
                  </a:lnTo>
                  <a:lnTo>
                    <a:pt x="29" y="2237"/>
                  </a:lnTo>
                  <a:lnTo>
                    <a:pt x="48" y="2189"/>
                  </a:lnTo>
                  <a:lnTo>
                    <a:pt x="73" y="2143"/>
                  </a:lnTo>
                  <a:lnTo>
                    <a:pt x="101" y="2102"/>
                  </a:lnTo>
                  <a:lnTo>
                    <a:pt x="134" y="2066"/>
                  </a:lnTo>
                  <a:lnTo>
                    <a:pt x="177" y="2030"/>
                  </a:lnTo>
                  <a:lnTo>
                    <a:pt x="222" y="1998"/>
                  </a:lnTo>
                  <a:lnTo>
                    <a:pt x="270" y="1972"/>
                  </a:lnTo>
                  <a:lnTo>
                    <a:pt x="320" y="1951"/>
                  </a:lnTo>
                  <a:lnTo>
                    <a:pt x="371" y="1933"/>
                  </a:lnTo>
                  <a:lnTo>
                    <a:pt x="423" y="1918"/>
                  </a:lnTo>
                  <a:lnTo>
                    <a:pt x="476" y="1904"/>
                  </a:lnTo>
                  <a:lnTo>
                    <a:pt x="528" y="1893"/>
                  </a:lnTo>
                  <a:lnTo>
                    <a:pt x="581" y="1885"/>
                  </a:lnTo>
                  <a:lnTo>
                    <a:pt x="632" y="1875"/>
                  </a:lnTo>
                  <a:lnTo>
                    <a:pt x="710" y="1863"/>
                  </a:lnTo>
                  <a:lnTo>
                    <a:pt x="742" y="1855"/>
                  </a:lnTo>
                  <a:lnTo>
                    <a:pt x="778" y="1847"/>
                  </a:lnTo>
                  <a:lnTo>
                    <a:pt x="829" y="1834"/>
                  </a:lnTo>
                  <a:lnTo>
                    <a:pt x="877" y="1822"/>
                  </a:lnTo>
                  <a:lnTo>
                    <a:pt x="922" y="1808"/>
                  </a:lnTo>
                  <a:lnTo>
                    <a:pt x="964" y="1795"/>
                  </a:lnTo>
                  <a:lnTo>
                    <a:pt x="1002" y="1780"/>
                  </a:lnTo>
                  <a:lnTo>
                    <a:pt x="1038" y="1762"/>
                  </a:lnTo>
                  <a:lnTo>
                    <a:pt x="1069" y="1743"/>
                  </a:lnTo>
                  <a:lnTo>
                    <a:pt x="1096" y="1721"/>
                  </a:lnTo>
                  <a:lnTo>
                    <a:pt x="1120" y="1696"/>
                  </a:lnTo>
                  <a:lnTo>
                    <a:pt x="1138" y="1667"/>
                  </a:lnTo>
                  <a:lnTo>
                    <a:pt x="1151" y="1636"/>
                  </a:lnTo>
                  <a:lnTo>
                    <a:pt x="1160" y="1600"/>
                  </a:lnTo>
                  <a:lnTo>
                    <a:pt x="1162" y="1561"/>
                  </a:lnTo>
                  <a:lnTo>
                    <a:pt x="1160" y="1502"/>
                  </a:lnTo>
                  <a:lnTo>
                    <a:pt x="1150" y="1443"/>
                  </a:lnTo>
                  <a:lnTo>
                    <a:pt x="1138" y="1386"/>
                  </a:lnTo>
                  <a:lnTo>
                    <a:pt x="1121" y="1328"/>
                  </a:lnTo>
                  <a:lnTo>
                    <a:pt x="1102" y="1271"/>
                  </a:lnTo>
                  <a:lnTo>
                    <a:pt x="1081" y="1212"/>
                  </a:lnTo>
                  <a:lnTo>
                    <a:pt x="1060" y="1153"/>
                  </a:lnTo>
                  <a:lnTo>
                    <a:pt x="1040" y="1094"/>
                  </a:lnTo>
                  <a:lnTo>
                    <a:pt x="1022" y="1034"/>
                  </a:lnTo>
                  <a:lnTo>
                    <a:pt x="1007" y="971"/>
                  </a:lnTo>
                  <a:lnTo>
                    <a:pt x="996" y="908"/>
                  </a:lnTo>
                  <a:lnTo>
                    <a:pt x="990" y="841"/>
                  </a:lnTo>
                  <a:lnTo>
                    <a:pt x="990" y="773"/>
                  </a:lnTo>
                  <a:lnTo>
                    <a:pt x="997" y="695"/>
                  </a:lnTo>
                  <a:lnTo>
                    <a:pt x="1009" y="619"/>
                  </a:lnTo>
                  <a:lnTo>
                    <a:pt x="1026" y="545"/>
                  </a:lnTo>
                  <a:lnTo>
                    <a:pt x="1048" y="476"/>
                  </a:lnTo>
                  <a:lnTo>
                    <a:pt x="1074" y="409"/>
                  </a:lnTo>
                  <a:lnTo>
                    <a:pt x="1106" y="346"/>
                  </a:lnTo>
                  <a:lnTo>
                    <a:pt x="1142" y="286"/>
                  </a:lnTo>
                  <a:lnTo>
                    <a:pt x="1180" y="231"/>
                  </a:lnTo>
                  <a:lnTo>
                    <a:pt x="1224" y="182"/>
                  </a:lnTo>
                  <a:lnTo>
                    <a:pt x="1271" y="136"/>
                  </a:lnTo>
                  <a:lnTo>
                    <a:pt x="1322" y="97"/>
                  </a:lnTo>
                  <a:lnTo>
                    <a:pt x="1362" y="69"/>
                  </a:lnTo>
                  <a:lnTo>
                    <a:pt x="1406" y="45"/>
                  </a:lnTo>
                  <a:lnTo>
                    <a:pt x="1453" y="26"/>
                  </a:lnTo>
                  <a:lnTo>
                    <a:pt x="1500" y="12"/>
                  </a:lnTo>
                  <a:lnTo>
                    <a:pt x="1549" y="2"/>
                  </a:lnTo>
                  <a:lnTo>
                    <a:pt x="1597" y="0"/>
                  </a:lnTo>
                  <a:close/>
                </a:path>
              </a:pathLst>
            </a:custGeom>
            <a:solidFill>
              <a:schemeClr val="bg1"/>
            </a:solidFill>
            <a:ln w="0">
              <a:noFill/>
              <a:prstDash val="solid"/>
              <a:round/>
            </a:ln>
          </p:spPr>
          <p:txBody>
            <a:bodyPr anchor="ctr"/>
            <a:lstStyle/>
            <a:p>
              <a:pPr algn="ctr"/>
              <a:endParaRPr/>
            </a:p>
          </p:txBody>
        </p:sp>
        <p:sp>
          <p:nvSpPr>
            <p:cNvPr id="27" name="任意多边形: 形状 26"/>
            <p:cNvSpPr/>
            <p:nvPr/>
          </p:nvSpPr>
          <p:spPr bwMode="auto">
            <a:xfrm>
              <a:off x="5546450" y="2588178"/>
              <a:ext cx="236554" cy="238543"/>
            </a:xfrm>
            <a:custGeom>
              <a:avLst/>
              <a:gdLst>
                <a:gd name="T0" fmla="*/ 100 w 101"/>
                <a:gd name="T1" fmla="*/ 50 h 101"/>
                <a:gd name="T2" fmla="*/ 51 w 101"/>
                <a:gd name="T3" fmla="*/ 100 h 101"/>
                <a:gd name="T4" fmla="*/ 1 w 101"/>
                <a:gd name="T5" fmla="*/ 51 h 101"/>
                <a:gd name="T6" fmla="*/ 50 w 101"/>
                <a:gd name="T7" fmla="*/ 1 h 101"/>
                <a:gd name="T8" fmla="*/ 100 w 101"/>
                <a:gd name="T9" fmla="*/ 50 h 101"/>
                <a:gd name="T10" fmla="*/ 20 w 101"/>
                <a:gd name="T11" fmla="*/ 51 h 101"/>
                <a:gd name="T12" fmla="*/ 23 w 101"/>
                <a:gd name="T13" fmla="*/ 37 h 101"/>
                <a:gd name="T14" fmla="*/ 12 w 101"/>
                <a:gd name="T15" fmla="*/ 31 h 101"/>
                <a:gd name="T16" fmla="*/ 7 w 101"/>
                <a:gd name="T17" fmla="*/ 51 h 101"/>
                <a:gd name="T18" fmla="*/ 12 w 101"/>
                <a:gd name="T19" fmla="*/ 70 h 101"/>
                <a:gd name="T20" fmla="*/ 23 w 101"/>
                <a:gd name="T21" fmla="*/ 64 h 101"/>
                <a:gd name="T22" fmla="*/ 20 w 101"/>
                <a:gd name="T23" fmla="*/ 51 h 101"/>
                <a:gd name="T24" fmla="*/ 74 w 101"/>
                <a:gd name="T25" fmla="*/ 51 h 101"/>
                <a:gd name="T26" fmla="*/ 51 w 101"/>
                <a:gd name="T27" fmla="*/ 27 h 101"/>
                <a:gd name="T28" fmla="*/ 27 w 101"/>
                <a:gd name="T29" fmla="*/ 51 h 101"/>
                <a:gd name="T30" fmla="*/ 51 w 101"/>
                <a:gd name="T31" fmla="*/ 74 h 101"/>
                <a:gd name="T32" fmla="*/ 74 w 101"/>
                <a:gd name="T33" fmla="*/ 51 h 101"/>
                <a:gd name="T34" fmla="*/ 31 w 101"/>
                <a:gd name="T35" fmla="*/ 12 h 101"/>
                <a:gd name="T36" fmla="*/ 37 w 101"/>
                <a:gd name="T37" fmla="*/ 23 h 101"/>
                <a:gd name="T38" fmla="*/ 51 w 101"/>
                <a:gd name="T39" fmla="*/ 20 h 101"/>
                <a:gd name="T40" fmla="*/ 64 w 101"/>
                <a:gd name="T41" fmla="*/ 23 h 101"/>
                <a:gd name="T42" fmla="*/ 70 w 101"/>
                <a:gd name="T43" fmla="*/ 12 h 101"/>
                <a:gd name="T44" fmla="*/ 50 w 101"/>
                <a:gd name="T45" fmla="*/ 7 h 101"/>
                <a:gd name="T46" fmla="*/ 31 w 101"/>
                <a:gd name="T47" fmla="*/ 12 h 101"/>
                <a:gd name="T48" fmla="*/ 70 w 101"/>
                <a:gd name="T49" fmla="*/ 89 h 101"/>
                <a:gd name="T50" fmla="*/ 64 w 101"/>
                <a:gd name="T51" fmla="*/ 78 h 101"/>
                <a:gd name="T52" fmla="*/ 51 w 101"/>
                <a:gd name="T53" fmla="*/ 81 h 101"/>
                <a:gd name="T54" fmla="*/ 37 w 101"/>
                <a:gd name="T55" fmla="*/ 78 h 101"/>
                <a:gd name="T56" fmla="*/ 31 w 101"/>
                <a:gd name="T57" fmla="*/ 89 h 101"/>
                <a:gd name="T58" fmla="*/ 51 w 101"/>
                <a:gd name="T59" fmla="*/ 94 h 101"/>
                <a:gd name="T60" fmla="*/ 70 w 101"/>
                <a:gd name="T61" fmla="*/ 89 h 101"/>
                <a:gd name="T62" fmla="*/ 89 w 101"/>
                <a:gd name="T63" fmla="*/ 70 h 101"/>
                <a:gd name="T64" fmla="*/ 94 w 101"/>
                <a:gd name="T65" fmla="*/ 50 h 101"/>
                <a:gd name="T66" fmla="*/ 89 w 101"/>
                <a:gd name="T67" fmla="*/ 31 h 101"/>
                <a:gd name="T68" fmla="*/ 78 w 101"/>
                <a:gd name="T69" fmla="*/ 37 h 101"/>
                <a:gd name="T70" fmla="*/ 81 w 101"/>
                <a:gd name="T71" fmla="*/ 51 h 101"/>
                <a:gd name="T72" fmla="*/ 78 w 101"/>
                <a:gd name="T73" fmla="*/ 64 h 101"/>
                <a:gd name="T74" fmla="*/ 89 w 101"/>
                <a:gd name="T75" fmla="*/ 7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1" h="101">
                  <a:moveTo>
                    <a:pt x="100" y="50"/>
                  </a:moveTo>
                  <a:cubicBezTo>
                    <a:pt x="101" y="77"/>
                    <a:pt x="79" y="100"/>
                    <a:pt x="51" y="100"/>
                  </a:cubicBezTo>
                  <a:cubicBezTo>
                    <a:pt x="24" y="101"/>
                    <a:pt x="1" y="79"/>
                    <a:pt x="1" y="51"/>
                  </a:cubicBezTo>
                  <a:cubicBezTo>
                    <a:pt x="0" y="24"/>
                    <a:pt x="22" y="1"/>
                    <a:pt x="50" y="1"/>
                  </a:cubicBezTo>
                  <a:cubicBezTo>
                    <a:pt x="77" y="0"/>
                    <a:pt x="100" y="22"/>
                    <a:pt x="100" y="50"/>
                  </a:cubicBezTo>
                  <a:close/>
                  <a:moveTo>
                    <a:pt x="20" y="51"/>
                  </a:moveTo>
                  <a:cubicBezTo>
                    <a:pt x="20" y="46"/>
                    <a:pt x="21" y="41"/>
                    <a:pt x="23" y="37"/>
                  </a:cubicBezTo>
                  <a:cubicBezTo>
                    <a:pt x="12" y="31"/>
                    <a:pt x="12" y="31"/>
                    <a:pt x="12" y="31"/>
                  </a:cubicBezTo>
                  <a:cubicBezTo>
                    <a:pt x="9" y="37"/>
                    <a:pt x="7" y="44"/>
                    <a:pt x="7" y="51"/>
                  </a:cubicBezTo>
                  <a:cubicBezTo>
                    <a:pt x="7" y="58"/>
                    <a:pt x="9" y="65"/>
                    <a:pt x="12" y="70"/>
                  </a:cubicBezTo>
                  <a:cubicBezTo>
                    <a:pt x="23" y="64"/>
                    <a:pt x="23" y="64"/>
                    <a:pt x="23" y="64"/>
                  </a:cubicBezTo>
                  <a:cubicBezTo>
                    <a:pt x="21" y="60"/>
                    <a:pt x="20" y="55"/>
                    <a:pt x="20" y="51"/>
                  </a:cubicBezTo>
                  <a:close/>
                  <a:moveTo>
                    <a:pt x="74" y="51"/>
                  </a:moveTo>
                  <a:cubicBezTo>
                    <a:pt x="74" y="37"/>
                    <a:pt x="64" y="27"/>
                    <a:pt x="51" y="27"/>
                  </a:cubicBezTo>
                  <a:cubicBezTo>
                    <a:pt x="37" y="27"/>
                    <a:pt x="27" y="37"/>
                    <a:pt x="27" y="51"/>
                  </a:cubicBezTo>
                  <a:cubicBezTo>
                    <a:pt x="27" y="64"/>
                    <a:pt x="37" y="74"/>
                    <a:pt x="51" y="74"/>
                  </a:cubicBezTo>
                  <a:cubicBezTo>
                    <a:pt x="64" y="74"/>
                    <a:pt x="74" y="64"/>
                    <a:pt x="74" y="51"/>
                  </a:cubicBezTo>
                  <a:close/>
                  <a:moveTo>
                    <a:pt x="31" y="12"/>
                  </a:moveTo>
                  <a:cubicBezTo>
                    <a:pt x="37" y="23"/>
                    <a:pt x="37" y="23"/>
                    <a:pt x="37" y="23"/>
                  </a:cubicBezTo>
                  <a:cubicBezTo>
                    <a:pt x="41" y="21"/>
                    <a:pt x="46" y="20"/>
                    <a:pt x="51" y="20"/>
                  </a:cubicBezTo>
                  <a:cubicBezTo>
                    <a:pt x="55" y="20"/>
                    <a:pt x="60" y="21"/>
                    <a:pt x="64" y="23"/>
                  </a:cubicBezTo>
                  <a:cubicBezTo>
                    <a:pt x="70" y="12"/>
                    <a:pt x="70" y="12"/>
                    <a:pt x="70" y="12"/>
                  </a:cubicBezTo>
                  <a:cubicBezTo>
                    <a:pt x="64" y="9"/>
                    <a:pt x="57" y="7"/>
                    <a:pt x="50" y="7"/>
                  </a:cubicBezTo>
                  <a:cubicBezTo>
                    <a:pt x="43" y="8"/>
                    <a:pt x="36" y="9"/>
                    <a:pt x="31" y="12"/>
                  </a:cubicBezTo>
                  <a:close/>
                  <a:moveTo>
                    <a:pt x="70" y="89"/>
                  </a:moveTo>
                  <a:cubicBezTo>
                    <a:pt x="64" y="78"/>
                    <a:pt x="64" y="78"/>
                    <a:pt x="64" y="78"/>
                  </a:cubicBezTo>
                  <a:cubicBezTo>
                    <a:pt x="60" y="80"/>
                    <a:pt x="55" y="81"/>
                    <a:pt x="51" y="81"/>
                  </a:cubicBezTo>
                  <a:cubicBezTo>
                    <a:pt x="46" y="81"/>
                    <a:pt x="41" y="80"/>
                    <a:pt x="37" y="78"/>
                  </a:cubicBezTo>
                  <a:cubicBezTo>
                    <a:pt x="31" y="89"/>
                    <a:pt x="31" y="89"/>
                    <a:pt x="31" y="89"/>
                  </a:cubicBezTo>
                  <a:cubicBezTo>
                    <a:pt x="37" y="92"/>
                    <a:pt x="44" y="94"/>
                    <a:pt x="51" y="94"/>
                  </a:cubicBezTo>
                  <a:cubicBezTo>
                    <a:pt x="58" y="94"/>
                    <a:pt x="65" y="92"/>
                    <a:pt x="70" y="89"/>
                  </a:cubicBezTo>
                  <a:close/>
                  <a:moveTo>
                    <a:pt x="89" y="70"/>
                  </a:moveTo>
                  <a:cubicBezTo>
                    <a:pt x="92" y="64"/>
                    <a:pt x="94" y="57"/>
                    <a:pt x="94" y="50"/>
                  </a:cubicBezTo>
                  <a:cubicBezTo>
                    <a:pt x="94" y="43"/>
                    <a:pt x="92" y="36"/>
                    <a:pt x="89" y="31"/>
                  </a:cubicBezTo>
                  <a:cubicBezTo>
                    <a:pt x="78" y="37"/>
                    <a:pt x="78" y="37"/>
                    <a:pt x="78" y="37"/>
                  </a:cubicBezTo>
                  <a:cubicBezTo>
                    <a:pt x="80" y="41"/>
                    <a:pt x="81" y="46"/>
                    <a:pt x="81" y="51"/>
                  </a:cubicBezTo>
                  <a:cubicBezTo>
                    <a:pt x="81" y="55"/>
                    <a:pt x="80" y="60"/>
                    <a:pt x="78" y="64"/>
                  </a:cubicBezTo>
                  <a:lnTo>
                    <a:pt x="89" y="70"/>
                  </a:lnTo>
                  <a:close/>
                </a:path>
              </a:pathLst>
            </a:custGeom>
            <a:solidFill>
              <a:schemeClr val="bg2"/>
            </a:solidFill>
            <a:ln>
              <a:noFill/>
            </a:ln>
          </p:spPr>
          <p:txBody>
            <a:bodyPr anchor="ctr"/>
            <a:lstStyle/>
            <a:p>
              <a:pPr algn="ctr"/>
              <a:endParaRPr/>
            </a:p>
          </p:txBody>
        </p:sp>
        <p:sp>
          <p:nvSpPr>
            <p:cNvPr id="28" name="任意多边形: 形状 27"/>
            <p:cNvSpPr/>
            <p:nvPr/>
          </p:nvSpPr>
          <p:spPr bwMode="auto">
            <a:xfrm>
              <a:off x="6884573" y="3319766"/>
              <a:ext cx="258023" cy="255838"/>
            </a:xfrm>
            <a:custGeom>
              <a:avLst/>
              <a:gdLst>
                <a:gd name="T0" fmla="*/ 100 w 100"/>
                <a:gd name="T1" fmla="*/ 39 h 99"/>
                <a:gd name="T2" fmla="*/ 63 w 100"/>
                <a:gd name="T3" fmla="*/ 78 h 99"/>
                <a:gd name="T4" fmla="*/ 33 w 100"/>
                <a:gd name="T5" fmla="*/ 99 h 99"/>
                <a:gd name="T6" fmla="*/ 0 w 100"/>
                <a:gd name="T7" fmla="*/ 66 h 99"/>
                <a:gd name="T8" fmla="*/ 21 w 100"/>
                <a:gd name="T9" fmla="*/ 36 h 99"/>
                <a:gd name="T10" fmla="*/ 60 w 100"/>
                <a:gd name="T11" fmla="*/ 0 h 99"/>
                <a:gd name="T12" fmla="*/ 100 w 100"/>
                <a:gd name="T13" fmla="*/ 39 h 99"/>
                <a:gd name="T14" fmla="*/ 0 w 100"/>
                <a:gd name="T15" fmla="*/ 12 h 99"/>
                <a:gd name="T16" fmla="*/ 11 w 100"/>
                <a:gd name="T17" fmla="*/ 1 h 99"/>
                <a:gd name="T18" fmla="*/ 22 w 100"/>
                <a:gd name="T19" fmla="*/ 12 h 99"/>
                <a:gd name="T20" fmla="*/ 11 w 100"/>
                <a:gd name="T21" fmla="*/ 23 h 99"/>
                <a:gd name="T22" fmla="*/ 0 w 100"/>
                <a:gd name="T23" fmla="*/ 12 h 99"/>
                <a:gd name="T24" fmla="*/ 5 w 100"/>
                <a:gd name="T25" fmla="*/ 12 h 99"/>
                <a:gd name="T26" fmla="*/ 11 w 100"/>
                <a:gd name="T27" fmla="*/ 18 h 99"/>
                <a:gd name="T28" fmla="*/ 17 w 100"/>
                <a:gd name="T29" fmla="*/ 12 h 99"/>
                <a:gd name="T30" fmla="*/ 11 w 100"/>
                <a:gd name="T31" fmla="*/ 6 h 99"/>
                <a:gd name="T32" fmla="*/ 5 w 100"/>
                <a:gd name="T33" fmla="*/ 12 h 99"/>
                <a:gd name="T34" fmla="*/ 52 w 100"/>
                <a:gd name="T35" fmla="*/ 77 h 99"/>
                <a:gd name="T36" fmla="*/ 22 w 100"/>
                <a:gd name="T37" fmla="*/ 48 h 99"/>
                <a:gd name="T38" fmla="*/ 11 w 100"/>
                <a:gd name="T39" fmla="*/ 66 h 99"/>
                <a:gd name="T40" fmla="*/ 33 w 100"/>
                <a:gd name="T41" fmla="*/ 88 h 99"/>
                <a:gd name="T42" fmla="*/ 52 w 100"/>
                <a:gd name="T43" fmla="*/ 77 h 99"/>
                <a:gd name="T44" fmla="*/ 88 w 100"/>
                <a:gd name="T45" fmla="*/ 39 h 99"/>
                <a:gd name="T46" fmla="*/ 60 w 100"/>
                <a:gd name="T47" fmla="*/ 12 h 99"/>
                <a:gd name="T48" fmla="*/ 33 w 100"/>
                <a:gd name="T49" fmla="*/ 34 h 99"/>
                <a:gd name="T50" fmla="*/ 66 w 100"/>
                <a:gd name="T51" fmla="*/ 66 h 99"/>
                <a:gd name="T52" fmla="*/ 88 w 100"/>
                <a:gd name="T53" fmla="*/ 39 h 99"/>
                <a:gd name="T54" fmla="*/ 55 w 100"/>
                <a:gd name="T55" fmla="*/ 66 h 99"/>
                <a:gd name="T56" fmla="*/ 33 w 100"/>
                <a:gd name="T57" fmla="*/ 45 h 99"/>
                <a:gd name="T58" fmla="*/ 55 w 100"/>
                <a:gd name="T59" fmla="*/ 6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0" h="99">
                  <a:moveTo>
                    <a:pt x="100" y="39"/>
                  </a:moveTo>
                  <a:cubicBezTo>
                    <a:pt x="100" y="60"/>
                    <a:pt x="84" y="77"/>
                    <a:pt x="63" y="78"/>
                  </a:cubicBezTo>
                  <a:cubicBezTo>
                    <a:pt x="59" y="91"/>
                    <a:pt x="47" y="99"/>
                    <a:pt x="33" y="99"/>
                  </a:cubicBezTo>
                  <a:cubicBezTo>
                    <a:pt x="15" y="99"/>
                    <a:pt x="0" y="84"/>
                    <a:pt x="0" y="66"/>
                  </a:cubicBezTo>
                  <a:cubicBezTo>
                    <a:pt x="0" y="53"/>
                    <a:pt x="9" y="41"/>
                    <a:pt x="21" y="36"/>
                  </a:cubicBezTo>
                  <a:cubicBezTo>
                    <a:pt x="23" y="16"/>
                    <a:pt x="40" y="0"/>
                    <a:pt x="60" y="0"/>
                  </a:cubicBezTo>
                  <a:cubicBezTo>
                    <a:pt x="82" y="0"/>
                    <a:pt x="100" y="18"/>
                    <a:pt x="100" y="39"/>
                  </a:cubicBezTo>
                  <a:close/>
                  <a:moveTo>
                    <a:pt x="0" y="12"/>
                  </a:moveTo>
                  <a:cubicBezTo>
                    <a:pt x="0" y="6"/>
                    <a:pt x="5" y="1"/>
                    <a:pt x="11" y="1"/>
                  </a:cubicBezTo>
                  <a:cubicBezTo>
                    <a:pt x="17" y="1"/>
                    <a:pt x="22" y="6"/>
                    <a:pt x="22" y="12"/>
                  </a:cubicBezTo>
                  <a:cubicBezTo>
                    <a:pt x="22" y="18"/>
                    <a:pt x="17" y="23"/>
                    <a:pt x="11" y="23"/>
                  </a:cubicBezTo>
                  <a:cubicBezTo>
                    <a:pt x="5" y="23"/>
                    <a:pt x="0" y="18"/>
                    <a:pt x="0" y="12"/>
                  </a:cubicBezTo>
                  <a:close/>
                  <a:moveTo>
                    <a:pt x="5" y="12"/>
                  </a:moveTo>
                  <a:cubicBezTo>
                    <a:pt x="5" y="15"/>
                    <a:pt x="8" y="18"/>
                    <a:pt x="11" y="18"/>
                  </a:cubicBezTo>
                  <a:cubicBezTo>
                    <a:pt x="15" y="18"/>
                    <a:pt x="17" y="15"/>
                    <a:pt x="17" y="12"/>
                  </a:cubicBezTo>
                  <a:cubicBezTo>
                    <a:pt x="17" y="8"/>
                    <a:pt x="15" y="6"/>
                    <a:pt x="11" y="6"/>
                  </a:cubicBezTo>
                  <a:cubicBezTo>
                    <a:pt x="8" y="6"/>
                    <a:pt x="5" y="8"/>
                    <a:pt x="5" y="12"/>
                  </a:cubicBezTo>
                  <a:close/>
                  <a:moveTo>
                    <a:pt x="52" y="77"/>
                  </a:moveTo>
                  <a:cubicBezTo>
                    <a:pt x="37" y="74"/>
                    <a:pt x="25" y="62"/>
                    <a:pt x="22" y="48"/>
                  </a:cubicBezTo>
                  <a:cubicBezTo>
                    <a:pt x="15" y="51"/>
                    <a:pt x="11" y="58"/>
                    <a:pt x="11" y="66"/>
                  </a:cubicBezTo>
                  <a:cubicBezTo>
                    <a:pt x="11" y="78"/>
                    <a:pt x="21" y="88"/>
                    <a:pt x="33" y="88"/>
                  </a:cubicBezTo>
                  <a:cubicBezTo>
                    <a:pt x="41" y="88"/>
                    <a:pt x="48" y="84"/>
                    <a:pt x="52" y="77"/>
                  </a:cubicBezTo>
                  <a:close/>
                  <a:moveTo>
                    <a:pt x="88" y="39"/>
                  </a:moveTo>
                  <a:cubicBezTo>
                    <a:pt x="88" y="24"/>
                    <a:pt x="75" y="12"/>
                    <a:pt x="60" y="12"/>
                  </a:cubicBezTo>
                  <a:cubicBezTo>
                    <a:pt x="47" y="12"/>
                    <a:pt x="36" y="21"/>
                    <a:pt x="33" y="34"/>
                  </a:cubicBezTo>
                  <a:cubicBezTo>
                    <a:pt x="51" y="34"/>
                    <a:pt x="65" y="48"/>
                    <a:pt x="66" y="66"/>
                  </a:cubicBezTo>
                  <a:cubicBezTo>
                    <a:pt x="78" y="64"/>
                    <a:pt x="88" y="52"/>
                    <a:pt x="88" y="39"/>
                  </a:cubicBezTo>
                  <a:close/>
                  <a:moveTo>
                    <a:pt x="55" y="66"/>
                  </a:moveTo>
                  <a:cubicBezTo>
                    <a:pt x="55" y="54"/>
                    <a:pt x="45" y="45"/>
                    <a:pt x="33" y="45"/>
                  </a:cubicBezTo>
                  <a:cubicBezTo>
                    <a:pt x="35" y="55"/>
                    <a:pt x="44" y="64"/>
                    <a:pt x="55" y="66"/>
                  </a:cubicBezTo>
                  <a:close/>
                </a:path>
              </a:pathLst>
            </a:custGeom>
            <a:solidFill>
              <a:schemeClr val="bg2"/>
            </a:solidFill>
            <a:ln>
              <a:noFill/>
            </a:ln>
          </p:spPr>
          <p:txBody>
            <a:bodyPr anchor="ctr"/>
            <a:lstStyle/>
            <a:p>
              <a:pPr algn="ctr"/>
              <a:endParaRPr/>
            </a:p>
          </p:txBody>
        </p:sp>
        <p:sp>
          <p:nvSpPr>
            <p:cNvPr id="29" name="任意多边形: 形状 28"/>
            <p:cNvSpPr/>
            <p:nvPr/>
          </p:nvSpPr>
          <p:spPr bwMode="auto">
            <a:xfrm>
              <a:off x="6414783" y="2559342"/>
              <a:ext cx="258898" cy="286638"/>
            </a:xfrm>
            <a:custGeom>
              <a:avLst/>
              <a:gdLst>
                <a:gd name="T0" fmla="*/ 7 w 71"/>
                <a:gd name="T1" fmla="*/ 53 h 76"/>
                <a:gd name="T2" fmla="*/ 6 w 71"/>
                <a:gd name="T3" fmla="*/ 50 h 76"/>
                <a:gd name="T4" fmla="*/ 21 w 71"/>
                <a:gd name="T5" fmla="*/ 13 h 76"/>
                <a:gd name="T6" fmla="*/ 24 w 71"/>
                <a:gd name="T7" fmla="*/ 11 h 76"/>
                <a:gd name="T8" fmla="*/ 17 w 71"/>
                <a:gd name="T9" fmla="*/ 7 h 76"/>
                <a:gd name="T10" fmla="*/ 9 w 71"/>
                <a:gd name="T11" fmla="*/ 33 h 76"/>
                <a:gd name="T12" fmla="*/ 2 w 71"/>
                <a:gd name="T13" fmla="*/ 36 h 76"/>
                <a:gd name="T14" fmla="*/ 35 w 71"/>
                <a:gd name="T15" fmla="*/ 10 h 76"/>
                <a:gd name="T16" fmla="*/ 35 w 71"/>
                <a:gd name="T17" fmla="*/ 0 h 76"/>
                <a:gd name="T18" fmla="*/ 35 w 71"/>
                <a:gd name="T19" fmla="*/ 10 h 76"/>
                <a:gd name="T20" fmla="*/ 50 w 71"/>
                <a:gd name="T21" fmla="*/ 13 h 76"/>
                <a:gd name="T22" fmla="*/ 51 w 71"/>
                <a:gd name="T23" fmla="*/ 5 h 76"/>
                <a:gd name="T24" fmla="*/ 58 w 71"/>
                <a:gd name="T25" fmla="*/ 23 h 76"/>
                <a:gd name="T26" fmla="*/ 66 w 71"/>
                <a:gd name="T27" fmla="*/ 17 h 76"/>
                <a:gd name="T28" fmla="*/ 57 w 71"/>
                <a:gd name="T29" fmla="*/ 22 h 76"/>
                <a:gd name="T30" fmla="*/ 62 w 71"/>
                <a:gd name="T31" fmla="*/ 33 h 76"/>
                <a:gd name="T32" fmla="*/ 69 w 71"/>
                <a:gd name="T33" fmla="*/ 36 h 76"/>
                <a:gd name="T34" fmla="*/ 13 w 71"/>
                <a:gd name="T35" fmla="*/ 20 h 76"/>
                <a:gd name="T36" fmla="*/ 6 w 71"/>
                <a:gd name="T37" fmla="*/ 19 h 76"/>
                <a:gd name="T38" fmla="*/ 14 w 71"/>
                <a:gd name="T39" fmla="*/ 22 h 76"/>
                <a:gd name="T40" fmla="*/ 49 w 71"/>
                <a:gd name="T41" fmla="*/ 49 h 76"/>
                <a:gd name="T42" fmla="*/ 45 w 71"/>
                <a:gd name="T43" fmla="*/ 61 h 76"/>
                <a:gd name="T44" fmla="*/ 46 w 71"/>
                <a:gd name="T45" fmla="*/ 66 h 76"/>
                <a:gd name="T46" fmla="*/ 42 w 71"/>
                <a:gd name="T47" fmla="*/ 73 h 76"/>
                <a:gd name="T48" fmla="*/ 33 w 71"/>
                <a:gd name="T49" fmla="*/ 76 h 76"/>
                <a:gd name="T50" fmla="*/ 25 w 71"/>
                <a:gd name="T51" fmla="*/ 70 h 76"/>
                <a:gd name="T52" fmla="*/ 26 w 71"/>
                <a:gd name="T53" fmla="*/ 65 h 76"/>
                <a:gd name="T54" fmla="*/ 25 w 71"/>
                <a:gd name="T55" fmla="*/ 59 h 76"/>
                <a:gd name="T56" fmla="*/ 16 w 71"/>
                <a:gd name="T57" fmla="*/ 35 h 76"/>
                <a:gd name="T58" fmla="*/ 41 w 71"/>
                <a:gd name="T59" fmla="*/ 73 h 76"/>
                <a:gd name="T60" fmla="*/ 30 w 71"/>
                <a:gd name="T61" fmla="*/ 73 h 76"/>
                <a:gd name="T62" fmla="*/ 41 w 71"/>
                <a:gd name="T63" fmla="*/ 73 h 76"/>
                <a:gd name="T64" fmla="*/ 30 w 71"/>
                <a:gd name="T65" fmla="*/ 69 h 76"/>
                <a:gd name="T66" fmla="*/ 33 w 71"/>
                <a:gd name="T67" fmla="*/ 71 h 76"/>
                <a:gd name="T68" fmla="*/ 44 w 71"/>
                <a:gd name="T69" fmla="*/ 70 h 76"/>
                <a:gd name="T70" fmla="*/ 30 w 71"/>
                <a:gd name="T71" fmla="*/ 66 h 76"/>
                <a:gd name="T72" fmla="*/ 41 w 71"/>
                <a:gd name="T73" fmla="*/ 67 h 76"/>
                <a:gd name="T74" fmla="*/ 41 w 71"/>
                <a:gd name="T75" fmla="*/ 62 h 76"/>
                <a:gd name="T76" fmla="*/ 30 w 71"/>
                <a:gd name="T77" fmla="*/ 64 h 76"/>
                <a:gd name="T78" fmla="*/ 44 w 71"/>
                <a:gd name="T79" fmla="*/ 59 h 76"/>
                <a:gd name="T80" fmla="*/ 28 w 71"/>
                <a:gd name="T81" fmla="*/ 59 h 76"/>
                <a:gd name="T82" fmla="*/ 30 w 71"/>
                <a:gd name="T83" fmla="*/ 60 h 76"/>
                <a:gd name="T84" fmla="*/ 52 w 71"/>
                <a:gd name="T85" fmla="*/ 35 h 76"/>
                <a:gd name="T86" fmla="*/ 24 w 71"/>
                <a:gd name="T87" fmla="*/ 47 h 76"/>
                <a:gd name="T88" fmla="*/ 28 w 71"/>
                <a:gd name="T89" fmla="*/ 39 h 76"/>
                <a:gd name="T90" fmla="*/ 33 w 71"/>
                <a:gd name="T91" fmla="*/ 56 h 76"/>
                <a:gd name="T92" fmla="*/ 42 w 71"/>
                <a:gd name="T93" fmla="*/ 38 h 76"/>
                <a:gd name="T94" fmla="*/ 42 w 71"/>
                <a:gd name="T95" fmla="*/ 56 h 76"/>
                <a:gd name="T96" fmla="*/ 65 w 71"/>
                <a:gd name="T97" fmla="*/ 50 h 76"/>
                <a:gd name="T98" fmla="*/ 58 w 71"/>
                <a:gd name="T99" fmla="*/ 50 h 76"/>
                <a:gd name="T100" fmla="*/ 66 w 71"/>
                <a:gd name="T101" fmla="*/ 53 h 76"/>
                <a:gd name="T102" fmla="*/ 21 w 71"/>
                <a:gd name="T103" fmla="*/ 57 h 76"/>
                <a:gd name="T104" fmla="*/ 19 w 71"/>
                <a:gd name="T105" fmla="*/ 66 h 76"/>
                <a:gd name="T106" fmla="*/ 23 w 71"/>
                <a:gd name="T107" fmla="*/ 57 h 76"/>
                <a:gd name="T108" fmla="*/ 47 w 71"/>
                <a:gd name="T109" fmla="*/ 59 h 76"/>
                <a:gd name="T110" fmla="*/ 53 w 71"/>
                <a:gd name="T111"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1" h="76">
                  <a:moveTo>
                    <a:pt x="14" y="47"/>
                  </a:moveTo>
                  <a:cubicBezTo>
                    <a:pt x="14" y="48"/>
                    <a:pt x="14" y="49"/>
                    <a:pt x="13" y="50"/>
                  </a:cubicBezTo>
                  <a:cubicBezTo>
                    <a:pt x="7" y="53"/>
                    <a:pt x="7" y="53"/>
                    <a:pt x="7" y="53"/>
                  </a:cubicBezTo>
                  <a:cubicBezTo>
                    <a:pt x="7" y="53"/>
                    <a:pt x="7" y="53"/>
                    <a:pt x="6" y="53"/>
                  </a:cubicBezTo>
                  <a:cubicBezTo>
                    <a:pt x="6" y="53"/>
                    <a:pt x="5" y="53"/>
                    <a:pt x="5" y="53"/>
                  </a:cubicBezTo>
                  <a:cubicBezTo>
                    <a:pt x="5" y="52"/>
                    <a:pt x="5" y="51"/>
                    <a:pt x="6" y="50"/>
                  </a:cubicBezTo>
                  <a:cubicBezTo>
                    <a:pt x="12" y="47"/>
                    <a:pt x="12" y="47"/>
                    <a:pt x="12" y="47"/>
                  </a:cubicBezTo>
                  <a:cubicBezTo>
                    <a:pt x="12" y="47"/>
                    <a:pt x="13" y="47"/>
                    <a:pt x="14" y="47"/>
                  </a:cubicBezTo>
                  <a:close/>
                  <a:moveTo>
                    <a:pt x="21" y="13"/>
                  </a:moveTo>
                  <a:cubicBezTo>
                    <a:pt x="21" y="13"/>
                    <a:pt x="22" y="14"/>
                    <a:pt x="22" y="14"/>
                  </a:cubicBezTo>
                  <a:cubicBezTo>
                    <a:pt x="22" y="14"/>
                    <a:pt x="23" y="13"/>
                    <a:pt x="23" y="13"/>
                  </a:cubicBezTo>
                  <a:cubicBezTo>
                    <a:pt x="24" y="13"/>
                    <a:pt x="24" y="12"/>
                    <a:pt x="24" y="11"/>
                  </a:cubicBezTo>
                  <a:cubicBezTo>
                    <a:pt x="20" y="5"/>
                    <a:pt x="20" y="5"/>
                    <a:pt x="20" y="5"/>
                  </a:cubicBezTo>
                  <a:cubicBezTo>
                    <a:pt x="20" y="4"/>
                    <a:pt x="19" y="4"/>
                    <a:pt x="18" y="5"/>
                  </a:cubicBezTo>
                  <a:cubicBezTo>
                    <a:pt x="17" y="5"/>
                    <a:pt x="17" y="6"/>
                    <a:pt x="17" y="7"/>
                  </a:cubicBezTo>
                  <a:lnTo>
                    <a:pt x="21" y="13"/>
                  </a:lnTo>
                  <a:close/>
                  <a:moveTo>
                    <a:pt x="10" y="35"/>
                  </a:moveTo>
                  <a:cubicBezTo>
                    <a:pt x="10" y="34"/>
                    <a:pt x="10" y="33"/>
                    <a:pt x="9" y="33"/>
                  </a:cubicBezTo>
                  <a:cubicBezTo>
                    <a:pt x="2" y="33"/>
                    <a:pt x="2" y="33"/>
                    <a:pt x="2" y="33"/>
                  </a:cubicBezTo>
                  <a:cubicBezTo>
                    <a:pt x="1" y="33"/>
                    <a:pt x="0" y="34"/>
                    <a:pt x="0" y="35"/>
                  </a:cubicBezTo>
                  <a:cubicBezTo>
                    <a:pt x="0" y="36"/>
                    <a:pt x="1" y="36"/>
                    <a:pt x="2" y="36"/>
                  </a:cubicBezTo>
                  <a:cubicBezTo>
                    <a:pt x="9" y="36"/>
                    <a:pt x="9" y="36"/>
                    <a:pt x="9" y="36"/>
                  </a:cubicBezTo>
                  <a:cubicBezTo>
                    <a:pt x="10" y="36"/>
                    <a:pt x="10" y="36"/>
                    <a:pt x="10" y="35"/>
                  </a:cubicBezTo>
                  <a:close/>
                  <a:moveTo>
                    <a:pt x="35" y="10"/>
                  </a:moveTo>
                  <a:cubicBezTo>
                    <a:pt x="36" y="10"/>
                    <a:pt x="37" y="9"/>
                    <a:pt x="37" y="8"/>
                  </a:cubicBezTo>
                  <a:cubicBezTo>
                    <a:pt x="37" y="1"/>
                    <a:pt x="37" y="1"/>
                    <a:pt x="37" y="1"/>
                  </a:cubicBezTo>
                  <a:cubicBezTo>
                    <a:pt x="37" y="1"/>
                    <a:pt x="36" y="0"/>
                    <a:pt x="35" y="0"/>
                  </a:cubicBezTo>
                  <a:cubicBezTo>
                    <a:pt x="35" y="0"/>
                    <a:pt x="34" y="1"/>
                    <a:pt x="34" y="1"/>
                  </a:cubicBezTo>
                  <a:cubicBezTo>
                    <a:pt x="34" y="8"/>
                    <a:pt x="34" y="8"/>
                    <a:pt x="34" y="8"/>
                  </a:cubicBezTo>
                  <a:cubicBezTo>
                    <a:pt x="34" y="9"/>
                    <a:pt x="35" y="10"/>
                    <a:pt x="35" y="10"/>
                  </a:cubicBezTo>
                  <a:close/>
                  <a:moveTo>
                    <a:pt x="48" y="13"/>
                  </a:moveTo>
                  <a:cubicBezTo>
                    <a:pt x="48" y="13"/>
                    <a:pt x="48" y="14"/>
                    <a:pt x="49" y="14"/>
                  </a:cubicBezTo>
                  <a:cubicBezTo>
                    <a:pt x="49" y="14"/>
                    <a:pt x="50" y="13"/>
                    <a:pt x="50" y="13"/>
                  </a:cubicBezTo>
                  <a:cubicBezTo>
                    <a:pt x="54" y="7"/>
                    <a:pt x="54" y="7"/>
                    <a:pt x="54" y="7"/>
                  </a:cubicBezTo>
                  <a:cubicBezTo>
                    <a:pt x="54" y="6"/>
                    <a:pt x="54" y="5"/>
                    <a:pt x="53" y="5"/>
                  </a:cubicBezTo>
                  <a:cubicBezTo>
                    <a:pt x="52" y="4"/>
                    <a:pt x="51" y="4"/>
                    <a:pt x="51" y="5"/>
                  </a:cubicBezTo>
                  <a:cubicBezTo>
                    <a:pt x="47" y="11"/>
                    <a:pt x="47" y="11"/>
                    <a:pt x="47" y="11"/>
                  </a:cubicBezTo>
                  <a:cubicBezTo>
                    <a:pt x="47" y="12"/>
                    <a:pt x="47" y="13"/>
                    <a:pt x="48" y="13"/>
                  </a:cubicBezTo>
                  <a:close/>
                  <a:moveTo>
                    <a:pt x="58" y="23"/>
                  </a:moveTo>
                  <a:cubicBezTo>
                    <a:pt x="59" y="23"/>
                    <a:pt x="59" y="23"/>
                    <a:pt x="59" y="23"/>
                  </a:cubicBezTo>
                  <a:cubicBezTo>
                    <a:pt x="65" y="19"/>
                    <a:pt x="65" y="19"/>
                    <a:pt x="65" y="19"/>
                  </a:cubicBezTo>
                  <a:cubicBezTo>
                    <a:pt x="66" y="19"/>
                    <a:pt x="66" y="18"/>
                    <a:pt x="66" y="17"/>
                  </a:cubicBezTo>
                  <a:cubicBezTo>
                    <a:pt x="65" y="17"/>
                    <a:pt x="65" y="16"/>
                    <a:pt x="64" y="17"/>
                  </a:cubicBezTo>
                  <a:cubicBezTo>
                    <a:pt x="58" y="20"/>
                    <a:pt x="58" y="20"/>
                    <a:pt x="58" y="20"/>
                  </a:cubicBezTo>
                  <a:cubicBezTo>
                    <a:pt x="57" y="21"/>
                    <a:pt x="57" y="22"/>
                    <a:pt x="57" y="22"/>
                  </a:cubicBezTo>
                  <a:cubicBezTo>
                    <a:pt x="57" y="23"/>
                    <a:pt x="58" y="23"/>
                    <a:pt x="58" y="23"/>
                  </a:cubicBezTo>
                  <a:close/>
                  <a:moveTo>
                    <a:pt x="69" y="33"/>
                  </a:moveTo>
                  <a:cubicBezTo>
                    <a:pt x="62" y="33"/>
                    <a:pt x="62" y="33"/>
                    <a:pt x="62" y="33"/>
                  </a:cubicBezTo>
                  <a:cubicBezTo>
                    <a:pt x="61" y="33"/>
                    <a:pt x="60" y="34"/>
                    <a:pt x="60" y="35"/>
                  </a:cubicBezTo>
                  <a:cubicBezTo>
                    <a:pt x="60" y="36"/>
                    <a:pt x="61" y="36"/>
                    <a:pt x="62" y="36"/>
                  </a:cubicBezTo>
                  <a:cubicBezTo>
                    <a:pt x="69" y="36"/>
                    <a:pt x="69" y="36"/>
                    <a:pt x="69" y="36"/>
                  </a:cubicBezTo>
                  <a:cubicBezTo>
                    <a:pt x="70" y="36"/>
                    <a:pt x="71" y="36"/>
                    <a:pt x="71" y="35"/>
                  </a:cubicBezTo>
                  <a:cubicBezTo>
                    <a:pt x="71" y="34"/>
                    <a:pt x="70" y="33"/>
                    <a:pt x="69" y="33"/>
                  </a:cubicBezTo>
                  <a:close/>
                  <a:moveTo>
                    <a:pt x="13" y="20"/>
                  </a:moveTo>
                  <a:cubicBezTo>
                    <a:pt x="7" y="17"/>
                    <a:pt x="7" y="17"/>
                    <a:pt x="7" y="17"/>
                  </a:cubicBezTo>
                  <a:cubicBezTo>
                    <a:pt x="6" y="16"/>
                    <a:pt x="5" y="17"/>
                    <a:pt x="5" y="17"/>
                  </a:cubicBezTo>
                  <a:cubicBezTo>
                    <a:pt x="5" y="18"/>
                    <a:pt x="5" y="19"/>
                    <a:pt x="6" y="19"/>
                  </a:cubicBezTo>
                  <a:cubicBezTo>
                    <a:pt x="12" y="23"/>
                    <a:pt x="12" y="23"/>
                    <a:pt x="12" y="23"/>
                  </a:cubicBezTo>
                  <a:cubicBezTo>
                    <a:pt x="12" y="23"/>
                    <a:pt x="12" y="23"/>
                    <a:pt x="13" y="23"/>
                  </a:cubicBezTo>
                  <a:cubicBezTo>
                    <a:pt x="13" y="23"/>
                    <a:pt x="14" y="23"/>
                    <a:pt x="14" y="22"/>
                  </a:cubicBezTo>
                  <a:cubicBezTo>
                    <a:pt x="14" y="22"/>
                    <a:pt x="14" y="21"/>
                    <a:pt x="13" y="20"/>
                  </a:cubicBezTo>
                  <a:close/>
                  <a:moveTo>
                    <a:pt x="55" y="35"/>
                  </a:moveTo>
                  <a:cubicBezTo>
                    <a:pt x="55" y="41"/>
                    <a:pt x="53" y="46"/>
                    <a:pt x="49" y="49"/>
                  </a:cubicBezTo>
                  <a:cubicBezTo>
                    <a:pt x="46" y="53"/>
                    <a:pt x="45" y="56"/>
                    <a:pt x="45" y="58"/>
                  </a:cubicBezTo>
                  <a:cubicBezTo>
                    <a:pt x="45" y="58"/>
                    <a:pt x="46" y="59"/>
                    <a:pt x="46" y="59"/>
                  </a:cubicBezTo>
                  <a:cubicBezTo>
                    <a:pt x="46" y="60"/>
                    <a:pt x="45" y="61"/>
                    <a:pt x="45" y="61"/>
                  </a:cubicBezTo>
                  <a:cubicBezTo>
                    <a:pt x="45" y="62"/>
                    <a:pt x="46" y="62"/>
                    <a:pt x="46" y="63"/>
                  </a:cubicBezTo>
                  <a:cubicBezTo>
                    <a:pt x="46" y="64"/>
                    <a:pt x="45" y="64"/>
                    <a:pt x="45" y="65"/>
                  </a:cubicBezTo>
                  <a:cubicBezTo>
                    <a:pt x="45" y="65"/>
                    <a:pt x="46" y="66"/>
                    <a:pt x="46" y="66"/>
                  </a:cubicBezTo>
                  <a:cubicBezTo>
                    <a:pt x="46" y="67"/>
                    <a:pt x="45" y="68"/>
                    <a:pt x="45" y="68"/>
                  </a:cubicBezTo>
                  <a:cubicBezTo>
                    <a:pt x="45" y="69"/>
                    <a:pt x="46" y="69"/>
                    <a:pt x="46" y="70"/>
                  </a:cubicBezTo>
                  <a:cubicBezTo>
                    <a:pt x="46" y="71"/>
                    <a:pt x="44" y="72"/>
                    <a:pt x="42" y="73"/>
                  </a:cubicBezTo>
                  <a:cubicBezTo>
                    <a:pt x="42" y="73"/>
                    <a:pt x="43" y="73"/>
                    <a:pt x="43" y="73"/>
                  </a:cubicBezTo>
                  <a:cubicBezTo>
                    <a:pt x="43" y="75"/>
                    <a:pt x="41" y="76"/>
                    <a:pt x="38" y="76"/>
                  </a:cubicBezTo>
                  <a:cubicBezTo>
                    <a:pt x="33" y="76"/>
                    <a:pt x="33" y="76"/>
                    <a:pt x="33" y="76"/>
                  </a:cubicBezTo>
                  <a:cubicBezTo>
                    <a:pt x="30" y="76"/>
                    <a:pt x="28" y="75"/>
                    <a:pt x="28" y="73"/>
                  </a:cubicBezTo>
                  <a:cubicBezTo>
                    <a:pt x="28" y="73"/>
                    <a:pt x="29" y="73"/>
                    <a:pt x="29" y="73"/>
                  </a:cubicBezTo>
                  <a:cubicBezTo>
                    <a:pt x="27" y="72"/>
                    <a:pt x="25" y="71"/>
                    <a:pt x="25" y="70"/>
                  </a:cubicBezTo>
                  <a:cubicBezTo>
                    <a:pt x="25" y="69"/>
                    <a:pt x="26" y="69"/>
                    <a:pt x="26" y="68"/>
                  </a:cubicBezTo>
                  <a:cubicBezTo>
                    <a:pt x="26" y="68"/>
                    <a:pt x="25" y="67"/>
                    <a:pt x="25" y="66"/>
                  </a:cubicBezTo>
                  <a:cubicBezTo>
                    <a:pt x="25" y="66"/>
                    <a:pt x="26" y="65"/>
                    <a:pt x="26" y="65"/>
                  </a:cubicBezTo>
                  <a:cubicBezTo>
                    <a:pt x="26" y="64"/>
                    <a:pt x="25" y="64"/>
                    <a:pt x="25" y="63"/>
                  </a:cubicBezTo>
                  <a:cubicBezTo>
                    <a:pt x="25" y="62"/>
                    <a:pt x="26" y="62"/>
                    <a:pt x="26" y="61"/>
                  </a:cubicBezTo>
                  <a:cubicBezTo>
                    <a:pt x="26" y="61"/>
                    <a:pt x="25" y="60"/>
                    <a:pt x="25" y="59"/>
                  </a:cubicBezTo>
                  <a:cubicBezTo>
                    <a:pt x="25" y="59"/>
                    <a:pt x="26" y="58"/>
                    <a:pt x="26" y="58"/>
                  </a:cubicBezTo>
                  <a:cubicBezTo>
                    <a:pt x="26" y="56"/>
                    <a:pt x="25" y="53"/>
                    <a:pt x="22" y="49"/>
                  </a:cubicBezTo>
                  <a:cubicBezTo>
                    <a:pt x="18" y="46"/>
                    <a:pt x="16" y="41"/>
                    <a:pt x="16" y="35"/>
                  </a:cubicBezTo>
                  <a:cubicBezTo>
                    <a:pt x="16" y="24"/>
                    <a:pt x="25" y="16"/>
                    <a:pt x="35" y="16"/>
                  </a:cubicBezTo>
                  <a:cubicBezTo>
                    <a:pt x="46" y="16"/>
                    <a:pt x="55" y="24"/>
                    <a:pt x="55" y="35"/>
                  </a:cubicBezTo>
                  <a:close/>
                  <a:moveTo>
                    <a:pt x="41" y="73"/>
                  </a:moveTo>
                  <a:cubicBezTo>
                    <a:pt x="40" y="73"/>
                    <a:pt x="40" y="73"/>
                    <a:pt x="38" y="73"/>
                  </a:cubicBezTo>
                  <a:cubicBezTo>
                    <a:pt x="33" y="73"/>
                    <a:pt x="33" y="73"/>
                    <a:pt x="33" y="73"/>
                  </a:cubicBezTo>
                  <a:cubicBezTo>
                    <a:pt x="31" y="73"/>
                    <a:pt x="30" y="73"/>
                    <a:pt x="30" y="73"/>
                  </a:cubicBezTo>
                  <a:cubicBezTo>
                    <a:pt x="30" y="74"/>
                    <a:pt x="31" y="74"/>
                    <a:pt x="33" y="74"/>
                  </a:cubicBezTo>
                  <a:cubicBezTo>
                    <a:pt x="38" y="74"/>
                    <a:pt x="38" y="74"/>
                    <a:pt x="38" y="74"/>
                  </a:cubicBezTo>
                  <a:cubicBezTo>
                    <a:pt x="40" y="74"/>
                    <a:pt x="40" y="74"/>
                    <a:pt x="41" y="73"/>
                  </a:cubicBezTo>
                  <a:close/>
                  <a:moveTo>
                    <a:pt x="44" y="70"/>
                  </a:moveTo>
                  <a:cubicBezTo>
                    <a:pt x="44" y="70"/>
                    <a:pt x="43" y="69"/>
                    <a:pt x="41" y="69"/>
                  </a:cubicBezTo>
                  <a:cubicBezTo>
                    <a:pt x="30" y="69"/>
                    <a:pt x="30" y="69"/>
                    <a:pt x="30" y="69"/>
                  </a:cubicBezTo>
                  <a:cubicBezTo>
                    <a:pt x="28" y="69"/>
                    <a:pt x="27" y="70"/>
                    <a:pt x="27" y="70"/>
                  </a:cubicBezTo>
                  <a:cubicBezTo>
                    <a:pt x="27" y="70"/>
                    <a:pt x="28" y="71"/>
                    <a:pt x="30" y="71"/>
                  </a:cubicBezTo>
                  <a:cubicBezTo>
                    <a:pt x="33" y="71"/>
                    <a:pt x="33" y="71"/>
                    <a:pt x="33" y="71"/>
                  </a:cubicBezTo>
                  <a:cubicBezTo>
                    <a:pt x="38" y="71"/>
                    <a:pt x="38" y="71"/>
                    <a:pt x="38" y="71"/>
                  </a:cubicBezTo>
                  <a:cubicBezTo>
                    <a:pt x="41" y="71"/>
                    <a:pt x="41" y="71"/>
                    <a:pt x="41" y="71"/>
                  </a:cubicBezTo>
                  <a:cubicBezTo>
                    <a:pt x="43" y="71"/>
                    <a:pt x="44" y="70"/>
                    <a:pt x="44" y="70"/>
                  </a:cubicBezTo>
                  <a:close/>
                  <a:moveTo>
                    <a:pt x="44" y="66"/>
                  </a:moveTo>
                  <a:cubicBezTo>
                    <a:pt x="44" y="66"/>
                    <a:pt x="43" y="66"/>
                    <a:pt x="41" y="66"/>
                  </a:cubicBezTo>
                  <a:cubicBezTo>
                    <a:pt x="30" y="66"/>
                    <a:pt x="30" y="66"/>
                    <a:pt x="30" y="66"/>
                  </a:cubicBezTo>
                  <a:cubicBezTo>
                    <a:pt x="28" y="66"/>
                    <a:pt x="27" y="66"/>
                    <a:pt x="27" y="66"/>
                  </a:cubicBezTo>
                  <a:cubicBezTo>
                    <a:pt x="27" y="67"/>
                    <a:pt x="28" y="67"/>
                    <a:pt x="30" y="67"/>
                  </a:cubicBezTo>
                  <a:cubicBezTo>
                    <a:pt x="41" y="67"/>
                    <a:pt x="41" y="67"/>
                    <a:pt x="41" y="67"/>
                  </a:cubicBezTo>
                  <a:cubicBezTo>
                    <a:pt x="43" y="67"/>
                    <a:pt x="44" y="67"/>
                    <a:pt x="44" y="66"/>
                  </a:cubicBezTo>
                  <a:close/>
                  <a:moveTo>
                    <a:pt x="44" y="63"/>
                  </a:moveTo>
                  <a:cubicBezTo>
                    <a:pt x="44" y="63"/>
                    <a:pt x="43" y="62"/>
                    <a:pt x="41" y="62"/>
                  </a:cubicBezTo>
                  <a:cubicBezTo>
                    <a:pt x="30" y="62"/>
                    <a:pt x="30" y="62"/>
                    <a:pt x="30" y="62"/>
                  </a:cubicBezTo>
                  <a:cubicBezTo>
                    <a:pt x="28" y="62"/>
                    <a:pt x="27" y="63"/>
                    <a:pt x="27" y="63"/>
                  </a:cubicBezTo>
                  <a:cubicBezTo>
                    <a:pt x="27" y="63"/>
                    <a:pt x="28" y="64"/>
                    <a:pt x="30" y="64"/>
                  </a:cubicBezTo>
                  <a:cubicBezTo>
                    <a:pt x="41" y="64"/>
                    <a:pt x="41" y="64"/>
                    <a:pt x="41" y="64"/>
                  </a:cubicBezTo>
                  <a:cubicBezTo>
                    <a:pt x="43" y="64"/>
                    <a:pt x="44" y="63"/>
                    <a:pt x="44" y="63"/>
                  </a:cubicBezTo>
                  <a:close/>
                  <a:moveTo>
                    <a:pt x="44" y="59"/>
                  </a:moveTo>
                  <a:cubicBezTo>
                    <a:pt x="44" y="59"/>
                    <a:pt x="43" y="59"/>
                    <a:pt x="43" y="59"/>
                  </a:cubicBezTo>
                  <a:cubicBezTo>
                    <a:pt x="43" y="59"/>
                    <a:pt x="43" y="59"/>
                    <a:pt x="43" y="59"/>
                  </a:cubicBezTo>
                  <a:cubicBezTo>
                    <a:pt x="28" y="59"/>
                    <a:pt x="28" y="59"/>
                    <a:pt x="28" y="59"/>
                  </a:cubicBezTo>
                  <a:cubicBezTo>
                    <a:pt x="28" y="59"/>
                    <a:pt x="28" y="59"/>
                    <a:pt x="28" y="59"/>
                  </a:cubicBezTo>
                  <a:cubicBezTo>
                    <a:pt x="27" y="59"/>
                    <a:pt x="27" y="59"/>
                    <a:pt x="27" y="59"/>
                  </a:cubicBezTo>
                  <a:cubicBezTo>
                    <a:pt x="27" y="60"/>
                    <a:pt x="28" y="60"/>
                    <a:pt x="30" y="60"/>
                  </a:cubicBezTo>
                  <a:cubicBezTo>
                    <a:pt x="41" y="60"/>
                    <a:pt x="41" y="60"/>
                    <a:pt x="41" y="60"/>
                  </a:cubicBezTo>
                  <a:cubicBezTo>
                    <a:pt x="43" y="60"/>
                    <a:pt x="44" y="60"/>
                    <a:pt x="44" y="59"/>
                  </a:cubicBezTo>
                  <a:close/>
                  <a:moveTo>
                    <a:pt x="52" y="35"/>
                  </a:moveTo>
                  <a:cubicBezTo>
                    <a:pt x="52" y="26"/>
                    <a:pt x="45" y="19"/>
                    <a:pt x="35" y="19"/>
                  </a:cubicBezTo>
                  <a:cubicBezTo>
                    <a:pt x="26" y="19"/>
                    <a:pt x="19" y="26"/>
                    <a:pt x="19" y="35"/>
                  </a:cubicBezTo>
                  <a:cubicBezTo>
                    <a:pt x="19" y="40"/>
                    <a:pt x="21" y="44"/>
                    <a:pt x="24" y="47"/>
                  </a:cubicBezTo>
                  <a:cubicBezTo>
                    <a:pt x="27" y="50"/>
                    <a:pt x="28" y="53"/>
                    <a:pt x="29" y="56"/>
                  </a:cubicBezTo>
                  <a:cubicBezTo>
                    <a:pt x="31" y="56"/>
                    <a:pt x="31" y="56"/>
                    <a:pt x="31" y="56"/>
                  </a:cubicBezTo>
                  <a:cubicBezTo>
                    <a:pt x="28" y="39"/>
                    <a:pt x="28" y="39"/>
                    <a:pt x="28" y="39"/>
                  </a:cubicBezTo>
                  <a:cubicBezTo>
                    <a:pt x="28" y="38"/>
                    <a:pt x="29" y="38"/>
                    <a:pt x="29" y="38"/>
                  </a:cubicBezTo>
                  <a:cubicBezTo>
                    <a:pt x="30" y="38"/>
                    <a:pt x="30" y="38"/>
                    <a:pt x="30" y="39"/>
                  </a:cubicBezTo>
                  <a:cubicBezTo>
                    <a:pt x="33" y="56"/>
                    <a:pt x="33" y="56"/>
                    <a:pt x="33" y="56"/>
                  </a:cubicBezTo>
                  <a:cubicBezTo>
                    <a:pt x="38" y="56"/>
                    <a:pt x="38" y="56"/>
                    <a:pt x="38" y="56"/>
                  </a:cubicBezTo>
                  <a:cubicBezTo>
                    <a:pt x="41" y="39"/>
                    <a:pt x="41" y="39"/>
                    <a:pt x="41" y="39"/>
                  </a:cubicBezTo>
                  <a:cubicBezTo>
                    <a:pt x="41" y="38"/>
                    <a:pt x="41" y="38"/>
                    <a:pt x="42" y="38"/>
                  </a:cubicBezTo>
                  <a:cubicBezTo>
                    <a:pt x="42" y="38"/>
                    <a:pt x="43" y="38"/>
                    <a:pt x="43" y="39"/>
                  </a:cubicBezTo>
                  <a:cubicBezTo>
                    <a:pt x="40" y="56"/>
                    <a:pt x="40" y="56"/>
                    <a:pt x="40" y="56"/>
                  </a:cubicBezTo>
                  <a:cubicBezTo>
                    <a:pt x="42" y="56"/>
                    <a:pt x="42" y="56"/>
                    <a:pt x="42" y="56"/>
                  </a:cubicBezTo>
                  <a:cubicBezTo>
                    <a:pt x="43" y="53"/>
                    <a:pt x="44" y="50"/>
                    <a:pt x="47" y="47"/>
                  </a:cubicBezTo>
                  <a:cubicBezTo>
                    <a:pt x="50" y="44"/>
                    <a:pt x="52" y="40"/>
                    <a:pt x="52" y="35"/>
                  </a:cubicBezTo>
                  <a:close/>
                  <a:moveTo>
                    <a:pt x="65" y="50"/>
                  </a:moveTo>
                  <a:cubicBezTo>
                    <a:pt x="59" y="47"/>
                    <a:pt x="59" y="47"/>
                    <a:pt x="59" y="47"/>
                  </a:cubicBezTo>
                  <a:cubicBezTo>
                    <a:pt x="58" y="47"/>
                    <a:pt x="58" y="47"/>
                    <a:pt x="57" y="47"/>
                  </a:cubicBezTo>
                  <a:cubicBezTo>
                    <a:pt x="57" y="48"/>
                    <a:pt x="57" y="49"/>
                    <a:pt x="58" y="50"/>
                  </a:cubicBezTo>
                  <a:cubicBezTo>
                    <a:pt x="64" y="53"/>
                    <a:pt x="64" y="53"/>
                    <a:pt x="64" y="53"/>
                  </a:cubicBezTo>
                  <a:cubicBezTo>
                    <a:pt x="64" y="53"/>
                    <a:pt x="64" y="53"/>
                    <a:pt x="65" y="53"/>
                  </a:cubicBezTo>
                  <a:cubicBezTo>
                    <a:pt x="65" y="53"/>
                    <a:pt x="66" y="53"/>
                    <a:pt x="66" y="53"/>
                  </a:cubicBezTo>
                  <a:cubicBezTo>
                    <a:pt x="66" y="52"/>
                    <a:pt x="66" y="51"/>
                    <a:pt x="65" y="50"/>
                  </a:cubicBezTo>
                  <a:close/>
                  <a:moveTo>
                    <a:pt x="23" y="57"/>
                  </a:moveTo>
                  <a:cubicBezTo>
                    <a:pt x="22" y="56"/>
                    <a:pt x="21" y="56"/>
                    <a:pt x="21" y="57"/>
                  </a:cubicBezTo>
                  <a:cubicBezTo>
                    <a:pt x="17" y="63"/>
                    <a:pt x="17" y="63"/>
                    <a:pt x="17" y="63"/>
                  </a:cubicBezTo>
                  <a:cubicBezTo>
                    <a:pt x="17" y="64"/>
                    <a:pt x="17" y="65"/>
                    <a:pt x="18" y="65"/>
                  </a:cubicBezTo>
                  <a:cubicBezTo>
                    <a:pt x="18" y="66"/>
                    <a:pt x="18" y="66"/>
                    <a:pt x="19" y="66"/>
                  </a:cubicBezTo>
                  <a:cubicBezTo>
                    <a:pt x="19" y="66"/>
                    <a:pt x="20" y="65"/>
                    <a:pt x="20" y="65"/>
                  </a:cubicBezTo>
                  <a:cubicBezTo>
                    <a:pt x="24" y="59"/>
                    <a:pt x="24" y="59"/>
                    <a:pt x="24" y="59"/>
                  </a:cubicBezTo>
                  <a:cubicBezTo>
                    <a:pt x="24" y="58"/>
                    <a:pt x="24" y="57"/>
                    <a:pt x="23" y="57"/>
                  </a:cubicBezTo>
                  <a:close/>
                  <a:moveTo>
                    <a:pt x="50" y="57"/>
                  </a:moveTo>
                  <a:cubicBezTo>
                    <a:pt x="50" y="56"/>
                    <a:pt x="49" y="56"/>
                    <a:pt x="48" y="57"/>
                  </a:cubicBezTo>
                  <a:cubicBezTo>
                    <a:pt x="47" y="57"/>
                    <a:pt x="47" y="58"/>
                    <a:pt x="47" y="59"/>
                  </a:cubicBezTo>
                  <a:cubicBezTo>
                    <a:pt x="51" y="65"/>
                    <a:pt x="51" y="65"/>
                    <a:pt x="51" y="65"/>
                  </a:cubicBezTo>
                  <a:cubicBezTo>
                    <a:pt x="51" y="65"/>
                    <a:pt x="52" y="66"/>
                    <a:pt x="52" y="66"/>
                  </a:cubicBezTo>
                  <a:cubicBezTo>
                    <a:pt x="53" y="66"/>
                    <a:pt x="53" y="66"/>
                    <a:pt x="53" y="65"/>
                  </a:cubicBezTo>
                  <a:cubicBezTo>
                    <a:pt x="54" y="65"/>
                    <a:pt x="54" y="64"/>
                    <a:pt x="54" y="63"/>
                  </a:cubicBezTo>
                  <a:lnTo>
                    <a:pt x="50" y="57"/>
                  </a:lnTo>
                  <a:close/>
                </a:path>
              </a:pathLst>
            </a:custGeom>
            <a:solidFill>
              <a:schemeClr val="bg2"/>
            </a:solidFill>
            <a:ln>
              <a:noFill/>
            </a:ln>
          </p:spPr>
          <p:txBody>
            <a:bodyPr anchor="ctr"/>
            <a:lstStyle/>
            <a:p>
              <a:pPr algn="ctr"/>
              <a:endParaRPr/>
            </a:p>
          </p:txBody>
        </p:sp>
        <p:sp>
          <p:nvSpPr>
            <p:cNvPr id="30" name="任意多边形: 形状 29"/>
            <p:cNvSpPr/>
            <p:nvPr/>
          </p:nvSpPr>
          <p:spPr bwMode="auto">
            <a:xfrm>
              <a:off x="5081881" y="3330665"/>
              <a:ext cx="235241" cy="217963"/>
            </a:xfrm>
            <a:custGeom>
              <a:avLst/>
              <a:gdLst>
                <a:gd name="T0" fmla="*/ 69 w 75"/>
                <a:gd name="T1" fmla="*/ 35 h 67"/>
                <a:gd name="T2" fmla="*/ 67 w 75"/>
                <a:gd name="T3" fmla="*/ 35 h 67"/>
                <a:gd name="T4" fmla="*/ 56 w 75"/>
                <a:gd name="T5" fmla="*/ 10 h 67"/>
                <a:gd name="T6" fmla="*/ 21 w 75"/>
                <a:gd name="T7" fmla="*/ 7 h 67"/>
                <a:gd name="T8" fmla="*/ 8 w 75"/>
                <a:gd name="T9" fmla="*/ 33 h 67"/>
                <a:gd name="T10" fmla="*/ 6 w 75"/>
                <a:gd name="T11" fmla="*/ 35 h 67"/>
                <a:gd name="T12" fmla="*/ 0 w 75"/>
                <a:gd name="T13" fmla="*/ 48 h 67"/>
                <a:gd name="T14" fmla="*/ 6 w 75"/>
                <a:gd name="T15" fmla="*/ 61 h 67"/>
                <a:gd name="T16" fmla="*/ 17 w 75"/>
                <a:gd name="T17" fmla="*/ 59 h 67"/>
                <a:gd name="T18" fmla="*/ 15 w 75"/>
                <a:gd name="T19" fmla="*/ 35 h 67"/>
                <a:gd name="T20" fmla="*/ 12 w 75"/>
                <a:gd name="T21" fmla="*/ 33 h 67"/>
                <a:gd name="T22" fmla="*/ 23 w 75"/>
                <a:gd name="T23" fmla="*/ 13 h 67"/>
                <a:gd name="T24" fmla="*/ 50 w 75"/>
                <a:gd name="T25" fmla="*/ 13 h 67"/>
                <a:gd name="T26" fmla="*/ 63 w 75"/>
                <a:gd name="T27" fmla="*/ 33 h 67"/>
                <a:gd name="T28" fmla="*/ 60 w 75"/>
                <a:gd name="T29" fmla="*/ 35 h 67"/>
                <a:gd name="T30" fmla="*/ 58 w 75"/>
                <a:gd name="T31" fmla="*/ 58 h 67"/>
                <a:gd name="T32" fmla="*/ 45 w 75"/>
                <a:gd name="T33" fmla="*/ 64 h 67"/>
                <a:gd name="T34" fmla="*/ 43 w 75"/>
                <a:gd name="T35" fmla="*/ 60 h 67"/>
                <a:gd name="T36" fmla="*/ 35 w 75"/>
                <a:gd name="T37" fmla="*/ 62 h 67"/>
                <a:gd name="T38" fmla="*/ 36 w 75"/>
                <a:gd name="T39" fmla="*/ 67 h 67"/>
                <a:gd name="T40" fmla="*/ 49 w 75"/>
                <a:gd name="T41" fmla="*/ 67 h 67"/>
                <a:gd name="T42" fmla="*/ 59 w 75"/>
                <a:gd name="T43" fmla="*/ 61 h 67"/>
                <a:gd name="T44" fmla="*/ 69 w 75"/>
                <a:gd name="T45" fmla="*/ 61 h 67"/>
                <a:gd name="T46" fmla="*/ 75 w 75"/>
                <a:gd name="T47" fmla="*/ 48 h 67"/>
                <a:gd name="T48" fmla="*/ 5 w 75"/>
                <a:gd name="T49" fmla="*/ 40 h 67"/>
                <a:gd name="T50" fmla="*/ 3 w 75"/>
                <a:gd name="T51" fmla="*/ 48 h 67"/>
                <a:gd name="T52" fmla="*/ 8 w 75"/>
                <a:gd name="T53" fmla="*/ 58 h 67"/>
                <a:gd name="T54" fmla="*/ 14 w 75"/>
                <a:gd name="T55" fmla="*/ 38 h 67"/>
                <a:gd name="T56" fmla="*/ 38 w 75"/>
                <a:gd name="T57" fmla="*/ 64 h 67"/>
                <a:gd name="T58" fmla="*/ 42 w 75"/>
                <a:gd name="T59" fmla="*/ 63 h 67"/>
                <a:gd name="T60" fmla="*/ 38 w 75"/>
                <a:gd name="T61" fmla="*/ 64 h 67"/>
                <a:gd name="T62" fmla="*/ 70 w 75"/>
                <a:gd name="T63" fmla="*/ 56 h 67"/>
                <a:gd name="T64" fmla="*/ 72 w 75"/>
                <a:gd name="T65" fmla="*/ 48 h 67"/>
                <a:gd name="T66" fmla="*/ 67 w 75"/>
                <a:gd name="T67" fmla="*/ 58 h 67"/>
                <a:gd name="T68" fmla="*/ 67 w 75"/>
                <a:gd name="T69" fmla="*/ 56 h 67"/>
                <a:gd name="T70" fmla="*/ 61 w 75"/>
                <a:gd name="T71" fmla="*/ 55 h 67"/>
                <a:gd name="T72" fmla="*/ 67 w 75"/>
                <a:gd name="T73" fmla="*/ 3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5" h="67">
                  <a:moveTo>
                    <a:pt x="75" y="48"/>
                  </a:moveTo>
                  <a:cubicBezTo>
                    <a:pt x="75" y="42"/>
                    <a:pt x="73" y="36"/>
                    <a:pt x="69" y="35"/>
                  </a:cubicBezTo>
                  <a:cubicBezTo>
                    <a:pt x="69" y="35"/>
                    <a:pt x="69" y="35"/>
                    <a:pt x="69" y="35"/>
                  </a:cubicBezTo>
                  <a:cubicBezTo>
                    <a:pt x="67" y="35"/>
                    <a:pt x="67" y="35"/>
                    <a:pt x="67" y="35"/>
                  </a:cubicBezTo>
                  <a:cubicBezTo>
                    <a:pt x="67" y="33"/>
                    <a:pt x="67" y="33"/>
                    <a:pt x="67" y="33"/>
                  </a:cubicBezTo>
                  <a:cubicBezTo>
                    <a:pt x="67" y="23"/>
                    <a:pt x="63" y="15"/>
                    <a:pt x="56" y="10"/>
                  </a:cubicBezTo>
                  <a:cubicBezTo>
                    <a:pt x="56" y="8"/>
                    <a:pt x="55" y="7"/>
                    <a:pt x="54" y="7"/>
                  </a:cubicBezTo>
                  <a:cubicBezTo>
                    <a:pt x="44" y="0"/>
                    <a:pt x="31" y="0"/>
                    <a:pt x="21" y="7"/>
                  </a:cubicBezTo>
                  <a:cubicBezTo>
                    <a:pt x="20" y="7"/>
                    <a:pt x="19" y="8"/>
                    <a:pt x="19" y="10"/>
                  </a:cubicBezTo>
                  <a:cubicBezTo>
                    <a:pt x="12" y="15"/>
                    <a:pt x="8" y="23"/>
                    <a:pt x="8" y="33"/>
                  </a:cubicBezTo>
                  <a:cubicBezTo>
                    <a:pt x="8" y="35"/>
                    <a:pt x="8" y="35"/>
                    <a:pt x="8" y="35"/>
                  </a:cubicBezTo>
                  <a:cubicBezTo>
                    <a:pt x="6" y="35"/>
                    <a:pt x="6" y="35"/>
                    <a:pt x="6" y="35"/>
                  </a:cubicBezTo>
                  <a:cubicBezTo>
                    <a:pt x="6" y="35"/>
                    <a:pt x="6" y="35"/>
                    <a:pt x="6" y="35"/>
                  </a:cubicBezTo>
                  <a:cubicBezTo>
                    <a:pt x="2" y="36"/>
                    <a:pt x="0" y="42"/>
                    <a:pt x="0" y="48"/>
                  </a:cubicBezTo>
                  <a:cubicBezTo>
                    <a:pt x="0" y="54"/>
                    <a:pt x="2" y="60"/>
                    <a:pt x="6" y="61"/>
                  </a:cubicBezTo>
                  <a:cubicBezTo>
                    <a:pt x="6" y="61"/>
                    <a:pt x="6" y="61"/>
                    <a:pt x="6" y="61"/>
                  </a:cubicBezTo>
                  <a:cubicBezTo>
                    <a:pt x="15" y="61"/>
                    <a:pt x="15" y="61"/>
                    <a:pt x="15" y="61"/>
                  </a:cubicBezTo>
                  <a:cubicBezTo>
                    <a:pt x="16" y="61"/>
                    <a:pt x="17" y="60"/>
                    <a:pt x="17" y="59"/>
                  </a:cubicBezTo>
                  <a:cubicBezTo>
                    <a:pt x="17" y="37"/>
                    <a:pt x="17" y="37"/>
                    <a:pt x="17" y="37"/>
                  </a:cubicBezTo>
                  <a:cubicBezTo>
                    <a:pt x="17" y="36"/>
                    <a:pt x="16" y="35"/>
                    <a:pt x="15" y="35"/>
                  </a:cubicBezTo>
                  <a:cubicBezTo>
                    <a:pt x="12" y="35"/>
                    <a:pt x="12" y="35"/>
                    <a:pt x="12" y="35"/>
                  </a:cubicBezTo>
                  <a:cubicBezTo>
                    <a:pt x="12" y="33"/>
                    <a:pt x="12" y="33"/>
                    <a:pt x="12" y="33"/>
                  </a:cubicBezTo>
                  <a:cubicBezTo>
                    <a:pt x="12" y="25"/>
                    <a:pt x="16" y="18"/>
                    <a:pt x="22" y="13"/>
                  </a:cubicBezTo>
                  <a:cubicBezTo>
                    <a:pt x="22" y="13"/>
                    <a:pt x="22" y="13"/>
                    <a:pt x="23" y="13"/>
                  </a:cubicBezTo>
                  <a:cubicBezTo>
                    <a:pt x="23" y="13"/>
                    <a:pt x="24" y="13"/>
                    <a:pt x="25" y="13"/>
                  </a:cubicBezTo>
                  <a:cubicBezTo>
                    <a:pt x="32" y="8"/>
                    <a:pt x="43" y="8"/>
                    <a:pt x="50" y="13"/>
                  </a:cubicBezTo>
                  <a:cubicBezTo>
                    <a:pt x="51" y="13"/>
                    <a:pt x="52" y="13"/>
                    <a:pt x="53" y="13"/>
                  </a:cubicBezTo>
                  <a:cubicBezTo>
                    <a:pt x="59" y="18"/>
                    <a:pt x="63" y="25"/>
                    <a:pt x="63" y="33"/>
                  </a:cubicBezTo>
                  <a:cubicBezTo>
                    <a:pt x="63" y="35"/>
                    <a:pt x="63" y="35"/>
                    <a:pt x="63" y="35"/>
                  </a:cubicBezTo>
                  <a:cubicBezTo>
                    <a:pt x="60" y="35"/>
                    <a:pt x="60" y="35"/>
                    <a:pt x="60" y="35"/>
                  </a:cubicBezTo>
                  <a:cubicBezTo>
                    <a:pt x="59" y="35"/>
                    <a:pt x="58" y="36"/>
                    <a:pt x="58" y="37"/>
                  </a:cubicBezTo>
                  <a:cubicBezTo>
                    <a:pt x="58" y="58"/>
                    <a:pt x="58" y="58"/>
                    <a:pt x="58" y="58"/>
                  </a:cubicBezTo>
                  <a:cubicBezTo>
                    <a:pt x="49" y="64"/>
                    <a:pt x="49" y="64"/>
                    <a:pt x="49" y="64"/>
                  </a:cubicBezTo>
                  <a:cubicBezTo>
                    <a:pt x="45" y="64"/>
                    <a:pt x="45" y="64"/>
                    <a:pt x="45" y="64"/>
                  </a:cubicBezTo>
                  <a:cubicBezTo>
                    <a:pt x="45" y="62"/>
                    <a:pt x="45" y="62"/>
                    <a:pt x="45" y="62"/>
                  </a:cubicBezTo>
                  <a:cubicBezTo>
                    <a:pt x="45" y="61"/>
                    <a:pt x="44" y="60"/>
                    <a:pt x="43" y="60"/>
                  </a:cubicBezTo>
                  <a:cubicBezTo>
                    <a:pt x="36" y="60"/>
                    <a:pt x="36" y="60"/>
                    <a:pt x="36" y="60"/>
                  </a:cubicBezTo>
                  <a:cubicBezTo>
                    <a:pt x="36" y="60"/>
                    <a:pt x="35" y="61"/>
                    <a:pt x="35" y="62"/>
                  </a:cubicBezTo>
                  <a:cubicBezTo>
                    <a:pt x="35" y="65"/>
                    <a:pt x="35" y="65"/>
                    <a:pt x="35" y="65"/>
                  </a:cubicBezTo>
                  <a:cubicBezTo>
                    <a:pt x="35" y="66"/>
                    <a:pt x="36" y="67"/>
                    <a:pt x="36" y="67"/>
                  </a:cubicBezTo>
                  <a:cubicBezTo>
                    <a:pt x="43" y="67"/>
                    <a:pt x="43" y="67"/>
                    <a:pt x="43" y="67"/>
                  </a:cubicBezTo>
                  <a:cubicBezTo>
                    <a:pt x="49" y="67"/>
                    <a:pt x="49" y="67"/>
                    <a:pt x="49" y="67"/>
                  </a:cubicBezTo>
                  <a:cubicBezTo>
                    <a:pt x="49" y="67"/>
                    <a:pt x="50" y="67"/>
                    <a:pt x="50" y="67"/>
                  </a:cubicBezTo>
                  <a:cubicBezTo>
                    <a:pt x="59" y="61"/>
                    <a:pt x="59" y="61"/>
                    <a:pt x="59" y="61"/>
                  </a:cubicBezTo>
                  <a:cubicBezTo>
                    <a:pt x="59" y="61"/>
                    <a:pt x="59" y="61"/>
                    <a:pt x="60" y="61"/>
                  </a:cubicBezTo>
                  <a:cubicBezTo>
                    <a:pt x="69" y="61"/>
                    <a:pt x="69" y="61"/>
                    <a:pt x="69" y="61"/>
                  </a:cubicBezTo>
                  <a:cubicBezTo>
                    <a:pt x="69" y="61"/>
                    <a:pt x="69" y="61"/>
                    <a:pt x="69" y="61"/>
                  </a:cubicBezTo>
                  <a:cubicBezTo>
                    <a:pt x="73" y="60"/>
                    <a:pt x="75" y="54"/>
                    <a:pt x="75" y="48"/>
                  </a:cubicBezTo>
                  <a:close/>
                  <a:moveTo>
                    <a:pt x="3" y="48"/>
                  </a:moveTo>
                  <a:cubicBezTo>
                    <a:pt x="3" y="44"/>
                    <a:pt x="4" y="41"/>
                    <a:pt x="5" y="40"/>
                  </a:cubicBezTo>
                  <a:cubicBezTo>
                    <a:pt x="5" y="56"/>
                    <a:pt x="5" y="56"/>
                    <a:pt x="5" y="56"/>
                  </a:cubicBezTo>
                  <a:cubicBezTo>
                    <a:pt x="4" y="55"/>
                    <a:pt x="3" y="52"/>
                    <a:pt x="3" y="48"/>
                  </a:cubicBezTo>
                  <a:close/>
                  <a:moveTo>
                    <a:pt x="14" y="58"/>
                  </a:moveTo>
                  <a:cubicBezTo>
                    <a:pt x="8" y="58"/>
                    <a:pt x="8" y="58"/>
                    <a:pt x="8" y="58"/>
                  </a:cubicBezTo>
                  <a:cubicBezTo>
                    <a:pt x="8" y="38"/>
                    <a:pt x="8" y="38"/>
                    <a:pt x="8" y="38"/>
                  </a:cubicBezTo>
                  <a:cubicBezTo>
                    <a:pt x="14" y="38"/>
                    <a:pt x="14" y="38"/>
                    <a:pt x="14" y="38"/>
                  </a:cubicBezTo>
                  <a:lnTo>
                    <a:pt x="14" y="58"/>
                  </a:lnTo>
                  <a:close/>
                  <a:moveTo>
                    <a:pt x="38" y="64"/>
                  </a:moveTo>
                  <a:cubicBezTo>
                    <a:pt x="38" y="63"/>
                    <a:pt x="38" y="63"/>
                    <a:pt x="38" y="63"/>
                  </a:cubicBezTo>
                  <a:cubicBezTo>
                    <a:pt x="42" y="63"/>
                    <a:pt x="42" y="63"/>
                    <a:pt x="42" y="63"/>
                  </a:cubicBezTo>
                  <a:cubicBezTo>
                    <a:pt x="42" y="64"/>
                    <a:pt x="42" y="64"/>
                    <a:pt x="42" y="64"/>
                  </a:cubicBezTo>
                  <a:lnTo>
                    <a:pt x="38" y="64"/>
                  </a:lnTo>
                  <a:close/>
                  <a:moveTo>
                    <a:pt x="72" y="48"/>
                  </a:moveTo>
                  <a:cubicBezTo>
                    <a:pt x="72" y="52"/>
                    <a:pt x="71" y="55"/>
                    <a:pt x="70" y="56"/>
                  </a:cubicBezTo>
                  <a:cubicBezTo>
                    <a:pt x="70" y="40"/>
                    <a:pt x="70" y="40"/>
                    <a:pt x="70" y="40"/>
                  </a:cubicBezTo>
                  <a:cubicBezTo>
                    <a:pt x="71" y="41"/>
                    <a:pt x="72" y="44"/>
                    <a:pt x="72" y="48"/>
                  </a:cubicBezTo>
                  <a:close/>
                  <a:moveTo>
                    <a:pt x="67" y="38"/>
                  </a:moveTo>
                  <a:cubicBezTo>
                    <a:pt x="67" y="58"/>
                    <a:pt x="67" y="58"/>
                    <a:pt x="67" y="58"/>
                  </a:cubicBezTo>
                  <a:cubicBezTo>
                    <a:pt x="65" y="58"/>
                    <a:pt x="65" y="58"/>
                    <a:pt x="65" y="58"/>
                  </a:cubicBezTo>
                  <a:cubicBezTo>
                    <a:pt x="66" y="57"/>
                    <a:pt x="67" y="57"/>
                    <a:pt x="67" y="56"/>
                  </a:cubicBezTo>
                  <a:cubicBezTo>
                    <a:pt x="67" y="54"/>
                    <a:pt x="65" y="53"/>
                    <a:pt x="64" y="53"/>
                  </a:cubicBezTo>
                  <a:cubicBezTo>
                    <a:pt x="62" y="53"/>
                    <a:pt x="61" y="54"/>
                    <a:pt x="61" y="55"/>
                  </a:cubicBezTo>
                  <a:cubicBezTo>
                    <a:pt x="61" y="38"/>
                    <a:pt x="61" y="38"/>
                    <a:pt x="61" y="38"/>
                  </a:cubicBezTo>
                  <a:lnTo>
                    <a:pt x="67" y="38"/>
                  </a:lnTo>
                  <a:close/>
                </a:path>
              </a:pathLst>
            </a:custGeom>
            <a:solidFill>
              <a:schemeClr val="bg2"/>
            </a:solidFill>
            <a:ln>
              <a:noFill/>
            </a:ln>
          </p:spPr>
          <p:txBody>
            <a:bodyPr anchor="ctr"/>
            <a:lstStyle/>
            <a:p>
              <a:pPr algn="ctr"/>
              <a:endParaRPr/>
            </a:p>
          </p:txBody>
        </p:sp>
        <p:sp>
          <p:nvSpPr>
            <p:cNvPr id="31" name="任意多边形: 形状 30"/>
            <p:cNvSpPr/>
            <p:nvPr/>
          </p:nvSpPr>
          <p:spPr bwMode="auto">
            <a:xfrm>
              <a:off x="5547553" y="4022483"/>
              <a:ext cx="204673" cy="244545"/>
            </a:xfrm>
            <a:custGeom>
              <a:avLst/>
              <a:gdLst>
                <a:gd name="T0" fmla="*/ 65 w 65"/>
                <a:gd name="T1" fmla="*/ 3 h 75"/>
                <a:gd name="T2" fmla="*/ 65 w 65"/>
                <a:gd name="T3" fmla="*/ 1 h 75"/>
                <a:gd name="T4" fmla="*/ 64 w 65"/>
                <a:gd name="T5" fmla="*/ 0 h 75"/>
                <a:gd name="T6" fmla="*/ 1 w 65"/>
                <a:gd name="T7" fmla="*/ 0 h 75"/>
                <a:gd name="T8" fmla="*/ 0 w 65"/>
                <a:gd name="T9" fmla="*/ 1 h 75"/>
                <a:gd name="T10" fmla="*/ 0 w 65"/>
                <a:gd name="T11" fmla="*/ 3 h 75"/>
                <a:gd name="T12" fmla="*/ 1 w 65"/>
                <a:gd name="T13" fmla="*/ 4 h 75"/>
                <a:gd name="T14" fmla="*/ 1 w 65"/>
                <a:gd name="T15" fmla="*/ 48 h 75"/>
                <a:gd name="T16" fmla="*/ 0 w 65"/>
                <a:gd name="T17" fmla="*/ 49 h 75"/>
                <a:gd name="T18" fmla="*/ 0 w 65"/>
                <a:gd name="T19" fmla="*/ 52 h 75"/>
                <a:gd name="T20" fmla="*/ 1 w 65"/>
                <a:gd name="T21" fmla="*/ 53 h 75"/>
                <a:gd name="T22" fmla="*/ 26 w 65"/>
                <a:gd name="T23" fmla="*/ 53 h 75"/>
                <a:gd name="T24" fmla="*/ 16 w 65"/>
                <a:gd name="T25" fmla="*/ 73 h 75"/>
                <a:gd name="T26" fmla="*/ 17 w 65"/>
                <a:gd name="T27" fmla="*/ 75 h 75"/>
                <a:gd name="T28" fmla="*/ 18 w 65"/>
                <a:gd name="T29" fmla="*/ 75 h 75"/>
                <a:gd name="T30" fmla="*/ 19 w 65"/>
                <a:gd name="T31" fmla="*/ 74 h 75"/>
                <a:gd name="T32" fmla="*/ 29 w 65"/>
                <a:gd name="T33" fmla="*/ 53 h 75"/>
                <a:gd name="T34" fmla="*/ 37 w 65"/>
                <a:gd name="T35" fmla="*/ 53 h 75"/>
                <a:gd name="T36" fmla="*/ 46 w 65"/>
                <a:gd name="T37" fmla="*/ 74 h 75"/>
                <a:gd name="T38" fmla="*/ 48 w 65"/>
                <a:gd name="T39" fmla="*/ 75 h 75"/>
                <a:gd name="T40" fmla="*/ 48 w 65"/>
                <a:gd name="T41" fmla="*/ 75 h 75"/>
                <a:gd name="T42" fmla="*/ 49 w 65"/>
                <a:gd name="T43" fmla="*/ 73 h 75"/>
                <a:gd name="T44" fmla="*/ 40 w 65"/>
                <a:gd name="T45" fmla="*/ 53 h 75"/>
                <a:gd name="T46" fmla="*/ 64 w 65"/>
                <a:gd name="T47" fmla="*/ 53 h 75"/>
                <a:gd name="T48" fmla="*/ 65 w 65"/>
                <a:gd name="T49" fmla="*/ 52 h 75"/>
                <a:gd name="T50" fmla="*/ 65 w 65"/>
                <a:gd name="T51" fmla="*/ 49 h 75"/>
                <a:gd name="T52" fmla="*/ 65 w 65"/>
                <a:gd name="T53" fmla="*/ 48 h 75"/>
                <a:gd name="T54" fmla="*/ 65 w 65"/>
                <a:gd name="T55" fmla="*/ 4 h 75"/>
                <a:gd name="T56" fmla="*/ 65 w 65"/>
                <a:gd name="T57" fmla="*/ 3 h 75"/>
                <a:gd name="T58" fmla="*/ 62 w 65"/>
                <a:gd name="T59" fmla="*/ 48 h 75"/>
                <a:gd name="T60" fmla="*/ 4 w 65"/>
                <a:gd name="T61" fmla="*/ 48 h 75"/>
                <a:gd name="T62" fmla="*/ 4 w 65"/>
                <a:gd name="T63" fmla="*/ 5 h 75"/>
                <a:gd name="T64" fmla="*/ 62 w 65"/>
                <a:gd name="T65" fmla="*/ 5 h 75"/>
                <a:gd name="T66" fmla="*/ 62 w 65"/>
                <a:gd name="T67" fmla="*/ 48 h 75"/>
                <a:gd name="T68" fmla="*/ 46 w 65"/>
                <a:gd name="T69" fmla="*/ 42 h 75"/>
                <a:gd name="T70" fmla="*/ 46 w 65"/>
                <a:gd name="T71" fmla="*/ 13 h 75"/>
                <a:gd name="T72" fmla="*/ 46 w 65"/>
                <a:gd name="T73" fmla="*/ 12 h 75"/>
                <a:gd name="T74" fmla="*/ 56 w 65"/>
                <a:gd name="T75" fmla="*/ 12 h 75"/>
                <a:gd name="T76" fmla="*/ 56 w 65"/>
                <a:gd name="T77" fmla="*/ 13 h 75"/>
                <a:gd name="T78" fmla="*/ 56 w 65"/>
                <a:gd name="T79" fmla="*/ 42 h 75"/>
                <a:gd name="T80" fmla="*/ 56 w 65"/>
                <a:gd name="T81" fmla="*/ 42 h 75"/>
                <a:gd name="T82" fmla="*/ 46 w 65"/>
                <a:gd name="T83" fmla="*/ 42 h 75"/>
                <a:gd name="T84" fmla="*/ 46 w 65"/>
                <a:gd name="T85" fmla="*/ 42 h 75"/>
                <a:gd name="T86" fmla="*/ 27 w 65"/>
                <a:gd name="T87" fmla="*/ 42 h 75"/>
                <a:gd name="T88" fmla="*/ 27 w 65"/>
                <a:gd name="T89" fmla="*/ 21 h 75"/>
                <a:gd name="T90" fmla="*/ 28 w 65"/>
                <a:gd name="T91" fmla="*/ 20 h 75"/>
                <a:gd name="T92" fmla="*/ 38 w 65"/>
                <a:gd name="T93" fmla="*/ 20 h 75"/>
                <a:gd name="T94" fmla="*/ 38 w 65"/>
                <a:gd name="T95" fmla="*/ 21 h 75"/>
                <a:gd name="T96" fmla="*/ 38 w 65"/>
                <a:gd name="T97" fmla="*/ 42 h 75"/>
                <a:gd name="T98" fmla="*/ 38 w 65"/>
                <a:gd name="T99" fmla="*/ 42 h 75"/>
                <a:gd name="T100" fmla="*/ 28 w 65"/>
                <a:gd name="T101" fmla="*/ 42 h 75"/>
                <a:gd name="T102" fmla="*/ 27 w 65"/>
                <a:gd name="T103" fmla="*/ 42 h 75"/>
                <a:gd name="T104" fmla="*/ 9 w 65"/>
                <a:gd name="T105" fmla="*/ 42 h 75"/>
                <a:gd name="T106" fmla="*/ 9 w 65"/>
                <a:gd name="T107" fmla="*/ 28 h 75"/>
                <a:gd name="T108" fmla="*/ 10 w 65"/>
                <a:gd name="T109" fmla="*/ 28 h 75"/>
                <a:gd name="T110" fmla="*/ 20 w 65"/>
                <a:gd name="T111" fmla="*/ 28 h 75"/>
                <a:gd name="T112" fmla="*/ 20 w 65"/>
                <a:gd name="T113" fmla="*/ 28 h 75"/>
                <a:gd name="T114" fmla="*/ 20 w 65"/>
                <a:gd name="T115" fmla="*/ 42 h 75"/>
                <a:gd name="T116" fmla="*/ 20 w 65"/>
                <a:gd name="T117" fmla="*/ 42 h 75"/>
                <a:gd name="T118" fmla="*/ 10 w 65"/>
                <a:gd name="T119" fmla="*/ 42 h 75"/>
                <a:gd name="T120" fmla="*/ 9 w 65"/>
                <a:gd name="T121" fmla="*/ 4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5" h="75">
                  <a:moveTo>
                    <a:pt x="65" y="3"/>
                  </a:moveTo>
                  <a:cubicBezTo>
                    <a:pt x="65" y="1"/>
                    <a:pt x="65" y="1"/>
                    <a:pt x="65" y="1"/>
                  </a:cubicBezTo>
                  <a:cubicBezTo>
                    <a:pt x="65" y="1"/>
                    <a:pt x="65" y="0"/>
                    <a:pt x="64" y="0"/>
                  </a:cubicBezTo>
                  <a:cubicBezTo>
                    <a:pt x="1" y="0"/>
                    <a:pt x="1" y="0"/>
                    <a:pt x="1" y="0"/>
                  </a:cubicBezTo>
                  <a:cubicBezTo>
                    <a:pt x="1" y="0"/>
                    <a:pt x="0" y="1"/>
                    <a:pt x="0" y="1"/>
                  </a:cubicBezTo>
                  <a:cubicBezTo>
                    <a:pt x="0" y="3"/>
                    <a:pt x="0" y="3"/>
                    <a:pt x="0" y="3"/>
                  </a:cubicBezTo>
                  <a:cubicBezTo>
                    <a:pt x="0" y="4"/>
                    <a:pt x="1" y="4"/>
                    <a:pt x="1" y="4"/>
                  </a:cubicBezTo>
                  <a:cubicBezTo>
                    <a:pt x="1" y="48"/>
                    <a:pt x="1" y="48"/>
                    <a:pt x="1" y="48"/>
                  </a:cubicBezTo>
                  <a:cubicBezTo>
                    <a:pt x="1" y="49"/>
                    <a:pt x="0" y="49"/>
                    <a:pt x="0" y="49"/>
                  </a:cubicBezTo>
                  <a:cubicBezTo>
                    <a:pt x="0" y="52"/>
                    <a:pt x="0" y="52"/>
                    <a:pt x="0" y="52"/>
                  </a:cubicBezTo>
                  <a:cubicBezTo>
                    <a:pt x="0" y="52"/>
                    <a:pt x="1" y="53"/>
                    <a:pt x="1" y="53"/>
                  </a:cubicBezTo>
                  <a:cubicBezTo>
                    <a:pt x="26" y="53"/>
                    <a:pt x="26" y="53"/>
                    <a:pt x="26" y="53"/>
                  </a:cubicBezTo>
                  <a:cubicBezTo>
                    <a:pt x="16" y="73"/>
                    <a:pt x="16" y="73"/>
                    <a:pt x="16" y="73"/>
                  </a:cubicBezTo>
                  <a:cubicBezTo>
                    <a:pt x="16" y="74"/>
                    <a:pt x="16" y="75"/>
                    <a:pt x="17" y="75"/>
                  </a:cubicBezTo>
                  <a:cubicBezTo>
                    <a:pt x="17" y="75"/>
                    <a:pt x="18" y="75"/>
                    <a:pt x="18" y="75"/>
                  </a:cubicBezTo>
                  <a:cubicBezTo>
                    <a:pt x="18" y="75"/>
                    <a:pt x="19" y="75"/>
                    <a:pt x="19" y="74"/>
                  </a:cubicBezTo>
                  <a:cubicBezTo>
                    <a:pt x="29" y="53"/>
                    <a:pt x="29" y="53"/>
                    <a:pt x="29" y="53"/>
                  </a:cubicBezTo>
                  <a:cubicBezTo>
                    <a:pt x="37" y="53"/>
                    <a:pt x="37" y="53"/>
                    <a:pt x="37" y="53"/>
                  </a:cubicBezTo>
                  <a:cubicBezTo>
                    <a:pt x="46" y="74"/>
                    <a:pt x="46" y="74"/>
                    <a:pt x="46" y="74"/>
                  </a:cubicBezTo>
                  <a:cubicBezTo>
                    <a:pt x="47" y="75"/>
                    <a:pt x="47" y="75"/>
                    <a:pt x="48" y="75"/>
                  </a:cubicBezTo>
                  <a:cubicBezTo>
                    <a:pt x="48" y="75"/>
                    <a:pt x="48" y="75"/>
                    <a:pt x="48" y="75"/>
                  </a:cubicBezTo>
                  <a:cubicBezTo>
                    <a:pt x="49" y="75"/>
                    <a:pt x="50" y="74"/>
                    <a:pt x="49" y="73"/>
                  </a:cubicBezTo>
                  <a:cubicBezTo>
                    <a:pt x="40" y="53"/>
                    <a:pt x="40" y="53"/>
                    <a:pt x="40" y="53"/>
                  </a:cubicBezTo>
                  <a:cubicBezTo>
                    <a:pt x="64" y="53"/>
                    <a:pt x="64" y="53"/>
                    <a:pt x="64" y="53"/>
                  </a:cubicBezTo>
                  <a:cubicBezTo>
                    <a:pt x="65" y="53"/>
                    <a:pt x="65" y="52"/>
                    <a:pt x="65" y="52"/>
                  </a:cubicBezTo>
                  <a:cubicBezTo>
                    <a:pt x="65" y="49"/>
                    <a:pt x="65" y="49"/>
                    <a:pt x="65" y="49"/>
                  </a:cubicBezTo>
                  <a:cubicBezTo>
                    <a:pt x="65" y="49"/>
                    <a:pt x="65" y="49"/>
                    <a:pt x="65" y="48"/>
                  </a:cubicBezTo>
                  <a:cubicBezTo>
                    <a:pt x="65" y="4"/>
                    <a:pt x="65" y="4"/>
                    <a:pt x="65" y="4"/>
                  </a:cubicBezTo>
                  <a:cubicBezTo>
                    <a:pt x="65" y="4"/>
                    <a:pt x="65" y="4"/>
                    <a:pt x="65" y="3"/>
                  </a:cubicBezTo>
                  <a:close/>
                  <a:moveTo>
                    <a:pt x="62" y="48"/>
                  </a:moveTo>
                  <a:cubicBezTo>
                    <a:pt x="4" y="48"/>
                    <a:pt x="4" y="48"/>
                    <a:pt x="4" y="48"/>
                  </a:cubicBezTo>
                  <a:cubicBezTo>
                    <a:pt x="4" y="5"/>
                    <a:pt x="4" y="5"/>
                    <a:pt x="4" y="5"/>
                  </a:cubicBezTo>
                  <a:cubicBezTo>
                    <a:pt x="62" y="5"/>
                    <a:pt x="62" y="5"/>
                    <a:pt x="62" y="5"/>
                  </a:cubicBezTo>
                  <a:lnTo>
                    <a:pt x="62" y="48"/>
                  </a:lnTo>
                  <a:close/>
                  <a:moveTo>
                    <a:pt x="46" y="42"/>
                  </a:moveTo>
                  <a:cubicBezTo>
                    <a:pt x="46" y="13"/>
                    <a:pt x="46" y="13"/>
                    <a:pt x="46" y="13"/>
                  </a:cubicBezTo>
                  <a:cubicBezTo>
                    <a:pt x="46" y="13"/>
                    <a:pt x="46" y="12"/>
                    <a:pt x="46" y="12"/>
                  </a:cubicBezTo>
                  <a:cubicBezTo>
                    <a:pt x="56" y="12"/>
                    <a:pt x="56" y="12"/>
                    <a:pt x="56" y="12"/>
                  </a:cubicBezTo>
                  <a:cubicBezTo>
                    <a:pt x="56" y="12"/>
                    <a:pt x="56" y="13"/>
                    <a:pt x="56" y="13"/>
                  </a:cubicBezTo>
                  <a:cubicBezTo>
                    <a:pt x="56" y="42"/>
                    <a:pt x="56" y="42"/>
                    <a:pt x="56" y="42"/>
                  </a:cubicBezTo>
                  <a:cubicBezTo>
                    <a:pt x="56" y="42"/>
                    <a:pt x="56" y="42"/>
                    <a:pt x="56" y="42"/>
                  </a:cubicBezTo>
                  <a:cubicBezTo>
                    <a:pt x="46" y="42"/>
                    <a:pt x="46" y="42"/>
                    <a:pt x="46" y="42"/>
                  </a:cubicBezTo>
                  <a:cubicBezTo>
                    <a:pt x="46" y="42"/>
                    <a:pt x="46" y="42"/>
                    <a:pt x="46" y="42"/>
                  </a:cubicBezTo>
                  <a:close/>
                  <a:moveTo>
                    <a:pt x="27" y="42"/>
                  </a:moveTo>
                  <a:cubicBezTo>
                    <a:pt x="27" y="21"/>
                    <a:pt x="27" y="21"/>
                    <a:pt x="27" y="21"/>
                  </a:cubicBezTo>
                  <a:cubicBezTo>
                    <a:pt x="27" y="20"/>
                    <a:pt x="28" y="20"/>
                    <a:pt x="28" y="20"/>
                  </a:cubicBezTo>
                  <a:cubicBezTo>
                    <a:pt x="38" y="20"/>
                    <a:pt x="38" y="20"/>
                    <a:pt x="38" y="20"/>
                  </a:cubicBezTo>
                  <a:cubicBezTo>
                    <a:pt x="38" y="20"/>
                    <a:pt x="38" y="20"/>
                    <a:pt x="38" y="21"/>
                  </a:cubicBezTo>
                  <a:cubicBezTo>
                    <a:pt x="38" y="42"/>
                    <a:pt x="38" y="42"/>
                    <a:pt x="38" y="42"/>
                  </a:cubicBezTo>
                  <a:cubicBezTo>
                    <a:pt x="38" y="42"/>
                    <a:pt x="38" y="42"/>
                    <a:pt x="38" y="42"/>
                  </a:cubicBezTo>
                  <a:cubicBezTo>
                    <a:pt x="28" y="42"/>
                    <a:pt x="28" y="42"/>
                    <a:pt x="28" y="42"/>
                  </a:cubicBezTo>
                  <a:cubicBezTo>
                    <a:pt x="28" y="42"/>
                    <a:pt x="27" y="42"/>
                    <a:pt x="27" y="42"/>
                  </a:cubicBezTo>
                  <a:close/>
                  <a:moveTo>
                    <a:pt x="9" y="42"/>
                  </a:moveTo>
                  <a:cubicBezTo>
                    <a:pt x="9" y="28"/>
                    <a:pt x="9" y="28"/>
                    <a:pt x="9" y="28"/>
                  </a:cubicBezTo>
                  <a:cubicBezTo>
                    <a:pt x="9" y="28"/>
                    <a:pt x="9" y="28"/>
                    <a:pt x="10" y="28"/>
                  </a:cubicBezTo>
                  <a:cubicBezTo>
                    <a:pt x="20" y="28"/>
                    <a:pt x="20" y="28"/>
                    <a:pt x="20" y="28"/>
                  </a:cubicBezTo>
                  <a:cubicBezTo>
                    <a:pt x="20" y="28"/>
                    <a:pt x="20" y="28"/>
                    <a:pt x="20" y="28"/>
                  </a:cubicBezTo>
                  <a:cubicBezTo>
                    <a:pt x="20" y="42"/>
                    <a:pt x="20" y="42"/>
                    <a:pt x="20" y="42"/>
                  </a:cubicBezTo>
                  <a:cubicBezTo>
                    <a:pt x="20" y="42"/>
                    <a:pt x="20" y="42"/>
                    <a:pt x="20" y="42"/>
                  </a:cubicBezTo>
                  <a:cubicBezTo>
                    <a:pt x="10" y="42"/>
                    <a:pt x="10" y="42"/>
                    <a:pt x="10" y="42"/>
                  </a:cubicBezTo>
                  <a:cubicBezTo>
                    <a:pt x="9" y="42"/>
                    <a:pt x="9" y="42"/>
                    <a:pt x="9" y="42"/>
                  </a:cubicBezTo>
                  <a:close/>
                </a:path>
              </a:pathLst>
            </a:custGeom>
            <a:solidFill>
              <a:schemeClr val="bg2"/>
            </a:solidFill>
            <a:ln>
              <a:noFill/>
            </a:ln>
          </p:spPr>
          <p:txBody>
            <a:bodyPr anchor="ctr"/>
            <a:lstStyle/>
            <a:p>
              <a:pPr algn="ctr"/>
              <a:endParaRPr/>
            </a:p>
          </p:txBody>
        </p:sp>
      </p:grpSp>
      <p:sp>
        <p:nvSpPr>
          <p:cNvPr id="3" name="矩形 2"/>
          <p:cNvSpPr/>
          <p:nvPr userDrawn="1"/>
        </p:nvSpPr>
        <p:spPr>
          <a:xfrm>
            <a:off x="4030815" y="582324"/>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Scale>
                                      <p:cBhvr>
                                        <p:cTn id="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2"/>
                                        </p:tgtEl>
                                        <p:attrNameLst>
                                          <p:attrName>ppt_x</p:attrName>
                                          <p:attrName>ppt_y</p:attrName>
                                        </p:attrNameLst>
                                      </p:cBhvr>
                                    </p:animMotion>
                                    <p:animEffect transition="in" filter="fade">
                                      <p:cBhvr>
                                        <p:cTn id="9" dur="1000"/>
                                        <p:tgtEl>
                                          <p:spTgt spid="22"/>
                                        </p:tgtEl>
                                      </p:cBhvr>
                                    </p:animEffect>
                                  </p:childTnLst>
                                </p:cTn>
                              </p:par>
                            </p:childTnLst>
                          </p:cTn>
                        </p:par>
                        <p:par>
                          <p:cTn id="10" fill="hold">
                            <p:stCondLst>
                              <p:cond delay="1000"/>
                            </p:stCondLst>
                            <p:childTnLst>
                              <p:par>
                                <p:cTn id="11" presetID="17" presetClass="entr" presetSubtype="1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strVal val="#ppt_h"/>
                                          </p:val>
                                        </p:tav>
                                        <p:tav tm="100000">
                                          <p:val>
                                            <p:strVal val="#ppt_h"/>
                                          </p:val>
                                        </p:tav>
                                      </p:tavLst>
                                    </p:anim>
                                  </p:childTnLst>
                                </p:cTn>
                              </p:par>
                            </p:childTnLst>
                          </p:cTn>
                        </p:par>
                        <p:par>
                          <p:cTn id="15" fill="hold">
                            <p:stCondLst>
                              <p:cond delay="1500"/>
                            </p:stCondLst>
                            <p:childTnLst>
                              <p:par>
                                <p:cTn id="16" presetID="17" presetClass="entr" presetSubtype="10" fill="hold" nodeType="after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p:cTn id="18" dur="500" fill="hold"/>
                                        <p:tgtEl>
                                          <p:spTgt spid="38"/>
                                        </p:tgtEl>
                                        <p:attrNameLst>
                                          <p:attrName>ppt_w</p:attrName>
                                        </p:attrNameLst>
                                      </p:cBhvr>
                                      <p:tavLst>
                                        <p:tav tm="0">
                                          <p:val>
                                            <p:fltVal val="0"/>
                                          </p:val>
                                        </p:tav>
                                        <p:tav tm="100000">
                                          <p:val>
                                            <p:strVal val="#ppt_w"/>
                                          </p:val>
                                        </p:tav>
                                      </p:tavLst>
                                    </p:anim>
                                    <p:anim calcmode="lin" valueType="num">
                                      <p:cBhvr>
                                        <p:cTn id="19" dur="500" fill="hold"/>
                                        <p:tgtEl>
                                          <p:spTgt spid="38"/>
                                        </p:tgtEl>
                                        <p:attrNameLst>
                                          <p:attrName>ppt_h</p:attrName>
                                        </p:attrNameLst>
                                      </p:cBhvr>
                                      <p:tavLst>
                                        <p:tav tm="0">
                                          <p:val>
                                            <p:strVal val="#ppt_h"/>
                                          </p:val>
                                        </p:tav>
                                        <p:tav tm="100000">
                                          <p:val>
                                            <p:strVal val="#ppt_h"/>
                                          </p:val>
                                        </p:tav>
                                      </p:tavLst>
                                    </p:anim>
                                  </p:childTnLst>
                                </p:cTn>
                              </p:par>
                            </p:childTnLst>
                          </p:cTn>
                        </p:par>
                        <p:par>
                          <p:cTn id="20" fill="hold">
                            <p:stCondLst>
                              <p:cond delay="2000"/>
                            </p:stCondLst>
                            <p:childTnLst>
                              <p:par>
                                <p:cTn id="21" presetID="17" presetClass="entr" presetSubtype="1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500" fill="hold"/>
                                        <p:tgtEl>
                                          <p:spTgt spid="39"/>
                                        </p:tgtEl>
                                        <p:attrNameLst>
                                          <p:attrName>ppt_w</p:attrName>
                                        </p:attrNameLst>
                                      </p:cBhvr>
                                      <p:tavLst>
                                        <p:tav tm="0">
                                          <p:val>
                                            <p:fltVal val="0"/>
                                          </p:val>
                                        </p:tav>
                                        <p:tav tm="100000">
                                          <p:val>
                                            <p:strVal val="#ppt_w"/>
                                          </p:val>
                                        </p:tav>
                                      </p:tavLst>
                                    </p:anim>
                                    <p:anim calcmode="lin" valueType="num">
                                      <p:cBhvr>
                                        <p:cTn id="24" dur="500" fill="hold"/>
                                        <p:tgtEl>
                                          <p:spTgt spid="39"/>
                                        </p:tgtEl>
                                        <p:attrNameLst>
                                          <p:attrName>ppt_h</p:attrName>
                                        </p:attrNameLst>
                                      </p:cBhvr>
                                      <p:tavLst>
                                        <p:tav tm="0">
                                          <p:val>
                                            <p:strVal val="#ppt_h"/>
                                          </p:val>
                                        </p:tav>
                                        <p:tav tm="100000">
                                          <p:val>
                                            <p:strVal val="#ppt_h"/>
                                          </p:val>
                                        </p:tav>
                                      </p:tavLst>
                                    </p:anim>
                                  </p:childTnLst>
                                </p:cTn>
                              </p:par>
                            </p:childTnLst>
                          </p:cTn>
                        </p:par>
                        <p:par>
                          <p:cTn id="25" fill="hold">
                            <p:stCondLst>
                              <p:cond delay="2500"/>
                            </p:stCondLst>
                            <p:childTnLst>
                              <p:par>
                                <p:cTn id="26" presetID="17" presetClass="entr" presetSubtype="10"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p:cTn id="28" dur="500" fill="hold"/>
                                        <p:tgtEl>
                                          <p:spTgt spid="40"/>
                                        </p:tgtEl>
                                        <p:attrNameLst>
                                          <p:attrName>ppt_w</p:attrName>
                                        </p:attrNameLst>
                                      </p:cBhvr>
                                      <p:tavLst>
                                        <p:tav tm="0">
                                          <p:val>
                                            <p:fltVal val="0"/>
                                          </p:val>
                                        </p:tav>
                                        <p:tav tm="100000">
                                          <p:val>
                                            <p:strVal val="#ppt_w"/>
                                          </p:val>
                                        </p:tav>
                                      </p:tavLst>
                                    </p:anim>
                                    <p:anim calcmode="lin" valueType="num">
                                      <p:cBhvr>
                                        <p:cTn id="29" dur="500" fill="hold"/>
                                        <p:tgtEl>
                                          <p:spTgt spid="40"/>
                                        </p:tgtEl>
                                        <p:attrNameLst>
                                          <p:attrName>ppt_h</p:attrName>
                                        </p:attrNameLst>
                                      </p:cBhvr>
                                      <p:tavLst>
                                        <p:tav tm="0">
                                          <p:val>
                                            <p:strVal val="#ppt_h"/>
                                          </p:val>
                                        </p:tav>
                                        <p:tav tm="100000">
                                          <p:val>
                                            <p:strVal val="#ppt_h"/>
                                          </p:val>
                                        </p:tav>
                                      </p:tavLst>
                                    </p:anim>
                                  </p:childTnLst>
                                </p:cTn>
                              </p:par>
                            </p:childTnLst>
                          </p:cTn>
                        </p:par>
                        <p:par>
                          <p:cTn id="30" fill="hold">
                            <p:stCondLst>
                              <p:cond delay="3000"/>
                            </p:stCondLst>
                            <p:childTnLst>
                              <p:par>
                                <p:cTn id="31" presetID="17" presetClass="entr" presetSubtype="10" fill="hold" nodeType="after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500" fill="hold"/>
                                        <p:tgtEl>
                                          <p:spTgt spid="41"/>
                                        </p:tgtEl>
                                        <p:attrNameLst>
                                          <p:attrName>ppt_w</p:attrName>
                                        </p:attrNameLst>
                                      </p:cBhvr>
                                      <p:tavLst>
                                        <p:tav tm="0">
                                          <p:val>
                                            <p:fltVal val="0"/>
                                          </p:val>
                                        </p:tav>
                                        <p:tav tm="100000">
                                          <p:val>
                                            <p:strVal val="#ppt_w"/>
                                          </p:val>
                                        </p:tav>
                                      </p:tavLst>
                                    </p:anim>
                                    <p:anim calcmode="lin" valueType="num">
                                      <p:cBhvr>
                                        <p:cTn id="34" dur="500" fill="hold"/>
                                        <p:tgtEl>
                                          <p:spTgt spid="41"/>
                                        </p:tgtEl>
                                        <p:attrNameLst>
                                          <p:attrName>ppt_h</p:attrName>
                                        </p:attrNameLst>
                                      </p:cBhvr>
                                      <p:tavLst>
                                        <p:tav tm="0">
                                          <p:val>
                                            <p:strVal val="#ppt_h"/>
                                          </p:val>
                                        </p:tav>
                                        <p:tav tm="100000">
                                          <p:val>
                                            <p:strVal val="#ppt_h"/>
                                          </p:val>
                                        </p:tav>
                                      </p:tavLst>
                                    </p:anim>
                                  </p:childTnLst>
                                </p:cTn>
                              </p:par>
                            </p:childTnLst>
                          </p:cTn>
                        </p:par>
                        <p:par>
                          <p:cTn id="35" fill="hold">
                            <p:stCondLst>
                              <p:cond delay="3500"/>
                            </p:stCondLst>
                            <p:childTnLst>
                              <p:par>
                                <p:cTn id="36" presetID="17" presetClass="entr" presetSubtype="10" fill="hold" nodeType="after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p:cTn id="38" dur="500" fill="hold"/>
                                        <p:tgtEl>
                                          <p:spTgt spid="42"/>
                                        </p:tgtEl>
                                        <p:attrNameLst>
                                          <p:attrName>ppt_w</p:attrName>
                                        </p:attrNameLst>
                                      </p:cBhvr>
                                      <p:tavLst>
                                        <p:tav tm="0">
                                          <p:val>
                                            <p:fltVal val="0"/>
                                          </p:val>
                                        </p:tav>
                                        <p:tav tm="100000">
                                          <p:val>
                                            <p:strVal val="#ppt_w"/>
                                          </p:val>
                                        </p:tav>
                                      </p:tavLst>
                                    </p:anim>
                                    <p:anim calcmode="lin" valueType="num">
                                      <p:cBhvr>
                                        <p:cTn id="39" dur="500" fill="hold"/>
                                        <p:tgtEl>
                                          <p:spTgt spid="4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7"/>
          <p:cNvGrpSpPr/>
          <p:nvPr>
            <p:custDataLst>
              <p:tags r:id="rId1"/>
            </p:custDataLst>
          </p:nvPr>
        </p:nvGrpSpPr>
        <p:grpSpPr>
          <a:xfrm>
            <a:off x="1039783" y="4555758"/>
            <a:ext cx="2407615" cy="835777"/>
            <a:chOff x="609599" y="3139323"/>
            <a:chExt cx="2407615" cy="835777"/>
          </a:xfrm>
        </p:grpSpPr>
        <p:sp>
          <p:nvSpPr>
            <p:cNvPr id="30" name="TextBox 8"/>
            <p:cNvSpPr txBox="1"/>
            <p:nvPr/>
          </p:nvSpPr>
          <p:spPr>
            <a:xfrm>
              <a:off x="609599" y="3385544"/>
              <a:ext cx="2407615"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31" name="Rectangle 9"/>
            <p:cNvSpPr/>
            <p:nvPr/>
          </p:nvSpPr>
          <p:spPr>
            <a:xfrm>
              <a:off x="609599" y="3139323"/>
              <a:ext cx="2407615" cy="246221"/>
            </a:xfrm>
            <a:prstGeom prst="rect">
              <a:avLst/>
            </a:prstGeom>
          </p:spPr>
          <p:txBody>
            <a:bodyPr wrap="none" lIns="72000" tIns="0" rIns="72000" bIns="0">
              <a:normAutofit/>
            </a:bodyPr>
            <a:lstStyle/>
            <a:p>
              <a:pPr lvl="0" algn="r" defTabSz="913765">
                <a:defRPr/>
              </a:pPr>
              <a:r>
                <a:rPr lang="zh-CN" altLang="en-US" sz="1600" b="1" dirty="0">
                  <a:solidFill>
                    <a:schemeClr val="accent2"/>
                  </a:solidFill>
                </a:rPr>
                <a:t>输入标题文本</a:t>
              </a:r>
            </a:p>
          </p:txBody>
        </p:sp>
      </p:grpSp>
      <p:grpSp>
        <p:nvGrpSpPr>
          <p:cNvPr id="5" name="千图PPT彼岸天：ID 8661124库_组合 10"/>
          <p:cNvGrpSpPr/>
          <p:nvPr>
            <p:custDataLst>
              <p:tags r:id="rId2"/>
            </p:custDataLst>
          </p:nvPr>
        </p:nvGrpSpPr>
        <p:grpSpPr>
          <a:xfrm>
            <a:off x="8741010" y="4555758"/>
            <a:ext cx="2457329" cy="835777"/>
            <a:chOff x="9029821" y="3139323"/>
            <a:chExt cx="2457329" cy="835777"/>
          </a:xfrm>
        </p:grpSpPr>
        <p:sp>
          <p:nvSpPr>
            <p:cNvPr id="28" name="TextBox 11"/>
            <p:cNvSpPr txBox="1"/>
            <p:nvPr/>
          </p:nvSpPr>
          <p:spPr>
            <a:xfrm>
              <a:off x="9029821" y="3385544"/>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29" name="Rectangle 12"/>
            <p:cNvSpPr/>
            <p:nvPr/>
          </p:nvSpPr>
          <p:spPr>
            <a:xfrm>
              <a:off x="9029821" y="3139323"/>
              <a:ext cx="2457329" cy="246221"/>
            </a:xfrm>
            <a:prstGeom prst="rect">
              <a:avLst/>
            </a:prstGeom>
          </p:spPr>
          <p:txBody>
            <a:bodyPr wrap="none" lIns="72000" tIns="0" rIns="72000" bIns="0">
              <a:normAutofit/>
            </a:bodyPr>
            <a:lstStyle/>
            <a:p>
              <a:pPr lvl="0" defTabSz="913765">
                <a:defRPr/>
              </a:pPr>
              <a:r>
                <a:rPr lang="zh-CN" altLang="en-US" sz="1600" b="1" dirty="0">
                  <a:solidFill>
                    <a:schemeClr val="accent4"/>
                  </a:solidFill>
                </a:rPr>
                <a:t>输入标题文本</a:t>
              </a:r>
            </a:p>
          </p:txBody>
        </p:sp>
      </p:grpSp>
      <p:grpSp>
        <p:nvGrpSpPr>
          <p:cNvPr id="6" name="千图PPT彼岸天：ID 8661124库_组合 52"/>
          <p:cNvGrpSpPr/>
          <p:nvPr>
            <p:custDataLst>
              <p:tags r:id="rId3"/>
            </p:custDataLst>
          </p:nvPr>
        </p:nvGrpSpPr>
        <p:grpSpPr>
          <a:xfrm>
            <a:off x="4267201" y="1711384"/>
            <a:ext cx="3657600" cy="3435232"/>
            <a:chOff x="3842034" y="1787420"/>
            <a:chExt cx="4507933" cy="4233868"/>
          </a:xfrm>
        </p:grpSpPr>
        <p:grpSp>
          <p:nvGrpSpPr>
            <p:cNvPr id="19" name="Group 53"/>
            <p:cNvGrpSpPr/>
            <p:nvPr/>
          </p:nvGrpSpPr>
          <p:grpSpPr>
            <a:xfrm>
              <a:off x="3842034" y="1787420"/>
              <a:ext cx="4507933" cy="4233868"/>
              <a:chOff x="3842034" y="395399"/>
              <a:chExt cx="4507933" cy="4233868"/>
            </a:xfrm>
          </p:grpSpPr>
          <p:sp>
            <p:nvSpPr>
              <p:cNvPr id="23" name="Freeform: Shape 57"/>
              <p:cNvSpPr/>
              <p:nvPr/>
            </p:nvSpPr>
            <p:spPr>
              <a:xfrm>
                <a:off x="4859220" y="395399"/>
                <a:ext cx="1236780" cy="2273681"/>
              </a:xfrm>
              <a:custGeom>
                <a:avLst/>
                <a:gdLst>
                  <a:gd name="connsiteX0" fmla="*/ 1236780 w 1236780"/>
                  <a:gd name="connsiteY0" fmla="*/ 0 h 2273681"/>
                  <a:gd name="connsiteX1" fmla="*/ 1236780 w 1236780"/>
                  <a:gd name="connsiteY1" fmla="*/ 439552 h 2273681"/>
                  <a:gd name="connsiteX2" fmla="*/ 439552 w 1236780"/>
                  <a:gd name="connsiteY2" fmla="*/ 1236780 h 2273681"/>
                  <a:gd name="connsiteX3" fmla="*/ 715054 w 1236780"/>
                  <a:gd name="connsiteY3" fmla="*/ 1839602 h 2273681"/>
                  <a:gd name="connsiteX4" fmla="*/ 762725 w 1236780"/>
                  <a:gd name="connsiteY4" fmla="*/ 1876147 h 2273681"/>
                  <a:gd name="connsiteX5" fmla="*/ 563959 w 1236780"/>
                  <a:gd name="connsiteY5" fmla="*/ 2273681 h 2273681"/>
                  <a:gd name="connsiteX6" fmla="*/ 545285 w 1236780"/>
                  <a:gd name="connsiteY6" fmla="*/ 2262337 h 2273681"/>
                  <a:gd name="connsiteX7" fmla="*/ 0 w 1236780"/>
                  <a:gd name="connsiteY7" fmla="*/ 1236780 h 2273681"/>
                  <a:gd name="connsiteX8" fmla="*/ 1236780 w 1236780"/>
                  <a:gd name="connsiteY8" fmla="*/ 0 h 2273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6780" h="2273681">
                    <a:moveTo>
                      <a:pt x="1236780" y="0"/>
                    </a:moveTo>
                    <a:lnTo>
                      <a:pt x="1236780" y="439552"/>
                    </a:lnTo>
                    <a:cubicBezTo>
                      <a:pt x="796484" y="439552"/>
                      <a:pt x="439552" y="796484"/>
                      <a:pt x="439552" y="1236780"/>
                    </a:cubicBezTo>
                    <a:cubicBezTo>
                      <a:pt x="439552" y="1477567"/>
                      <a:pt x="546301" y="1693422"/>
                      <a:pt x="715054" y="1839602"/>
                    </a:cubicBezTo>
                    <a:lnTo>
                      <a:pt x="762725" y="1876147"/>
                    </a:lnTo>
                    <a:lnTo>
                      <a:pt x="563959" y="2273681"/>
                    </a:lnTo>
                    <a:lnTo>
                      <a:pt x="545285" y="2262337"/>
                    </a:lnTo>
                    <a:cubicBezTo>
                      <a:pt x="216299" y="2040079"/>
                      <a:pt x="0" y="1663689"/>
                      <a:pt x="0" y="1236780"/>
                    </a:cubicBezTo>
                    <a:cubicBezTo>
                      <a:pt x="0" y="553725"/>
                      <a:pt x="553725" y="0"/>
                      <a:pt x="1236780"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Freeform: Shape 59"/>
              <p:cNvSpPr/>
              <p:nvPr/>
            </p:nvSpPr>
            <p:spPr>
              <a:xfrm>
                <a:off x="3842034" y="2155706"/>
                <a:ext cx="2473561" cy="2473561"/>
              </a:xfrm>
              <a:custGeom>
                <a:avLst/>
                <a:gdLst>
                  <a:gd name="connsiteX0" fmla="*/ 1236780 w 2473561"/>
                  <a:gd name="connsiteY0" fmla="*/ 0 h 2473560"/>
                  <a:gd name="connsiteX1" fmla="*/ 2324287 w 2473561"/>
                  <a:gd name="connsiteY1" fmla="*/ 647257 h 2473560"/>
                  <a:gd name="connsiteX2" fmla="*/ 2353068 w 2473561"/>
                  <a:gd name="connsiteY2" fmla="*/ 707001 h 2473560"/>
                  <a:gd name="connsiteX3" fmla="*/ 2253968 w 2473561"/>
                  <a:gd name="connsiteY3" fmla="*/ 713252 h 2473560"/>
                  <a:gd name="connsiteX4" fmla="*/ 1664446 w 2473561"/>
                  <a:gd name="connsiteY4" fmla="*/ 563979 h 2473560"/>
                  <a:gd name="connsiteX5" fmla="*/ 1617542 w 2473561"/>
                  <a:gd name="connsiteY5" fmla="*/ 535485 h 2473560"/>
                  <a:gd name="connsiteX6" fmla="*/ 1581146 w 2473561"/>
                  <a:gd name="connsiteY6" fmla="*/ 513373 h 2473560"/>
                  <a:gd name="connsiteX7" fmla="*/ 1578271 w 2473561"/>
                  <a:gd name="connsiteY7" fmla="*/ 519123 h 2473560"/>
                  <a:gd name="connsiteX8" fmla="*/ 1547096 w 2473561"/>
                  <a:gd name="connsiteY8" fmla="*/ 502202 h 2473560"/>
                  <a:gd name="connsiteX9" fmla="*/ 1236779 w 2473561"/>
                  <a:gd name="connsiteY9" fmla="*/ 439552 h 2473560"/>
                  <a:gd name="connsiteX10" fmla="*/ 439551 w 2473561"/>
                  <a:gd name="connsiteY10" fmla="*/ 1236780 h 2473560"/>
                  <a:gd name="connsiteX11" fmla="*/ 1236779 w 2473561"/>
                  <a:gd name="connsiteY11" fmla="*/ 2034008 h 2473560"/>
                  <a:gd name="connsiteX12" fmla="*/ 2029891 w 2473561"/>
                  <a:gd name="connsiteY12" fmla="*/ 1318292 h 2473560"/>
                  <a:gd name="connsiteX13" fmla="*/ 2033993 w 2473561"/>
                  <a:gd name="connsiteY13" fmla="*/ 1237062 h 2473560"/>
                  <a:gd name="connsiteX14" fmla="*/ 2033994 w 2473561"/>
                  <a:gd name="connsiteY14" fmla="*/ 1237062 h 2473560"/>
                  <a:gd name="connsiteX15" fmla="*/ 2034008 w 2473561"/>
                  <a:gd name="connsiteY15" fmla="*/ 1236781 h 2473560"/>
                  <a:gd name="connsiteX16" fmla="*/ 1682518 w 2473561"/>
                  <a:gd name="connsiteY16" fmla="*/ 575707 h 2473560"/>
                  <a:gd name="connsiteX17" fmla="*/ 1578272 w 2473561"/>
                  <a:gd name="connsiteY17" fmla="*/ 519124 h 2473560"/>
                  <a:gd name="connsiteX18" fmla="*/ 1581147 w 2473561"/>
                  <a:gd name="connsiteY18" fmla="*/ 513374 h 2473560"/>
                  <a:gd name="connsiteX19" fmla="*/ 1617543 w 2473561"/>
                  <a:gd name="connsiteY19" fmla="*/ 535486 h 2473560"/>
                  <a:gd name="connsiteX20" fmla="*/ 1664447 w 2473561"/>
                  <a:gd name="connsiteY20" fmla="*/ 563980 h 2473560"/>
                  <a:gd name="connsiteX21" fmla="*/ 2253969 w 2473561"/>
                  <a:gd name="connsiteY21" fmla="*/ 713253 h 2473560"/>
                  <a:gd name="connsiteX22" fmla="*/ 2353069 w 2473561"/>
                  <a:gd name="connsiteY22" fmla="*/ 707002 h 2473560"/>
                  <a:gd name="connsiteX23" fmla="*/ 2376369 w 2473561"/>
                  <a:gd name="connsiteY23" fmla="*/ 755370 h 2473560"/>
                  <a:gd name="connsiteX24" fmla="*/ 2473561 w 2473561"/>
                  <a:gd name="connsiteY24" fmla="*/ 1236781 h 2473560"/>
                  <a:gd name="connsiteX25" fmla="*/ 2473547 w 2473561"/>
                  <a:gd name="connsiteY25" fmla="*/ 1237063 h 2473560"/>
                  <a:gd name="connsiteX26" fmla="*/ 2473546 w 2473561"/>
                  <a:gd name="connsiteY26" fmla="*/ 1237063 h 2473560"/>
                  <a:gd name="connsiteX27" fmla="*/ 2467175 w 2473561"/>
                  <a:gd name="connsiteY27" fmla="*/ 1363234 h 2473560"/>
                  <a:gd name="connsiteX28" fmla="*/ 1236780 w 2473561"/>
                  <a:gd name="connsiteY28" fmla="*/ 2473560 h 2473560"/>
                  <a:gd name="connsiteX29" fmla="*/ 0 w 2473561"/>
                  <a:gd name="connsiteY29" fmla="*/ 1236780 h 2473560"/>
                  <a:gd name="connsiteX30" fmla="*/ 1236780 w 2473561"/>
                  <a:gd name="connsiteY30" fmla="*/ 0 h 247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473561" h="2473560">
                    <a:moveTo>
                      <a:pt x="1236780" y="0"/>
                    </a:moveTo>
                    <a:cubicBezTo>
                      <a:pt x="1706381" y="0"/>
                      <a:pt x="2114852" y="261721"/>
                      <a:pt x="2324287" y="647257"/>
                    </a:cubicBezTo>
                    <a:lnTo>
                      <a:pt x="2353068" y="707001"/>
                    </a:lnTo>
                    <a:lnTo>
                      <a:pt x="2253968" y="713252"/>
                    </a:lnTo>
                    <a:cubicBezTo>
                      <a:pt x="2040514" y="713252"/>
                      <a:pt x="1839689" y="659178"/>
                      <a:pt x="1664446" y="563979"/>
                    </a:cubicBezTo>
                    <a:lnTo>
                      <a:pt x="1617542" y="535485"/>
                    </a:lnTo>
                    <a:lnTo>
                      <a:pt x="1581146" y="513373"/>
                    </a:lnTo>
                    <a:lnTo>
                      <a:pt x="1578271" y="519123"/>
                    </a:lnTo>
                    <a:lnTo>
                      <a:pt x="1547096" y="502202"/>
                    </a:lnTo>
                    <a:cubicBezTo>
                      <a:pt x="1451717" y="461860"/>
                      <a:pt x="1346853" y="439552"/>
                      <a:pt x="1236779" y="439552"/>
                    </a:cubicBezTo>
                    <a:cubicBezTo>
                      <a:pt x="796482" y="439552"/>
                      <a:pt x="439551" y="796483"/>
                      <a:pt x="439551" y="1236780"/>
                    </a:cubicBezTo>
                    <a:cubicBezTo>
                      <a:pt x="439551" y="1677077"/>
                      <a:pt x="796482" y="2034008"/>
                      <a:pt x="1236779" y="2034008"/>
                    </a:cubicBezTo>
                    <a:cubicBezTo>
                      <a:pt x="1649558" y="2034008"/>
                      <a:pt x="1989065" y="1720299"/>
                      <a:pt x="2029891" y="1318292"/>
                    </a:cubicBezTo>
                    <a:lnTo>
                      <a:pt x="2033993" y="1237062"/>
                    </a:lnTo>
                    <a:lnTo>
                      <a:pt x="2033994" y="1237062"/>
                    </a:lnTo>
                    <a:lnTo>
                      <a:pt x="2034008" y="1236781"/>
                    </a:lnTo>
                    <a:cubicBezTo>
                      <a:pt x="2034008" y="961596"/>
                      <a:pt x="1894582" y="718975"/>
                      <a:pt x="1682518" y="575707"/>
                    </a:cubicBezTo>
                    <a:lnTo>
                      <a:pt x="1578272" y="519124"/>
                    </a:lnTo>
                    <a:lnTo>
                      <a:pt x="1581147" y="513374"/>
                    </a:lnTo>
                    <a:lnTo>
                      <a:pt x="1617543" y="535486"/>
                    </a:lnTo>
                    <a:lnTo>
                      <a:pt x="1664447" y="563980"/>
                    </a:lnTo>
                    <a:cubicBezTo>
                      <a:pt x="1839690" y="659179"/>
                      <a:pt x="2040515" y="713253"/>
                      <a:pt x="2253969" y="713253"/>
                    </a:cubicBezTo>
                    <a:lnTo>
                      <a:pt x="2353069" y="707002"/>
                    </a:lnTo>
                    <a:lnTo>
                      <a:pt x="2376369" y="755370"/>
                    </a:lnTo>
                    <a:cubicBezTo>
                      <a:pt x="2438953" y="903337"/>
                      <a:pt x="2473561" y="1066017"/>
                      <a:pt x="2473561" y="1236781"/>
                    </a:cubicBezTo>
                    <a:lnTo>
                      <a:pt x="2473547" y="1237063"/>
                    </a:lnTo>
                    <a:lnTo>
                      <a:pt x="2473546" y="1237063"/>
                    </a:lnTo>
                    <a:lnTo>
                      <a:pt x="2467175" y="1363234"/>
                    </a:lnTo>
                    <a:cubicBezTo>
                      <a:pt x="2403839" y="1986888"/>
                      <a:pt x="1877144" y="2473560"/>
                      <a:pt x="1236780" y="2473560"/>
                    </a:cubicBezTo>
                    <a:cubicBezTo>
                      <a:pt x="553725" y="2473560"/>
                      <a:pt x="0" y="1919835"/>
                      <a:pt x="0" y="1236780"/>
                    </a:cubicBezTo>
                    <a:cubicBezTo>
                      <a:pt x="0" y="553725"/>
                      <a:pt x="553725" y="0"/>
                      <a:pt x="1236780" y="0"/>
                    </a:cubicBezTo>
                    <a:close/>
                  </a:path>
                </a:pathLst>
              </a:cu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Freeform: Shape 60"/>
              <p:cNvSpPr/>
              <p:nvPr/>
            </p:nvSpPr>
            <p:spPr>
              <a:xfrm>
                <a:off x="5876407" y="2155706"/>
                <a:ext cx="2473560" cy="2473560"/>
              </a:xfrm>
              <a:custGeom>
                <a:avLst/>
                <a:gdLst>
                  <a:gd name="connsiteX0" fmla="*/ 892415 w 2473560"/>
                  <a:gd name="connsiteY0" fmla="*/ 513375 h 2473560"/>
                  <a:gd name="connsiteX1" fmla="*/ 858322 w 2473560"/>
                  <a:gd name="connsiteY1" fmla="*/ 534087 h 2473560"/>
                  <a:gd name="connsiteX2" fmla="*/ 809118 w 2473560"/>
                  <a:gd name="connsiteY2" fmla="*/ 563979 h 2473560"/>
                  <a:gd name="connsiteX3" fmla="*/ 377116 w 2473560"/>
                  <a:gd name="connsiteY3" fmla="*/ 703315 h 2473560"/>
                  <a:gd name="connsiteX4" fmla="*/ 318695 w 2473560"/>
                  <a:gd name="connsiteY4" fmla="*/ 707001 h 2473560"/>
                  <a:gd name="connsiteX5" fmla="*/ 341995 w 2473560"/>
                  <a:gd name="connsiteY5" fmla="*/ 755369 h 2473560"/>
                  <a:gd name="connsiteX6" fmla="*/ 439187 w 2473560"/>
                  <a:gd name="connsiteY6" fmla="*/ 1236780 h 2473560"/>
                  <a:gd name="connsiteX7" fmla="*/ 439173 w 2473560"/>
                  <a:gd name="connsiteY7" fmla="*/ 1237062 h 2473560"/>
                  <a:gd name="connsiteX8" fmla="*/ 439174 w 2473560"/>
                  <a:gd name="connsiteY8" fmla="*/ 1237062 h 2473560"/>
                  <a:gd name="connsiteX9" fmla="*/ 439188 w 2473560"/>
                  <a:gd name="connsiteY9" fmla="*/ 1236781 h 2473560"/>
                  <a:gd name="connsiteX10" fmla="*/ 341996 w 2473560"/>
                  <a:gd name="connsiteY10" fmla="*/ 755370 h 2473560"/>
                  <a:gd name="connsiteX11" fmla="*/ 318696 w 2473560"/>
                  <a:gd name="connsiteY11" fmla="*/ 707002 h 2473560"/>
                  <a:gd name="connsiteX12" fmla="*/ 377117 w 2473560"/>
                  <a:gd name="connsiteY12" fmla="*/ 703316 h 2473560"/>
                  <a:gd name="connsiteX13" fmla="*/ 809119 w 2473560"/>
                  <a:gd name="connsiteY13" fmla="*/ 563980 h 2473560"/>
                  <a:gd name="connsiteX14" fmla="*/ 858323 w 2473560"/>
                  <a:gd name="connsiteY14" fmla="*/ 534088 h 2473560"/>
                  <a:gd name="connsiteX15" fmla="*/ 892416 w 2473560"/>
                  <a:gd name="connsiteY15" fmla="*/ 513376 h 2473560"/>
                  <a:gd name="connsiteX16" fmla="*/ 1236779 w 2473560"/>
                  <a:gd name="connsiteY16" fmla="*/ 439552 h 2473560"/>
                  <a:gd name="connsiteX17" fmla="*/ 926462 w 2473560"/>
                  <a:gd name="connsiteY17" fmla="*/ 502202 h 2473560"/>
                  <a:gd name="connsiteX18" fmla="*/ 895290 w 2473560"/>
                  <a:gd name="connsiteY18" fmla="*/ 519122 h 2473560"/>
                  <a:gd name="connsiteX19" fmla="*/ 895290 w 2473560"/>
                  <a:gd name="connsiteY19" fmla="*/ 519123 h 2473560"/>
                  <a:gd name="connsiteX20" fmla="*/ 791042 w 2473560"/>
                  <a:gd name="connsiteY20" fmla="*/ 575707 h 2473560"/>
                  <a:gd name="connsiteX21" fmla="*/ 439552 w 2473560"/>
                  <a:gd name="connsiteY21" fmla="*/ 1236781 h 2473560"/>
                  <a:gd name="connsiteX22" fmla="*/ 439566 w 2473560"/>
                  <a:gd name="connsiteY22" fmla="*/ 1237063 h 2473560"/>
                  <a:gd name="connsiteX23" fmla="*/ 439565 w 2473560"/>
                  <a:gd name="connsiteY23" fmla="*/ 1237063 h 2473560"/>
                  <a:gd name="connsiteX24" fmla="*/ 443667 w 2473560"/>
                  <a:gd name="connsiteY24" fmla="*/ 1318292 h 2473560"/>
                  <a:gd name="connsiteX25" fmla="*/ 1236779 w 2473560"/>
                  <a:gd name="connsiteY25" fmla="*/ 2034008 h 2473560"/>
                  <a:gd name="connsiteX26" fmla="*/ 2034007 w 2473560"/>
                  <a:gd name="connsiteY26" fmla="*/ 1236780 h 2473560"/>
                  <a:gd name="connsiteX27" fmla="*/ 1236779 w 2473560"/>
                  <a:gd name="connsiteY27" fmla="*/ 439552 h 2473560"/>
                  <a:gd name="connsiteX28" fmla="*/ 1236780 w 2473560"/>
                  <a:gd name="connsiteY28" fmla="*/ 0 h 2473560"/>
                  <a:gd name="connsiteX29" fmla="*/ 2473560 w 2473560"/>
                  <a:gd name="connsiteY29" fmla="*/ 1236780 h 2473560"/>
                  <a:gd name="connsiteX30" fmla="*/ 1236780 w 2473560"/>
                  <a:gd name="connsiteY30" fmla="*/ 2473560 h 2473560"/>
                  <a:gd name="connsiteX31" fmla="*/ 0 w 2473560"/>
                  <a:gd name="connsiteY31" fmla="*/ 1236780 h 2473560"/>
                  <a:gd name="connsiteX32" fmla="*/ 1236780 w 2473560"/>
                  <a:gd name="connsiteY32" fmla="*/ 0 h 2473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73560" h="2473560">
                    <a:moveTo>
                      <a:pt x="892415" y="513375"/>
                    </a:moveTo>
                    <a:lnTo>
                      <a:pt x="858322" y="534087"/>
                    </a:lnTo>
                    <a:lnTo>
                      <a:pt x="809118" y="563979"/>
                    </a:lnTo>
                    <a:cubicBezTo>
                      <a:pt x="677685" y="635378"/>
                      <a:pt x="531863" y="683645"/>
                      <a:pt x="377116" y="703315"/>
                    </a:cubicBezTo>
                    <a:lnTo>
                      <a:pt x="318695" y="707001"/>
                    </a:lnTo>
                    <a:lnTo>
                      <a:pt x="341995" y="755369"/>
                    </a:lnTo>
                    <a:cubicBezTo>
                      <a:pt x="404579" y="903336"/>
                      <a:pt x="439187" y="1066016"/>
                      <a:pt x="439187" y="1236780"/>
                    </a:cubicBezTo>
                    <a:lnTo>
                      <a:pt x="439173" y="1237062"/>
                    </a:lnTo>
                    <a:lnTo>
                      <a:pt x="439174" y="1237062"/>
                    </a:lnTo>
                    <a:lnTo>
                      <a:pt x="439188" y="1236781"/>
                    </a:lnTo>
                    <a:cubicBezTo>
                      <a:pt x="439188" y="1066017"/>
                      <a:pt x="404580" y="903337"/>
                      <a:pt x="341996" y="755370"/>
                    </a:cubicBezTo>
                    <a:lnTo>
                      <a:pt x="318696" y="707002"/>
                    </a:lnTo>
                    <a:lnTo>
                      <a:pt x="377117" y="703316"/>
                    </a:lnTo>
                    <a:cubicBezTo>
                      <a:pt x="531864" y="683646"/>
                      <a:pt x="677686" y="635379"/>
                      <a:pt x="809119" y="563980"/>
                    </a:cubicBezTo>
                    <a:lnTo>
                      <a:pt x="858323" y="534088"/>
                    </a:lnTo>
                    <a:lnTo>
                      <a:pt x="892416" y="513376"/>
                    </a:lnTo>
                    <a:close/>
                    <a:moveTo>
                      <a:pt x="1236779" y="439552"/>
                    </a:moveTo>
                    <a:cubicBezTo>
                      <a:pt x="1126705" y="439552"/>
                      <a:pt x="1021841" y="461860"/>
                      <a:pt x="926462" y="502202"/>
                    </a:cubicBezTo>
                    <a:lnTo>
                      <a:pt x="895290" y="519122"/>
                    </a:lnTo>
                    <a:lnTo>
                      <a:pt x="895290" y="519123"/>
                    </a:lnTo>
                    <a:lnTo>
                      <a:pt x="791042" y="575707"/>
                    </a:lnTo>
                    <a:cubicBezTo>
                      <a:pt x="578978" y="718975"/>
                      <a:pt x="439552" y="961596"/>
                      <a:pt x="439552" y="1236781"/>
                    </a:cubicBezTo>
                    <a:lnTo>
                      <a:pt x="439566" y="1237063"/>
                    </a:lnTo>
                    <a:lnTo>
                      <a:pt x="439565" y="1237063"/>
                    </a:lnTo>
                    <a:lnTo>
                      <a:pt x="443667" y="1318292"/>
                    </a:lnTo>
                    <a:cubicBezTo>
                      <a:pt x="484493" y="1720299"/>
                      <a:pt x="824001" y="2034008"/>
                      <a:pt x="1236779" y="2034008"/>
                    </a:cubicBezTo>
                    <a:cubicBezTo>
                      <a:pt x="1677076" y="2034008"/>
                      <a:pt x="2034007" y="1677077"/>
                      <a:pt x="2034007" y="1236780"/>
                    </a:cubicBezTo>
                    <a:cubicBezTo>
                      <a:pt x="2034007" y="796483"/>
                      <a:pt x="1677076" y="439552"/>
                      <a:pt x="1236779" y="439552"/>
                    </a:cubicBezTo>
                    <a:close/>
                    <a:moveTo>
                      <a:pt x="1236780" y="0"/>
                    </a:moveTo>
                    <a:cubicBezTo>
                      <a:pt x="1919835" y="0"/>
                      <a:pt x="2473560" y="553725"/>
                      <a:pt x="2473560" y="1236780"/>
                    </a:cubicBezTo>
                    <a:cubicBezTo>
                      <a:pt x="2473560" y="1919835"/>
                      <a:pt x="1919835" y="2473560"/>
                      <a:pt x="1236780" y="2473560"/>
                    </a:cubicBezTo>
                    <a:cubicBezTo>
                      <a:pt x="553725" y="2473560"/>
                      <a:pt x="0" y="1919835"/>
                      <a:pt x="0" y="1236780"/>
                    </a:cubicBezTo>
                    <a:cubicBezTo>
                      <a:pt x="0" y="553725"/>
                      <a:pt x="553725" y="0"/>
                      <a:pt x="1236780" y="0"/>
                    </a:cubicBezTo>
                    <a:close/>
                  </a:path>
                </a:pathLst>
              </a:custGeom>
              <a:solidFill>
                <a:schemeClr val="accent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Freeform: Shape 62"/>
              <p:cNvSpPr/>
              <p:nvPr/>
            </p:nvSpPr>
            <p:spPr>
              <a:xfrm>
                <a:off x="6096000" y="395399"/>
                <a:ext cx="1236780" cy="2473559"/>
              </a:xfrm>
              <a:custGeom>
                <a:avLst/>
                <a:gdLst>
                  <a:gd name="connsiteX0" fmla="*/ 0 w 1236780"/>
                  <a:gd name="connsiteY0" fmla="*/ 0 h 2473559"/>
                  <a:gd name="connsiteX1" fmla="*/ 1236780 w 1236780"/>
                  <a:gd name="connsiteY1" fmla="*/ 1236780 h 2473559"/>
                  <a:gd name="connsiteX2" fmla="*/ 691496 w 1236780"/>
                  <a:gd name="connsiteY2" fmla="*/ 2262337 h 2473559"/>
                  <a:gd name="connsiteX3" fmla="*/ 672821 w 1236780"/>
                  <a:gd name="connsiteY3" fmla="*/ 2273683 h 2473559"/>
                  <a:gd name="connsiteX4" fmla="*/ 672821 w 1236780"/>
                  <a:gd name="connsiteY4" fmla="*/ 2273682 h 2473559"/>
                  <a:gd name="connsiteX5" fmla="*/ 638728 w 1236780"/>
                  <a:gd name="connsiteY5" fmla="*/ 2294394 h 2473559"/>
                  <a:gd name="connsiteX6" fmla="*/ 589524 w 1236780"/>
                  <a:gd name="connsiteY6" fmla="*/ 2324286 h 2473559"/>
                  <a:gd name="connsiteX7" fmla="*/ 1 w 1236780"/>
                  <a:gd name="connsiteY7" fmla="*/ 2473559 h 2473559"/>
                  <a:gd name="connsiteX8" fmla="*/ 0 w 1236780"/>
                  <a:gd name="connsiteY8" fmla="*/ 2473559 h 2473559"/>
                  <a:gd name="connsiteX9" fmla="*/ 0 w 1236780"/>
                  <a:gd name="connsiteY9" fmla="*/ 2034007 h 2473559"/>
                  <a:gd name="connsiteX10" fmla="*/ 1 w 1236780"/>
                  <a:gd name="connsiteY10" fmla="*/ 2034007 h 2473559"/>
                  <a:gd name="connsiteX11" fmla="*/ 310318 w 1236780"/>
                  <a:gd name="connsiteY11" fmla="*/ 1971357 h 2473559"/>
                  <a:gd name="connsiteX12" fmla="*/ 441584 w 1236780"/>
                  <a:gd name="connsiteY12" fmla="*/ 1900110 h 2473559"/>
                  <a:gd name="connsiteX13" fmla="*/ 441584 w 1236780"/>
                  <a:gd name="connsiteY13" fmla="*/ 1900109 h 2473559"/>
                  <a:gd name="connsiteX14" fmla="*/ 445738 w 1236780"/>
                  <a:gd name="connsiteY14" fmla="*/ 1897854 h 2473559"/>
                  <a:gd name="connsiteX15" fmla="*/ 474054 w 1236780"/>
                  <a:gd name="connsiteY15" fmla="*/ 1876147 h 2473559"/>
                  <a:gd name="connsiteX16" fmla="*/ 474055 w 1236780"/>
                  <a:gd name="connsiteY16" fmla="*/ 1876148 h 2473559"/>
                  <a:gd name="connsiteX17" fmla="*/ 521727 w 1236780"/>
                  <a:gd name="connsiteY17" fmla="*/ 1839602 h 2473559"/>
                  <a:gd name="connsiteX18" fmla="*/ 797228 w 1236780"/>
                  <a:gd name="connsiteY18" fmla="*/ 1236780 h 2473559"/>
                  <a:gd name="connsiteX19" fmla="*/ 0 w 1236780"/>
                  <a:gd name="connsiteY19" fmla="*/ 439552 h 2473559"/>
                  <a:gd name="connsiteX20" fmla="*/ 0 w 1236780"/>
                  <a:gd name="connsiteY20" fmla="*/ 0 h 2473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36780" h="2473559">
                    <a:moveTo>
                      <a:pt x="0" y="0"/>
                    </a:moveTo>
                    <a:cubicBezTo>
                      <a:pt x="683055" y="0"/>
                      <a:pt x="1236780" y="553725"/>
                      <a:pt x="1236780" y="1236780"/>
                    </a:cubicBezTo>
                    <a:cubicBezTo>
                      <a:pt x="1236780" y="1663689"/>
                      <a:pt x="1020482" y="2040079"/>
                      <a:pt x="691496" y="2262337"/>
                    </a:cubicBezTo>
                    <a:lnTo>
                      <a:pt x="672821" y="2273683"/>
                    </a:lnTo>
                    <a:lnTo>
                      <a:pt x="672821" y="2273682"/>
                    </a:lnTo>
                    <a:lnTo>
                      <a:pt x="638728" y="2294394"/>
                    </a:lnTo>
                    <a:lnTo>
                      <a:pt x="589524" y="2324286"/>
                    </a:lnTo>
                    <a:cubicBezTo>
                      <a:pt x="414280" y="2419485"/>
                      <a:pt x="213456" y="2473559"/>
                      <a:pt x="1" y="2473559"/>
                    </a:cubicBezTo>
                    <a:lnTo>
                      <a:pt x="0" y="2473559"/>
                    </a:lnTo>
                    <a:lnTo>
                      <a:pt x="0" y="2034007"/>
                    </a:lnTo>
                    <a:lnTo>
                      <a:pt x="1" y="2034007"/>
                    </a:lnTo>
                    <a:cubicBezTo>
                      <a:pt x="110075" y="2034007"/>
                      <a:pt x="214940" y="2011699"/>
                      <a:pt x="310318" y="1971357"/>
                    </a:cubicBezTo>
                    <a:lnTo>
                      <a:pt x="441584" y="1900110"/>
                    </a:lnTo>
                    <a:lnTo>
                      <a:pt x="441584" y="1900109"/>
                    </a:lnTo>
                    <a:lnTo>
                      <a:pt x="445738" y="1897854"/>
                    </a:lnTo>
                    <a:lnTo>
                      <a:pt x="474054" y="1876147"/>
                    </a:lnTo>
                    <a:lnTo>
                      <a:pt x="474055" y="1876148"/>
                    </a:lnTo>
                    <a:lnTo>
                      <a:pt x="521727" y="1839602"/>
                    </a:lnTo>
                    <a:cubicBezTo>
                      <a:pt x="690480" y="1693422"/>
                      <a:pt x="797228" y="1477567"/>
                      <a:pt x="797228" y="1236780"/>
                    </a:cubicBezTo>
                    <a:cubicBezTo>
                      <a:pt x="797228" y="796484"/>
                      <a:pt x="440297" y="439552"/>
                      <a:pt x="0" y="439552"/>
                    </a:cubicBezTo>
                    <a:lnTo>
                      <a:pt x="0" y="0"/>
                    </a:ln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Freeform: Shape 63"/>
              <p:cNvSpPr/>
              <p:nvPr/>
            </p:nvSpPr>
            <p:spPr>
              <a:xfrm rot="19394608" flipV="1">
                <a:off x="5399111" y="1925810"/>
                <a:ext cx="1465219" cy="1568654"/>
              </a:xfrm>
              <a:custGeom>
                <a:avLst/>
                <a:gdLst>
                  <a:gd name="connsiteX0" fmla="*/ 467393 w 1227003"/>
                  <a:gd name="connsiteY0" fmla="*/ 1313625 h 1313625"/>
                  <a:gd name="connsiteX1" fmla="*/ 477090 w 1227003"/>
                  <a:gd name="connsiteY1" fmla="*/ 1279288 h 1313625"/>
                  <a:gd name="connsiteX2" fmla="*/ 480192 w 1227003"/>
                  <a:gd name="connsiteY2" fmla="*/ 1272556 h 1313625"/>
                  <a:gd name="connsiteX3" fmla="*/ 541601 w 1227003"/>
                  <a:gd name="connsiteY3" fmla="*/ 1139360 h 1313625"/>
                  <a:gd name="connsiteX4" fmla="*/ 752732 w 1227003"/>
                  <a:gd name="connsiteY4" fmla="*/ 903467 h 1313625"/>
                  <a:gd name="connsiteX5" fmla="*/ 1038845 w 1227003"/>
                  <a:gd name="connsiteY5" fmla="*/ 767963 h 1313625"/>
                  <a:gd name="connsiteX6" fmla="*/ 1186648 w 1227003"/>
                  <a:gd name="connsiteY6" fmla="*/ 746493 h 1313625"/>
                  <a:gd name="connsiteX7" fmla="*/ 1186649 w 1227003"/>
                  <a:gd name="connsiteY7" fmla="*/ 746494 h 1313625"/>
                  <a:gd name="connsiteX8" fmla="*/ 1191326 w 1227003"/>
                  <a:gd name="connsiteY8" fmla="*/ 745815 h 1313625"/>
                  <a:gd name="connsiteX9" fmla="*/ 1227003 w 1227003"/>
                  <a:gd name="connsiteY9" fmla="*/ 746261 h 1313625"/>
                  <a:gd name="connsiteX10" fmla="*/ 1148361 w 1227003"/>
                  <a:gd name="connsiteY10" fmla="*/ 308817 h 1313625"/>
                  <a:gd name="connsiteX11" fmla="*/ 1108651 w 1227003"/>
                  <a:gd name="connsiteY11" fmla="*/ 312624 h 1313625"/>
                  <a:gd name="connsiteX12" fmla="*/ 1051342 w 1227003"/>
                  <a:gd name="connsiteY12" fmla="*/ 318120 h 1313625"/>
                  <a:gd name="connsiteX13" fmla="*/ 1028048 w 1227003"/>
                  <a:gd name="connsiteY13" fmla="*/ 322960 h 1313625"/>
                  <a:gd name="connsiteX14" fmla="*/ 1026107 w 1227003"/>
                  <a:gd name="connsiteY14" fmla="*/ 322960 h 1313625"/>
                  <a:gd name="connsiteX15" fmla="*/ 1051342 w 1227003"/>
                  <a:gd name="connsiteY15" fmla="*/ 318118 h 1313625"/>
                  <a:gd name="connsiteX16" fmla="*/ 1108652 w 1227003"/>
                  <a:gd name="connsiteY16" fmla="*/ 312623 h 1313625"/>
                  <a:gd name="connsiteX17" fmla="*/ 1148361 w 1227003"/>
                  <a:gd name="connsiteY17" fmla="*/ 308815 h 1313625"/>
                  <a:gd name="connsiteX18" fmla="*/ 1147224 w 1227003"/>
                  <a:gd name="connsiteY18" fmla="*/ 302491 h 1313625"/>
                  <a:gd name="connsiteX19" fmla="*/ 1029842 w 1227003"/>
                  <a:gd name="connsiteY19" fmla="*/ 319540 h 1313625"/>
                  <a:gd name="connsiteX20" fmla="*/ 352636 w 1227003"/>
                  <a:gd name="connsiteY20" fmla="*/ 235 h 1313625"/>
                  <a:gd name="connsiteX21" fmla="*/ 352478 w 1227003"/>
                  <a:gd name="connsiteY21" fmla="*/ 0 h 1313625"/>
                  <a:gd name="connsiteX22" fmla="*/ 352164 w 1227003"/>
                  <a:gd name="connsiteY22" fmla="*/ 235 h 1313625"/>
                  <a:gd name="connsiteX23" fmla="*/ 0 w 1227003"/>
                  <a:gd name="connsiteY23" fmla="*/ 263270 h 1313625"/>
                  <a:gd name="connsiteX24" fmla="*/ 180 w 1227003"/>
                  <a:gd name="connsiteY24" fmla="*/ 263488 h 1313625"/>
                  <a:gd name="connsiteX25" fmla="*/ 114169 w 1227003"/>
                  <a:gd name="connsiteY25" fmla="*/ 1003468 h 1313625"/>
                  <a:gd name="connsiteX26" fmla="*/ 64509 w 1227003"/>
                  <a:gd name="connsiteY26" fmla="*/ 1111184 h 1313625"/>
                  <a:gd name="connsiteX27" fmla="*/ 70253 w 1227003"/>
                  <a:gd name="connsiteY27" fmla="*/ 1114070 h 1313625"/>
                  <a:gd name="connsiteX28" fmla="*/ 86181 w 1227003"/>
                  <a:gd name="connsiteY28" fmla="*/ 1074575 h 1313625"/>
                  <a:gd name="connsiteX29" fmla="*/ 106708 w 1227003"/>
                  <a:gd name="connsiteY29" fmla="*/ 1023678 h 1313625"/>
                  <a:gd name="connsiteX30" fmla="*/ 489698 w 1227003"/>
                  <a:gd name="connsiteY30" fmla="*/ 551303 h 1313625"/>
                  <a:gd name="connsiteX31" fmla="*/ 544351 w 1227003"/>
                  <a:gd name="connsiteY31" fmla="*/ 515610 h 1313625"/>
                  <a:gd name="connsiteX32" fmla="*/ 544351 w 1227003"/>
                  <a:gd name="connsiteY32" fmla="*/ 515612 h 1313625"/>
                  <a:gd name="connsiteX33" fmla="*/ 489697 w 1227003"/>
                  <a:gd name="connsiteY33" fmla="*/ 551304 h 1313625"/>
                  <a:gd name="connsiteX34" fmla="*/ 106708 w 1227003"/>
                  <a:gd name="connsiteY34" fmla="*/ 1023679 h 1313625"/>
                  <a:gd name="connsiteX35" fmla="*/ 86181 w 1227003"/>
                  <a:gd name="connsiteY35" fmla="*/ 1074576 h 1313625"/>
                  <a:gd name="connsiteX36" fmla="*/ 70254 w 1227003"/>
                  <a:gd name="connsiteY36" fmla="*/ 1114071 h 1313625"/>
                  <a:gd name="connsiteX0-1" fmla="*/ 467393 w 1227003"/>
                  <a:gd name="connsiteY0-2" fmla="*/ 1313625 h 1313625"/>
                  <a:gd name="connsiteX1-3" fmla="*/ 477090 w 1227003"/>
                  <a:gd name="connsiteY1-4" fmla="*/ 1279288 h 1313625"/>
                  <a:gd name="connsiteX2-5" fmla="*/ 480192 w 1227003"/>
                  <a:gd name="connsiteY2-6" fmla="*/ 1272556 h 1313625"/>
                  <a:gd name="connsiteX3-7" fmla="*/ 541601 w 1227003"/>
                  <a:gd name="connsiteY3-8" fmla="*/ 1139360 h 1313625"/>
                  <a:gd name="connsiteX4-9" fmla="*/ 752732 w 1227003"/>
                  <a:gd name="connsiteY4-10" fmla="*/ 903467 h 1313625"/>
                  <a:gd name="connsiteX5-11" fmla="*/ 1038845 w 1227003"/>
                  <a:gd name="connsiteY5-12" fmla="*/ 767963 h 1313625"/>
                  <a:gd name="connsiteX6-13" fmla="*/ 1186648 w 1227003"/>
                  <a:gd name="connsiteY6-14" fmla="*/ 746493 h 1313625"/>
                  <a:gd name="connsiteX7-15" fmla="*/ 1186649 w 1227003"/>
                  <a:gd name="connsiteY7-16" fmla="*/ 746494 h 1313625"/>
                  <a:gd name="connsiteX8-17" fmla="*/ 1191326 w 1227003"/>
                  <a:gd name="connsiteY8-18" fmla="*/ 745815 h 1313625"/>
                  <a:gd name="connsiteX9-19" fmla="*/ 1227003 w 1227003"/>
                  <a:gd name="connsiteY9-20" fmla="*/ 746261 h 1313625"/>
                  <a:gd name="connsiteX10-21" fmla="*/ 1148361 w 1227003"/>
                  <a:gd name="connsiteY10-22" fmla="*/ 308817 h 1313625"/>
                  <a:gd name="connsiteX11-23" fmla="*/ 1108651 w 1227003"/>
                  <a:gd name="connsiteY11-24" fmla="*/ 312624 h 1313625"/>
                  <a:gd name="connsiteX12-25" fmla="*/ 1051342 w 1227003"/>
                  <a:gd name="connsiteY12-26" fmla="*/ 318120 h 1313625"/>
                  <a:gd name="connsiteX13-27" fmla="*/ 1028048 w 1227003"/>
                  <a:gd name="connsiteY13-28" fmla="*/ 322960 h 1313625"/>
                  <a:gd name="connsiteX14-29" fmla="*/ 1026107 w 1227003"/>
                  <a:gd name="connsiteY14-30" fmla="*/ 322960 h 1313625"/>
                  <a:gd name="connsiteX15-31" fmla="*/ 1051342 w 1227003"/>
                  <a:gd name="connsiteY15-32" fmla="*/ 318118 h 1313625"/>
                  <a:gd name="connsiteX16-33" fmla="*/ 1108652 w 1227003"/>
                  <a:gd name="connsiteY16-34" fmla="*/ 312623 h 1313625"/>
                  <a:gd name="connsiteX17-35" fmla="*/ 1148361 w 1227003"/>
                  <a:gd name="connsiteY17-36" fmla="*/ 308815 h 1313625"/>
                  <a:gd name="connsiteX18-37" fmla="*/ 1147224 w 1227003"/>
                  <a:gd name="connsiteY18-38" fmla="*/ 302491 h 1313625"/>
                  <a:gd name="connsiteX19-39" fmla="*/ 1029842 w 1227003"/>
                  <a:gd name="connsiteY19-40" fmla="*/ 319540 h 1313625"/>
                  <a:gd name="connsiteX20-41" fmla="*/ 352636 w 1227003"/>
                  <a:gd name="connsiteY20-42" fmla="*/ 235 h 1313625"/>
                  <a:gd name="connsiteX21-43" fmla="*/ 352478 w 1227003"/>
                  <a:gd name="connsiteY21-44" fmla="*/ 0 h 1313625"/>
                  <a:gd name="connsiteX22-45" fmla="*/ 352164 w 1227003"/>
                  <a:gd name="connsiteY22-46" fmla="*/ 235 h 1313625"/>
                  <a:gd name="connsiteX23-47" fmla="*/ 0 w 1227003"/>
                  <a:gd name="connsiteY23-48" fmla="*/ 263270 h 1313625"/>
                  <a:gd name="connsiteX24-49" fmla="*/ 180 w 1227003"/>
                  <a:gd name="connsiteY24-50" fmla="*/ 263488 h 1313625"/>
                  <a:gd name="connsiteX25-51" fmla="*/ 114169 w 1227003"/>
                  <a:gd name="connsiteY25-52" fmla="*/ 1003468 h 1313625"/>
                  <a:gd name="connsiteX26-53" fmla="*/ 64509 w 1227003"/>
                  <a:gd name="connsiteY26-54" fmla="*/ 1111184 h 1313625"/>
                  <a:gd name="connsiteX27-55" fmla="*/ 70253 w 1227003"/>
                  <a:gd name="connsiteY27-56" fmla="*/ 1114070 h 1313625"/>
                  <a:gd name="connsiteX28-57" fmla="*/ 86181 w 1227003"/>
                  <a:gd name="connsiteY28-58" fmla="*/ 1074575 h 1313625"/>
                  <a:gd name="connsiteX29-59" fmla="*/ 106708 w 1227003"/>
                  <a:gd name="connsiteY29-60" fmla="*/ 1023678 h 1313625"/>
                  <a:gd name="connsiteX30-61" fmla="*/ 489698 w 1227003"/>
                  <a:gd name="connsiteY30-62" fmla="*/ 551303 h 1313625"/>
                  <a:gd name="connsiteX31-63" fmla="*/ 544351 w 1227003"/>
                  <a:gd name="connsiteY31-64" fmla="*/ 515610 h 1313625"/>
                  <a:gd name="connsiteX32-65" fmla="*/ 489697 w 1227003"/>
                  <a:gd name="connsiteY32-66" fmla="*/ 551304 h 1313625"/>
                  <a:gd name="connsiteX33-67" fmla="*/ 106708 w 1227003"/>
                  <a:gd name="connsiteY33-68" fmla="*/ 1023679 h 1313625"/>
                  <a:gd name="connsiteX34-69" fmla="*/ 86181 w 1227003"/>
                  <a:gd name="connsiteY34-70" fmla="*/ 1074576 h 1313625"/>
                  <a:gd name="connsiteX35-71" fmla="*/ 70254 w 1227003"/>
                  <a:gd name="connsiteY35-72" fmla="*/ 1114071 h 1313625"/>
                  <a:gd name="connsiteX36-73" fmla="*/ 467393 w 1227003"/>
                  <a:gd name="connsiteY36-74" fmla="*/ 1313625 h 1313625"/>
                  <a:gd name="connsiteX0-75" fmla="*/ 467393 w 1227003"/>
                  <a:gd name="connsiteY0-76" fmla="*/ 1313625 h 1313625"/>
                  <a:gd name="connsiteX1-77" fmla="*/ 477090 w 1227003"/>
                  <a:gd name="connsiteY1-78" fmla="*/ 1279288 h 1313625"/>
                  <a:gd name="connsiteX2-79" fmla="*/ 480192 w 1227003"/>
                  <a:gd name="connsiteY2-80" fmla="*/ 1272556 h 1313625"/>
                  <a:gd name="connsiteX3-81" fmla="*/ 541601 w 1227003"/>
                  <a:gd name="connsiteY3-82" fmla="*/ 1139360 h 1313625"/>
                  <a:gd name="connsiteX4-83" fmla="*/ 752732 w 1227003"/>
                  <a:gd name="connsiteY4-84" fmla="*/ 903467 h 1313625"/>
                  <a:gd name="connsiteX5-85" fmla="*/ 1038845 w 1227003"/>
                  <a:gd name="connsiteY5-86" fmla="*/ 767963 h 1313625"/>
                  <a:gd name="connsiteX6-87" fmla="*/ 1186648 w 1227003"/>
                  <a:gd name="connsiteY6-88" fmla="*/ 746493 h 1313625"/>
                  <a:gd name="connsiteX7-89" fmla="*/ 1186649 w 1227003"/>
                  <a:gd name="connsiteY7-90" fmla="*/ 746494 h 1313625"/>
                  <a:gd name="connsiteX8-91" fmla="*/ 1191326 w 1227003"/>
                  <a:gd name="connsiteY8-92" fmla="*/ 745815 h 1313625"/>
                  <a:gd name="connsiteX9-93" fmla="*/ 1227003 w 1227003"/>
                  <a:gd name="connsiteY9-94" fmla="*/ 746261 h 1313625"/>
                  <a:gd name="connsiteX10-95" fmla="*/ 1148361 w 1227003"/>
                  <a:gd name="connsiteY10-96" fmla="*/ 308817 h 1313625"/>
                  <a:gd name="connsiteX11-97" fmla="*/ 1108651 w 1227003"/>
                  <a:gd name="connsiteY11-98" fmla="*/ 312624 h 1313625"/>
                  <a:gd name="connsiteX12-99" fmla="*/ 1051342 w 1227003"/>
                  <a:gd name="connsiteY12-100" fmla="*/ 318120 h 1313625"/>
                  <a:gd name="connsiteX13-101" fmla="*/ 1028048 w 1227003"/>
                  <a:gd name="connsiteY13-102" fmla="*/ 322960 h 1313625"/>
                  <a:gd name="connsiteX14-103" fmla="*/ 1026107 w 1227003"/>
                  <a:gd name="connsiteY14-104" fmla="*/ 322960 h 1313625"/>
                  <a:gd name="connsiteX15-105" fmla="*/ 1051342 w 1227003"/>
                  <a:gd name="connsiteY15-106" fmla="*/ 318118 h 1313625"/>
                  <a:gd name="connsiteX16-107" fmla="*/ 1108652 w 1227003"/>
                  <a:gd name="connsiteY16-108" fmla="*/ 312623 h 1313625"/>
                  <a:gd name="connsiteX17-109" fmla="*/ 1148361 w 1227003"/>
                  <a:gd name="connsiteY17-110" fmla="*/ 308815 h 1313625"/>
                  <a:gd name="connsiteX18-111" fmla="*/ 1147224 w 1227003"/>
                  <a:gd name="connsiteY18-112" fmla="*/ 302491 h 1313625"/>
                  <a:gd name="connsiteX19-113" fmla="*/ 1029842 w 1227003"/>
                  <a:gd name="connsiteY19-114" fmla="*/ 319540 h 1313625"/>
                  <a:gd name="connsiteX20-115" fmla="*/ 352636 w 1227003"/>
                  <a:gd name="connsiteY20-116" fmla="*/ 235 h 1313625"/>
                  <a:gd name="connsiteX21-117" fmla="*/ 352478 w 1227003"/>
                  <a:gd name="connsiteY21-118" fmla="*/ 0 h 1313625"/>
                  <a:gd name="connsiteX22-119" fmla="*/ 352164 w 1227003"/>
                  <a:gd name="connsiteY22-120" fmla="*/ 235 h 1313625"/>
                  <a:gd name="connsiteX23-121" fmla="*/ 0 w 1227003"/>
                  <a:gd name="connsiteY23-122" fmla="*/ 263270 h 1313625"/>
                  <a:gd name="connsiteX24-123" fmla="*/ 180 w 1227003"/>
                  <a:gd name="connsiteY24-124" fmla="*/ 263488 h 1313625"/>
                  <a:gd name="connsiteX25-125" fmla="*/ 114169 w 1227003"/>
                  <a:gd name="connsiteY25-126" fmla="*/ 1003468 h 1313625"/>
                  <a:gd name="connsiteX26-127" fmla="*/ 64509 w 1227003"/>
                  <a:gd name="connsiteY26-128" fmla="*/ 1111184 h 1313625"/>
                  <a:gd name="connsiteX27-129" fmla="*/ 70253 w 1227003"/>
                  <a:gd name="connsiteY27-130" fmla="*/ 1114070 h 1313625"/>
                  <a:gd name="connsiteX28-131" fmla="*/ 86181 w 1227003"/>
                  <a:gd name="connsiteY28-132" fmla="*/ 1074575 h 1313625"/>
                  <a:gd name="connsiteX29-133" fmla="*/ 106708 w 1227003"/>
                  <a:gd name="connsiteY29-134" fmla="*/ 1023678 h 1313625"/>
                  <a:gd name="connsiteX30-135" fmla="*/ 489698 w 1227003"/>
                  <a:gd name="connsiteY30-136" fmla="*/ 551303 h 1313625"/>
                  <a:gd name="connsiteX31-137" fmla="*/ 544351 w 1227003"/>
                  <a:gd name="connsiteY31-138" fmla="*/ 515610 h 1313625"/>
                  <a:gd name="connsiteX32-139" fmla="*/ 106708 w 1227003"/>
                  <a:gd name="connsiteY32-140" fmla="*/ 1023679 h 1313625"/>
                  <a:gd name="connsiteX33-141" fmla="*/ 86181 w 1227003"/>
                  <a:gd name="connsiteY33-142" fmla="*/ 1074576 h 1313625"/>
                  <a:gd name="connsiteX34-143" fmla="*/ 70254 w 1227003"/>
                  <a:gd name="connsiteY34-144" fmla="*/ 1114071 h 1313625"/>
                  <a:gd name="connsiteX35-145" fmla="*/ 467393 w 1227003"/>
                  <a:gd name="connsiteY35-146" fmla="*/ 1313625 h 1313625"/>
                  <a:gd name="connsiteX0-147" fmla="*/ 467393 w 1227003"/>
                  <a:gd name="connsiteY0-148" fmla="*/ 1313625 h 1313625"/>
                  <a:gd name="connsiteX1-149" fmla="*/ 477090 w 1227003"/>
                  <a:gd name="connsiteY1-150" fmla="*/ 1279288 h 1313625"/>
                  <a:gd name="connsiteX2-151" fmla="*/ 480192 w 1227003"/>
                  <a:gd name="connsiteY2-152" fmla="*/ 1272556 h 1313625"/>
                  <a:gd name="connsiteX3-153" fmla="*/ 541601 w 1227003"/>
                  <a:gd name="connsiteY3-154" fmla="*/ 1139360 h 1313625"/>
                  <a:gd name="connsiteX4-155" fmla="*/ 752732 w 1227003"/>
                  <a:gd name="connsiteY4-156" fmla="*/ 903467 h 1313625"/>
                  <a:gd name="connsiteX5-157" fmla="*/ 1038845 w 1227003"/>
                  <a:gd name="connsiteY5-158" fmla="*/ 767963 h 1313625"/>
                  <a:gd name="connsiteX6-159" fmla="*/ 1186648 w 1227003"/>
                  <a:gd name="connsiteY6-160" fmla="*/ 746493 h 1313625"/>
                  <a:gd name="connsiteX7-161" fmla="*/ 1186649 w 1227003"/>
                  <a:gd name="connsiteY7-162" fmla="*/ 746494 h 1313625"/>
                  <a:gd name="connsiteX8-163" fmla="*/ 1191326 w 1227003"/>
                  <a:gd name="connsiteY8-164" fmla="*/ 745815 h 1313625"/>
                  <a:gd name="connsiteX9-165" fmla="*/ 1227003 w 1227003"/>
                  <a:gd name="connsiteY9-166" fmla="*/ 746261 h 1313625"/>
                  <a:gd name="connsiteX10-167" fmla="*/ 1148361 w 1227003"/>
                  <a:gd name="connsiteY10-168" fmla="*/ 308817 h 1313625"/>
                  <a:gd name="connsiteX11-169" fmla="*/ 1108651 w 1227003"/>
                  <a:gd name="connsiteY11-170" fmla="*/ 312624 h 1313625"/>
                  <a:gd name="connsiteX12-171" fmla="*/ 1051342 w 1227003"/>
                  <a:gd name="connsiteY12-172" fmla="*/ 318120 h 1313625"/>
                  <a:gd name="connsiteX13-173" fmla="*/ 1028048 w 1227003"/>
                  <a:gd name="connsiteY13-174" fmla="*/ 322960 h 1313625"/>
                  <a:gd name="connsiteX14-175" fmla="*/ 1026107 w 1227003"/>
                  <a:gd name="connsiteY14-176" fmla="*/ 322960 h 1313625"/>
                  <a:gd name="connsiteX15-177" fmla="*/ 1051342 w 1227003"/>
                  <a:gd name="connsiteY15-178" fmla="*/ 318118 h 1313625"/>
                  <a:gd name="connsiteX16-179" fmla="*/ 1108652 w 1227003"/>
                  <a:gd name="connsiteY16-180" fmla="*/ 312623 h 1313625"/>
                  <a:gd name="connsiteX17-181" fmla="*/ 1148361 w 1227003"/>
                  <a:gd name="connsiteY17-182" fmla="*/ 308815 h 1313625"/>
                  <a:gd name="connsiteX18-183" fmla="*/ 1147224 w 1227003"/>
                  <a:gd name="connsiteY18-184" fmla="*/ 302491 h 1313625"/>
                  <a:gd name="connsiteX19-185" fmla="*/ 1029842 w 1227003"/>
                  <a:gd name="connsiteY19-186" fmla="*/ 319540 h 1313625"/>
                  <a:gd name="connsiteX20-187" fmla="*/ 352636 w 1227003"/>
                  <a:gd name="connsiteY20-188" fmla="*/ 235 h 1313625"/>
                  <a:gd name="connsiteX21-189" fmla="*/ 352478 w 1227003"/>
                  <a:gd name="connsiteY21-190" fmla="*/ 0 h 1313625"/>
                  <a:gd name="connsiteX22-191" fmla="*/ 352164 w 1227003"/>
                  <a:gd name="connsiteY22-192" fmla="*/ 235 h 1313625"/>
                  <a:gd name="connsiteX23-193" fmla="*/ 0 w 1227003"/>
                  <a:gd name="connsiteY23-194" fmla="*/ 263270 h 1313625"/>
                  <a:gd name="connsiteX24-195" fmla="*/ 180 w 1227003"/>
                  <a:gd name="connsiteY24-196" fmla="*/ 263488 h 1313625"/>
                  <a:gd name="connsiteX25-197" fmla="*/ 114169 w 1227003"/>
                  <a:gd name="connsiteY25-198" fmla="*/ 1003468 h 1313625"/>
                  <a:gd name="connsiteX26-199" fmla="*/ 64509 w 1227003"/>
                  <a:gd name="connsiteY26-200" fmla="*/ 1111184 h 1313625"/>
                  <a:gd name="connsiteX27-201" fmla="*/ 70253 w 1227003"/>
                  <a:gd name="connsiteY27-202" fmla="*/ 1114070 h 1313625"/>
                  <a:gd name="connsiteX28-203" fmla="*/ 86181 w 1227003"/>
                  <a:gd name="connsiteY28-204" fmla="*/ 1074575 h 1313625"/>
                  <a:gd name="connsiteX29-205" fmla="*/ 106708 w 1227003"/>
                  <a:gd name="connsiteY29-206" fmla="*/ 1023678 h 1313625"/>
                  <a:gd name="connsiteX30-207" fmla="*/ 489698 w 1227003"/>
                  <a:gd name="connsiteY30-208" fmla="*/ 551303 h 1313625"/>
                  <a:gd name="connsiteX31-209" fmla="*/ 106708 w 1227003"/>
                  <a:gd name="connsiteY31-210" fmla="*/ 1023679 h 1313625"/>
                  <a:gd name="connsiteX32-211" fmla="*/ 86181 w 1227003"/>
                  <a:gd name="connsiteY32-212" fmla="*/ 1074576 h 1313625"/>
                  <a:gd name="connsiteX33-213" fmla="*/ 70254 w 1227003"/>
                  <a:gd name="connsiteY33-214" fmla="*/ 1114071 h 1313625"/>
                  <a:gd name="connsiteX34-215" fmla="*/ 467393 w 1227003"/>
                  <a:gd name="connsiteY34-216" fmla="*/ 1313625 h 1313625"/>
                  <a:gd name="connsiteX0-217" fmla="*/ 467393 w 1227003"/>
                  <a:gd name="connsiteY0-218" fmla="*/ 1313625 h 1313625"/>
                  <a:gd name="connsiteX1-219" fmla="*/ 477090 w 1227003"/>
                  <a:gd name="connsiteY1-220" fmla="*/ 1279288 h 1313625"/>
                  <a:gd name="connsiteX2-221" fmla="*/ 480192 w 1227003"/>
                  <a:gd name="connsiteY2-222" fmla="*/ 1272556 h 1313625"/>
                  <a:gd name="connsiteX3-223" fmla="*/ 541601 w 1227003"/>
                  <a:gd name="connsiteY3-224" fmla="*/ 1139360 h 1313625"/>
                  <a:gd name="connsiteX4-225" fmla="*/ 752732 w 1227003"/>
                  <a:gd name="connsiteY4-226" fmla="*/ 903467 h 1313625"/>
                  <a:gd name="connsiteX5-227" fmla="*/ 1038845 w 1227003"/>
                  <a:gd name="connsiteY5-228" fmla="*/ 767963 h 1313625"/>
                  <a:gd name="connsiteX6-229" fmla="*/ 1186648 w 1227003"/>
                  <a:gd name="connsiteY6-230" fmla="*/ 746493 h 1313625"/>
                  <a:gd name="connsiteX7-231" fmla="*/ 1186649 w 1227003"/>
                  <a:gd name="connsiteY7-232" fmla="*/ 746494 h 1313625"/>
                  <a:gd name="connsiteX8-233" fmla="*/ 1191326 w 1227003"/>
                  <a:gd name="connsiteY8-234" fmla="*/ 745815 h 1313625"/>
                  <a:gd name="connsiteX9-235" fmla="*/ 1227003 w 1227003"/>
                  <a:gd name="connsiteY9-236" fmla="*/ 746261 h 1313625"/>
                  <a:gd name="connsiteX10-237" fmla="*/ 1148361 w 1227003"/>
                  <a:gd name="connsiteY10-238" fmla="*/ 308817 h 1313625"/>
                  <a:gd name="connsiteX11-239" fmla="*/ 1108651 w 1227003"/>
                  <a:gd name="connsiteY11-240" fmla="*/ 312624 h 1313625"/>
                  <a:gd name="connsiteX12-241" fmla="*/ 1051342 w 1227003"/>
                  <a:gd name="connsiteY12-242" fmla="*/ 318120 h 1313625"/>
                  <a:gd name="connsiteX13-243" fmla="*/ 1028048 w 1227003"/>
                  <a:gd name="connsiteY13-244" fmla="*/ 322960 h 1313625"/>
                  <a:gd name="connsiteX14-245" fmla="*/ 1026107 w 1227003"/>
                  <a:gd name="connsiteY14-246" fmla="*/ 322960 h 1313625"/>
                  <a:gd name="connsiteX15-247" fmla="*/ 1051342 w 1227003"/>
                  <a:gd name="connsiteY15-248" fmla="*/ 318118 h 1313625"/>
                  <a:gd name="connsiteX16-249" fmla="*/ 1108652 w 1227003"/>
                  <a:gd name="connsiteY16-250" fmla="*/ 312623 h 1313625"/>
                  <a:gd name="connsiteX17-251" fmla="*/ 1148361 w 1227003"/>
                  <a:gd name="connsiteY17-252" fmla="*/ 308815 h 1313625"/>
                  <a:gd name="connsiteX18-253" fmla="*/ 1147224 w 1227003"/>
                  <a:gd name="connsiteY18-254" fmla="*/ 302491 h 1313625"/>
                  <a:gd name="connsiteX19-255" fmla="*/ 1029842 w 1227003"/>
                  <a:gd name="connsiteY19-256" fmla="*/ 319540 h 1313625"/>
                  <a:gd name="connsiteX20-257" fmla="*/ 352636 w 1227003"/>
                  <a:gd name="connsiteY20-258" fmla="*/ 235 h 1313625"/>
                  <a:gd name="connsiteX21-259" fmla="*/ 352478 w 1227003"/>
                  <a:gd name="connsiteY21-260" fmla="*/ 0 h 1313625"/>
                  <a:gd name="connsiteX22-261" fmla="*/ 352164 w 1227003"/>
                  <a:gd name="connsiteY22-262" fmla="*/ 235 h 1313625"/>
                  <a:gd name="connsiteX23-263" fmla="*/ 0 w 1227003"/>
                  <a:gd name="connsiteY23-264" fmla="*/ 263270 h 1313625"/>
                  <a:gd name="connsiteX24-265" fmla="*/ 180 w 1227003"/>
                  <a:gd name="connsiteY24-266" fmla="*/ 263488 h 1313625"/>
                  <a:gd name="connsiteX25-267" fmla="*/ 114169 w 1227003"/>
                  <a:gd name="connsiteY25-268" fmla="*/ 1003468 h 1313625"/>
                  <a:gd name="connsiteX26-269" fmla="*/ 64509 w 1227003"/>
                  <a:gd name="connsiteY26-270" fmla="*/ 1111184 h 1313625"/>
                  <a:gd name="connsiteX27-271" fmla="*/ 70253 w 1227003"/>
                  <a:gd name="connsiteY27-272" fmla="*/ 1114070 h 1313625"/>
                  <a:gd name="connsiteX28-273" fmla="*/ 86181 w 1227003"/>
                  <a:gd name="connsiteY28-274" fmla="*/ 1074575 h 1313625"/>
                  <a:gd name="connsiteX29-275" fmla="*/ 106708 w 1227003"/>
                  <a:gd name="connsiteY29-276" fmla="*/ 1023678 h 1313625"/>
                  <a:gd name="connsiteX30-277" fmla="*/ 106708 w 1227003"/>
                  <a:gd name="connsiteY30-278" fmla="*/ 1023679 h 1313625"/>
                  <a:gd name="connsiteX31-279" fmla="*/ 86181 w 1227003"/>
                  <a:gd name="connsiteY31-280" fmla="*/ 1074576 h 1313625"/>
                  <a:gd name="connsiteX32-281" fmla="*/ 70254 w 1227003"/>
                  <a:gd name="connsiteY32-282" fmla="*/ 1114071 h 1313625"/>
                  <a:gd name="connsiteX33-283" fmla="*/ 467393 w 1227003"/>
                  <a:gd name="connsiteY33-284" fmla="*/ 1313625 h 13136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Lst>
                <a:rect l="l" t="t" r="r" b="b"/>
                <a:pathLst>
                  <a:path w="1227003" h="1313625">
                    <a:moveTo>
                      <a:pt x="467393" y="1313625"/>
                    </a:moveTo>
                    <a:lnTo>
                      <a:pt x="477090" y="1279288"/>
                    </a:lnTo>
                    <a:lnTo>
                      <a:pt x="480192" y="1272556"/>
                    </a:lnTo>
                    <a:lnTo>
                      <a:pt x="541601" y="1139360"/>
                    </a:lnTo>
                    <a:cubicBezTo>
                      <a:pt x="593877" y="1049962"/>
                      <a:pt x="664543" y="969337"/>
                      <a:pt x="752732" y="903467"/>
                    </a:cubicBezTo>
                    <a:cubicBezTo>
                      <a:pt x="840922" y="837597"/>
                      <a:pt x="938288" y="792717"/>
                      <a:pt x="1038845" y="767963"/>
                    </a:cubicBezTo>
                    <a:lnTo>
                      <a:pt x="1186648" y="746493"/>
                    </a:lnTo>
                    <a:lnTo>
                      <a:pt x="1186649" y="746494"/>
                    </a:lnTo>
                    <a:lnTo>
                      <a:pt x="1191326" y="745815"/>
                    </a:lnTo>
                    <a:lnTo>
                      <a:pt x="1227003" y="746261"/>
                    </a:lnTo>
                    <a:lnTo>
                      <a:pt x="1148361" y="308817"/>
                    </a:lnTo>
                    <a:lnTo>
                      <a:pt x="1108651" y="312624"/>
                    </a:lnTo>
                    <a:lnTo>
                      <a:pt x="1051342" y="318120"/>
                    </a:lnTo>
                    <a:lnTo>
                      <a:pt x="1028048" y="322960"/>
                    </a:lnTo>
                    <a:lnTo>
                      <a:pt x="1026107" y="322960"/>
                    </a:lnTo>
                    <a:lnTo>
                      <a:pt x="1051342" y="318118"/>
                    </a:lnTo>
                    <a:lnTo>
                      <a:pt x="1108652" y="312623"/>
                    </a:lnTo>
                    <a:lnTo>
                      <a:pt x="1148361" y="308815"/>
                    </a:lnTo>
                    <a:lnTo>
                      <a:pt x="1147224" y="302491"/>
                    </a:lnTo>
                    <a:lnTo>
                      <a:pt x="1029842" y="319540"/>
                    </a:lnTo>
                    <a:cubicBezTo>
                      <a:pt x="774205" y="331659"/>
                      <a:pt x="517311" y="220709"/>
                      <a:pt x="352636" y="235"/>
                    </a:cubicBezTo>
                    <a:cubicBezTo>
                      <a:pt x="352583" y="157"/>
                      <a:pt x="352531" y="78"/>
                      <a:pt x="352478" y="0"/>
                    </a:cubicBezTo>
                    <a:lnTo>
                      <a:pt x="352164" y="235"/>
                    </a:lnTo>
                    <a:lnTo>
                      <a:pt x="0" y="263270"/>
                    </a:lnTo>
                    <a:lnTo>
                      <a:pt x="180" y="263488"/>
                    </a:lnTo>
                    <a:cubicBezTo>
                      <a:pt x="164856" y="483962"/>
                      <a:pt x="198338" y="761781"/>
                      <a:pt x="114169" y="1003468"/>
                    </a:cubicBezTo>
                    <a:lnTo>
                      <a:pt x="64509" y="1111184"/>
                    </a:lnTo>
                    <a:lnTo>
                      <a:pt x="70253" y="1114070"/>
                    </a:lnTo>
                    <a:lnTo>
                      <a:pt x="86181" y="1074575"/>
                    </a:lnTo>
                    <a:lnTo>
                      <a:pt x="106708" y="1023678"/>
                    </a:lnTo>
                    <a:cubicBezTo>
                      <a:pt x="110129" y="1015195"/>
                      <a:pt x="110129" y="1015196"/>
                      <a:pt x="106708" y="1023679"/>
                    </a:cubicBezTo>
                    <a:lnTo>
                      <a:pt x="86181" y="1074576"/>
                    </a:lnTo>
                    <a:lnTo>
                      <a:pt x="70254" y="1114071"/>
                    </a:lnTo>
                    <a:lnTo>
                      <a:pt x="467393" y="1313625"/>
                    </a:lnTo>
                    <a:close/>
                  </a:path>
                </a:pathLst>
              </a:custGeom>
              <a:solidFill>
                <a:schemeClr val="bg1"/>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0" name="Freeform: Shape 54" title="yn974ulF9k"/>
            <p:cNvSpPr/>
            <p:nvPr/>
          </p:nvSpPr>
          <p:spPr bwMode="auto">
            <a:xfrm>
              <a:off x="5774151" y="2677130"/>
              <a:ext cx="643698" cy="644043"/>
            </a:xfrm>
            <a:custGeom>
              <a:avLst/>
              <a:gdLst>
                <a:gd name="connsiteX0" fmla="*/ 94638 w 328437"/>
                <a:gd name="connsiteY0" fmla="*/ 163513 h 328613"/>
                <a:gd name="connsiteX1" fmla="*/ 95937 w 328437"/>
                <a:gd name="connsiteY1" fmla="*/ 163513 h 328613"/>
                <a:gd name="connsiteX2" fmla="*/ 134903 w 328437"/>
                <a:gd name="connsiteY2" fmla="*/ 169971 h 328613"/>
                <a:gd name="connsiteX3" fmla="*/ 136202 w 328437"/>
                <a:gd name="connsiteY3" fmla="*/ 171262 h 328613"/>
                <a:gd name="connsiteX4" fmla="*/ 136202 w 328437"/>
                <a:gd name="connsiteY4" fmla="*/ 238422 h 328613"/>
                <a:gd name="connsiteX5" fmla="*/ 136202 w 328437"/>
                <a:gd name="connsiteY5" fmla="*/ 239713 h 328613"/>
                <a:gd name="connsiteX6" fmla="*/ 134903 w 328437"/>
                <a:gd name="connsiteY6" fmla="*/ 239713 h 328613"/>
                <a:gd name="connsiteX7" fmla="*/ 133604 w 328437"/>
                <a:gd name="connsiteY7" fmla="*/ 239713 h 328613"/>
                <a:gd name="connsiteX8" fmla="*/ 94638 w 328437"/>
                <a:gd name="connsiteY8" fmla="*/ 226798 h 328613"/>
                <a:gd name="connsiteX9" fmla="*/ 93339 w 328437"/>
                <a:gd name="connsiteY9" fmla="*/ 225506 h 328613"/>
                <a:gd name="connsiteX10" fmla="*/ 93339 w 328437"/>
                <a:gd name="connsiteY10" fmla="*/ 166096 h 328613"/>
                <a:gd name="connsiteX11" fmla="*/ 94638 w 328437"/>
                <a:gd name="connsiteY11" fmla="*/ 163513 h 328613"/>
                <a:gd name="connsiteX12" fmla="*/ 45714 w 328437"/>
                <a:gd name="connsiteY12" fmla="*/ 157163 h 328613"/>
                <a:gd name="connsiteX13" fmla="*/ 48227 w 328437"/>
                <a:gd name="connsiteY13" fmla="*/ 157163 h 328613"/>
                <a:gd name="connsiteX14" fmla="*/ 74620 w 328437"/>
                <a:gd name="connsiteY14" fmla="*/ 161051 h 328613"/>
                <a:gd name="connsiteX15" fmla="*/ 75877 w 328437"/>
                <a:gd name="connsiteY15" fmla="*/ 162347 h 328613"/>
                <a:gd name="connsiteX16" fmla="*/ 75877 w 328437"/>
                <a:gd name="connsiteY16" fmla="*/ 218071 h 328613"/>
                <a:gd name="connsiteX17" fmla="*/ 74620 w 328437"/>
                <a:gd name="connsiteY17" fmla="*/ 219367 h 328613"/>
                <a:gd name="connsiteX18" fmla="*/ 73363 w 328437"/>
                <a:gd name="connsiteY18" fmla="*/ 220663 h 328613"/>
                <a:gd name="connsiteX19" fmla="*/ 46971 w 328437"/>
                <a:gd name="connsiteY19" fmla="*/ 211592 h 328613"/>
                <a:gd name="connsiteX20" fmla="*/ 45714 w 328437"/>
                <a:gd name="connsiteY20" fmla="*/ 209000 h 328613"/>
                <a:gd name="connsiteX21" fmla="*/ 45714 w 328437"/>
                <a:gd name="connsiteY21" fmla="*/ 158459 h 328613"/>
                <a:gd name="connsiteX22" fmla="*/ 45714 w 328437"/>
                <a:gd name="connsiteY22" fmla="*/ 157163 h 328613"/>
                <a:gd name="connsiteX23" fmla="*/ 34601 w 328437"/>
                <a:gd name="connsiteY23" fmla="*/ 131763 h 328613"/>
                <a:gd name="connsiteX24" fmla="*/ 34601 w 328437"/>
                <a:gd name="connsiteY24" fmla="*/ 246063 h 328613"/>
                <a:gd name="connsiteX25" fmla="*/ 161601 w 328437"/>
                <a:gd name="connsiteY25" fmla="*/ 311151 h 328613"/>
                <a:gd name="connsiteX26" fmla="*/ 161601 w 328437"/>
                <a:gd name="connsiteY26" fmla="*/ 133351 h 328613"/>
                <a:gd name="connsiteX27" fmla="*/ 134613 w 328437"/>
                <a:gd name="connsiteY27" fmla="*/ 133351 h 328613"/>
                <a:gd name="connsiteX28" fmla="*/ 235241 w 328437"/>
                <a:gd name="connsiteY28" fmla="*/ 15875 h 328613"/>
                <a:gd name="connsiteX29" fmla="*/ 147314 w 328437"/>
                <a:gd name="connsiteY29" fmla="*/ 120775 h 328613"/>
                <a:gd name="connsiteX30" fmla="*/ 165417 w 328437"/>
                <a:gd name="connsiteY30" fmla="*/ 120775 h 328613"/>
                <a:gd name="connsiteX31" fmla="*/ 171882 w 328437"/>
                <a:gd name="connsiteY31" fmla="*/ 127251 h 328613"/>
                <a:gd name="connsiteX32" fmla="*/ 171882 w 328437"/>
                <a:gd name="connsiteY32" fmla="*/ 311150 h 328613"/>
                <a:gd name="connsiteX33" fmla="*/ 222311 w 328437"/>
                <a:gd name="connsiteY33" fmla="*/ 285249 h 328613"/>
                <a:gd name="connsiteX34" fmla="*/ 222311 w 328437"/>
                <a:gd name="connsiteY34" fmla="*/ 157037 h 328613"/>
                <a:gd name="connsiteX35" fmla="*/ 223604 w 328437"/>
                <a:gd name="connsiteY35" fmla="*/ 154447 h 328613"/>
                <a:gd name="connsiteX36" fmla="*/ 257223 w 328437"/>
                <a:gd name="connsiteY36" fmla="*/ 151857 h 328613"/>
                <a:gd name="connsiteX37" fmla="*/ 258516 w 328437"/>
                <a:gd name="connsiteY37" fmla="*/ 151857 h 328613"/>
                <a:gd name="connsiteX38" fmla="*/ 259809 w 328437"/>
                <a:gd name="connsiteY38" fmla="*/ 153152 h 328613"/>
                <a:gd name="connsiteX39" fmla="*/ 259809 w 328437"/>
                <a:gd name="connsiteY39" fmla="*/ 265823 h 328613"/>
                <a:gd name="connsiteX40" fmla="*/ 293429 w 328437"/>
                <a:gd name="connsiteY40" fmla="*/ 247692 h 328613"/>
                <a:gd name="connsiteX41" fmla="*/ 294722 w 328437"/>
                <a:gd name="connsiteY41" fmla="*/ 118185 h 328613"/>
                <a:gd name="connsiteX42" fmla="*/ 296015 w 328437"/>
                <a:gd name="connsiteY42" fmla="*/ 114300 h 328613"/>
                <a:gd name="connsiteX43" fmla="*/ 301187 w 328437"/>
                <a:gd name="connsiteY43" fmla="*/ 111710 h 328613"/>
                <a:gd name="connsiteX44" fmla="*/ 307652 w 328437"/>
                <a:gd name="connsiteY44" fmla="*/ 113005 h 328613"/>
                <a:gd name="connsiteX45" fmla="*/ 235241 w 328437"/>
                <a:gd name="connsiteY45" fmla="*/ 15875 h 328613"/>
                <a:gd name="connsiteX46" fmla="*/ 235348 w 328437"/>
                <a:gd name="connsiteY46" fmla="*/ 0 h 328613"/>
                <a:gd name="connsiteX47" fmla="*/ 239233 w 328437"/>
                <a:gd name="connsiteY47" fmla="*/ 0 h 328613"/>
                <a:gd name="connsiteX48" fmla="*/ 241823 w 328437"/>
                <a:gd name="connsiteY48" fmla="*/ 2598 h 328613"/>
                <a:gd name="connsiteX49" fmla="*/ 327286 w 328437"/>
                <a:gd name="connsiteY49" fmla="*/ 115599 h 328613"/>
                <a:gd name="connsiteX50" fmla="*/ 327286 w 328437"/>
                <a:gd name="connsiteY50" fmla="*/ 123392 h 328613"/>
                <a:gd name="connsiteX51" fmla="*/ 322107 w 328437"/>
                <a:gd name="connsiteY51" fmla="*/ 125990 h 328613"/>
                <a:gd name="connsiteX52" fmla="*/ 307863 w 328437"/>
                <a:gd name="connsiteY52" fmla="*/ 124691 h 328613"/>
                <a:gd name="connsiteX53" fmla="*/ 307863 w 328437"/>
                <a:gd name="connsiteY53" fmla="*/ 251980 h 328613"/>
                <a:gd name="connsiteX54" fmla="*/ 303978 w 328437"/>
                <a:gd name="connsiteY54" fmla="*/ 257175 h 328613"/>
                <a:gd name="connsiteX55" fmla="*/ 169308 w 328437"/>
                <a:gd name="connsiteY55" fmla="*/ 327314 h 328613"/>
                <a:gd name="connsiteX56" fmla="*/ 166718 w 328437"/>
                <a:gd name="connsiteY56" fmla="*/ 328613 h 328613"/>
                <a:gd name="connsiteX57" fmla="*/ 164129 w 328437"/>
                <a:gd name="connsiteY57" fmla="*/ 327314 h 328613"/>
                <a:gd name="connsiteX58" fmla="*/ 25574 w 328437"/>
                <a:gd name="connsiteY58" fmla="*/ 254578 h 328613"/>
                <a:gd name="connsiteX59" fmla="*/ 21689 w 328437"/>
                <a:gd name="connsiteY59" fmla="*/ 249382 h 328613"/>
                <a:gd name="connsiteX60" fmla="*/ 21689 w 328437"/>
                <a:gd name="connsiteY60" fmla="*/ 129887 h 328613"/>
                <a:gd name="connsiteX61" fmla="*/ 6150 w 328437"/>
                <a:gd name="connsiteY61" fmla="*/ 129887 h 328613"/>
                <a:gd name="connsiteX62" fmla="*/ 971 w 328437"/>
                <a:gd name="connsiteY62" fmla="*/ 127289 h 328613"/>
                <a:gd name="connsiteX63" fmla="*/ 971 w 328437"/>
                <a:gd name="connsiteY63" fmla="*/ 120795 h 328613"/>
                <a:gd name="connsiteX64" fmla="*/ 34638 w 328437"/>
                <a:gd name="connsiteY64" fmla="*/ 54552 h 328613"/>
                <a:gd name="connsiteX65" fmla="*/ 38523 w 328437"/>
                <a:gd name="connsiteY65" fmla="*/ 50656 h 328613"/>
                <a:gd name="connsiteX66" fmla="*/ 59241 w 328437"/>
                <a:gd name="connsiteY66" fmla="*/ 45460 h 328613"/>
                <a:gd name="connsiteX67" fmla="*/ 59241 w 328437"/>
                <a:gd name="connsiteY67" fmla="*/ 27276 h 328613"/>
                <a:gd name="connsiteX68" fmla="*/ 63126 w 328437"/>
                <a:gd name="connsiteY68" fmla="*/ 20782 h 328613"/>
                <a:gd name="connsiteX69" fmla="*/ 83844 w 328437"/>
                <a:gd name="connsiteY69" fmla="*/ 14287 h 328613"/>
                <a:gd name="connsiteX70" fmla="*/ 85139 w 328437"/>
                <a:gd name="connsiteY70" fmla="*/ 14287 h 328613"/>
                <a:gd name="connsiteX71" fmla="*/ 86434 w 328437"/>
                <a:gd name="connsiteY71" fmla="*/ 14287 h 328613"/>
                <a:gd name="connsiteX72" fmla="*/ 98088 w 328437"/>
                <a:gd name="connsiteY72" fmla="*/ 16885 h 328613"/>
                <a:gd name="connsiteX73" fmla="*/ 103268 w 328437"/>
                <a:gd name="connsiteY73" fmla="*/ 22081 h 328613"/>
                <a:gd name="connsiteX74" fmla="*/ 103268 w 328437"/>
                <a:gd name="connsiteY74" fmla="*/ 33771 h 328613"/>
                <a:gd name="connsiteX75" fmla="*/ 235348 w 328437"/>
                <a:gd name="connsiteY75"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28437" h="328613">
                  <a:moveTo>
                    <a:pt x="94638" y="163513"/>
                  </a:moveTo>
                  <a:cubicBezTo>
                    <a:pt x="94638" y="163513"/>
                    <a:pt x="95937" y="163513"/>
                    <a:pt x="95937" y="163513"/>
                  </a:cubicBezTo>
                  <a:cubicBezTo>
                    <a:pt x="95937" y="163513"/>
                    <a:pt x="95937" y="163513"/>
                    <a:pt x="134903" y="169971"/>
                  </a:cubicBezTo>
                  <a:cubicBezTo>
                    <a:pt x="136202" y="169971"/>
                    <a:pt x="136202" y="169971"/>
                    <a:pt x="136202" y="171262"/>
                  </a:cubicBezTo>
                  <a:cubicBezTo>
                    <a:pt x="136202" y="171262"/>
                    <a:pt x="136202" y="171262"/>
                    <a:pt x="136202" y="238422"/>
                  </a:cubicBezTo>
                  <a:cubicBezTo>
                    <a:pt x="136202" y="238422"/>
                    <a:pt x="136202" y="239713"/>
                    <a:pt x="136202" y="239713"/>
                  </a:cubicBezTo>
                  <a:cubicBezTo>
                    <a:pt x="134903" y="239713"/>
                    <a:pt x="134903" y="239713"/>
                    <a:pt x="134903" y="239713"/>
                  </a:cubicBezTo>
                  <a:cubicBezTo>
                    <a:pt x="134903" y="239713"/>
                    <a:pt x="134903" y="239713"/>
                    <a:pt x="133604" y="239713"/>
                  </a:cubicBezTo>
                  <a:cubicBezTo>
                    <a:pt x="133604" y="239713"/>
                    <a:pt x="133604" y="239713"/>
                    <a:pt x="94638" y="226798"/>
                  </a:cubicBezTo>
                  <a:cubicBezTo>
                    <a:pt x="94638" y="226798"/>
                    <a:pt x="93339" y="225506"/>
                    <a:pt x="93339" y="225506"/>
                  </a:cubicBezTo>
                  <a:cubicBezTo>
                    <a:pt x="93339" y="225506"/>
                    <a:pt x="93339" y="225506"/>
                    <a:pt x="93339" y="166096"/>
                  </a:cubicBezTo>
                  <a:cubicBezTo>
                    <a:pt x="93339" y="164805"/>
                    <a:pt x="94638" y="164805"/>
                    <a:pt x="94638" y="163513"/>
                  </a:cubicBezTo>
                  <a:close/>
                  <a:moveTo>
                    <a:pt x="45714" y="157163"/>
                  </a:moveTo>
                  <a:cubicBezTo>
                    <a:pt x="46971" y="157163"/>
                    <a:pt x="46971" y="157163"/>
                    <a:pt x="48227" y="157163"/>
                  </a:cubicBezTo>
                  <a:cubicBezTo>
                    <a:pt x="48227" y="157163"/>
                    <a:pt x="48227" y="157163"/>
                    <a:pt x="74620" y="161051"/>
                  </a:cubicBezTo>
                  <a:cubicBezTo>
                    <a:pt x="74620" y="161051"/>
                    <a:pt x="75877" y="161051"/>
                    <a:pt x="75877" y="162347"/>
                  </a:cubicBezTo>
                  <a:cubicBezTo>
                    <a:pt x="75877" y="162347"/>
                    <a:pt x="75877" y="162347"/>
                    <a:pt x="75877" y="218071"/>
                  </a:cubicBezTo>
                  <a:cubicBezTo>
                    <a:pt x="75877" y="219367"/>
                    <a:pt x="75877" y="219367"/>
                    <a:pt x="74620" y="219367"/>
                  </a:cubicBezTo>
                  <a:cubicBezTo>
                    <a:pt x="74620" y="220663"/>
                    <a:pt x="74620" y="220663"/>
                    <a:pt x="73363" y="220663"/>
                  </a:cubicBezTo>
                  <a:cubicBezTo>
                    <a:pt x="73363" y="220663"/>
                    <a:pt x="73363" y="220663"/>
                    <a:pt x="46971" y="211592"/>
                  </a:cubicBezTo>
                  <a:cubicBezTo>
                    <a:pt x="45714" y="210296"/>
                    <a:pt x="45714" y="210296"/>
                    <a:pt x="45714" y="209000"/>
                  </a:cubicBezTo>
                  <a:cubicBezTo>
                    <a:pt x="45714" y="209000"/>
                    <a:pt x="45714" y="209000"/>
                    <a:pt x="45714" y="158459"/>
                  </a:cubicBezTo>
                  <a:cubicBezTo>
                    <a:pt x="45714" y="158459"/>
                    <a:pt x="45714" y="157163"/>
                    <a:pt x="45714" y="157163"/>
                  </a:cubicBezTo>
                  <a:close/>
                  <a:moveTo>
                    <a:pt x="34601" y="131763"/>
                  </a:moveTo>
                  <a:lnTo>
                    <a:pt x="34601" y="246063"/>
                  </a:lnTo>
                  <a:lnTo>
                    <a:pt x="161601" y="311151"/>
                  </a:lnTo>
                  <a:lnTo>
                    <a:pt x="161601" y="133351"/>
                  </a:lnTo>
                  <a:lnTo>
                    <a:pt x="134613" y="133351"/>
                  </a:lnTo>
                  <a:close/>
                  <a:moveTo>
                    <a:pt x="235241" y="15875"/>
                  </a:moveTo>
                  <a:cubicBezTo>
                    <a:pt x="235241" y="15875"/>
                    <a:pt x="235241" y="15875"/>
                    <a:pt x="147314" y="120775"/>
                  </a:cubicBezTo>
                  <a:cubicBezTo>
                    <a:pt x="147314" y="120775"/>
                    <a:pt x="147314" y="120775"/>
                    <a:pt x="165417" y="120775"/>
                  </a:cubicBezTo>
                  <a:cubicBezTo>
                    <a:pt x="169296" y="120775"/>
                    <a:pt x="171882" y="123365"/>
                    <a:pt x="171882" y="127251"/>
                  </a:cubicBezTo>
                  <a:cubicBezTo>
                    <a:pt x="171882" y="127251"/>
                    <a:pt x="171882" y="127251"/>
                    <a:pt x="171882" y="311150"/>
                  </a:cubicBezTo>
                  <a:cubicBezTo>
                    <a:pt x="171882" y="311150"/>
                    <a:pt x="171882" y="311150"/>
                    <a:pt x="222311" y="285249"/>
                  </a:cubicBezTo>
                  <a:cubicBezTo>
                    <a:pt x="222311" y="285249"/>
                    <a:pt x="222311" y="285249"/>
                    <a:pt x="222311" y="157037"/>
                  </a:cubicBezTo>
                  <a:cubicBezTo>
                    <a:pt x="222311" y="155742"/>
                    <a:pt x="222311" y="154447"/>
                    <a:pt x="223604" y="154447"/>
                  </a:cubicBezTo>
                  <a:cubicBezTo>
                    <a:pt x="223604" y="154447"/>
                    <a:pt x="223604" y="154447"/>
                    <a:pt x="257223" y="151857"/>
                  </a:cubicBezTo>
                  <a:cubicBezTo>
                    <a:pt x="257223" y="151857"/>
                    <a:pt x="258516" y="151857"/>
                    <a:pt x="258516" y="151857"/>
                  </a:cubicBezTo>
                  <a:cubicBezTo>
                    <a:pt x="258516" y="153152"/>
                    <a:pt x="259809" y="153152"/>
                    <a:pt x="259809" y="153152"/>
                  </a:cubicBezTo>
                  <a:cubicBezTo>
                    <a:pt x="259809" y="153152"/>
                    <a:pt x="259809" y="153152"/>
                    <a:pt x="259809" y="265823"/>
                  </a:cubicBezTo>
                  <a:cubicBezTo>
                    <a:pt x="259809" y="265823"/>
                    <a:pt x="259809" y="265823"/>
                    <a:pt x="293429" y="247692"/>
                  </a:cubicBezTo>
                  <a:cubicBezTo>
                    <a:pt x="293429" y="247692"/>
                    <a:pt x="293429" y="247692"/>
                    <a:pt x="294722" y="118185"/>
                  </a:cubicBezTo>
                  <a:cubicBezTo>
                    <a:pt x="294722" y="116890"/>
                    <a:pt x="294722" y="115595"/>
                    <a:pt x="296015" y="114300"/>
                  </a:cubicBezTo>
                  <a:cubicBezTo>
                    <a:pt x="297308" y="113005"/>
                    <a:pt x="298601" y="111710"/>
                    <a:pt x="301187" y="111710"/>
                  </a:cubicBezTo>
                  <a:lnTo>
                    <a:pt x="307652" y="113005"/>
                  </a:lnTo>
                  <a:cubicBezTo>
                    <a:pt x="307652" y="113005"/>
                    <a:pt x="307652" y="113005"/>
                    <a:pt x="235241" y="15875"/>
                  </a:cubicBezTo>
                  <a:close/>
                  <a:moveTo>
                    <a:pt x="235348" y="0"/>
                  </a:moveTo>
                  <a:cubicBezTo>
                    <a:pt x="235348" y="0"/>
                    <a:pt x="237938" y="0"/>
                    <a:pt x="239233" y="0"/>
                  </a:cubicBezTo>
                  <a:cubicBezTo>
                    <a:pt x="241823" y="1299"/>
                    <a:pt x="241823" y="2598"/>
                    <a:pt x="241823" y="2598"/>
                  </a:cubicBezTo>
                  <a:cubicBezTo>
                    <a:pt x="241823" y="2598"/>
                    <a:pt x="241823" y="2598"/>
                    <a:pt x="327286" y="115599"/>
                  </a:cubicBezTo>
                  <a:cubicBezTo>
                    <a:pt x="327286" y="115599"/>
                    <a:pt x="329876" y="119496"/>
                    <a:pt x="327286" y="123392"/>
                  </a:cubicBezTo>
                  <a:cubicBezTo>
                    <a:pt x="324697" y="125990"/>
                    <a:pt x="322107" y="125990"/>
                    <a:pt x="322107" y="125990"/>
                  </a:cubicBezTo>
                  <a:cubicBezTo>
                    <a:pt x="322107" y="125990"/>
                    <a:pt x="322107" y="125990"/>
                    <a:pt x="307863" y="124691"/>
                  </a:cubicBezTo>
                  <a:cubicBezTo>
                    <a:pt x="307863" y="124691"/>
                    <a:pt x="307863" y="124691"/>
                    <a:pt x="307863" y="251980"/>
                  </a:cubicBezTo>
                  <a:cubicBezTo>
                    <a:pt x="307863" y="254578"/>
                    <a:pt x="306568" y="255877"/>
                    <a:pt x="303978" y="257175"/>
                  </a:cubicBezTo>
                  <a:cubicBezTo>
                    <a:pt x="303978" y="257175"/>
                    <a:pt x="303978" y="257175"/>
                    <a:pt x="169308" y="327314"/>
                  </a:cubicBezTo>
                  <a:cubicBezTo>
                    <a:pt x="169308" y="327314"/>
                    <a:pt x="168013" y="328613"/>
                    <a:pt x="166718" y="328613"/>
                  </a:cubicBezTo>
                  <a:cubicBezTo>
                    <a:pt x="165424" y="328613"/>
                    <a:pt x="164129" y="327314"/>
                    <a:pt x="164129" y="327314"/>
                  </a:cubicBezTo>
                  <a:cubicBezTo>
                    <a:pt x="164129" y="327314"/>
                    <a:pt x="164129" y="327314"/>
                    <a:pt x="25574" y="254578"/>
                  </a:cubicBezTo>
                  <a:cubicBezTo>
                    <a:pt x="22984" y="254578"/>
                    <a:pt x="21689" y="251980"/>
                    <a:pt x="21689" y="249382"/>
                  </a:cubicBezTo>
                  <a:cubicBezTo>
                    <a:pt x="21689" y="249382"/>
                    <a:pt x="21689" y="249382"/>
                    <a:pt x="21689" y="129887"/>
                  </a:cubicBezTo>
                  <a:cubicBezTo>
                    <a:pt x="21689" y="129887"/>
                    <a:pt x="21689" y="129887"/>
                    <a:pt x="6150" y="129887"/>
                  </a:cubicBezTo>
                  <a:cubicBezTo>
                    <a:pt x="3561" y="129887"/>
                    <a:pt x="2266" y="128588"/>
                    <a:pt x="971" y="127289"/>
                  </a:cubicBezTo>
                  <a:cubicBezTo>
                    <a:pt x="-324" y="125990"/>
                    <a:pt x="-324" y="123392"/>
                    <a:pt x="971" y="120795"/>
                  </a:cubicBezTo>
                  <a:cubicBezTo>
                    <a:pt x="971" y="120795"/>
                    <a:pt x="971" y="120795"/>
                    <a:pt x="34638" y="54552"/>
                  </a:cubicBezTo>
                  <a:cubicBezTo>
                    <a:pt x="35933" y="51955"/>
                    <a:pt x="37228" y="51955"/>
                    <a:pt x="38523" y="50656"/>
                  </a:cubicBezTo>
                  <a:cubicBezTo>
                    <a:pt x="38523" y="50656"/>
                    <a:pt x="38523" y="50656"/>
                    <a:pt x="59241" y="45460"/>
                  </a:cubicBezTo>
                  <a:cubicBezTo>
                    <a:pt x="59241" y="45460"/>
                    <a:pt x="59241" y="45460"/>
                    <a:pt x="59241" y="27276"/>
                  </a:cubicBezTo>
                  <a:cubicBezTo>
                    <a:pt x="59241" y="24678"/>
                    <a:pt x="60536" y="22081"/>
                    <a:pt x="63126" y="20782"/>
                  </a:cubicBezTo>
                  <a:cubicBezTo>
                    <a:pt x="63126" y="20782"/>
                    <a:pt x="63126" y="20782"/>
                    <a:pt x="83844" y="14287"/>
                  </a:cubicBezTo>
                  <a:cubicBezTo>
                    <a:pt x="83844" y="14287"/>
                    <a:pt x="83844" y="14287"/>
                    <a:pt x="85139" y="14287"/>
                  </a:cubicBezTo>
                  <a:cubicBezTo>
                    <a:pt x="86434" y="14287"/>
                    <a:pt x="86434" y="14287"/>
                    <a:pt x="86434" y="14287"/>
                  </a:cubicBezTo>
                  <a:cubicBezTo>
                    <a:pt x="86434" y="14287"/>
                    <a:pt x="86434" y="14287"/>
                    <a:pt x="98088" y="16885"/>
                  </a:cubicBezTo>
                  <a:cubicBezTo>
                    <a:pt x="100678" y="16885"/>
                    <a:pt x="103268" y="19483"/>
                    <a:pt x="103268" y="22081"/>
                  </a:cubicBezTo>
                  <a:cubicBezTo>
                    <a:pt x="103268" y="22081"/>
                    <a:pt x="103268" y="22081"/>
                    <a:pt x="103268" y="33771"/>
                  </a:cubicBezTo>
                  <a:cubicBezTo>
                    <a:pt x="103268" y="33771"/>
                    <a:pt x="103268" y="33771"/>
                    <a:pt x="235348" y="0"/>
                  </a:cubicBezTo>
                  <a:close/>
                </a:path>
              </a:pathLst>
            </a:custGeom>
            <a:solidFill>
              <a:schemeClr val="accent1"/>
            </a:solidFill>
            <a:ln>
              <a:noFill/>
            </a:ln>
          </p:spPr>
          <p:txBody>
            <a:bodyPr anchor="ctr"/>
            <a:lstStyle/>
            <a:p>
              <a:pPr algn="ctr"/>
              <a:endParaRPr/>
            </a:p>
          </p:txBody>
        </p:sp>
        <p:sp>
          <p:nvSpPr>
            <p:cNvPr id="21" name="Freeform: Shape 55" title="OXvp1cBoZH"/>
            <p:cNvSpPr>
              <a:spLocks noChangeAspect="1"/>
            </p:cNvSpPr>
            <p:nvPr/>
          </p:nvSpPr>
          <p:spPr bwMode="auto">
            <a:xfrm>
              <a:off x="4859220" y="4540708"/>
              <a:ext cx="626144" cy="596184"/>
            </a:xfrm>
            <a:custGeom>
              <a:avLst/>
              <a:gdLst>
                <a:gd name="connsiteX0" fmla="*/ 101402 w 331788"/>
                <a:gd name="connsiteY0" fmla="*/ 200025 h 315913"/>
                <a:gd name="connsiteX1" fmla="*/ 93663 w 331788"/>
                <a:gd name="connsiteY1" fmla="*/ 207840 h 315913"/>
                <a:gd name="connsiteX2" fmla="*/ 93663 w 331788"/>
                <a:gd name="connsiteY2" fmla="*/ 301625 h 315913"/>
                <a:gd name="connsiteX3" fmla="*/ 137518 w 331788"/>
                <a:gd name="connsiteY3" fmla="*/ 301625 h 315913"/>
                <a:gd name="connsiteX4" fmla="*/ 137518 w 331788"/>
                <a:gd name="connsiteY4" fmla="*/ 250825 h 315913"/>
                <a:gd name="connsiteX5" fmla="*/ 143967 w 331788"/>
                <a:gd name="connsiteY5" fmla="*/ 244312 h 315913"/>
                <a:gd name="connsiteX6" fmla="*/ 187822 w 331788"/>
                <a:gd name="connsiteY6" fmla="*/ 244312 h 315913"/>
                <a:gd name="connsiteX7" fmla="*/ 194271 w 331788"/>
                <a:gd name="connsiteY7" fmla="*/ 250825 h 315913"/>
                <a:gd name="connsiteX8" fmla="*/ 194271 w 331788"/>
                <a:gd name="connsiteY8" fmla="*/ 301625 h 315913"/>
                <a:gd name="connsiteX9" fmla="*/ 230387 w 331788"/>
                <a:gd name="connsiteY9" fmla="*/ 301625 h 315913"/>
                <a:gd name="connsiteX10" fmla="*/ 238126 w 331788"/>
                <a:gd name="connsiteY10" fmla="*/ 295112 h 315913"/>
                <a:gd name="connsiteX11" fmla="*/ 238126 w 331788"/>
                <a:gd name="connsiteY11" fmla="*/ 207840 h 315913"/>
                <a:gd name="connsiteX12" fmla="*/ 230387 w 331788"/>
                <a:gd name="connsiteY12" fmla="*/ 200025 h 315913"/>
                <a:gd name="connsiteX13" fmla="*/ 101402 w 331788"/>
                <a:gd name="connsiteY13" fmla="*/ 200025 h 315913"/>
                <a:gd name="connsiteX14" fmla="*/ 258908 w 331788"/>
                <a:gd name="connsiteY14" fmla="*/ 122237 h 315913"/>
                <a:gd name="connsiteX15" fmla="*/ 252413 w 331788"/>
                <a:gd name="connsiteY15" fmla="*/ 129801 h 315913"/>
                <a:gd name="connsiteX16" fmla="*/ 252413 w 331788"/>
                <a:gd name="connsiteY16" fmla="*/ 157536 h 315913"/>
                <a:gd name="connsiteX17" fmla="*/ 258908 w 331788"/>
                <a:gd name="connsiteY17" fmla="*/ 165100 h 315913"/>
                <a:gd name="connsiteX18" fmla="*/ 266701 w 331788"/>
                <a:gd name="connsiteY18" fmla="*/ 157536 h 315913"/>
                <a:gd name="connsiteX19" fmla="*/ 266701 w 331788"/>
                <a:gd name="connsiteY19" fmla="*/ 129801 h 315913"/>
                <a:gd name="connsiteX20" fmla="*/ 258908 w 331788"/>
                <a:gd name="connsiteY20" fmla="*/ 122237 h 315913"/>
                <a:gd name="connsiteX21" fmla="*/ 230332 w 331788"/>
                <a:gd name="connsiteY21" fmla="*/ 122237 h 315913"/>
                <a:gd name="connsiteX22" fmla="*/ 223838 w 331788"/>
                <a:gd name="connsiteY22" fmla="*/ 129801 h 315913"/>
                <a:gd name="connsiteX23" fmla="*/ 223838 w 331788"/>
                <a:gd name="connsiteY23" fmla="*/ 157536 h 315913"/>
                <a:gd name="connsiteX24" fmla="*/ 230332 w 331788"/>
                <a:gd name="connsiteY24" fmla="*/ 165100 h 315913"/>
                <a:gd name="connsiteX25" fmla="*/ 238126 w 331788"/>
                <a:gd name="connsiteY25" fmla="*/ 157536 h 315913"/>
                <a:gd name="connsiteX26" fmla="*/ 238126 w 331788"/>
                <a:gd name="connsiteY26" fmla="*/ 129801 h 315913"/>
                <a:gd name="connsiteX27" fmla="*/ 230332 w 331788"/>
                <a:gd name="connsiteY27" fmla="*/ 122237 h 315913"/>
                <a:gd name="connsiteX28" fmla="*/ 201468 w 331788"/>
                <a:gd name="connsiteY28" fmla="*/ 122237 h 315913"/>
                <a:gd name="connsiteX29" fmla="*/ 193675 w 331788"/>
                <a:gd name="connsiteY29" fmla="*/ 129801 h 315913"/>
                <a:gd name="connsiteX30" fmla="*/ 193675 w 331788"/>
                <a:gd name="connsiteY30" fmla="*/ 157536 h 315913"/>
                <a:gd name="connsiteX31" fmla="*/ 201468 w 331788"/>
                <a:gd name="connsiteY31" fmla="*/ 165100 h 315913"/>
                <a:gd name="connsiteX32" fmla="*/ 207963 w 331788"/>
                <a:gd name="connsiteY32" fmla="*/ 157536 h 315913"/>
                <a:gd name="connsiteX33" fmla="*/ 207963 w 331788"/>
                <a:gd name="connsiteY33" fmla="*/ 129801 h 315913"/>
                <a:gd name="connsiteX34" fmla="*/ 201468 w 331788"/>
                <a:gd name="connsiteY34" fmla="*/ 122237 h 315913"/>
                <a:gd name="connsiteX35" fmla="*/ 128732 w 331788"/>
                <a:gd name="connsiteY35" fmla="*/ 122237 h 315913"/>
                <a:gd name="connsiteX36" fmla="*/ 122238 w 331788"/>
                <a:gd name="connsiteY36" fmla="*/ 129801 h 315913"/>
                <a:gd name="connsiteX37" fmla="*/ 122238 w 331788"/>
                <a:gd name="connsiteY37" fmla="*/ 157536 h 315913"/>
                <a:gd name="connsiteX38" fmla="*/ 128732 w 331788"/>
                <a:gd name="connsiteY38" fmla="*/ 165100 h 315913"/>
                <a:gd name="connsiteX39" fmla="*/ 136526 w 331788"/>
                <a:gd name="connsiteY39" fmla="*/ 157536 h 315913"/>
                <a:gd name="connsiteX40" fmla="*/ 136526 w 331788"/>
                <a:gd name="connsiteY40" fmla="*/ 129801 h 315913"/>
                <a:gd name="connsiteX41" fmla="*/ 128732 w 331788"/>
                <a:gd name="connsiteY41" fmla="*/ 122237 h 315913"/>
                <a:gd name="connsiteX42" fmla="*/ 101456 w 331788"/>
                <a:gd name="connsiteY42" fmla="*/ 122237 h 315913"/>
                <a:gd name="connsiteX43" fmla="*/ 93663 w 331788"/>
                <a:gd name="connsiteY43" fmla="*/ 129801 h 315913"/>
                <a:gd name="connsiteX44" fmla="*/ 93663 w 331788"/>
                <a:gd name="connsiteY44" fmla="*/ 157536 h 315913"/>
                <a:gd name="connsiteX45" fmla="*/ 101456 w 331788"/>
                <a:gd name="connsiteY45" fmla="*/ 165100 h 315913"/>
                <a:gd name="connsiteX46" fmla="*/ 107951 w 331788"/>
                <a:gd name="connsiteY46" fmla="*/ 157536 h 315913"/>
                <a:gd name="connsiteX47" fmla="*/ 107951 w 331788"/>
                <a:gd name="connsiteY47" fmla="*/ 129801 h 315913"/>
                <a:gd name="connsiteX48" fmla="*/ 101456 w 331788"/>
                <a:gd name="connsiteY48" fmla="*/ 122237 h 315913"/>
                <a:gd name="connsiteX49" fmla="*/ 72881 w 331788"/>
                <a:gd name="connsiteY49" fmla="*/ 122237 h 315913"/>
                <a:gd name="connsiteX50" fmla="*/ 65088 w 331788"/>
                <a:gd name="connsiteY50" fmla="*/ 129801 h 315913"/>
                <a:gd name="connsiteX51" fmla="*/ 65088 w 331788"/>
                <a:gd name="connsiteY51" fmla="*/ 157536 h 315913"/>
                <a:gd name="connsiteX52" fmla="*/ 72881 w 331788"/>
                <a:gd name="connsiteY52" fmla="*/ 165100 h 315913"/>
                <a:gd name="connsiteX53" fmla="*/ 79376 w 331788"/>
                <a:gd name="connsiteY53" fmla="*/ 157536 h 315913"/>
                <a:gd name="connsiteX54" fmla="*/ 79376 w 331788"/>
                <a:gd name="connsiteY54" fmla="*/ 129801 h 315913"/>
                <a:gd name="connsiteX55" fmla="*/ 72881 w 331788"/>
                <a:gd name="connsiteY55" fmla="*/ 122237 h 315913"/>
                <a:gd name="connsiteX56" fmla="*/ 258908 w 331788"/>
                <a:gd name="connsiteY56" fmla="*/ 65087 h 315913"/>
                <a:gd name="connsiteX57" fmla="*/ 252413 w 331788"/>
                <a:gd name="connsiteY57" fmla="*/ 71581 h 315913"/>
                <a:gd name="connsiteX58" fmla="*/ 252413 w 331788"/>
                <a:gd name="connsiteY58" fmla="*/ 100157 h 315913"/>
                <a:gd name="connsiteX59" fmla="*/ 258908 w 331788"/>
                <a:gd name="connsiteY59" fmla="*/ 107950 h 315913"/>
                <a:gd name="connsiteX60" fmla="*/ 266701 w 331788"/>
                <a:gd name="connsiteY60" fmla="*/ 100157 h 315913"/>
                <a:gd name="connsiteX61" fmla="*/ 266701 w 331788"/>
                <a:gd name="connsiteY61" fmla="*/ 71581 h 315913"/>
                <a:gd name="connsiteX62" fmla="*/ 258908 w 331788"/>
                <a:gd name="connsiteY62" fmla="*/ 65087 h 315913"/>
                <a:gd name="connsiteX63" fmla="*/ 230332 w 331788"/>
                <a:gd name="connsiteY63" fmla="*/ 65087 h 315913"/>
                <a:gd name="connsiteX64" fmla="*/ 223838 w 331788"/>
                <a:gd name="connsiteY64" fmla="*/ 71581 h 315913"/>
                <a:gd name="connsiteX65" fmla="*/ 223838 w 331788"/>
                <a:gd name="connsiteY65" fmla="*/ 100157 h 315913"/>
                <a:gd name="connsiteX66" fmla="*/ 230332 w 331788"/>
                <a:gd name="connsiteY66" fmla="*/ 107950 h 315913"/>
                <a:gd name="connsiteX67" fmla="*/ 238126 w 331788"/>
                <a:gd name="connsiteY67" fmla="*/ 100157 h 315913"/>
                <a:gd name="connsiteX68" fmla="*/ 238126 w 331788"/>
                <a:gd name="connsiteY68" fmla="*/ 71581 h 315913"/>
                <a:gd name="connsiteX69" fmla="*/ 230332 w 331788"/>
                <a:gd name="connsiteY69" fmla="*/ 65087 h 315913"/>
                <a:gd name="connsiteX70" fmla="*/ 201468 w 331788"/>
                <a:gd name="connsiteY70" fmla="*/ 65087 h 315913"/>
                <a:gd name="connsiteX71" fmla="*/ 193675 w 331788"/>
                <a:gd name="connsiteY71" fmla="*/ 71581 h 315913"/>
                <a:gd name="connsiteX72" fmla="*/ 193675 w 331788"/>
                <a:gd name="connsiteY72" fmla="*/ 100157 h 315913"/>
                <a:gd name="connsiteX73" fmla="*/ 201468 w 331788"/>
                <a:gd name="connsiteY73" fmla="*/ 107950 h 315913"/>
                <a:gd name="connsiteX74" fmla="*/ 207963 w 331788"/>
                <a:gd name="connsiteY74" fmla="*/ 100157 h 315913"/>
                <a:gd name="connsiteX75" fmla="*/ 207963 w 331788"/>
                <a:gd name="connsiteY75" fmla="*/ 71581 h 315913"/>
                <a:gd name="connsiteX76" fmla="*/ 201468 w 331788"/>
                <a:gd name="connsiteY76" fmla="*/ 65087 h 315913"/>
                <a:gd name="connsiteX77" fmla="*/ 128732 w 331788"/>
                <a:gd name="connsiteY77" fmla="*/ 65087 h 315913"/>
                <a:gd name="connsiteX78" fmla="*/ 122238 w 331788"/>
                <a:gd name="connsiteY78" fmla="*/ 71581 h 315913"/>
                <a:gd name="connsiteX79" fmla="*/ 122238 w 331788"/>
                <a:gd name="connsiteY79" fmla="*/ 100157 h 315913"/>
                <a:gd name="connsiteX80" fmla="*/ 128732 w 331788"/>
                <a:gd name="connsiteY80" fmla="*/ 107950 h 315913"/>
                <a:gd name="connsiteX81" fmla="*/ 136526 w 331788"/>
                <a:gd name="connsiteY81" fmla="*/ 100157 h 315913"/>
                <a:gd name="connsiteX82" fmla="*/ 136526 w 331788"/>
                <a:gd name="connsiteY82" fmla="*/ 71581 h 315913"/>
                <a:gd name="connsiteX83" fmla="*/ 128732 w 331788"/>
                <a:gd name="connsiteY83" fmla="*/ 65087 h 315913"/>
                <a:gd name="connsiteX84" fmla="*/ 101456 w 331788"/>
                <a:gd name="connsiteY84" fmla="*/ 65087 h 315913"/>
                <a:gd name="connsiteX85" fmla="*/ 93663 w 331788"/>
                <a:gd name="connsiteY85" fmla="*/ 71581 h 315913"/>
                <a:gd name="connsiteX86" fmla="*/ 93663 w 331788"/>
                <a:gd name="connsiteY86" fmla="*/ 100157 h 315913"/>
                <a:gd name="connsiteX87" fmla="*/ 101456 w 331788"/>
                <a:gd name="connsiteY87" fmla="*/ 107950 h 315913"/>
                <a:gd name="connsiteX88" fmla="*/ 107951 w 331788"/>
                <a:gd name="connsiteY88" fmla="*/ 100157 h 315913"/>
                <a:gd name="connsiteX89" fmla="*/ 107951 w 331788"/>
                <a:gd name="connsiteY89" fmla="*/ 71581 h 315913"/>
                <a:gd name="connsiteX90" fmla="*/ 101456 w 331788"/>
                <a:gd name="connsiteY90" fmla="*/ 65087 h 315913"/>
                <a:gd name="connsiteX91" fmla="*/ 72881 w 331788"/>
                <a:gd name="connsiteY91" fmla="*/ 65087 h 315913"/>
                <a:gd name="connsiteX92" fmla="*/ 65088 w 331788"/>
                <a:gd name="connsiteY92" fmla="*/ 71581 h 315913"/>
                <a:gd name="connsiteX93" fmla="*/ 65088 w 331788"/>
                <a:gd name="connsiteY93" fmla="*/ 100157 h 315913"/>
                <a:gd name="connsiteX94" fmla="*/ 72881 w 331788"/>
                <a:gd name="connsiteY94" fmla="*/ 107950 h 315913"/>
                <a:gd name="connsiteX95" fmla="*/ 79376 w 331788"/>
                <a:gd name="connsiteY95" fmla="*/ 100157 h 315913"/>
                <a:gd name="connsiteX96" fmla="*/ 79376 w 331788"/>
                <a:gd name="connsiteY96" fmla="*/ 71581 h 315913"/>
                <a:gd name="connsiteX97" fmla="*/ 72881 w 331788"/>
                <a:gd name="connsiteY97" fmla="*/ 65087 h 315913"/>
                <a:gd name="connsiteX98" fmla="*/ 107950 w 331788"/>
                <a:gd name="connsiteY98" fmla="*/ 14287 h 315913"/>
                <a:gd name="connsiteX99" fmla="*/ 107950 w 331788"/>
                <a:gd name="connsiteY99" fmla="*/ 28575 h 315913"/>
                <a:gd name="connsiteX100" fmla="*/ 223838 w 331788"/>
                <a:gd name="connsiteY100" fmla="*/ 28575 h 315913"/>
                <a:gd name="connsiteX101" fmla="*/ 223838 w 331788"/>
                <a:gd name="connsiteY101" fmla="*/ 14287 h 315913"/>
                <a:gd name="connsiteX102" fmla="*/ 64802 w 331788"/>
                <a:gd name="connsiteY102" fmla="*/ 0 h 315913"/>
                <a:gd name="connsiteX103" fmla="*/ 266986 w 331788"/>
                <a:gd name="connsiteY103" fmla="*/ 0 h 315913"/>
                <a:gd name="connsiteX104" fmla="*/ 273466 w 331788"/>
                <a:gd name="connsiteY104" fmla="*/ 6474 h 315913"/>
                <a:gd name="connsiteX105" fmla="*/ 266986 w 331788"/>
                <a:gd name="connsiteY105" fmla="*/ 14242 h 315913"/>
                <a:gd name="connsiteX106" fmla="*/ 238472 w 331788"/>
                <a:gd name="connsiteY106" fmla="*/ 14242 h 315913"/>
                <a:gd name="connsiteX107" fmla="*/ 238472 w 331788"/>
                <a:gd name="connsiteY107" fmla="*/ 28484 h 315913"/>
                <a:gd name="connsiteX108" fmla="*/ 303275 w 331788"/>
                <a:gd name="connsiteY108" fmla="*/ 28484 h 315913"/>
                <a:gd name="connsiteX109" fmla="*/ 309755 w 331788"/>
                <a:gd name="connsiteY109" fmla="*/ 34958 h 315913"/>
                <a:gd name="connsiteX110" fmla="*/ 309755 w 331788"/>
                <a:gd name="connsiteY110" fmla="*/ 301671 h 315913"/>
                <a:gd name="connsiteX111" fmla="*/ 324012 w 331788"/>
                <a:gd name="connsiteY111" fmla="*/ 301671 h 315913"/>
                <a:gd name="connsiteX112" fmla="*/ 331788 w 331788"/>
                <a:gd name="connsiteY112" fmla="*/ 309439 h 315913"/>
                <a:gd name="connsiteX113" fmla="*/ 324012 w 331788"/>
                <a:gd name="connsiteY113" fmla="*/ 315913 h 315913"/>
                <a:gd name="connsiteX114" fmla="*/ 7776 w 331788"/>
                <a:gd name="connsiteY114" fmla="*/ 315913 h 315913"/>
                <a:gd name="connsiteX115" fmla="*/ 0 w 331788"/>
                <a:gd name="connsiteY115" fmla="*/ 309439 h 315913"/>
                <a:gd name="connsiteX116" fmla="*/ 7776 w 331788"/>
                <a:gd name="connsiteY116" fmla="*/ 301671 h 315913"/>
                <a:gd name="connsiteX117" fmla="*/ 22033 w 331788"/>
                <a:gd name="connsiteY117" fmla="*/ 301671 h 315913"/>
                <a:gd name="connsiteX118" fmla="*/ 22033 w 331788"/>
                <a:gd name="connsiteY118" fmla="*/ 34958 h 315913"/>
                <a:gd name="connsiteX119" fmla="*/ 28513 w 331788"/>
                <a:gd name="connsiteY119" fmla="*/ 28484 h 315913"/>
                <a:gd name="connsiteX120" fmla="*/ 93315 w 331788"/>
                <a:gd name="connsiteY120" fmla="*/ 28484 h 315913"/>
                <a:gd name="connsiteX121" fmla="*/ 93315 w 331788"/>
                <a:gd name="connsiteY121" fmla="*/ 14242 h 315913"/>
                <a:gd name="connsiteX122" fmla="*/ 64802 w 331788"/>
                <a:gd name="connsiteY122" fmla="*/ 14242 h 315913"/>
                <a:gd name="connsiteX123" fmla="*/ 58322 w 331788"/>
                <a:gd name="connsiteY123" fmla="*/ 6474 h 315913"/>
                <a:gd name="connsiteX124" fmla="*/ 64802 w 331788"/>
                <a:gd name="connsiteY124"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331788" h="315913">
                  <a:moveTo>
                    <a:pt x="101402" y="200025"/>
                  </a:moveTo>
                  <a:cubicBezTo>
                    <a:pt x="97532" y="200025"/>
                    <a:pt x="93663" y="203933"/>
                    <a:pt x="93663" y="207840"/>
                  </a:cubicBezTo>
                  <a:cubicBezTo>
                    <a:pt x="93663" y="207840"/>
                    <a:pt x="93663" y="207840"/>
                    <a:pt x="93663" y="301625"/>
                  </a:cubicBezTo>
                  <a:cubicBezTo>
                    <a:pt x="93663" y="301625"/>
                    <a:pt x="93663" y="301625"/>
                    <a:pt x="137518" y="301625"/>
                  </a:cubicBezTo>
                  <a:cubicBezTo>
                    <a:pt x="137518" y="301625"/>
                    <a:pt x="137518" y="301625"/>
                    <a:pt x="137518" y="250825"/>
                  </a:cubicBezTo>
                  <a:cubicBezTo>
                    <a:pt x="137518" y="246917"/>
                    <a:pt x="140097" y="244312"/>
                    <a:pt x="143967" y="244312"/>
                  </a:cubicBezTo>
                  <a:cubicBezTo>
                    <a:pt x="143967" y="244312"/>
                    <a:pt x="143967" y="244312"/>
                    <a:pt x="187822" y="244312"/>
                  </a:cubicBezTo>
                  <a:cubicBezTo>
                    <a:pt x="191691" y="244312"/>
                    <a:pt x="194271" y="246917"/>
                    <a:pt x="194271" y="250825"/>
                  </a:cubicBezTo>
                  <a:cubicBezTo>
                    <a:pt x="194271" y="250825"/>
                    <a:pt x="194271" y="250825"/>
                    <a:pt x="194271" y="301625"/>
                  </a:cubicBezTo>
                  <a:cubicBezTo>
                    <a:pt x="194271" y="301625"/>
                    <a:pt x="194271" y="301625"/>
                    <a:pt x="230387" y="301625"/>
                  </a:cubicBezTo>
                  <a:cubicBezTo>
                    <a:pt x="234256" y="301625"/>
                    <a:pt x="238126" y="299020"/>
                    <a:pt x="238126" y="295112"/>
                  </a:cubicBezTo>
                  <a:lnTo>
                    <a:pt x="238126" y="207840"/>
                  </a:lnTo>
                  <a:cubicBezTo>
                    <a:pt x="238126" y="203933"/>
                    <a:pt x="234256" y="200025"/>
                    <a:pt x="230387" y="200025"/>
                  </a:cubicBezTo>
                  <a:cubicBezTo>
                    <a:pt x="230387" y="200025"/>
                    <a:pt x="230387" y="200025"/>
                    <a:pt x="101402" y="200025"/>
                  </a:cubicBezTo>
                  <a:close/>
                  <a:moveTo>
                    <a:pt x="258908" y="122237"/>
                  </a:moveTo>
                  <a:cubicBezTo>
                    <a:pt x="255011" y="122237"/>
                    <a:pt x="252413" y="124758"/>
                    <a:pt x="252413" y="129801"/>
                  </a:cubicBezTo>
                  <a:cubicBezTo>
                    <a:pt x="252413" y="129801"/>
                    <a:pt x="252413" y="129801"/>
                    <a:pt x="252413" y="157536"/>
                  </a:cubicBezTo>
                  <a:cubicBezTo>
                    <a:pt x="252413" y="161318"/>
                    <a:pt x="255011" y="165100"/>
                    <a:pt x="258908" y="165100"/>
                  </a:cubicBezTo>
                  <a:cubicBezTo>
                    <a:pt x="264103" y="165100"/>
                    <a:pt x="266701" y="161318"/>
                    <a:pt x="266701" y="157536"/>
                  </a:cubicBezTo>
                  <a:lnTo>
                    <a:pt x="266701" y="129801"/>
                  </a:lnTo>
                  <a:cubicBezTo>
                    <a:pt x="266701" y="124758"/>
                    <a:pt x="264103" y="122237"/>
                    <a:pt x="258908" y="122237"/>
                  </a:cubicBezTo>
                  <a:close/>
                  <a:moveTo>
                    <a:pt x="230332" y="122237"/>
                  </a:moveTo>
                  <a:cubicBezTo>
                    <a:pt x="226436" y="122237"/>
                    <a:pt x="223838" y="124758"/>
                    <a:pt x="223838" y="129801"/>
                  </a:cubicBezTo>
                  <a:cubicBezTo>
                    <a:pt x="223838" y="129801"/>
                    <a:pt x="223838" y="129801"/>
                    <a:pt x="223838" y="157536"/>
                  </a:cubicBezTo>
                  <a:cubicBezTo>
                    <a:pt x="223838" y="161318"/>
                    <a:pt x="226436" y="165100"/>
                    <a:pt x="230332" y="165100"/>
                  </a:cubicBezTo>
                  <a:cubicBezTo>
                    <a:pt x="234229" y="165100"/>
                    <a:pt x="238126" y="161318"/>
                    <a:pt x="238126" y="157536"/>
                  </a:cubicBezTo>
                  <a:lnTo>
                    <a:pt x="238126" y="129801"/>
                  </a:lnTo>
                  <a:cubicBezTo>
                    <a:pt x="238126" y="124758"/>
                    <a:pt x="234229" y="122237"/>
                    <a:pt x="230332" y="122237"/>
                  </a:cubicBezTo>
                  <a:close/>
                  <a:moveTo>
                    <a:pt x="201468" y="122237"/>
                  </a:moveTo>
                  <a:cubicBezTo>
                    <a:pt x="196273" y="122237"/>
                    <a:pt x="193675" y="124758"/>
                    <a:pt x="193675" y="129801"/>
                  </a:cubicBezTo>
                  <a:cubicBezTo>
                    <a:pt x="193675" y="129801"/>
                    <a:pt x="193675" y="129801"/>
                    <a:pt x="193675" y="157536"/>
                  </a:cubicBezTo>
                  <a:cubicBezTo>
                    <a:pt x="193675" y="161318"/>
                    <a:pt x="196273" y="165100"/>
                    <a:pt x="201468" y="165100"/>
                  </a:cubicBezTo>
                  <a:cubicBezTo>
                    <a:pt x="205365" y="165100"/>
                    <a:pt x="207963" y="161318"/>
                    <a:pt x="207963" y="157536"/>
                  </a:cubicBezTo>
                  <a:cubicBezTo>
                    <a:pt x="207963" y="157536"/>
                    <a:pt x="207963" y="157536"/>
                    <a:pt x="207963" y="129801"/>
                  </a:cubicBezTo>
                  <a:cubicBezTo>
                    <a:pt x="207963" y="124758"/>
                    <a:pt x="205365" y="122237"/>
                    <a:pt x="201468" y="122237"/>
                  </a:cubicBezTo>
                  <a:close/>
                  <a:moveTo>
                    <a:pt x="128732" y="122237"/>
                  </a:moveTo>
                  <a:cubicBezTo>
                    <a:pt x="124836" y="122237"/>
                    <a:pt x="122238" y="124758"/>
                    <a:pt x="122238" y="129801"/>
                  </a:cubicBezTo>
                  <a:cubicBezTo>
                    <a:pt x="122238" y="129801"/>
                    <a:pt x="122238" y="129801"/>
                    <a:pt x="122238" y="157536"/>
                  </a:cubicBezTo>
                  <a:cubicBezTo>
                    <a:pt x="122238" y="161318"/>
                    <a:pt x="124836" y="165100"/>
                    <a:pt x="128732" y="165100"/>
                  </a:cubicBezTo>
                  <a:cubicBezTo>
                    <a:pt x="133928" y="165100"/>
                    <a:pt x="136526" y="161318"/>
                    <a:pt x="136526" y="157536"/>
                  </a:cubicBezTo>
                  <a:cubicBezTo>
                    <a:pt x="136526" y="157536"/>
                    <a:pt x="136526" y="157536"/>
                    <a:pt x="136526" y="129801"/>
                  </a:cubicBezTo>
                  <a:cubicBezTo>
                    <a:pt x="136526" y="124758"/>
                    <a:pt x="133928" y="122237"/>
                    <a:pt x="128732" y="122237"/>
                  </a:cubicBezTo>
                  <a:close/>
                  <a:moveTo>
                    <a:pt x="101456" y="122237"/>
                  </a:moveTo>
                  <a:cubicBezTo>
                    <a:pt x="97559" y="122237"/>
                    <a:pt x="93663" y="124758"/>
                    <a:pt x="93663" y="129801"/>
                  </a:cubicBezTo>
                  <a:lnTo>
                    <a:pt x="93663" y="157536"/>
                  </a:lnTo>
                  <a:cubicBezTo>
                    <a:pt x="93663" y="161318"/>
                    <a:pt x="97559" y="165100"/>
                    <a:pt x="101456" y="165100"/>
                  </a:cubicBezTo>
                  <a:cubicBezTo>
                    <a:pt x="105353" y="165100"/>
                    <a:pt x="107951" y="161318"/>
                    <a:pt x="107951" y="157536"/>
                  </a:cubicBezTo>
                  <a:cubicBezTo>
                    <a:pt x="107951" y="157536"/>
                    <a:pt x="107951" y="157536"/>
                    <a:pt x="107951" y="129801"/>
                  </a:cubicBezTo>
                  <a:cubicBezTo>
                    <a:pt x="107951" y="124758"/>
                    <a:pt x="105353" y="122237"/>
                    <a:pt x="101456" y="122237"/>
                  </a:cubicBezTo>
                  <a:close/>
                  <a:moveTo>
                    <a:pt x="72881" y="122237"/>
                  </a:moveTo>
                  <a:cubicBezTo>
                    <a:pt x="67686" y="122237"/>
                    <a:pt x="65088" y="124758"/>
                    <a:pt x="65088" y="129801"/>
                  </a:cubicBezTo>
                  <a:cubicBezTo>
                    <a:pt x="65088" y="129801"/>
                    <a:pt x="65088" y="129801"/>
                    <a:pt x="65088" y="157536"/>
                  </a:cubicBezTo>
                  <a:cubicBezTo>
                    <a:pt x="65088" y="161318"/>
                    <a:pt x="67686" y="165100"/>
                    <a:pt x="72881" y="165100"/>
                  </a:cubicBezTo>
                  <a:cubicBezTo>
                    <a:pt x="76778" y="165100"/>
                    <a:pt x="79376" y="161318"/>
                    <a:pt x="79376" y="157536"/>
                  </a:cubicBezTo>
                  <a:lnTo>
                    <a:pt x="79376" y="129801"/>
                  </a:lnTo>
                  <a:cubicBezTo>
                    <a:pt x="79376" y="124758"/>
                    <a:pt x="76778" y="122237"/>
                    <a:pt x="72881" y="122237"/>
                  </a:cubicBezTo>
                  <a:close/>
                  <a:moveTo>
                    <a:pt x="258908" y="65087"/>
                  </a:moveTo>
                  <a:cubicBezTo>
                    <a:pt x="255011" y="65087"/>
                    <a:pt x="252413" y="67685"/>
                    <a:pt x="252413" y="71581"/>
                  </a:cubicBezTo>
                  <a:cubicBezTo>
                    <a:pt x="252413" y="71581"/>
                    <a:pt x="252413" y="71581"/>
                    <a:pt x="252413" y="100157"/>
                  </a:cubicBezTo>
                  <a:cubicBezTo>
                    <a:pt x="252413" y="105352"/>
                    <a:pt x="255011" y="107950"/>
                    <a:pt x="258908" y="107950"/>
                  </a:cubicBezTo>
                  <a:cubicBezTo>
                    <a:pt x="264103" y="107950"/>
                    <a:pt x="266701" y="105352"/>
                    <a:pt x="266701" y="100157"/>
                  </a:cubicBezTo>
                  <a:lnTo>
                    <a:pt x="266701" y="71581"/>
                  </a:lnTo>
                  <a:cubicBezTo>
                    <a:pt x="266701" y="67685"/>
                    <a:pt x="264103" y="65087"/>
                    <a:pt x="258908" y="65087"/>
                  </a:cubicBezTo>
                  <a:close/>
                  <a:moveTo>
                    <a:pt x="230332" y="65087"/>
                  </a:moveTo>
                  <a:cubicBezTo>
                    <a:pt x="226436" y="65087"/>
                    <a:pt x="223838" y="67685"/>
                    <a:pt x="223838" y="71581"/>
                  </a:cubicBezTo>
                  <a:cubicBezTo>
                    <a:pt x="223838" y="71581"/>
                    <a:pt x="223838" y="71581"/>
                    <a:pt x="223838" y="100157"/>
                  </a:cubicBezTo>
                  <a:cubicBezTo>
                    <a:pt x="223838" y="105352"/>
                    <a:pt x="226436" y="107950"/>
                    <a:pt x="230332" y="107950"/>
                  </a:cubicBezTo>
                  <a:cubicBezTo>
                    <a:pt x="234229" y="107950"/>
                    <a:pt x="238126" y="105352"/>
                    <a:pt x="238126" y="100157"/>
                  </a:cubicBezTo>
                  <a:lnTo>
                    <a:pt x="238126" y="71581"/>
                  </a:lnTo>
                  <a:cubicBezTo>
                    <a:pt x="238126" y="67685"/>
                    <a:pt x="234229" y="65087"/>
                    <a:pt x="230332" y="65087"/>
                  </a:cubicBezTo>
                  <a:close/>
                  <a:moveTo>
                    <a:pt x="201468" y="65087"/>
                  </a:moveTo>
                  <a:cubicBezTo>
                    <a:pt x="196273" y="65087"/>
                    <a:pt x="193675" y="67685"/>
                    <a:pt x="193675" y="71581"/>
                  </a:cubicBezTo>
                  <a:cubicBezTo>
                    <a:pt x="193675" y="71581"/>
                    <a:pt x="193675" y="71581"/>
                    <a:pt x="193675" y="100157"/>
                  </a:cubicBezTo>
                  <a:cubicBezTo>
                    <a:pt x="193675" y="105352"/>
                    <a:pt x="196273" y="107950"/>
                    <a:pt x="201468" y="107950"/>
                  </a:cubicBezTo>
                  <a:cubicBezTo>
                    <a:pt x="205365" y="107950"/>
                    <a:pt x="207963" y="105352"/>
                    <a:pt x="207963" y="100157"/>
                  </a:cubicBezTo>
                  <a:cubicBezTo>
                    <a:pt x="207963" y="100157"/>
                    <a:pt x="207963" y="100157"/>
                    <a:pt x="207963" y="71581"/>
                  </a:cubicBezTo>
                  <a:cubicBezTo>
                    <a:pt x="207963" y="67685"/>
                    <a:pt x="205365" y="65087"/>
                    <a:pt x="201468" y="65087"/>
                  </a:cubicBezTo>
                  <a:close/>
                  <a:moveTo>
                    <a:pt x="128732" y="65087"/>
                  </a:moveTo>
                  <a:cubicBezTo>
                    <a:pt x="124836" y="65087"/>
                    <a:pt x="122238" y="67685"/>
                    <a:pt x="122238" y="71581"/>
                  </a:cubicBezTo>
                  <a:cubicBezTo>
                    <a:pt x="122238" y="71581"/>
                    <a:pt x="122238" y="71581"/>
                    <a:pt x="122238" y="100157"/>
                  </a:cubicBezTo>
                  <a:cubicBezTo>
                    <a:pt x="122238" y="105352"/>
                    <a:pt x="124836" y="107950"/>
                    <a:pt x="128732" y="107950"/>
                  </a:cubicBezTo>
                  <a:cubicBezTo>
                    <a:pt x="133928" y="107950"/>
                    <a:pt x="136526" y="105352"/>
                    <a:pt x="136526" y="100157"/>
                  </a:cubicBezTo>
                  <a:cubicBezTo>
                    <a:pt x="136526" y="100157"/>
                    <a:pt x="136526" y="100157"/>
                    <a:pt x="136526" y="71581"/>
                  </a:cubicBezTo>
                  <a:cubicBezTo>
                    <a:pt x="136526" y="67685"/>
                    <a:pt x="133928" y="65087"/>
                    <a:pt x="128732" y="65087"/>
                  </a:cubicBezTo>
                  <a:close/>
                  <a:moveTo>
                    <a:pt x="101456" y="65087"/>
                  </a:moveTo>
                  <a:cubicBezTo>
                    <a:pt x="97559" y="65087"/>
                    <a:pt x="93663" y="67685"/>
                    <a:pt x="93663" y="71581"/>
                  </a:cubicBezTo>
                  <a:lnTo>
                    <a:pt x="93663" y="100157"/>
                  </a:lnTo>
                  <a:cubicBezTo>
                    <a:pt x="93663" y="105352"/>
                    <a:pt x="97559" y="107950"/>
                    <a:pt x="101456" y="107950"/>
                  </a:cubicBezTo>
                  <a:cubicBezTo>
                    <a:pt x="105353" y="107950"/>
                    <a:pt x="107951" y="105352"/>
                    <a:pt x="107951" y="100157"/>
                  </a:cubicBezTo>
                  <a:cubicBezTo>
                    <a:pt x="107951" y="100157"/>
                    <a:pt x="107951" y="100157"/>
                    <a:pt x="107951" y="71581"/>
                  </a:cubicBezTo>
                  <a:cubicBezTo>
                    <a:pt x="107951" y="67685"/>
                    <a:pt x="105353" y="65087"/>
                    <a:pt x="101456" y="65087"/>
                  </a:cubicBezTo>
                  <a:close/>
                  <a:moveTo>
                    <a:pt x="72881" y="65087"/>
                  </a:moveTo>
                  <a:cubicBezTo>
                    <a:pt x="67686" y="65087"/>
                    <a:pt x="65088" y="67685"/>
                    <a:pt x="65088" y="71581"/>
                  </a:cubicBezTo>
                  <a:cubicBezTo>
                    <a:pt x="65088" y="71581"/>
                    <a:pt x="65088" y="71581"/>
                    <a:pt x="65088" y="100157"/>
                  </a:cubicBezTo>
                  <a:cubicBezTo>
                    <a:pt x="65088" y="105352"/>
                    <a:pt x="67686" y="107950"/>
                    <a:pt x="72881" y="107950"/>
                  </a:cubicBezTo>
                  <a:cubicBezTo>
                    <a:pt x="76778" y="107950"/>
                    <a:pt x="79376" y="105352"/>
                    <a:pt x="79376" y="100157"/>
                  </a:cubicBezTo>
                  <a:lnTo>
                    <a:pt x="79376" y="71581"/>
                  </a:lnTo>
                  <a:cubicBezTo>
                    <a:pt x="79376" y="67685"/>
                    <a:pt x="76778" y="65087"/>
                    <a:pt x="72881" y="65087"/>
                  </a:cubicBezTo>
                  <a:close/>
                  <a:moveTo>
                    <a:pt x="107950" y="14287"/>
                  </a:moveTo>
                  <a:lnTo>
                    <a:pt x="107950" y="28575"/>
                  </a:lnTo>
                  <a:lnTo>
                    <a:pt x="223838" y="28575"/>
                  </a:lnTo>
                  <a:lnTo>
                    <a:pt x="223838" y="14287"/>
                  </a:lnTo>
                  <a:close/>
                  <a:moveTo>
                    <a:pt x="64802" y="0"/>
                  </a:moveTo>
                  <a:cubicBezTo>
                    <a:pt x="64802" y="0"/>
                    <a:pt x="64802" y="0"/>
                    <a:pt x="266986" y="0"/>
                  </a:cubicBezTo>
                  <a:cubicBezTo>
                    <a:pt x="270874" y="0"/>
                    <a:pt x="273466" y="2589"/>
                    <a:pt x="273466" y="6474"/>
                  </a:cubicBezTo>
                  <a:cubicBezTo>
                    <a:pt x="273466" y="10358"/>
                    <a:pt x="270874" y="14242"/>
                    <a:pt x="266986" y="14242"/>
                  </a:cubicBezTo>
                  <a:cubicBezTo>
                    <a:pt x="266986" y="14242"/>
                    <a:pt x="266986" y="14242"/>
                    <a:pt x="238472" y="14242"/>
                  </a:cubicBezTo>
                  <a:cubicBezTo>
                    <a:pt x="238472" y="14242"/>
                    <a:pt x="238472" y="14242"/>
                    <a:pt x="238472" y="28484"/>
                  </a:cubicBezTo>
                  <a:cubicBezTo>
                    <a:pt x="238472" y="28484"/>
                    <a:pt x="238472" y="28484"/>
                    <a:pt x="303275" y="28484"/>
                  </a:cubicBezTo>
                  <a:cubicBezTo>
                    <a:pt x="307163" y="28484"/>
                    <a:pt x="309755" y="31073"/>
                    <a:pt x="309755" y="34958"/>
                  </a:cubicBezTo>
                  <a:cubicBezTo>
                    <a:pt x="309755" y="34958"/>
                    <a:pt x="309755" y="34958"/>
                    <a:pt x="309755" y="301671"/>
                  </a:cubicBezTo>
                  <a:cubicBezTo>
                    <a:pt x="309755" y="301671"/>
                    <a:pt x="309755" y="301671"/>
                    <a:pt x="324012" y="301671"/>
                  </a:cubicBezTo>
                  <a:cubicBezTo>
                    <a:pt x="329196" y="301671"/>
                    <a:pt x="331788" y="305555"/>
                    <a:pt x="331788" y="309439"/>
                  </a:cubicBezTo>
                  <a:cubicBezTo>
                    <a:pt x="331788" y="313324"/>
                    <a:pt x="329196" y="315913"/>
                    <a:pt x="324012" y="315913"/>
                  </a:cubicBezTo>
                  <a:cubicBezTo>
                    <a:pt x="324012" y="315913"/>
                    <a:pt x="324012" y="315913"/>
                    <a:pt x="7776" y="315913"/>
                  </a:cubicBezTo>
                  <a:cubicBezTo>
                    <a:pt x="2592" y="315913"/>
                    <a:pt x="0" y="313324"/>
                    <a:pt x="0" y="309439"/>
                  </a:cubicBezTo>
                  <a:cubicBezTo>
                    <a:pt x="0" y="305555"/>
                    <a:pt x="2592" y="301671"/>
                    <a:pt x="7776" y="301671"/>
                  </a:cubicBezTo>
                  <a:cubicBezTo>
                    <a:pt x="7776" y="301671"/>
                    <a:pt x="7776" y="301671"/>
                    <a:pt x="22033" y="301671"/>
                  </a:cubicBezTo>
                  <a:cubicBezTo>
                    <a:pt x="22033" y="301671"/>
                    <a:pt x="22033" y="301671"/>
                    <a:pt x="22033" y="34958"/>
                  </a:cubicBezTo>
                  <a:cubicBezTo>
                    <a:pt x="22033" y="31073"/>
                    <a:pt x="24625" y="28484"/>
                    <a:pt x="28513" y="28484"/>
                  </a:cubicBezTo>
                  <a:cubicBezTo>
                    <a:pt x="28513" y="28484"/>
                    <a:pt x="28513" y="28484"/>
                    <a:pt x="93315" y="28484"/>
                  </a:cubicBezTo>
                  <a:cubicBezTo>
                    <a:pt x="93315" y="28484"/>
                    <a:pt x="93315" y="28484"/>
                    <a:pt x="93315" y="14242"/>
                  </a:cubicBezTo>
                  <a:cubicBezTo>
                    <a:pt x="93315" y="14242"/>
                    <a:pt x="93315" y="14242"/>
                    <a:pt x="64802" y="14242"/>
                  </a:cubicBezTo>
                  <a:cubicBezTo>
                    <a:pt x="60914" y="14242"/>
                    <a:pt x="58322" y="10358"/>
                    <a:pt x="58322" y="6474"/>
                  </a:cubicBezTo>
                  <a:cubicBezTo>
                    <a:pt x="58322" y="2589"/>
                    <a:pt x="60914" y="0"/>
                    <a:pt x="64802" y="0"/>
                  </a:cubicBezTo>
                  <a:close/>
                </a:path>
              </a:pathLst>
            </a:custGeom>
            <a:solidFill>
              <a:schemeClr val="accent2"/>
            </a:solidFill>
            <a:ln>
              <a:noFill/>
            </a:ln>
          </p:spPr>
          <p:txBody>
            <a:bodyPr anchor="ctr"/>
            <a:lstStyle/>
            <a:p>
              <a:pPr algn="ctr"/>
              <a:endParaRPr/>
            </a:p>
          </p:txBody>
        </p:sp>
        <p:sp>
          <p:nvSpPr>
            <p:cNvPr id="22" name="Freeform: Shape 56" title="eESxyZhHeg"/>
            <p:cNvSpPr/>
            <p:nvPr/>
          </p:nvSpPr>
          <p:spPr bwMode="auto">
            <a:xfrm>
              <a:off x="6877706" y="4469270"/>
              <a:ext cx="490011" cy="617588"/>
            </a:xfrm>
            <a:custGeom>
              <a:avLst/>
              <a:gdLst>
                <a:gd name="connsiteX0" fmla="*/ 179388 w 268288"/>
                <a:gd name="connsiteY0" fmla="*/ 166688 h 338138"/>
                <a:gd name="connsiteX1" fmla="*/ 203200 w 268288"/>
                <a:gd name="connsiteY1" fmla="*/ 190443 h 338138"/>
                <a:gd name="connsiteX2" fmla="*/ 203200 w 268288"/>
                <a:gd name="connsiteY2" fmla="*/ 252471 h 338138"/>
                <a:gd name="connsiteX3" fmla="*/ 179388 w 268288"/>
                <a:gd name="connsiteY3" fmla="*/ 276226 h 338138"/>
                <a:gd name="connsiteX4" fmla="*/ 155575 w 268288"/>
                <a:gd name="connsiteY4" fmla="*/ 252471 h 338138"/>
                <a:gd name="connsiteX5" fmla="*/ 155575 w 268288"/>
                <a:gd name="connsiteY5" fmla="*/ 190443 h 338138"/>
                <a:gd name="connsiteX6" fmla="*/ 179388 w 268288"/>
                <a:gd name="connsiteY6" fmla="*/ 166688 h 338138"/>
                <a:gd name="connsiteX7" fmla="*/ 179388 w 268288"/>
                <a:gd name="connsiteY7" fmla="*/ 150813 h 338138"/>
                <a:gd name="connsiteX8" fmla="*/ 139700 w 268288"/>
                <a:gd name="connsiteY8" fmla="*/ 190427 h 338138"/>
                <a:gd name="connsiteX9" fmla="*/ 139700 w 268288"/>
                <a:gd name="connsiteY9" fmla="*/ 252488 h 338138"/>
                <a:gd name="connsiteX10" fmla="*/ 179388 w 268288"/>
                <a:gd name="connsiteY10" fmla="*/ 292101 h 338138"/>
                <a:gd name="connsiteX11" fmla="*/ 219075 w 268288"/>
                <a:gd name="connsiteY11" fmla="*/ 252488 h 338138"/>
                <a:gd name="connsiteX12" fmla="*/ 219075 w 268288"/>
                <a:gd name="connsiteY12" fmla="*/ 190427 h 338138"/>
                <a:gd name="connsiteX13" fmla="*/ 179388 w 268288"/>
                <a:gd name="connsiteY13" fmla="*/ 150813 h 338138"/>
                <a:gd name="connsiteX14" fmla="*/ 57120 w 268288"/>
                <a:gd name="connsiteY14" fmla="*/ 150813 h 338138"/>
                <a:gd name="connsiteX15" fmla="*/ 49212 w 268288"/>
                <a:gd name="connsiteY15" fmla="*/ 158705 h 338138"/>
                <a:gd name="connsiteX16" fmla="*/ 57120 w 268288"/>
                <a:gd name="connsiteY16" fmla="*/ 166597 h 338138"/>
                <a:gd name="connsiteX17" fmla="*/ 80842 w 268288"/>
                <a:gd name="connsiteY17" fmla="*/ 166597 h 338138"/>
                <a:gd name="connsiteX18" fmla="*/ 103247 w 268288"/>
                <a:gd name="connsiteY18" fmla="*/ 188959 h 338138"/>
                <a:gd name="connsiteX19" fmla="*/ 103247 w 268288"/>
                <a:gd name="connsiteY19" fmla="*/ 190274 h 338138"/>
                <a:gd name="connsiteX20" fmla="*/ 80842 w 268288"/>
                <a:gd name="connsiteY20" fmla="*/ 212635 h 338138"/>
                <a:gd name="connsiteX21" fmla="*/ 57120 w 268288"/>
                <a:gd name="connsiteY21" fmla="*/ 212635 h 338138"/>
                <a:gd name="connsiteX22" fmla="*/ 49212 w 268288"/>
                <a:gd name="connsiteY22" fmla="*/ 220527 h 338138"/>
                <a:gd name="connsiteX23" fmla="*/ 57120 w 268288"/>
                <a:gd name="connsiteY23" fmla="*/ 228419 h 338138"/>
                <a:gd name="connsiteX24" fmla="*/ 80842 w 268288"/>
                <a:gd name="connsiteY24" fmla="*/ 228419 h 338138"/>
                <a:gd name="connsiteX25" fmla="*/ 103247 w 268288"/>
                <a:gd name="connsiteY25" fmla="*/ 250781 h 338138"/>
                <a:gd name="connsiteX26" fmla="*/ 80842 w 268288"/>
                <a:gd name="connsiteY26" fmla="*/ 273142 h 338138"/>
                <a:gd name="connsiteX27" fmla="*/ 57120 w 268288"/>
                <a:gd name="connsiteY27" fmla="*/ 273142 h 338138"/>
                <a:gd name="connsiteX28" fmla="*/ 49212 w 268288"/>
                <a:gd name="connsiteY28" fmla="*/ 281034 h 338138"/>
                <a:gd name="connsiteX29" fmla="*/ 57120 w 268288"/>
                <a:gd name="connsiteY29" fmla="*/ 288926 h 338138"/>
                <a:gd name="connsiteX30" fmla="*/ 80842 w 268288"/>
                <a:gd name="connsiteY30" fmla="*/ 288926 h 338138"/>
                <a:gd name="connsiteX31" fmla="*/ 119062 w 268288"/>
                <a:gd name="connsiteY31" fmla="*/ 250781 h 338138"/>
                <a:gd name="connsiteX32" fmla="*/ 103247 w 268288"/>
                <a:gd name="connsiteY32" fmla="*/ 220527 h 338138"/>
                <a:gd name="connsiteX33" fmla="*/ 119062 w 268288"/>
                <a:gd name="connsiteY33" fmla="*/ 190274 h 338138"/>
                <a:gd name="connsiteX34" fmla="*/ 119062 w 268288"/>
                <a:gd name="connsiteY34" fmla="*/ 188959 h 338138"/>
                <a:gd name="connsiteX35" fmla="*/ 80842 w 268288"/>
                <a:gd name="connsiteY35" fmla="*/ 150813 h 338138"/>
                <a:gd name="connsiteX36" fmla="*/ 57120 w 268288"/>
                <a:gd name="connsiteY36" fmla="*/ 150813 h 338138"/>
                <a:gd name="connsiteX37" fmla="*/ 46099 w 268288"/>
                <a:gd name="connsiteY37" fmla="*/ 47625 h 338138"/>
                <a:gd name="connsiteX38" fmla="*/ 15875 w 268288"/>
                <a:gd name="connsiteY38" fmla="*/ 79629 h 338138"/>
                <a:gd name="connsiteX39" fmla="*/ 15875 w 268288"/>
                <a:gd name="connsiteY39" fmla="*/ 114300 h 338138"/>
                <a:gd name="connsiteX40" fmla="*/ 252413 w 268288"/>
                <a:gd name="connsiteY40" fmla="*/ 114300 h 338138"/>
                <a:gd name="connsiteX41" fmla="*/ 252413 w 268288"/>
                <a:gd name="connsiteY41" fmla="*/ 79629 h 338138"/>
                <a:gd name="connsiteX42" fmla="*/ 222189 w 268288"/>
                <a:gd name="connsiteY42" fmla="*/ 47625 h 338138"/>
                <a:gd name="connsiteX43" fmla="*/ 210362 w 268288"/>
                <a:gd name="connsiteY43" fmla="*/ 47625 h 338138"/>
                <a:gd name="connsiteX44" fmla="*/ 210362 w 268288"/>
                <a:gd name="connsiteY44" fmla="*/ 71628 h 338138"/>
                <a:gd name="connsiteX45" fmla="*/ 202477 w 268288"/>
                <a:gd name="connsiteY45" fmla="*/ 79629 h 338138"/>
                <a:gd name="connsiteX46" fmla="*/ 194593 w 268288"/>
                <a:gd name="connsiteY46" fmla="*/ 71628 h 338138"/>
                <a:gd name="connsiteX47" fmla="*/ 194593 w 268288"/>
                <a:gd name="connsiteY47" fmla="*/ 47625 h 338138"/>
                <a:gd name="connsiteX48" fmla="*/ 73696 w 268288"/>
                <a:gd name="connsiteY48" fmla="*/ 47625 h 338138"/>
                <a:gd name="connsiteX49" fmla="*/ 73696 w 268288"/>
                <a:gd name="connsiteY49" fmla="*/ 71628 h 338138"/>
                <a:gd name="connsiteX50" fmla="*/ 65811 w 268288"/>
                <a:gd name="connsiteY50" fmla="*/ 79629 h 338138"/>
                <a:gd name="connsiteX51" fmla="*/ 57926 w 268288"/>
                <a:gd name="connsiteY51" fmla="*/ 71628 h 338138"/>
                <a:gd name="connsiteX52" fmla="*/ 57926 w 268288"/>
                <a:gd name="connsiteY52" fmla="*/ 47625 h 338138"/>
                <a:gd name="connsiteX53" fmla="*/ 46099 w 268288"/>
                <a:gd name="connsiteY53" fmla="*/ 47625 h 338138"/>
                <a:gd name="connsiteX54" fmla="*/ 65757 w 268288"/>
                <a:gd name="connsiteY54" fmla="*/ 0 h 338138"/>
                <a:gd name="connsiteX55" fmla="*/ 73648 w 268288"/>
                <a:gd name="connsiteY55" fmla="*/ 7925 h 338138"/>
                <a:gd name="connsiteX56" fmla="*/ 73648 w 268288"/>
                <a:gd name="connsiteY56" fmla="*/ 31700 h 338138"/>
                <a:gd name="connsiteX57" fmla="*/ 194640 w 268288"/>
                <a:gd name="connsiteY57" fmla="*/ 31700 h 338138"/>
                <a:gd name="connsiteX58" fmla="*/ 194640 w 268288"/>
                <a:gd name="connsiteY58" fmla="*/ 7925 h 338138"/>
                <a:gd name="connsiteX59" fmla="*/ 202531 w 268288"/>
                <a:gd name="connsiteY59" fmla="*/ 0 h 338138"/>
                <a:gd name="connsiteX60" fmla="*/ 210422 w 268288"/>
                <a:gd name="connsiteY60" fmla="*/ 7925 h 338138"/>
                <a:gd name="connsiteX61" fmla="*/ 210422 w 268288"/>
                <a:gd name="connsiteY61" fmla="*/ 31700 h 338138"/>
                <a:gd name="connsiteX62" fmla="*/ 222258 w 268288"/>
                <a:gd name="connsiteY62" fmla="*/ 31700 h 338138"/>
                <a:gd name="connsiteX63" fmla="*/ 268288 w 268288"/>
                <a:gd name="connsiteY63" fmla="*/ 79251 h 338138"/>
                <a:gd name="connsiteX64" fmla="*/ 268288 w 268288"/>
                <a:gd name="connsiteY64" fmla="*/ 290587 h 338138"/>
                <a:gd name="connsiteX65" fmla="*/ 222258 w 268288"/>
                <a:gd name="connsiteY65" fmla="*/ 338138 h 338138"/>
                <a:gd name="connsiteX66" fmla="*/ 46030 w 268288"/>
                <a:gd name="connsiteY66" fmla="*/ 338138 h 338138"/>
                <a:gd name="connsiteX67" fmla="*/ 0 w 268288"/>
                <a:gd name="connsiteY67" fmla="*/ 290587 h 338138"/>
                <a:gd name="connsiteX68" fmla="*/ 0 w 268288"/>
                <a:gd name="connsiteY68" fmla="*/ 79251 h 338138"/>
                <a:gd name="connsiteX69" fmla="*/ 46030 w 268288"/>
                <a:gd name="connsiteY69" fmla="*/ 31700 h 338138"/>
                <a:gd name="connsiteX70" fmla="*/ 57866 w 268288"/>
                <a:gd name="connsiteY70" fmla="*/ 31700 h 338138"/>
                <a:gd name="connsiteX71" fmla="*/ 57866 w 268288"/>
                <a:gd name="connsiteY71" fmla="*/ 7925 h 338138"/>
                <a:gd name="connsiteX72" fmla="*/ 65757 w 268288"/>
                <a:gd name="connsiteY7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68288" h="338138">
                  <a:moveTo>
                    <a:pt x="179388" y="166688"/>
                  </a:moveTo>
                  <a:cubicBezTo>
                    <a:pt x="192617" y="166688"/>
                    <a:pt x="203200" y="177246"/>
                    <a:pt x="203200" y="190443"/>
                  </a:cubicBezTo>
                  <a:cubicBezTo>
                    <a:pt x="203200" y="252471"/>
                    <a:pt x="203200" y="252471"/>
                    <a:pt x="203200" y="252471"/>
                  </a:cubicBezTo>
                  <a:cubicBezTo>
                    <a:pt x="203200" y="265668"/>
                    <a:pt x="192617" y="276226"/>
                    <a:pt x="179388" y="276226"/>
                  </a:cubicBezTo>
                  <a:cubicBezTo>
                    <a:pt x="166158" y="276226"/>
                    <a:pt x="155575" y="265668"/>
                    <a:pt x="155575" y="252471"/>
                  </a:cubicBezTo>
                  <a:cubicBezTo>
                    <a:pt x="155575" y="190443"/>
                    <a:pt x="155575" y="190443"/>
                    <a:pt x="155575" y="190443"/>
                  </a:cubicBezTo>
                  <a:cubicBezTo>
                    <a:pt x="155575" y="177246"/>
                    <a:pt x="166158" y="166688"/>
                    <a:pt x="179388" y="166688"/>
                  </a:cubicBezTo>
                  <a:close/>
                  <a:moveTo>
                    <a:pt x="179388" y="150813"/>
                  </a:moveTo>
                  <a:cubicBezTo>
                    <a:pt x="158221" y="150813"/>
                    <a:pt x="139700" y="169299"/>
                    <a:pt x="139700" y="190427"/>
                  </a:cubicBezTo>
                  <a:cubicBezTo>
                    <a:pt x="139700" y="252488"/>
                    <a:pt x="139700" y="252488"/>
                    <a:pt x="139700" y="252488"/>
                  </a:cubicBezTo>
                  <a:cubicBezTo>
                    <a:pt x="139700" y="273615"/>
                    <a:pt x="158221" y="292101"/>
                    <a:pt x="179388" y="292101"/>
                  </a:cubicBezTo>
                  <a:cubicBezTo>
                    <a:pt x="201877" y="292101"/>
                    <a:pt x="219075" y="273615"/>
                    <a:pt x="219075" y="252488"/>
                  </a:cubicBezTo>
                  <a:lnTo>
                    <a:pt x="219075" y="190427"/>
                  </a:lnTo>
                  <a:cubicBezTo>
                    <a:pt x="219075" y="169299"/>
                    <a:pt x="201877" y="150813"/>
                    <a:pt x="179388" y="150813"/>
                  </a:cubicBezTo>
                  <a:close/>
                  <a:moveTo>
                    <a:pt x="57120" y="150813"/>
                  </a:moveTo>
                  <a:cubicBezTo>
                    <a:pt x="51848" y="150813"/>
                    <a:pt x="49212" y="154759"/>
                    <a:pt x="49212" y="158705"/>
                  </a:cubicBezTo>
                  <a:cubicBezTo>
                    <a:pt x="49212" y="163967"/>
                    <a:pt x="51848" y="166597"/>
                    <a:pt x="57120" y="166597"/>
                  </a:cubicBezTo>
                  <a:cubicBezTo>
                    <a:pt x="80842" y="166597"/>
                    <a:pt x="80842" y="166597"/>
                    <a:pt x="80842" y="166597"/>
                  </a:cubicBezTo>
                  <a:cubicBezTo>
                    <a:pt x="92704" y="166597"/>
                    <a:pt x="103247" y="177120"/>
                    <a:pt x="103247" y="188959"/>
                  </a:cubicBezTo>
                  <a:cubicBezTo>
                    <a:pt x="103247" y="190274"/>
                    <a:pt x="103247" y="190274"/>
                    <a:pt x="103247" y="190274"/>
                  </a:cubicBezTo>
                  <a:cubicBezTo>
                    <a:pt x="103247" y="202112"/>
                    <a:pt x="92704" y="212635"/>
                    <a:pt x="80842" y="212635"/>
                  </a:cubicBezTo>
                  <a:cubicBezTo>
                    <a:pt x="57120" y="212635"/>
                    <a:pt x="57120" y="212635"/>
                    <a:pt x="57120" y="212635"/>
                  </a:cubicBezTo>
                  <a:cubicBezTo>
                    <a:pt x="51848" y="212635"/>
                    <a:pt x="49212" y="215266"/>
                    <a:pt x="49212" y="220527"/>
                  </a:cubicBezTo>
                  <a:cubicBezTo>
                    <a:pt x="49212" y="224473"/>
                    <a:pt x="51848" y="228419"/>
                    <a:pt x="57120" y="228419"/>
                  </a:cubicBezTo>
                  <a:cubicBezTo>
                    <a:pt x="80842" y="228419"/>
                    <a:pt x="80842" y="228419"/>
                    <a:pt x="80842" y="228419"/>
                  </a:cubicBezTo>
                  <a:cubicBezTo>
                    <a:pt x="92704" y="228419"/>
                    <a:pt x="103247" y="237627"/>
                    <a:pt x="103247" y="250781"/>
                  </a:cubicBezTo>
                  <a:cubicBezTo>
                    <a:pt x="103247" y="263934"/>
                    <a:pt x="92704" y="273142"/>
                    <a:pt x="80842" y="273142"/>
                  </a:cubicBezTo>
                  <a:cubicBezTo>
                    <a:pt x="57120" y="273142"/>
                    <a:pt x="57120" y="273142"/>
                    <a:pt x="57120" y="273142"/>
                  </a:cubicBezTo>
                  <a:cubicBezTo>
                    <a:pt x="51848" y="273142"/>
                    <a:pt x="49212" y="277088"/>
                    <a:pt x="49212" y="281034"/>
                  </a:cubicBezTo>
                  <a:cubicBezTo>
                    <a:pt x="49212" y="284980"/>
                    <a:pt x="51848" y="288926"/>
                    <a:pt x="57120" y="288926"/>
                  </a:cubicBezTo>
                  <a:cubicBezTo>
                    <a:pt x="80842" y="288926"/>
                    <a:pt x="80842" y="288926"/>
                    <a:pt x="80842" y="288926"/>
                  </a:cubicBezTo>
                  <a:cubicBezTo>
                    <a:pt x="101929" y="288926"/>
                    <a:pt x="119062" y="271826"/>
                    <a:pt x="119062" y="250781"/>
                  </a:cubicBezTo>
                  <a:cubicBezTo>
                    <a:pt x="119062" y="237627"/>
                    <a:pt x="112473" y="227104"/>
                    <a:pt x="103247" y="220527"/>
                  </a:cubicBezTo>
                  <a:cubicBezTo>
                    <a:pt x="112473" y="212635"/>
                    <a:pt x="119062" y="202112"/>
                    <a:pt x="119062" y="190274"/>
                  </a:cubicBezTo>
                  <a:lnTo>
                    <a:pt x="119062" y="188959"/>
                  </a:lnTo>
                  <a:cubicBezTo>
                    <a:pt x="119062" y="167913"/>
                    <a:pt x="101929" y="150813"/>
                    <a:pt x="80842" y="150813"/>
                  </a:cubicBezTo>
                  <a:cubicBezTo>
                    <a:pt x="57120" y="150813"/>
                    <a:pt x="57120" y="150813"/>
                    <a:pt x="57120" y="150813"/>
                  </a:cubicBezTo>
                  <a:close/>
                  <a:moveTo>
                    <a:pt x="46099" y="47625"/>
                  </a:moveTo>
                  <a:cubicBezTo>
                    <a:pt x="29016" y="47625"/>
                    <a:pt x="15875" y="62294"/>
                    <a:pt x="15875" y="79629"/>
                  </a:cubicBezTo>
                  <a:cubicBezTo>
                    <a:pt x="15875" y="114300"/>
                    <a:pt x="15875" y="114300"/>
                    <a:pt x="15875" y="114300"/>
                  </a:cubicBezTo>
                  <a:cubicBezTo>
                    <a:pt x="252413" y="114300"/>
                    <a:pt x="252413" y="114300"/>
                    <a:pt x="252413" y="114300"/>
                  </a:cubicBezTo>
                  <a:lnTo>
                    <a:pt x="252413" y="79629"/>
                  </a:lnTo>
                  <a:cubicBezTo>
                    <a:pt x="252413" y="62294"/>
                    <a:pt x="239272" y="47625"/>
                    <a:pt x="222189" y="47625"/>
                  </a:cubicBezTo>
                  <a:cubicBezTo>
                    <a:pt x="210362" y="47625"/>
                    <a:pt x="210362" y="47625"/>
                    <a:pt x="210362" y="47625"/>
                  </a:cubicBezTo>
                  <a:cubicBezTo>
                    <a:pt x="210362" y="71628"/>
                    <a:pt x="210362" y="71628"/>
                    <a:pt x="210362" y="71628"/>
                  </a:cubicBezTo>
                  <a:cubicBezTo>
                    <a:pt x="210362" y="75629"/>
                    <a:pt x="206420" y="79629"/>
                    <a:pt x="202477" y="79629"/>
                  </a:cubicBezTo>
                  <a:cubicBezTo>
                    <a:pt x="197221" y="79629"/>
                    <a:pt x="194593" y="75629"/>
                    <a:pt x="194593" y="71628"/>
                  </a:cubicBezTo>
                  <a:cubicBezTo>
                    <a:pt x="194593" y="47625"/>
                    <a:pt x="194593" y="47625"/>
                    <a:pt x="194593" y="47625"/>
                  </a:cubicBezTo>
                  <a:cubicBezTo>
                    <a:pt x="73696" y="47625"/>
                    <a:pt x="73696" y="47625"/>
                    <a:pt x="73696" y="47625"/>
                  </a:cubicBezTo>
                  <a:cubicBezTo>
                    <a:pt x="73696" y="71628"/>
                    <a:pt x="73696" y="71628"/>
                    <a:pt x="73696" y="71628"/>
                  </a:cubicBezTo>
                  <a:cubicBezTo>
                    <a:pt x="73696" y="75629"/>
                    <a:pt x="71067" y="79629"/>
                    <a:pt x="65811" y="79629"/>
                  </a:cubicBezTo>
                  <a:cubicBezTo>
                    <a:pt x="61869" y="79629"/>
                    <a:pt x="57926" y="75629"/>
                    <a:pt x="57926" y="71628"/>
                  </a:cubicBezTo>
                  <a:cubicBezTo>
                    <a:pt x="57926" y="47625"/>
                    <a:pt x="57926" y="47625"/>
                    <a:pt x="57926" y="47625"/>
                  </a:cubicBezTo>
                  <a:cubicBezTo>
                    <a:pt x="46099" y="47625"/>
                    <a:pt x="46099" y="47625"/>
                    <a:pt x="46099" y="47625"/>
                  </a:cubicBezTo>
                  <a:close/>
                  <a:moveTo>
                    <a:pt x="65757" y="0"/>
                  </a:moveTo>
                  <a:cubicBezTo>
                    <a:pt x="71018" y="0"/>
                    <a:pt x="73648" y="3962"/>
                    <a:pt x="73648" y="7925"/>
                  </a:cubicBezTo>
                  <a:cubicBezTo>
                    <a:pt x="73648" y="31700"/>
                    <a:pt x="73648" y="31700"/>
                    <a:pt x="73648" y="31700"/>
                  </a:cubicBezTo>
                  <a:cubicBezTo>
                    <a:pt x="194640" y="31700"/>
                    <a:pt x="194640" y="31700"/>
                    <a:pt x="194640" y="31700"/>
                  </a:cubicBezTo>
                  <a:cubicBezTo>
                    <a:pt x="194640" y="7925"/>
                    <a:pt x="194640" y="7925"/>
                    <a:pt x="194640" y="7925"/>
                  </a:cubicBezTo>
                  <a:cubicBezTo>
                    <a:pt x="194640" y="3962"/>
                    <a:pt x="197271" y="0"/>
                    <a:pt x="202531" y="0"/>
                  </a:cubicBezTo>
                  <a:cubicBezTo>
                    <a:pt x="206477" y="0"/>
                    <a:pt x="210422" y="3962"/>
                    <a:pt x="210422" y="7925"/>
                  </a:cubicBezTo>
                  <a:cubicBezTo>
                    <a:pt x="210422" y="31700"/>
                    <a:pt x="210422" y="31700"/>
                    <a:pt x="210422" y="31700"/>
                  </a:cubicBezTo>
                  <a:cubicBezTo>
                    <a:pt x="222258" y="31700"/>
                    <a:pt x="222258" y="31700"/>
                    <a:pt x="222258" y="31700"/>
                  </a:cubicBezTo>
                  <a:cubicBezTo>
                    <a:pt x="247246" y="31700"/>
                    <a:pt x="268288" y="52834"/>
                    <a:pt x="268288" y="79251"/>
                  </a:cubicBezTo>
                  <a:cubicBezTo>
                    <a:pt x="268288" y="290587"/>
                    <a:pt x="268288" y="290587"/>
                    <a:pt x="268288" y="290587"/>
                  </a:cubicBezTo>
                  <a:cubicBezTo>
                    <a:pt x="268288" y="317005"/>
                    <a:pt x="247246" y="338138"/>
                    <a:pt x="222258" y="338138"/>
                  </a:cubicBezTo>
                  <a:cubicBezTo>
                    <a:pt x="46030" y="338138"/>
                    <a:pt x="46030" y="338138"/>
                    <a:pt x="46030" y="338138"/>
                  </a:cubicBezTo>
                  <a:cubicBezTo>
                    <a:pt x="21042" y="338138"/>
                    <a:pt x="0" y="317005"/>
                    <a:pt x="0" y="290587"/>
                  </a:cubicBezTo>
                  <a:cubicBezTo>
                    <a:pt x="0" y="79251"/>
                    <a:pt x="0" y="79251"/>
                    <a:pt x="0" y="79251"/>
                  </a:cubicBezTo>
                  <a:cubicBezTo>
                    <a:pt x="0" y="52834"/>
                    <a:pt x="21042" y="31700"/>
                    <a:pt x="46030" y="31700"/>
                  </a:cubicBezTo>
                  <a:cubicBezTo>
                    <a:pt x="57866" y="31700"/>
                    <a:pt x="57866" y="31700"/>
                    <a:pt x="57866" y="31700"/>
                  </a:cubicBezTo>
                  <a:cubicBezTo>
                    <a:pt x="57866" y="7925"/>
                    <a:pt x="57866" y="7925"/>
                    <a:pt x="57866" y="7925"/>
                  </a:cubicBezTo>
                  <a:cubicBezTo>
                    <a:pt x="57866" y="3962"/>
                    <a:pt x="61812" y="0"/>
                    <a:pt x="65757" y="0"/>
                  </a:cubicBezTo>
                  <a:close/>
                </a:path>
              </a:pathLst>
            </a:custGeom>
            <a:solidFill>
              <a:schemeClr val="accent4"/>
            </a:solidFill>
            <a:ln>
              <a:noFill/>
            </a:ln>
          </p:spPr>
          <p:txBody>
            <a:bodyPr anchor="ctr"/>
            <a:lstStyle/>
            <a:p>
              <a:pPr algn="ctr"/>
              <a:endParaRPr/>
            </a:p>
          </p:txBody>
        </p:sp>
      </p:grpSp>
      <p:grpSp>
        <p:nvGrpSpPr>
          <p:cNvPr id="7" name="千图PPT彼岸天：ID 8661124库_组合 20"/>
          <p:cNvGrpSpPr/>
          <p:nvPr>
            <p:custDataLst>
              <p:tags r:id="rId4"/>
            </p:custDataLst>
          </p:nvPr>
        </p:nvGrpSpPr>
        <p:grpSpPr>
          <a:xfrm>
            <a:off x="1039783" y="3174535"/>
            <a:ext cx="2407615" cy="835777"/>
            <a:chOff x="609599" y="3139323"/>
            <a:chExt cx="2407615" cy="835777"/>
          </a:xfrm>
        </p:grpSpPr>
        <p:sp>
          <p:nvSpPr>
            <p:cNvPr id="17" name="TextBox 21"/>
            <p:cNvSpPr txBox="1"/>
            <p:nvPr/>
          </p:nvSpPr>
          <p:spPr>
            <a:xfrm>
              <a:off x="609599" y="3385544"/>
              <a:ext cx="2407615"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18" name="Rectangle 22"/>
            <p:cNvSpPr/>
            <p:nvPr/>
          </p:nvSpPr>
          <p:spPr>
            <a:xfrm>
              <a:off x="609599" y="3139323"/>
              <a:ext cx="2407615" cy="246221"/>
            </a:xfrm>
            <a:prstGeom prst="rect">
              <a:avLst/>
            </a:prstGeom>
          </p:spPr>
          <p:txBody>
            <a:bodyPr wrap="none" lIns="72000" tIns="0" rIns="72000" bIns="0">
              <a:normAutofit/>
            </a:bodyPr>
            <a:lstStyle/>
            <a:p>
              <a:pPr lvl="0" algn="r" defTabSz="913765">
                <a:defRPr/>
              </a:pPr>
              <a:r>
                <a:rPr lang="zh-CN" altLang="en-US" sz="1600" b="1" dirty="0">
                  <a:solidFill>
                    <a:schemeClr val="accent2"/>
                  </a:solidFill>
                </a:rPr>
                <a:t>输入标题文本</a:t>
              </a:r>
            </a:p>
          </p:txBody>
        </p:sp>
      </p:grpSp>
      <p:grpSp>
        <p:nvGrpSpPr>
          <p:cNvPr id="8" name="千图PPT彼岸天：ID 8661124库_组合 23"/>
          <p:cNvGrpSpPr/>
          <p:nvPr>
            <p:custDataLst>
              <p:tags r:id="rId5"/>
            </p:custDataLst>
          </p:nvPr>
        </p:nvGrpSpPr>
        <p:grpSpPr>
          <a:xfrm>
            <a:off x="8741010" y="3174535"/>
            <a:ext cx="2457329" cy="835777"/>
            <a:chOff x="9029821" y="3139323"/>
            <a:chExt cx="2457329" cy="835777"/>
          </a:xfrm>
        </p:grpSpPr>
        <p:sp>
          <p:nvSpPr>
            <p:cNvPr id="15" name="TextBox 24"/>
            <p:cNvSpPr txBox="1"/>
            <p:nvPr/>
          </p:nvSpPr>
          <p:spPr>
            <a:xfrm>
              <a:off x="9029821" y="3385544"/>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16" name="Rectangle 25"/>
            <p:cNvSpPr/>
            <p:nvPr/>
          </p:nvSpPr>
          <p:spPr>
            <a:xfrm>
              <a:off x="9029821" y="3139323"/>
              <a:ext cx="2457329" cy="246221"/>
            </a:xfrm>
            <a:prstGeom prst="rect">
              <a:avLst/>
            </a:prstGeom>
          </p:spPr>
          <p:txBody>
            <a:bodyPr wrap="none" lIns="72000" tIns="0" rIns="72000" bIns="0">
              <a:normAutofit/>
            </a:bodyPr>
            <a:lstStyle/>
            <a:p>
              <a:pPr lvl="0" defTabSz="913765">
                <a:defRPr/>
              </a:pPr>
              <a:r>
                <a:rPr lang="zh-CN" altLang="en-US" sz="1600" b="1" dirty="0">
                  <a:solidFill>
                    <a:schemeClr val="accent4"/>
                  </a:solidFill>
                </a:rPr>
                <a:t>输入标题文本</a:t>
              </a:r>
            </a:p>
          </p:txBody>
        </p:sp>
      </p:grpSp>
      <p:grpSp>
        <p:nvGrpSpPr>
          <p:cNvPr id="9" name="千图PPT彼岸天：ID 8661124库_组合 26"/>
          <p:cNvGrpSpPr/>
          <p:nvPr>
            <p:custDataLst>
              <p:tags r:id="rId6"/>
            </p:custDataLst>
          </p:nvPr>
        </p:nvGrpSpPr>
        <p:grpSpPr>
          <a:xfrm>
            <a:off x="1039783" y="1793312"/>
            <a:ext cx="2407615" cy="835777"/>
            <a:chOff x="609599" y="3139323"/>
            <a:chExt cx="2407615" cy="835777"/>
          </a:xfrm>
        </p:grpSpPr>
        <p:sp>
          <p:nvSpPr>
            <p:cNvPr id="13" name="TextBox 27"/>
            <p:cNvSpPr txBox="1"/>
            <p:nvPr/>
          </p:nvSpPr>
          <p:spPr>
            <a:xfrm>
              <a:off x="609599" y="3385544"/>
              <a:ext cx="2407615"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14" name="Rectangle 28"/>
            <p:cNvSpPr/>
            <p:nvPr/>
          </p:nvSpPr>
          <p:spPr>
            <a:xfrm>
              <a:off x="609599" y="3139323"/>
              <a:ext cx="2407615" cy="246221"/>
            </a:xfrm>
            <a:prstGeom prst="rect">
              <a:avLst/>
            </a:prstGeom>
          </p:spPr>
          <p:txBody>
            <a:bodyPr wrap="none" lIns="72000" tIns="0" rIns="72000" bIns="0">
              <a:normAutofit/>
            </a:bodyPr>
            <a:lstStyle/>
            <a:p>
              <a:pPr lvl="0" algn="r" defTabSz="913765">
                <a:defRPr/>
              </a:pPr>
              <a:r>
                <a:rPr lang="zh-CN" altLang="en-US" sz="1600" b="1" dirty="0">
                  <a:solidFill>
                    <a:schemeClr val="accent2"/>
                  </a:solidFill>
                </a:rPr>
                <a:t>输入标题文本</a:t>
              </a:r>
            </a:p>
          </p:txBody>
        </p:sp>
      </p:grpSp>
      <p:grpSp>
        <p:nvGrpSpPr>
          <p:cNvPr id="10" name="千图PPT彼岸天：ID 8661124库_组合 29"/>
          <p:cNvGrpSpPr/>
          <p:nvPr>
            <p:custDataLst>
              <p:tags r:id="rId7"/>
            </p:custDataLst>
          </p:nvPr>
        </p:nvGrpSpPr>
        <p:grpSpPr>
          <a:xfrm>
            <a:off x="8741010" y="1793312"/>
            <a:ext cx="2457329" cy="835777"/>
            <a:chOff x="9029821" y="3139323"/>
            <a:chExt cx="2457329" cy="835777"/>
          </a:xfrm>
        </p:grpSpPr>
        <p:sp>
          <p:nvSpPr>
            <p:cNvPr id="11" name="TextBox 30"/>
            <p:cNvSpPr txBox="1"/>
            <p:nvPr/>
          </p:nvSpPr>
          <p:spPr>
            <a:xfrm>
              <a:off x="9029821" y="3385544"/>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12" name="Rectangle 31"/>
            <p:cNvSpPr/>
            <p:nvPr/>
          </p:nvSpPr>
          <p:spPr>
            <a:xfrm>
              <a:off x="9029821" y="3139323"/>
              <a:ext cx="2457329" cy="246221"/>
            </a:xfrm>
            <a:prstGeom prst="rect">
              <a:avLst/>
            </a:prstGeom>
          </p:spPr>
          <p:txBody>
            <a:bodyPr wrap="none" lIns="72000" tIns="0" rIns="72000" bIns="0">
              <a:normAutofit/>
            </a:bodyPr>
            <a:lstStyle/>
            <a:p>
              <a:pPr lvl="0" defTabSz="913765">
                <a:defRPr/>
              </a:pPr>
              <a:r>
                <a:rPr lang="zh-CN" altLang="en-US" sz="1600" b="1" dirty="0">
                  <a:solidFill>
                    <a:schemeClr val="accent4"/>
                  </a:solidFill>
                </a:rPr>
                <a:t>输入标题文本</a:t>
              </a:r>
            </a:p>
          </p:txBody>
        </p:sp>
      </p:grpSp>
      <p:sp>
        <p:nvSpPr>
          <p:cNvPr id="3" name="矩形 2"/>
          <p:cNvSpPr/>
          <p:nvPr userDrawn="1"/>
        </p:nvSpPr>
        <p:spPr>
          <a:xfrm>
            <a:off x="4030815" y="582324"/>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anim calcmode="lin" valueType="num">
                                      <p:cBhvr>
                                        <p:cTn id="16" dur="500" fill="hold"/>
                                        <p:tgtEl>
                                          <p:spTgt spid="9"/>
                                        </p:tgtEl>
                                        <p:attrNameLst>
                                          <p:attrName>ppt_x</p:attrName>
                                        </p:attrNameLst>
                                      </p:cBhvr>
                                      <p:tavLst>
                                        <p:tav tm="0">
                                          <p:val>
                                            <p:fltVal val="0.5"/>
                                          </p:val>
                                        </p:tav>
                                        <p:tav tm="100000">
                                          <p:val>
                                            <p:strVal val="#ppt_x"/>
                                          </p:val>
                                        </p:tav>
                                      </p:tavLst>
                                    </p:anim>
                                    <p:anim calcmode="lin" valueType="num">
                                      <p:cBhvr>
                                        <p:cTn id="17" dur="500" fill="hold"/>
                                        <p:tgtEl>
                                          <p:spTgt spid="9"/>
                                        </p:tgtEl>
                                        <p:attrNameLst>
                                          <p:attrName>ppt_y</p:attrName>
                                        </p:attrNameLst>
                                      </p:cBhvr>
                                      <p:tavLst>
                                        <p:tav tm="0">
                                          <p:val>
                                            <p:fltVal val="0.5"/>
                                          </p:val>
                                        </p:tav>
                                        <p:tav tm="100000">
                                          <p:val>
                                            <p:strVal val="#ppt_y"/>
                                          </p:val>
                                        </p:tav>
                                      </p:tavLst>
                                    </p:anim>
                                  </p:childTnLst>
                                </p:cTn>
                              </p:par>
                            </p:childTnLst>
                          </p:cTn>
                        </p:par>
                        <p:par>
                          <p:cTn id="18" fill="hold">
                            <p:stCondLst>
                              <p:cond delay="1500"/>
                            </p:stCondLst>
                            <p:childTnLst>
                              <p:par>
                                <p:cTn id="19" presetID="53" presetClass="entr" presetSubtype="528"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anim calcmode="lin" valueType="num">
                                      <p:cBhvr>
                                        <p:cTn id="24" dur="500" fill="hold"/>
                                        <p:tgtEl>
                                          <p:spTgt spid="7"/>
                                        </p:tgtEl>
                                        <p:attrNameLst>
                                          <p:attrName>ppt_x</p:attrName>
                                        </p:attrNameLst>
                                      </p:cBhvr>
                                      <p:tavLst>
                                        <p:tav tm="0">
                                          <p:val>
                                            <p:fltVal val="0.5"/>
                                          </p:val>
                                        </p:tav>
                                        <p:tav tm="100000">
                                          <p:val>
                                            <p:strVal val="#ppt_x"/>
                                          </p:val>
                                        </p:tav>
                                      </p:tavLst>
                                    </p:anim>
                                    <p:anim calcmode="lin" valueType="num">
                                      <p:cBhvr>
                                        <p:cTn id="25" dur="500" fill="hold"/>
                                        <p:tgtEl>
                                          <p:spTgt spid="7"/>
                                        </p:tgtEl>
                                        <p:attrNameLst>
                                          <p:attrName>ppt_y</p:attrName>
                                        </p:attrNameLst>
                                      </p:cBhvr>
                                      <p:tavLst>
                                        <p:tav tm="0">
                                          <p:val>
                                            <p:fltVal val="0.5"/>
                                          </p:val>
                                        </p:tav>
                                        <p:tav tm="100000">
                                          <p:val>
                                            <p:strVal val="#ppt_y"/>
                                          </p:val>
                                        </p:tav>
                                      </p:tavLst>
                                    </p:anim>
                                  </p:childTnLst>
                                </p:cTn>
                              </p:par>
                            </p:childTnLst>
                          </p:cTn>
                        </p:par>
                        <p:par>
                          <p:cTn id="26" fill="hold">
                            <p:stCondLst>
                              <p:cond delay="2000"/>
                            </p:stCondLst>
                            <p:childTnLst>
                              <p:par>
                                <p:cTn id="27" presetID="53" presetClass="entr" presetSubtype="528"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anim calcmode="lin" valueType="num">
                                      <p:cBhvr>
                                        <p:cTn id="32" dur="500" fill="hold"/>
                                        <p:tgtEl>
                                          <p:spTgt spid="4"/>
                                        </p:tgtEl>
                                        <p:attrNameLst>
                                          <p:attrName>ppt_x</p:attrName>
                                        </p:attrNameLst>
                                      </p:cBhvr>
                                      <p:tavLst>
                                        <p:tav tm="0">
                                          <p:val>
                                            <p:fltVal val="0.5"/>
                                          </p:val>
                                        </p:tav>
                                        <p:tav tm="100000">
                                          <p:val>
                                            <p:strVal val="#ppt_x"/>
                                          </p:val>
                                        </p:tav>
                                      </p:tavLst>
                                    </p:anim>
                                    <p:anim calcmode="lin" valueType="num">
                                      <p:cBhvr>
                                        <p:cTn id="33" dur="500" fill="hold"/>
                                        <p:tgtEl>
                                          <p:spTgt spid="4"/>
                                        </p:tgtEl>
                                        <p:attrNameLst>
                                          <p:attrName>ppt_y</p:attrName>
                                        </p:attrNameLst>
                                      </p:cBhvr>
                                      <p:tavLst>
                                        <p:tav tm="0">
                                          <p:val>
                                            <p:fltVal val="0.5"/>
                                          </p:val>
                                        </p:tav>
                                        <p:tav tm="100000">
                                          <p:val>
                                            <p:strVal val="#ppt_y"/>
                                          </p:val>
                                        </p:tav>
                                      </p:tavLst>
                                    </p:anim>
                                  </p:childTnLst>
                                </p:cTn>
                              </p:par>
                            </p:childTnLst>
                          </p:cTn>
                        </p:par>
                        <p:par>
                          <p:cTn id="34" fill="hold">
                            <p:stCondLst>
                              <p:cond delay="2500"/>
                            </p:stCondLst>
                            <p:childTnLst>
                              <p:par>
                                <p:cTn id="35" presetID="53" presetClass="entr" presetSubtype="528"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anim calcmode="lin" valueType="num">
                                      <p:cBhvr>
                                        <p:cTn id="40" dur="500" fill="hold"/>
                                        <p:tgtEl>
                                          <p:spTgt spid="10"/>
                                        </p:tgtEl>
                                        <p:attrNameLst>
                                          <p:attrName>ppt_x</p:attrName>
                                        </p:attrNameLst>
                                      </p:cBhvr>
                                      <p:tavLst>
                                        <p:tav tm="0">
                                          <p:val>
                                            <p:fltVal val="0.5"/>
                                          </p:val>
                                        </p:tav>
                                        <p:tav tm="100000">
                                          <p:val>
                                            <p:strVal val="#ppt_x"/>
                                          </p:val>
                                        </p:tav>
                                      </p:tavLst>
                                    </p:anim>
                                    <p:anim calcmode="lin" valueType="num">
                                      <p:cBhvr>
                                        <p:cTn id="41" dur="500" fill="hold"/>
                                        <p:tgtEl>
                                          <p:spTgt spid="10"/>
                                        </p:tgtEl>
                                        <p:attrNameLst>
                                          <p:attrName>ppt_y</p:attrName>
                                        </p:attrNameLst>
                                      </p:cBhvr>
                                      <p:tavLst>
                                        <p:tav tm="0">
                                          <p:val>
                                            <p:fltVal val="0.5"/>
                                          </p:val>
                                        </p:tav>
                                        <p:tav tm="100000">
                                          <p:val>
                                            <p:strVal val="#ppt_y"/>
                                          </p:val>
                                        </p:tav>
                                      </p:tavLst>
                                    </p:anim>
                                  </p:childTnLst>
                                </p:cTn>
                              </p:par>
                            </p:childTnLst>
                          </p:cTn>
                        </p:par>
                        <p:par>
                          <p:cTn id="42" fill="hold">
                            <p:stCondLst>
                              <p:cond delay="3000"/>
                            </p:stCondLst>
                            <p:childTnLst>
                              <p:par>
                                <p:cTn id="43" presetID="53" presetClass="entr" presetSubtype="528"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fltVal val="0"/>
                                          </p:val>
                                        </p:tav>
                                        <p:tav tm="100000">
                                          <p:val>
                                            <p:strVal val="#ppt_w"/>
                                          </p:val>
                                        </p:tav>
                                      </p:tavLst>
                                    </p:anim>
                                    <p:anim calcmode="lin" valueType="num">
                                      <p:cBhvr>
                                        <p:cTn id="46" dur="500" fill="hold"/>
                                        <p:tgtEl>
                                          <p:spTgt spid="8"/>
                                        </p:tgtEl>
                                        <p:attrNameLst>
                                          <p:attrName>ppt_h</p:attrName>
                                        </p:attrNameLst>
                                      </p:cBhvr>
                                      <p:tavLst>
                                        <p:tav tm="0">
                                          <p:val>
                                            <p:fltVal val="0"/>
                                          </p:val>
                                        </p:tav>
                                        <p:tav tm="100000">
                                          <p:val>
                                            <p:strVal val="#ppt_h"/>
                                          </p:val>
                                        </p:tav>
                                      </p:tavLst>
                                    </p:anim>
                                    <p:animEffect transition="in" filter="fade">
                                      <p:cBhvr>
                                        <p:cTn id="47" dur="500"/>
                                        <p:tgtEl>
                                          <p:spTgt spid="8"/>
                                        </p:tgtEl>
                                      </p:cBhvr>
                                    </p:animEffect>
                                    <p:anim calcmode="lin" valueType="num">
                                      <p:cBhvr>
                                        <p:cTn id="48" dur="500" fill="hold"/>
                                        <p:tgtEl>
                                          <p:spTgt spid="8"/>
                                        </p:tgtEl>
                                        <p:attrNameLst>
                                          <p:attrName>ppt_x</p:attrName>
                                        </p:attrNameLst>
                                      </p:cBhvr>
                                      <p:tavLst>
                                        <p:tav tm="0">
                                          <p:val>
                                            <p:fltVal val="0.5"/>
                                          </p:val>
                                        </p:tav>
                                        <p:tav tm="100000">
                                          <p:val>
                                            <p:strVal val="#ppt_x"/>
                                          </p:val>
                                        </p:tav>
                                      </p:tavLst>
                                    </p:anim>
                                    <p:anim calcmode="lin" valueType="num">
                                      <p:cBhvr>
                                        <p:cTn id="49" dur="500" fill="hold"/>
                                        <p:tgtEl>
                                          <p:spTgt spid="8"/>
                                        </p:tgtEl>
                                        <p:attrNameLst>
                                          <p:attrName>ppt_y</p:attrName>
                                        </p:attrNameLst>
                                      </p:cBhvr>
                                      <p:tavLst>
                                        <p:tav tm="0">
                                          <p:val>
                                            <p:fltVal val="0.5"/>
                                          </p:val>
                                        </p:tav>
                                        <p:tav tm="100000">
                                          <p:val>
                                            <p:strVal val="#ppt_y"/>
                                          </p:val>
                                        </p:tav>
                                      </p:tavLst>
                                    </p:anim>
                                  </p:childTnLst>
                                </p:cTn>
                              </p:par>
                            </p:childTnLst>
                          </p:cTn>
                        </p:par>
                        <p:par>
                          <p:cTn id="50" fill="hold">
                            <p:stCondLst>
                              <p:cond delay="3500"/>
                            </p:stCondLst>
                            <p:childTnLst>
                              <p:par>
                                <p:cTn id="51" presetID="53" presetClass="entr" presetSubtype="528"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p:cTn id="53" dur="500" fill="hold"/>
                                        <p:tgtEl>
                                          <p:spTgt spid="5"/>
                                        </p:tgtEl>
                                        <p:attrNameLst>
                                          <p:attrName>ppt_w</p:attrName>
                                        </p:attrNameLst>
                                      </p:cBhvr>
                                      <p:tavLst>
                                        <p:tav tm="0">
                                          <p:val>
                                            <p:fltVal val="0"/>
                                          </p:val>
                                        </p:tav>
                                        <p:tav tm="100000">
                                          <p:val>
                                            <p:strVal val="#ppt_w"/>
                                          </p:val>
                                        </p:tav>
                                      </p:tavLst>
                                    </p:anim>
                                    <p:anim calcmode="lin" valueType="num">
                                      <p:cBhvr>
                                        <p:cTn id="54" dur="500" fill="hold"/>
                                        <p:tgtEl>
                                          <p:spTgt spid="5"/>
                                        </p:tgtEl>
                                        <p:attrNameLst>
                                          <p:attrName>ppt_h</p:attrName>
                                        </p:attrNameLst>
                                      </p:cBhvr>
                                      <p:tavLst>
                                        <p:tav tm="0">
                                          <p:val>
                                            <p:fltVal val="0"/>
                                          </p:val>
                                        </p:tav>
                                        <p:tav tm="100000">
                                          <p:val>
                                            <p:strVal val="#ppt_h"/>
                                          </p:val>
                                        </p:tav>
                                      </p:tavLst>
                                    </p:anim>
                                    <p:animEffect transition="in" filter="fade">
                                      <p:cBhvr>
                                        <p:cTn id="55" dur="500"/>
                                        <p:tgtEl>
                                          <p:spTgt spid="5"/>
                                        </p:tgtEl>
                                      </p:cBhvr>
                                    </p:animEffect>
                                    <p:anim calcmode="lin" valueType="num">
                                      <p:cBhvr>
                                        <p:cTn id="56" dur="500" fill="hold"/>
                                        <p:tgtEl>
                                          <p:spTgt spid="5"/>
                                        </p:tgtEl>
                                        <p:attrNameLst>
                                          <p:attrName>ppt_x</p:attrName>
                                        </p:attrNameLst>
                                      </p:cBhvr>
                                      <p:tavLst>
                                        <p:tav tm="0">
                                          <p:val>
                                            <p:fltVal val="0.5"/>
                                          </p:val>
                                        </p:tav>
                                        <p:tav tm="100000">
                                          <p:val>
                                            <p:strVal val="#ppt_x"/>
                                          </p:val>
                                        </p:tav>
                                      </p:tavLst>
                                    </p:anim>
                                    <p:anim calcmode="lin" valueType="num">
                                      <p:cBhvr>
                                        <p:cTn id="57"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MH_Entry_1"/>
          <p:cNvSpPr/>
          <p:nvPr>
            <p:custDataLst>
              <p:tags r:id="rId1"/>
            </p:custDataLst>
          </p:nvPr>
        </p:nvSpPr>
        <p:spPr>
          <a:xfrm>
            <a:off x="4807045" y="3194108"/>
            <a:ext cx="6857305" cy="8754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defRPr/>
            </a:pPr>
            <a:r>
              <a:rPr kumimoji="0" lang="zh-CN" altLang="en-US" sz="5690" b="1"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rPr>
              <a:t>请输入您的标题</a:t>
            </a:r>
            <a:endParaRPr kumimoji="0" lang="en-US" altLang="zh-CN" sz="5690" b="1"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3" name="PA_文本框 11"/>
          <p:cNvSpPr txBox="1"/>
          <p:nvPr>
            <p:custDataLst>
              <p:tags r:id="rId2"/>
            </p:custDataLst>
          </p:nvPr>
        </p:nvSpPr>
        <p:spPr>
          <a:xfrm>
            <a:off x="5364640" y="4140341"/>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4" name="PA_文本框 11"/>
          <p:cNvSpPr txBox="1"/>
          <p:nvPr>
            <p:custDataLst>
              <p:tags r:id="rId3"/>
            </p:custDataLst>
          </p:nvPr>
        </p:nvSpPr>
        <p:spPr>
          <a:xfrm>
            <a:off x="6988343" y="4140341"/>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5" name="PA_文本框 11"/>
          <p:cNvSpPr txBox="1"/>
          <p:nvPr>
            <p:custDataLst>
              <p:tags r:id="rId4"/>
            </p:custDataLst>
          </p:nvPr>
        </p:nvSpPr>
        <p:spPr>
          <a:xfrm>
            <a:off x="5364640" y="4399012"/>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6" name="PA_文本框 11"/>
          <p:cNvSpPr txBox="1"/>
          <p:nvPr>
            <p:custDataLst>
              <p:tags r:id="rId5"/>
            </p:custDataLst>
          </p:nvPr>
        </p:nvSpPr>
        <p:spPr>
          <a:xfrm>
            <a:off x="6988343" y="4399012"/>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pic>
        <p:nvPicPr>
          <p:cNvPr id="7" name="图片 6"/>
          <p:cNvPicPr>
            <a:picLocks noChangeAspect="1"/>
          </p:cNvPicPr>
          <p:nvPr/>
        </p:nvPicPr>
        <p:blipFill rotWithShape="1">
          <a:blip r:embed="rId7" cstate="screen">
            <a:extLst>
              <a:ext uri="{28A0092B-C50C-407E-A947-70E740481C1C}">
                <a14:useLocalDpi xmlns:a14="http://schemas.microsoft.com/office/drawing/2010/main" val="0"/>
              </a:ext>
            </a:extLst>
          </a:blip>
          <a:srcRect l="25528" t="5960" r="27205" b="7094"/>
          <a:stretch>
            <a:fillRect/>
          </a:stretch>
        </p:blipFill>
        <p:spPr>
          <a:xfrm>
            <a:off x="2743199" y="2046513"/>
            <a:ext cx="2382929" cy="43833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4" fill="hold" grpId="0" nodeType="withEffect">
                                  <p:stCondLst>
                                    <p:cond delay="50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par>
                                <p:cTn id="13" presetID="12" presetClass="entr" presetSubtype="8" fill="hold" grpId="0" nodeType="withEffect">
                                  <p:stCondLst>
                                    <p:cond delay="1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ppt_x</p:attrName>
                                        </p:attrNameLst>
                                      </p:cBhvr>
                                      <p:tavLst>
                                        <p:tav tm="0">
                                          <p:val>
                                            <p:strVal val="#ppt_x-#ppt_w*1.125000"/>
                                          </p:val>
                                        </p:tav>
                                        <p:tav tm="100000">
                                          <p:val>
                                            <p:strVal val="#ppt_x"/>
                                          </p:val>
                                        </p:tav>
                                      </p:tavLst>
                                    </p:anim>
                                    <p:animEffect transition="in" filter="wipe(right)">
                                      <p:cBhvr>
                                        <p:cTn id="16" dur="500"/>
                                        <p:tgtEl>
                                          <p:spTgt spid="3"/>
                                        </p:tgtEl>
                                      </p:cBhvr>
                                    </p:animEffect>
                                  </p:childTnLst>
                                </p:cTn>
                              </p:par>
                              <p:par>
                                <p:cTn id="17" presetID="12" presetClass="entr" presetSubtype="8" fill="hold" grpId="0" nodeType="withEffect">
                                  <p:stCondLst>
                                    <p:cond delay="20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ppt_x</p:attrName>
                                        </p:attrNameLst>
                                      </p:cBhvr>
                                      <p:tavLst>
                                        <p:tav tm="0">
                                          <p:val>
                                            <p:strVal val="#ppt_x-#ppt_w*1.125000"/>
                                          </p:val>
                                        </p:tav>
                                        <p:tav tm="100000">
                                          <p:val>
                                            <p:strVal val="#ppt_x"/>
                                          </p:val>
                                        </p:tav>
                                      </p:tavLst>
                                    </p:anim>
                                    <p:animEffect transition="in" filter="wipe(right)">
                                      <p:cBhvr>
                                        <p:cTn id="20" dur="500"/>
                                        <p:tgtEl>
                                          <p:spTgt spid="4"/>
                                        </p:tgtEl>
                                      </p:cBhvr>
                                    </p:animEffect>
                                  </p:childTnLst>
                                </p:cTn>
                              </p:par>
                              <p:par>
                                <p:cTn id="21" presetID="12" presetClass="entr" presetSubtype="8" fill="hold" grpId="0" nodeType="withEffect">
                                  <p:stCondLst>
                                    <p:cond delay="25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ppt_x</p:attrName>
                                        </p:attrNameLst>
                                      </p:cBhvr>
                                      <p:tavLst>
                                        <p:tav tm="0">
                                          <p:val>
                                            <p:strVal val="#ppt_x-#ppt_w*1.125000"/>
                                          </p:val>
                                        </p:tav>
                                        <p:tav tm="100000">
                                          <p:val>
                                            <p:strVal val="#ppt_x"/>
                                          </p:val>
                                        </p:tav>
                                      </p:tavLst>
                                    </p:anim>
                                    <p:animEffect transition="in" filter="wipe(right)">
                                      <p:cBhvr>
                                        <p:cTn id="24" dur="500"/>
                                        <p:tgtEl>
                                          <p:spTgt spid="5"/>
                                        </p:tgtEl>
                                      </p:cBhvr>
                                    </p:animEffect>
                                  </p:childTnLst>
                                </p:cTn>
                              </p:par>
                              <p:par>
                                <p:cTn id="25" presetID="12" presetClass="entr" presetSubtype="8" fill="hold" grpId="0" nodeType="withEffect">
                                  <p:stCondLst>
                                    <p:cond delay="30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1191853" y="4168434"/>
            <a:ext cx="2187305" cy="743444"/>
            <a:chOff x="1120113" y="3520734"/>
            <a:chExt cx="2187305" cy="743444"/>
          </a:xfrm>
        </p:grpSpPr>
        <p:sp>
          <p:nvSpPr>
            <p:cNvPr id="4" name="文本框 135"/>
            <p:cNvSpPr txBox="1"/>
            <p:nvPr/>
          </p:nvSpPr>
          <p:spPr>
            <a:xfrm>
              <a:off x="1120113" y="3520734"/>
              <a:ext cx="2187305" cy="282114"/>
            </a:xfrm>
            <a:prstGeom prst="rect">
              <a:avLst/>
            </a:prstGeom>
            <a:noFill/>
          </p:spPr>
          <p:txBody>
            <a:bodyPr wrap="none">
              <a:normAutofit fontScale="92500" lnSpcReduction="10000"/>
            </a:bodyPr>
            <a:lstStyle/>
            <a:p>
              <a:pPr>
                <a:lnSpc>
                  <a:spcPct val="110000"/>
                </a:lnSpc>
              </a:pPr>
              <a:r>
                <a:rPr lang="zh-CN" altLang="en-US" sz="1335" b="1" dirty="0">
                  <a:solidFill>
                    <a:schemeClr val="accent4"/>
                  </a:solidFill>
                </a:rPr>
                <a:t>输入标题文本</a:t>
              </a:r>
            </a:p>
          </p:txBody>
        </p:sp>
        <p:sp>
          <p:nvSpPr>
            <p:cNvPr id="5" name="文本框 136"/>
            <p:cNvSpPr txBox="1"/>
            <p:nvPr/>
          </p:nvSpPr>
          <p:spPr>
            <a:xfrm>
              <a:off x="1120113" y="3802848"/>
              <a:ext cx="2187305" cy="461330"/>
            </a:xfrm>
            <a:prstGeom prst="rect">
              <a:avLst/>
            </a:prstGeom>
            <a:noFill/>
          </p:spPr>
          <p:txBody>
            <a:bodyPr wrap="square">
              <a:normAutofit fontScale="75000" lnSpcReduction="20000"/>
            </a:bodyPr>
            <a:lstStyle/>
            <a:p>
              <a:pPr>
                <a:lnSpc>
                  <a:spcPct val="130000"/>
                </a:lnSpc>
              </a:pPr>
              <a:r>
                <a:rPr lang="zh-CN" altLang="en-US" sz="1200" dirty="0" smtClean="0"/>
                <a:t>点击此处更换文本点击此处更换文本点击此处更换文本点击此处更换文本</a:t>
              </a:r>
              <a:endParaRPr sz="1200" dirty="0"/>
            </a:p>
          </p:txBody>
        </p:sp>
      </p:grpSp>
      <p:grpSp>
        <p:nvGrpSpPr>
          <p:cNvPr id="68" name="千图PPT彼岸天：ID 8661124库_组合 67"/>
          <p:cNvGrpSpPr/>
          <p:nvPr>
            <p:custDataLst>
              <p:tags r:id="rId2"/>
            </p:custDataLst>
          </p:nvPr>
        </p:nvGrpSpPr>
        <p:grpSpPr>
          <a:xfrm>
            <a:off x="6096000" y="4083613"/>
            <a:ext cx="2187305" cy="743445"/>
            <a:chOff x="6024260" y="3435913"/>
            <a:chExt cx="2187305" cy="743445"/>
          </a:xfrm>
        </p:grpSpPr>
        <p:sp>
          <p:nvSpPr>
            <p:cNvPr id="6" name="文本框 137"/>
            <p:cNvSpPr txBox="1"/>
            <p:nvPr/>
          </p:nvSpPr>
          <p:spPr>
            <a:xfrm>
              <a:off x="6024260" y="3435913"/>
              <a:ext cx="2187305" cy="282114"/>
            </a:xfrm>
            <a:prstGeom prst="rect">
              <a:avLst/>
            </a:prstGeom>
            <a:noFill/>
          </p:spPr>
          <p:txBody>
            <a:bodyPr wrap="none">
              <a:normAutofit fontScale="92500" lnSpcReduction="10000"/>
            </a:bodyPr>
            <a:lstStyle/>
            <a:p>
              <a:pPr>
                <a:lnSpc>
                  <a:spcPct val="110000"/>
                </a:lnSpc>
              </a:pPr>
              <a:r>
                <a:rPr lang="zh-CN" altLang="en-US" sz="1335" b="1" dirty="0">
                  <a:solidFill>
                    <a:schemeClr val="accent3"/>
                  </a:solidFill>
                </a:rPr>
                <a:t>输入标题文本</a:t>
              </a:r>
            </a:p>
          </p:txBody>
        </p:sp>
        <p:sp>
          <p:nvSpPr>
            <p:cNvPr id="7" name="文本框 138"/>
            <p:cNvSpPr txBox="1"/>
            <p:nvPr/>
          </p:nvSpPr>
          <p:spPr>
            <a:xfrm>
              <a:off x="6024260" y="3718028"/>
              <a:ext cx="2187305" cy="461330"/>
            </a:xfrm>
            <a:prstGeom prst="rect">
              <a:avLst/>
            </a:prstGeom>
            <a:noFill/>
          </p:spPr>
          <p:txBody>
            <a:bodyPr wrap="square">
              <a:normAutofit fontScale="75000" lnSpcReduction="20000"/>
            </a:bodyPr>
            <a:lstStyle/>
            <a:p>
              <a:pPr>
                <a:lnSpc>
                  <a:spcPct val="130000"/>
                </a:lnSpc>
              </a:pPr>
              <a:r>
                <a:rPr lang="zh-CN" altLang="en-US" sz="1200" dirty="0" smtClean="0"/>
                <a:t>点击此处更换文本点击此处更换文本点击此处更换文本点击此处更换文本</a:t>
              </a:r>
              <a:endParaRPr sz="1200" dirty="0"/>
            </a:p>
          </p:txBody>
        </p:sp>
      </p:grpSp>
      <p:grpSp>
        <p:nvGrpSpPr>
          <p:cNvPr id="70" name="千图PPT彼岸天：ID 8661124库_组合 69"/>
          <p:cNvGrpSpPr/>
          <p:nvPr>
            <p:custDataLst>
              <p:tags r:id="rId3"/>
            </p:custDataLst>
          </p:nvPr>
        </p:nvGrpSpPr>
        <p:grpSpPr>
          <a:xfrm>
            <a:off x="2023493" y="2714928"/>
            <a:ext cx="7624590" cy="1735619"/>
            <a:chOff x="1951753" y="2067228"/>
            <a:chExt cx="7624590" cy="1735619"/>
          </a:xfrm>
        </p:grpSpPr>
        <p:sp>
          <p:nvSpPr>
            <p:cNvPr id="50" name="矩形 49"/>
            <p:cNvSpPr>
              <a:spLocks noChangeAspect="1"/>
            </p:cNvSpPr>
            <p:nvPr/>
          </p:nvSpPr>
          <p:spPr bwMode="auto">
            <a:xfrm rot="18900000">
              <a:off x="5057714" y="2725277"/>
              <a:ext cx="1940556" cy="6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 name="任意多边形: 形状 50"/>
            <p:cNvSpPr/>
            <p:nvPr/>
          </p:nvSpPr>
          <p:spPr bwMode="auto">
            <a:xfrm rot="18900000">
              <a:off x="5057714" y="2727608"/>
              <a:ext cx="1940556" cy="664337"/>
            </a:xfrm>
            <a:custGeom>
              <a:avLst/>
              <a:gdLst>
                <a:gd name="T0" fmla="*/ 585 w 705"/>
                <a:gd name="T1" fmla="*/ 0 h 241"/>
                <a:gd name="T2" fmla="*/ 500 w 705"/>
                <a:gd name="T3" fmla="*/ 35 h 241"/>
                <a:gd name="T4" fmla="*/ 494 w 705"/>
                <a:gd name="T5" fmla="*/ 41 h 241"/>
                <a:gd name="T6" fmla="*/ 352 w 705"/>
                <a:gd name="T7" fmla="*/ 101 h 241"/>
                <a:gd name="T8" fmla="*/ 211 w 705"/>
                <a:gd name="T9" fmla="*/ 41 h 241"/>
                <a:gd name="T10" fmla="*/ 205 w 705"/>
                <a:gd name="T11" fmla="*/ 35 h 241"/>
                <a:gd name="T12" fmla="*/ 120 w 705"/>
                <a:gd name="T13" fmla="*/ 0 h 241"/>
                <a:gd name="T14" fmla="*/ 0 w 705"/>
                <a:gd name="T15" fmla="*/ 120 h 241"/>
                <a:gd name="T16" fmla="*/ 120 w 705"/>
                <a:gd name="T17" fmla="*/ 241 h 241"/>
                <a:gd name="T18" fmla="*/ 205 w 705"/>
                <a:gd name="T19" fmla="*/ 206 h 241"/>
                <a:gd name="T20" fmla="*/ 211 w 705"/>
                <a:gd name="T21" fmla="*/ 199 h 241"/>
                <a:gd name="T22" fmla="*/ 352 w 705"/>
                <a:gd name="T23" fmla="*/ 140 h 241"/>
                <a:gd name="T24" fmla="*/ 494 w 705"/>
                <a:gd name="T25" fmla="*/ 199 h 241"/>
                <a:gd name="T26" fmla="*/ 500 w 705"/>
                <a:gd name="T27" fmla="*/ 206 h 241"/>
                <a:gd name="T28" fmla="*/ 585 w 705"/>
                <a:gd name="T29" fmla="*/ 241 h 241"/>
                <a:gd name="T30" fmla="*/ 705 w 705"/>
                <a:gd name="T31" fmla="*/ 120 h 241"/>
                <a:gd name="T32" fmla="*/ 585 w 705"/>
                <a:gd name="T33"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5" h="241">
                  <a:moveTo>
                    <a:pt x="585" y="0"/>
                  </a:moveTo>
                  <a:cubicBezTo>
                    <a:pt x="552" y="0"/>
                    <a:pt x="522" y="13"/>
                    <a:pt x="500" y="35"/>
                  </a:cubicBezTo>
                  <a:cubicBezTo>
                    <a:pt x="498" y="37"/>
                    <a:pt x="496" y="39"/>
                    <a:pt x="494" y="41"/>
                  </a:cubicBezTo>
                  <a:cubicBezTo>
                    <a:pt x="458" y="78"/>
                    <a:pt x="408" y="101"/>
                    <a:pt x="352" y="101"/>
                  </a:cubicBezTo>
                  <a:cubicBezTo>
                    <a:pt x="297" y="101"/>
                    <a:pt x="247" y="78"/>
                    <a:pt x="211" y="41"/>
                  </a:cubicBezTo>
                  <a:cubicBezTo>
                    <a:pt x="209" y="39"/>
                    <a:pt x="207" y="37"/>
                    <a:pt x="205" y="35"/>
                  </a:cubicBezTo>
                  <a:cubicBezTo>
                    <a:pt x="183" y="13"/>
                    <a:pt x="153" y="0"/>
                    <a:pt x="120" y="0"/>
                  </a:cubicBezTo>
                  <a:cubicBezTo>
                    <a:pt x="53" y="0"/>
                    <a:pt x="0" y="54"/>
                    <a:pt x="0" y="120"/>
                  </a:cubicBezTo>
                  <a:cubicBezTo>
                    <a:pt x="0" y="187"/>
                    <a:pt x="53" y="241"/>
                    <a:pt x="120" y="241"/>
                  </a:cubicBezTo>
                  <a:cubicBezTo>
                    <a:pt x="153" y="241"/>
                    <a:pt x="183" y="227"/>
                    <a:pt x="205" y="206"/>
                  </a:cubicBezTo>
                  <a:cubicBezTo>
                    <a:pt x="207" y="204"/>
                    <a:pt x="209" y="201"/>
                    <a:pt x="211" y="199"/>
                  </a:cubicBezTo>
                  <a:cubicBezTo>
                    <a:pt x="247" y="163"/>
                    <a:pt x="297" y="140"/>
                    <a:pt x="352" y="140"/>
                  </a:cubicBezTo>
                  <a:cubicBezTo>
                    <a:pt x="408" y="140"/>
                    <a:pt x="458" y="163"/>
                    <a:pt x="494" y="199"/>
                  </a:cubicBezTo>
                  <a:cubicBezTo>
                    <a:pt x="496" y="201"/>
                    <a:pt x="498" y="204"/>
                    <a:pt x="500" y="206"/>
                  </a:cubicBezTo>
                  <a:cubicBezTo>
                    <a:pt x="522" y="227"/>
                    <a:pt x="552" y="241"/>
                    <a:pt x="585" y="241"/>
                  </a:cubicBezTo>
                  <a:cubicBezTo>
                    <a:pt x="651" y="241"/>
                    <a:pt x="705" y="187"/>
                    <a:pt x="705" y="120"/>
                  </a:cubicBezTo>
                  <a:cubicBezTo>
                    <a:pt x="705" y="54"/>
                    <a:pt x="651" y="0"/>
                    <a:pt x="58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nvGrpSpPr>
            <p:cNvPr id="69" name="组合 68"/>
            <p:cNvGrpSpPr/>
            <p:nvPr/>
          </p:nvGrpSpPr>
          <p:grpSpPr>
            <a:xfrm>
              <a:off x="1951753" y="2067228"/>
              <a:ext cx="7624590" cy="1735619"/>
              <a:chOff x="1951753" y="2067228"/>
              <a:chExt cx="7624590" cy="1735619"/>
            </a:xfrm>
          </p:grpSpPr>
          <p:sp>
            <p:nvSpPr>
              <p:cNvPr id="60" name="矩形 59"/>
              <p:cNvSpPr>
                <a:spLocks noChangeAspect="1"/>
              </p:cNvSpPr>
              <p:nvPr/>
            </p:nvSpPr>
            <p:spPr bwMode="auto">
              <a:xfrm rot="20700000">
                <a:off x="1951753" y="2520262"/>
                <a:ext cx="2445218" cy="660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1" name="任意多边形: 形状 60"/>
              <p:cNvSpPr/>
              <p:nvPr/>
            </p:nvSpPr>
            <p:spPr bwMode="auto">
              <a:xfrm rot="20700000">
                <a:off x="1954386" y="2520222"/>
                <a:ext cx="2440556" cy="663170"/>
              </a:xfrm>
              <a:custGeom>
                <a:avLst/>
                <a:gdLst>
                  <a:gd name="T0" fmla="*/ 765 w 886"/>
                  <a:gd name="T1" fmla="*/ 0 h 241"/>
                  <a:gd name="T2" fmla="*/ 699 w 886"/>
                  <a:gd name="T3" fmla="*/ 19 h 241"/>
                  <a:gd name="T4" fmla="*/ 697 w 886"/>
                  <a:gd name="T5" fmla="*/ 21 h 241"/>
                  <a:gd name="T6" fmla="*/ 443 w 886"/>
                  <a:gd name="T7" fmla="*/ 94 h 241"/>
                  <a:gd name="T8" fmla="*/ 189 w 886"/>
                  <a:gd name="T9" fmla="*/ 21 h 241"/>
                  <a:gd name="T10" fmla="*/ 187 w 886"/>
                  <a:gd name="T11" fmla="*/ 20 h 241"/>
                  <a:gd name="T12" fmla="*/ 121 w 886"/>
                  <a:gd name="T13" fmla="*/ 0 h 241"/>
                  <a:gd name="T14" fmla="*/ 0 w 886"/>
                  <a:gd name="T15" fmla="*/ 120 h 241"/>
                  <a:gd name="T16" fmla="*/ 0 w 886"/>
                  <a:gd name="T17" fmla="*/ 120 h 241"/>
                  <a:gd name="T18" fmla="*/ 121 w 886"/>
                  <a:gd name="T19" fmla="*/ 241 h 241"/>
                  <a:gd name="T20" fmla="*/ 187 w 886"/>
                  <a:gd name="T21" fmla="*/ 221 h 241"/>
                  <a:gd name="T22" fmla="*/ 189 w 886"/>
                  <a:gd name="T23" fmla="*/ 220 h 241"/>
                  <a:gd name="T24" fmla="*/ 443 w 886"/>
                  <a:gd name="T25" fmla="*/ 146 h 241"/>
                  <a:gd name="T26" fmla="*/ 697 w 886"/>
                  <a:gd name="T27" fmla="*/ 220 h 241"/>
                  <a:gd name="T28" fmla="*/ 699 w 886"/>
                  <a:gd name="T29" fmla="*/ 221 h 241"/>
                  <a:gd name="T30" fmla="*/ 765 w 886"/>
                  <a:gd name="T31" fmla="*/ 241 h 241"/>
                  <a:gd name="T32" fmla="*/ 886 w 886"/>
                  <a:gd name="T33" fmla="*/ 120 h 241"/>
                  <a:gd name="T34" fmla="*/ 765 w 886"/>
                  <a:gd name="T35"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6" h="241">
                    <a:moveTo>
                      <a:pt x="765" y="0"/>
                    </a:moveTo>
                    <a:cubicBezTo>
                      <a:pt x="741" y="0"/>
                      <a:pt x="718" y="7"/>
                      <a:pt x="699" y="19"/>
                    </a:cubicBezTo>
                    <a:cubicBezTo>
                      <a:pt x="699" y="20"/>
                      <a:pt x="698" y="20"/>
                      <a:pt x="697" y="21"/>
                    </a:cubicBezTo>
                    <a:cubicBezTo>
                      <a:pt x="624" y="67"/>
                      <a:pt x="537" y="94"/>
                      <a:pt x="443" y="94"/>
                    </a:cubicBezTo>
                    <a:cubicBezTo>
                      <a:pt x="349" y="94"/>
                      <a:pt x="262" y="67"/>
                      <a:pt x="189" y="21"/>
                    </a:cubicBezTo>
                    <a:cubicBezTo>
                      <a:pt x="188" y="20"/>
                      <a:pt x="188" y="20"/>
                      <a:pt x="187" y="20"/>
                    </a:cubicBezTo>
                    <a:cubicBezTo>
                      <a:pt x="168" y="7"/>
                      <a:pt x="145" y="0"/>
                      <a:pt x="121" y="0"/>
                    </a:cubicBezTo>
                    <a:cubicBezTo>
                      <a:pt x="54" y="0"/>
                      <a:pt x="0" y="54"/>
                      <a:pt x="0" y="120"/>
                    </a:cubicBezTo>
                    <a:cubicBezTo>
                      <a:pt x="0" y="120"/>
                      <a:pt x="0" y="120"/>
                      <a:pt x="0" y="120"/>
                    </a:cubicBezTo>
                    <a:cubicBezTo>
                      <a:pt x="0" y="187"/>
                      <a:pt x="54" y="241"/>
                      <a:pt x="121" y="241"/>
                    </a:cubicBezTo>
                    <a:cubicBezTo>
                      <a:pt x="145" y="241"/>
                      <a:pt x="168" y="233"/>
                      <a:pt x="187" y="221"/>
                    </a:cubicBezTo>
                    <a:cubicBezTo>
                      <a:pt x="187" y="220"/>
                      <a:pt x="188" y="220"/>
                      <a:pt x="189" y="220"/>
                    </a:cubicBezTo>
                    <a:cubicBezTo>
                      <a:pt x="262" y="173"/>
                      <a:pt x="349" y="146"/>
                      <a:pt x="443" y="146"/>
                    </a:cubicBezTo>
                    <a:cubicBezTo>
                      <a:pt x="537" y="146"/>
                      <a:pt x="624" y="173"/>
                      <a:pt x="697" y="220"/>
                    </a:cubicBezTo>
                    <a:cubicBezTo>
                      <a:pt x="698" y="220"/>
                      <a:pt x="698" y="220"/>
                      <a:pt x="699" y="221"/>
                    </a:cubicBezTo>
                    <a:cubicBezTo>
                      <a:pt x="718" y="233"/>
                      <a:pt x="741" y="241"/>
                      <a:pt x="765" y="241"/>
                    </a:cubicBezTo>
                    <a:cubicBezTo>
                      <a:pt x="832" y="241"/>
                      <a:pt x="886" y="187"/>
                      <a:pt x="886" y="120"/>
                    </a:cubicBezTo>
                    <a:cubicBezTo>
                      <a:pt x="886" y="54"/>
                      <a:pt x="832" y="0"/>
                      <a:pt x="765"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2" name="椭圆 61"/>
              <p:cNvSpPr/>
              <p:nvPr/>
            </p:nvSpPr>
            <p:spPr bwMode="auto">
              <a:xfrm>
                <a:off x="2026756" y="2792020"/>
                <a:ext cx="580419" cy="58041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3" name="椭圆 62"/>
              <p:cNvSpPr/>
              <p:nvPr/>
            </p:nvSpPr>
            <p:spPr bwMode="auto">
              <a:xfrm rot="20700000">
                <a:off x="3742454" y="2332300"/>
                <a:ext cx="580419" cy="58041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4" name="任意多边形: 形状 63"/>
              <p:cNvSpPr/>
              <p:nvPr/>
            </p:nvSpPr>
            <p:spPr bwMode="auto">
              <a:xfrm>
                <a:off x="2111676" y="2867492"/>
                <a:ext cx="410256" cy="410256"/>
              </a:xfrm>
              <a:custGeom>
                <a:avLst/>
                <a:gdLst>
                  <a:gd name="connsiteX0" fmla="*/ 102452 w 338138"/>
                  <a:gd name="connsiteY0" fmla="*/ 116974 h 338138"/>
                  <a:gd name="connsiteX1" fmla="*/ 158700 w 338138"/>
                  <a:gd name="connsiteY1" fmla="*/ 150395 h 338138"/>
                  <a:gd name="connsiteX2" fmla="*/ 169165 w 338138"/>
                  <a:gd name="connsiteY2" fmla="*/ 147721 h 338138"/>
                  <a:gd name="connsiteX3" fmla="*/ 183554 w 338138"/>
                  <a:gd name="connsiteY3" fmla="*/ 154406 h 338138"/>
                  <a:gd name="connsiteX4" fmla="*/ 238495 w 338138"/>
                  <a:gd name="connsiteY4" fmla="*/ 122321 h 338138"/>
                  <a:gd name="connsiteX5" fmla="*/ 246343 w 338138"/>
                  <a:gd name="connsiteY5" fmla="*/ 123658 h 338138"/>
                  <a:gd name="connsiteX6" fmla="*/ 243727 w 338138"/>
                  <a:gd name="connsiteY6" fmla="*/ 130342 h 338138"/>
                  <a:gd name="connsiteX7" fmla="*/ 188787 w 338138"/>
                  <a:gd name="connsiteY7" fmla="*/ 163763 h 338138"/>
                  <a:gd name="connsiteX8" fmla="*/ 190095 w 338138"/>
                  <a:gd name="connsiteY8" fmla="*/ 169111 h 338138"/>
                  <a:gd name="connsiteX9" fmla="*/ 169165 w 338138"/>
                  <a:gd name="connsiteY9" fmla="*/ 190500 h 338138"/>
                  <a:gd name="connsiteX10" fmla="*/ 148235 w 338138"/>
                  <a:gd name="connsiteY10" fmla="*/ 169111 h 338138"/>
                  <a:gd name="connsiteX11" fmla="*/ 91987 w 338138"/>
                  <a:gd name="connsiteY11" fmla="*/ 135690 h 338138"/>
                  <a:gd name="connsiteX12" fmla="*/ 88063 w 338138"/>
                  <a:gd name="connsiteY12" fmla="*/ 120984 h 338138"/>
                  <a:gd name="connsiteX13" fmla="*/ 102452 w 338138"/>
                  <a:gd name="connsiteY13" fmla="*/ 116974 h 338138"/>
                  <a:gd name="connsiteX14" fmla="*/ 159317 w 338138"/>
                  <a:gd name="connsiteY14" fmla="*/ 22225 h 338138"/>
                  <a:gd name="connsiteX15" fmla="*/ 22225 w 338138"/>
                  <a:gd name="connsiteY15" fmla="*/ 158580 h 338138"/>
                  <a:gd name="connsiteX16" fmla="*/ 43316 w 338138"/>
                  <a:gd name="connsiteY16" fmla="*/ 158580 h 338138"/>
                  <a:gd name="connsiteX17" fmla="*/ 43316 w 338138"/>
                  <a:gd name="connsiteY17" fmla="*/ 179558 h 338138"/>
                  <a:gd name="connsiteX18" fmla="*/ 22225 w 338138"/>
                  <a:gd name="connsiteY18" fmla="*/ 179558 h 338138"/>
                  <a:gd name="connsiteX19" fmla="*/ 159317 w 338138"/>
                  <a:gd name="connsiteY19" fmla="*/ 315913 h 338138"/>
                  <a:gd name="connsiteX20" fmla="*/ 159317 w 338138"/>
                  <a:gd name="connsiteY20" fmla="*/ 294936 h 338138"/>
                  <a:gd name="connsiteX21" fmla="*/ 180408 w 338138"/>
                  <a:gd name="connsiteY21" fmla="*/ 294936 h 338138"/>
                  <a:gd name="connsiteX22" fmla="*/ 180408 w 338138"/>
                  <a:gd name="connsiteY22" fmla="*/ 315913 h 338138"/>
                  <a:gd name="connsiteX23" fmla="*/ 317500 w 338138"/>
                  <a:gd name="connsiteY23" fmla="*/ 179558 h 338138"/>
                  <a:gd name="connsiteX24" fmla="*/ 296409 w 338138"/>
                  <a:gd name="connsiteY24" fmla="*/ 179558 h 338138"/>
                  <a:gd name="connsiteX25" fmla="*/ 296409 w 338138"/>
                  <a:gd name="connsiteY25" fmla="*/ 158580 h 338138"/>
                  <a:gd name="connsiteX26" fmla="*/ 317500 w 338138"/>
                  <a:gd name="connsiteY26" fmla="*/ 158580 h 338138"/>
                  <a:gd name="connsiteX27" fmla="*/ 180408 w 338138"/>
                  <a:gd name="connsiteY27" fmla="*/ 22225 h 338138"/>
                  <a:gd name="connsiteX28" fmla="*/ 180408 w 338138"/>
                  <a:gd name="connsiteY28" fmla="*/ 43202 h 338138"/>
                  <a:gd name="connsiteX29" fmla="*/ 159317 w 338138"/>
                  <a:gd name="connsiteY29" fmla="*/ 43202 h 338138"/>
                  <a:gd name="connsiteX30" fmla="*/ 159317 w 338138"/>
                  <a:gd name="connsiteY30" fmla="*/ 22225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02452" y="116974"/>
                    </a:moveTo>
                    <a:cubicBezTo>
                      <a:pt x="158700" y="150395"/>
                      <a:pt x="158700" y="150395"/>
                      <a:pt x="158700" y="150395"/>
                    </a:cubicBezTo>
                    <a:cubicBezTo>
                      <a:pt x="162624" y="149058"/>
                      <a:pt x="165241" y="147721"/>
                      <a:pt x="169165" y="147721"/>
                    </a:cubicBezTo>
                    <a:cubicBezTo>
                      <a:pt x="174397" y="147721"/>
                      <a:pt x="179630" y="150395"/>
                      <a:pt x="183554" y="154406"/>
                    </a:cubicBezTo>
                    <a:cubicBezTo>
                      <a:pt x="238495" y="122321"/>
                      <a:pt x="238495" y="122321"/>
                      <a:pt x="238495" y="122321"/>
                    </a:cubicBezTo>
                    <a:cubicBezTo>
                      <a:pt x="241111" y="119648"/>
                      <a:pt x="245035" y="120984"/>
                      <a:pt x="246343" y="123658"/>
                    </a:cubicBezTo>
                    <a:cubicBezTo>
                      <a:pt x="247651" y="126332"/>
                      <a:pt x="246343" y="129006"/>
                      <a:pt x="243727" y="130342"/>
                    </a:cubicBezTo>
                    <a:cubicBezTo>
                      <a:pt x="188787" y="163763"/>
                      <a:pt x="188787" y="163763"/>
                      <a:pt x="188787" y="163763"/>
                    </a:cubicBezTo>
                    <a:cubicBezTo>
                      <a:pt x="190095" y="165100"/>
                      <a:pt x="190095" y="167774"/>
                      <a:pt x="190095" y="169111"/>
                    </a:cubicBezTo>
                    <a:cubicBezTo>
                      <a:pt x="190095" y="181142"/>
                      <a:pt x="180938" y="190500"/>
                      <a:pt x="169165" y="190500"/>
                    </a:cubicBezTo>
                    <a:cubicBezTo>
                      <a:pt x="157392" y="190500"/>
                      <a:pt x="148235" y="181142"/>
                      <a:pt x="148235" y="169111"/>
                    </a:cubicBezTo>
                    <a:cubicBezTo>
                      <a:pt x="91987" y="135690"/>
                      <a:pt x="91987" y="135690"/>
                      <a:pt x="91987" y="135690"/>
                    </a:cubicBezTo>
                    <a:cubicBezTo>
                      <a:pt x="86754" y="133016"/>
                      <a:pt x="84138" y="126332"/>
                      <a:pt x="88063" y="120984"/>
                    </a:cubicBezTo>
                    <a:cubicBezTo>
                      <a:pt x="90679" y="115637"/>
                      <a:pt x="97219" y="114300"/>
                      <a:pt x="102452" y="116974"/>
                    </a:cubicBezTo>
                    <a:close/>
                    <a:moveTo>
                      <a:pt x="159317" y="22225"/>
                    </a:moveTo>
                    <a:cubicBezTo>
                      <a:pt x="86817" y="27469"/>
                      <a:pt x="27498" y="86469"/>
                      <a:pt x="22225" y="158580"/>
                    </a:cubicBezTo>
                    <a:cubicBezTo>
                      <a:pt x="22225" y="158580"/>
                      <a:pt x="22225" y="158580"/>
                      <a:pt x="43316" y="158580"/>
                    </a:cubicBezTo>
                    <a:cubicBezTo>
                      <a:pt x="43316" y="158580"/>
                      <a:pt x="43316" y="158580"/>
                      <a:pt x="43316" y="179558"/>
                    </a:cubicBezTo>
                    <a:cubicBezTo>
                      <a:pt x="43316" y="179558"/>
                      <a:pt x="43316" y="179558"/>
                      <a:pt x="22225" y="179558"/>
                    </a:cubicBezTo>
                    <a:cubicBezTo>
                      <a:pt x="27498" y="251669"/>
                      <a:pt x="86817" y="310669"/>
                      <a:pt x="159317" y="315913"/>
                    </a:cubicBezTo>
                    <a:cubicBezTo>
                      <a:pt x="159317" y="315913"/>
                      <a:pt x="159317" y="315913"/>
                      <a:pt x="159317" y="294936"/>
                    </a:cubicBezTo>
                    <a:cubicBezTo>
                      <a:pt x="159317" y="294936"/>
                      <a:pt x="159317" y="294936"/>
                      <a:pt x="180408" y="294936"/>
                    </a:cubicBezTo>
                    <a:cubicBezTo>
                      <a:pt x="180408" y="294936"/>
                      <a:pt x="180408" y="294936"/>
                      <a:pt x="180408" y="315913"/>
                    </a:cubicBezTo>
                    <a:cubicBezTo>
                      <a:pt x="252909" y="310669"/>
                      <a:pt x="312227" y="251669"/>
                      <a:pt x="317500" y="179558"/>
                    </a:cubicBezTo>
                    <a:cubicBezTo>
                      <a:pt x="317500" y="179558"/>
                      <a:pt x="317500" y="179558"/>
                      <a:pt x="296409" y="179558"/>
                    </a:cubicBezTo>
                    <a:cubicBezTo>
                      <a:pt x="296409" y="179558"/>
                      <a:pt x="296409" y="179558"/>
                      <a:pt x="296409" y="158580"/>
                    </a:cubicBezTo>
                    <a:cubicBezTo>
                      <a:pt x="296409" y="158580"/>
                      <a:pt x="296409" y="158580"/>
                      <a:pt x="317500" y="158580"/>
                    </a:cubicBezTo>
                    <a:cubicBezTo>
                      <a:pt x="312227" y="86469"/>
                      <a:pt x="252909" y="27469"/>
                      <a:pt x="180408" y="22225"/>
                    </a:cubicBezTo>
                    <a:cubicBezTo>
                      <a:pt x="180408" y="22225"/>
                      <a:pt x="180408" y="22225"/>
                      <a:pt x="180408" y="43202"/>
                    </a:cubicBezTo>
                    <a:cubicBezTo>
                      <a:pt x="180408" y="43202"/>
                      <a:pt x="180408" y="43202"/>
                      <a:pt x="159317" y="43202"/>
                    </a:cubicBezTo>
                    <a:cubicBezTo>
                      <a:pt x="159317" y="43202"/>
                      <a:pt x="159317" y="43202"/>
                      <a:pt x="159317" y="22225"/>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5" name="矩形 54"/>
              <p:cNvSpPr>
                <a:spLocks noChangeAspect="1"/>
              </p:cNvSpPr>
              <p:nvPr/>
            </p:nvSpPr>
            <p:spPr bwMode="auto">
              <a:xfrm rot="1800000">
                <a:off x="3581368" y="2735413"/>
                <a:ext cx="2445217" cy="660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6" name="任意多边形: 形状 55"/>
              <p:cNvSpPr/>
              <p:nvPr/>
            </p:nvSpPr>
            <p:spPr bwMode="auto">
              <a:xfrm rot="1800000">
                <a:off x="3583116" y="2735257"/>
                <a:ext cx="2440555" cy="663170"/>
              </a:xfrm>
              <a:custGeom>
                <a:avLst/>
                <a:gdLst>
                  <a:gd name="T0" fmla="*/ 765 w 886"/>
                  <a:gd name="T1" fmla="*/ 0 h 241"/>
                  <a:gd name="T2" fmla="*/ 699 w 886"/>
                  <a:gd name="T3" fmla="*/ 19 h 241"/>
                  <a:gd name="T4" fmla="*/ 697 w 886"/>
                  <a:gd name="T5" fmla="*/ 21 h 241"/>
                  <a:gd name="T6" fmla="*/ 443 w 886"/>
                  <a:gd name="T7" fmla="*/ 94 h 241"/>
                  <a:gd name="T8" fmla="*/ 189 w 886"/>
                  <a:gd name="T9" fmla="*/ 21 h 241"/>
                  <a:gd name="T10" fmla="*/ 187 w 886"/>
                  <a:gd name="T11" fmla="*/ 20 h 241"/>
                  <a:gd name="T12" fmla="*/ 121 w 886"/>
                  <a:gd name="T13" fmla="*/ 0 h 241"/>
                  <a:gd name="T14" fmla="*/ 0 w 886"/>
                  <a:gd name="T15" fmla="*/ 120 h 241"/>
                  <a:gd name="T16" fmla="*/ 0 w 886"/>
                  <a:gd name="T17" fmla="*/ 120 h 241"/>
                  <a:gd name="T18" fmla="*/ 121 w 886"/>
                  <a:gd name="T19" fmla="*/ 241 h 241"/>
                  <a:gd name="T20" fmla="*/ 187 w 886"/>
                  <a:gd name="T21" fmla="*/ 221 h 241"/>
                  <a:gd name="T22" fmla="*/ 189 w 886"/>
                  <a:gd name="T23" fmla="*/ 220 h 241"/>
                  <a:gd name="T24" fmla="*/ 443 w 886"/>
                  <a:gd name="T25" fmla="*/ 146 h 241"/>
                  <a:gd name="T26" fmla="*/ 697 w 886"/>
                  <a:gd name="T27" fmla="*/ 220 h 241"/>
                  <a:gd name="T28" fmla="*/ 699 w 886"/>
                  <a:gd name="T29" fmla="*/ 221 h 241"/>
                  <a:gd name="T30" fmla="*/ 765 w 886"/>
                  <a:gd name="T31" fmla="*/ 241 h 241"/>
                  <a:gd name="T32" fmla="*/ 886 w 886"/>
                  <a:gd name="T33" fmla="*/ 120 h 241"/>
                  <a:gd name="T34" fmla="*/ 765 w 886"/>
                  <a:gd name="T35"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6" h="241">
                    <a:moveTo>
                      <a:pt x="765" y="0"/>
                    </a:moveTo>
                    <a:cubicBezTo>
                      <a:pt x="741" y="0"/>
                      <a:pt x="718" y="7"/>
                      <a:pt x="699" y="19"/>
                    </a:cubicBezTo>
                    <a:cubicBezTo>
                      <a:pt x="699" y="20"/>
                      <a:pt x="698" y="20"/>
                      <a:pt x="697" y="21"/>
                    </a:cubicBezTo>
                    <a:cubicBezTo>
                      <a:pt x="624" y="67"/>
                      <a:pt x="537" y="94"/>
                      <a:pt x="443" y="94"/>
                    </a:cubicBezTo>
                    <a:cubicBezTo>
                      <a:pt x="349" y="94"/>
                      <a:pt x="262" y="67"/>
                      <a:pt x="189" y="21"/>
                    </a:cubicBezTo>
                    <a:cubicBezTo>
                      <a:pt x="188" y="20"/>
                      <a:pt x="188" y="20"/>
                      <a:pt x="187" y="20"/>
                    </a:cubicBezTo>
                    <a:cubicBezTo>
                      <a:pt x="168" y="7"/>
                      <a:pt x="145" y="0"/>
                      <a:pt x="121" y="0"/>
                    </a:cubicBezTo>
                    <a:cubicBezTo>
                      <a:pt x="54" y="0"/>
                      <a:pt x="0" y="54"/>
                      <a:pt x="0" y="120"/>
                    </a:cubicBezTo>
                    <a:cubicBezTo>
                      <a:pt x="0" y="120"/>
                      <a:pt x="0" y="120"/>
                      <a:pt x="0" y="120"/>
                    </a:cubicBezTo>
                    <a:cubicBezTo>
                      <a:pt x="0" y="187"/>
                      <a:pt x="54" y="241"/>
                      <a:pt x="121" y="241"/>
                    </a:cubicBezTo>
                    <a:cubicBezTo>
                      <a:pt x="145" y="241"/>
                      <a:pt x="168" y="233"/>
                      <a:pt x="187" y="221"/>
                    </a:cubicBezTo>
                    <a:cubicBezTo>
                      <a:pt x="187" y="220"/>
                      <a:pt x="188" y="220"/>
                      <a:pt x="189" y="220"/>
                    </a:cubicBezTo>
                    <a:cubicBezTo>
                      <a:pt x="262" y="173"/>
                      <a:pt x="349" y="146"/>
                      <a:pt x="443" y="146"/>
                    </a:cubicBezTo>
                    <a:cubicBezTo>
                      <a:pt x="537" y="146"/>
                      <a:pt x="624" y="173"/>
                      <a:pt x="697" y="220"/>
                    </a:cubicBezTo>
                    <a:cubicBezTo>
                      <a:pt x="698" y="220"/>
                      <a:pt x="698" y="220"/>
                      <a:pt x="699" y="221"/>
                    </a:cubicBezTo>
                    <a:cubicBezTo>
                      <a:pt x="718" y="233"/>
                      <a:pt x="741" y="241"/>
                      <a:pt x="765" y="241"/>
                    </a:cubicBezTo>
                    <a:cubicBezTo>
                      <a:pt x="832" y="241"/>
                      <a:pt x="886" y="187"/>
                      <a:pt x="886" y="120"/>
                    </a:cubicBezTo>
                    <a:cubicBezTo>
                      <a:pt x="886" y="54"/>
                      <a:pt x="832" y="0"/>
                      <a:pt x="765"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椭圆 56"/>
              <p:cNvSpPr/>
              <p:nvPr/>
            </p:nvSpPr>
            <p:spPr bwMode="auto">
              <a:xfrm>
                <a:off x="3743767" y="2333082"/>
                <a:ext cx="580419" cy="58041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8" name="椭圆 57"/>
              <p:cNvSpPr/>
              <p:nvPr/>
            </p:nvSpPr>
            <p:spPr bwMode="auto">
              <a:xfrm rot="1800000">
                <a:off x="5282019" y="3221192"/>
                <a:ext cx="580419" cy="58041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9" name="任意多边形: 形状 58"/>
              <p:cNvSpPr/>
              <p:nvPr/>
            </p:nvSpPr>
            <p:spPr bwMode="auto">
              <a:xfrm>
                <a:off x="3828890" y="2408767"/>
                <a:ext cx="410256" cy="410256"/>
              </a:xfrm>
              <a:custGeom>
                <a:avLst/>
                <a:gdLst>
                  <a:gd name="connsiteX0" fmla="*/ 102452 w 338138"/>
                  <a:gd name="connsiteY0" fmla="*/ 116974 h 338138"/>
                  <a:gd name="connsiteX1" fmla="*/ 158700 w 338138"/>
                  <a:gd name="connsiteY1" fmla="*/ 150395 h 338138"/>
                  <a:gd name="connsiteX2" fmla="*/ 169165 w 338138"/>
                  <a:gd name="connsiteY2" fmla="*/ 147721 h 338138"/>
                  <a:gd name="connsiteX3" fmla="*/ 183554 w 338138"/>
                  <a:gd name="connsiteY3" fmla="*/ 154406 h 338138"/>
                  <a:gd name="connsiteX4" fmla="*/ 238495 w 338138"/>
                  <a:gd name="connsiteY4" fmla="*/ 122321 h 338138"/>
                  <a:gd name="connsiteX5" fmla="*/ 246343 w 338138"/>
                  <a:gd name="connsiteY5" fmla="*/ 123658 h 338138"/>
                  <a:gd name="connsiteX6" fmla="*/ 243727 w 338138"/>
                  <a:gd name="connsiteY6" fmla="*/ 130342 h 338138"/>
                  <a:gd name="connsiteX7" fmla="*/ 188787 w 338138"/>
                  <a:gd name="connsiteY7" fmla="*/ 163763 h 338138"/>
                  <a:gd name="connsiteX8" fmla="*/ 190095 w 338138"/>
                  <a:gd name="connsiteY8" fmla="*/ 169111 h 338138"/>
                  <a:gd name="connsiteX9" fmla="*/ 169165 w 338138"/>
                  <a:gd name="connsiteY9" fmla="*/ 190500 h 338138"/>
                  <a:gd name="connsiteX10" fmla="*/ 148235 w 338138"/>
                  <a:gd name="connsiteY10" fmla="*/ 169111 h 338138"/>
                  <a:gd name="connsiteX11" fmla="*/ 91987 w 338138"/>
                  <a:gd name="connsiteY11" fmla="*/ 135690 h 338138"/>
                  <a:gd name="connsiteX12" fmla="*/ 88063 w 338138"/>
                  <a:gd name="connsiteY12" fmla="*/ 120984 h 338138"/>
                  <a:gd name="connsiteX13" fmla="*/ 102452 w 338138"/>
                  <a:gd name="connsiteY13" fmla="*/ 116974 h 338138"/>
                  <a:gd name="connsiteX14" fmla="*/ 159317 w 338138"/>
                  <a:gd name="connsiteY14" fmla="*/ 22225 h 338138"/>
                  <a:gd name="connsiteX15" fmla="*/ 22225 w 338138"/>
                  <a:gd name="connsiteY15" fmla="*/ 158580 h 338138"/>
                  <a:gd name="connsiteX16" fmla="*/ 43316 w 338138"/>
                  <a:gd name="connsiteY16" fmla="*/ 158580 h 338138"/>
                  <a:gd name="connsiteX17" fmla="*/ 43316 w 338138"/>
                  <a:gd name="connsiteY17" fmla="*/ 179558 h 338138"/>
                  <a:gd name="connsiteX18" fmla="*/ 22225 w 338138"/>
                  <a:gd name="connsiteY18" fmla="*/ 179558 h 338138"/>
                  <a:gd name="connsiteX19" fmla="*/ 159317 w 338138"/>
                  <a:gd name="connsiteY19" fmla="*/ 315913 h 338138"/>
                  <a:gd name="connsiteX20" fmla="*/ 159317 w 338138"/>
                  <a:gd name="connsiteY20" fmla="*/ 294936 h 338138"/>
                  <a:gd name="connsiteX21" fmla="*/ 180408 w 338138"/>
                  <a:gd name="connsiteY21" fmla="*/ 294936 h 338138"/>
                  <a:gd name="connsiteX22" fmla="*/ 180408 w 338138"/>
                  <a:gd name="connsiteY22" fmla="*/ 315913 h 338138"/>
                  <a:gd name="connsiteX23" fmla="*/ 317500 w 338138"/>
                  <a:gd name="connsiteY23" fmla="*/ 179558 h 338138"/>
                  <a:gd name="connsiteX24" fmla="*/ 296409 w 338138"/>
                  <a:gd name="connsiteY24" fmla="*/ 179558 h 338138"/>
                  <a:gd name="connsiteX25" fmla="*/ 296409 w 338138"/>
                  <a:gd name="connsiteY25" fmla="*/ 158580 h 338138"/>
                  <a:gd name="connsiteX26" fmla="*/ 317500 w 338138"/>
                  <a:gd name="connsiteY26" fmla="*/ 158580 h 338138"/>
                  <a:gd name="connsiteX27" fmla="*/ 180408 w 338138"/>
                  <a:gd name="connsiteY27" fmla="*/ 22225 h 338138"/>
                  <a:gd name="connsiteX28" fmla="*/ 180408 w 338138"/>
                  <a:gd name="connsiteY28" fmla="*/ 43202 h 338138"/>
                  <a:gd name="connsiteX29" fmla="*/ 159317 w 338138"/>
                  <a:gd name="connsiteY29" fmla="*/ 43202 h 338138"/>
                  <a:gd name="connsiteX30" fmla="*/ 159317 w 338138"/>
                  <a:gd name="connsiteY30" fmla="*/ 22225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02452" y="116974"/>
                    </a:moveTo>
                    <a:cubicBezTo>
                      <a:pt x="158700" y="150395"/>
                      <a:pt x="158700" y="150395"/>
                      <a:pt x="158700" y="150395"/>
                    </a:cubicBezTo>
                    <a:cubicBezTo>
                      <a:pt x="162624" y="149058"/>
                      <a:pt x="165241" y="147721"/>
                      <a:pt x="169165" y="147721"/>
                    </a:cubicBezTo>
                    <a:cubicBezTo>
                      <a:pt x="174397" y="147721"/>
                      <a:pt x="179630" y="150395"/>
                      <a:pt x="183554" y="154406"/>
                    </a:cubicBezTo>
                    <a:cubicBezTo>
                      <a:pt x="238495" y="122321"/>
                      <a:pt x="238495" y="122321"/>
                      <a:pt x="238495" y="122321"/>
                    </a:cubicBezTo>
                    <a:cubicBezTo>
                      <a:pt x="241111" y="119648"/>
                      <a:pt x="245035" y="120984"/>
                      <a:pt x="246343" y="123658"/>
                    </a:cubicBezTo>
                    <a:cubicBezTo>
                      <a:pt x="247651" y="126332"/>
                      <a:pt x="246343" y="129006"/>
                      <a:pt x="243727" y="130342"/>
                    </a:cubicBezTo>
                    <a:cubicBezTo>
                      <a:pt x="188787" y="163763"/>
                      <a:pt x="188787" y="163763"/>
                      <a:pt x="188787" y="163763"/>
                    </a:cubicBezTo>
                    <a:cubicBezTo>
                      <a:pt x="190095" y="165100"/>
                      <a:pt x="190095" y="167774"/>
                      <a:pt x="190095" y="169111"/>
                    </a:cubicBezTo>
                    <a:cubicBezTo>
                      <a:pt x="190095" y="181142"/>
                      <a:pt x="180938" y="190500"/>
                      <a:pt x="169165" y="190500"/>
                    </a:cubicBezTo>
                    <a:cubicBezTo>
                      <a:pt x="157392" y="190500"/>
                      <a:pt x="148235" y="181142"/>
                      <a:pt x="148235" y="169111"/>
                    </a:cubicBezTo>
                    <a:cubicBezTo>
                      <a:pt x="91987" y="135690"/>
                      <a:pt x="91987" y="135690"/>
                      <a:pt x="91987" y="135690"/>
                    </a:cubicBezTo>
                    <a:cubicBezTo>
                      <a:pt x="86754" y="133016"/>
                      <a:pt x="84138" y="126332"/>
                      <a:pt x="88063" y="120984"/>
                    </a:cubicBezTo>
                    <a:cubicBezTo>
                      <a:pt x="90679" y="115637"/>
                      <a:pt x="97219" y="114300"/>
                      <a:pt x="102452" y="116974"/>
                    </a:cubicBezTo>
                    <a:close/>
                    <a:moveTo>
                      <a:pt x="159317" y="22225"/>
                    </a:moveTo>
                    <a:cubicBezTo>
                      <a:pt x="86817" y="27469"/>
                      <a:pt x="27498" y="86469"/>
                      <a:pt x="22225" y="158580"/>
                    </a:cubicBezTo>
                    <a:cubicBezTo>
                      <a:pt x="22225" y="158580"/>
                      <a:pt x="22225" y="158580"/>
                      <a:pt x="43316" y="158580"/>
                    </a:cubicBezTo>
                    <a:cubicBezTo>
                      <a:pt x="43316" y="158580"/>
                      <a:pt x="43316" y="158580"/>
                      <a:pt x="43316" y="179558"/>
                    </a:cubicBezTo>
                    <a:cubicBezTo>
                      <a:pt x="43316" y="179558"/>
                      <a:pt x="43316" y="179558"/>
                      <a:pt x="22225" y="179558"/>
                    </a:cubicBezTo>
                    <a:cubicBezTo>
                      <a:pt x="27498" y="251669"/>
                      <a:pt x="86817" y="310669"/>
                      <a:pt x="159317" y="315913"/>
                    </a:cubicBezTo>
                    <a:cubicBezTo>
                      <a:pt x="159317" y="315913"/>
                      <a:pt x="159317" y="315913"/>
                      <a:pt x="159317" y="294936"/>
                    </a:cubicBezTo>
                    <a:cubicBezTo>
                      <a:pt x="159317" y="294936"/>
                      <a:pt x="159317" y="294936"/>
                      <a:pt x="180408" y="294936"/>
                    </a:cubicBezTo>
                    <a:cubicBezTo>
                      <a:pt x="180408" y="294936"/>
                      <a:pt x="180408" y="294936"/>
                      <a:pt x="180408" y="315913"/>
                    </a:cubicBezTo>
                    <a:cubicBezTo>
                      <a:pt x="252909" y="310669"/>
                      <a:pt x="312227" y="251669"/>
                      <a:pt x="317500" y="179558"/>
                    </a:cubicBezTo>
                    <a:cubicBezTo>
                      <a:pt x="317500" y="179558"/>
                      <a:pt x="317500" y="179558"/>
                      <a:pt x="296409" y="179558"/>
                    </a:cubicBezTo>
                    <a:cubicBezTo>
                      <a:pt x="296409" y="179558"/>
                      <a:pt x="296409" y="179558"/>
                      <a:pt x="296409" y="158580"/>
                    </a:cubicBezTo>
                    <a:cubicBezTo>
                      <a:pt x="296409" y="158580"/>
                      <a:pt x="296409" y="158580"/>
                      <a:pt x="317500" y="158580"/>
                    </a:cubicBezTo>
                    <a:cubicBezTo>
                      <a:pt x="312227" y="86469"/>
                      <a:pt x="252909" y="27469"/>
                      <a:pt x="180408" y="22225"/>
                    </a:cubicBezTo>
                    <a:cubicBezTo>
                      <a:pt x="180408" y="22225"/>
                      <a:pt x="180408" y="22225"/>
                      <a:pt x="180408" y="43202"/>
                    </a:cubicBezTo>
                    <a:cubicBezTo>
                      <a:pt x="180408" y="43202"/>
                      <a:pt x="180408" y="43202"/>
                      <a:pt x="159317" y="43202"/>
                    </a:cubicBezTo>
                    <a:cubicBezTo>
                      <a:pt x="159317" y="43202"/>
                      <a:pt x="159317" y="43202"/>
                      <a:pt x="159317" y="22225"/>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椭圆 51"/>
              <p:cNvSpPr/>
              <p:nvPr/>
            </p:nvSpPr>
            <p:spPr bwMode="auto">
              <a:xfrm>
                <a:off x="5286086" y="3222428"/>
                <a:ext cx="578090" cy="58041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椭圆 52"/>
              <p:cNvSpPr/>
              <p:nvPr/>
            </p:nvSpPr>
            <p:spPr bwMode="auto">
              <a:xfrm rot="18900000">
                <a:off x="6188824" y="2317942"/>
                <a:ext cx="581584" cy="580421"/>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任意多边形: 形状 53"/>
              <p:cNvSpPr/>
              <p:nvPr/>
            </p:nvSpPr>
            <p:spPr bwMode="auto">
              <a:xfrm>
                <a:off x="5370827" y="3295147"/>
                <a:ext cx="410257" cy="410256"/>
              </a:xfrm>
              <a:custGeom>
                <a:avLst/>
                <a:gdLst>
                  <a:gd name="connsiteX0" fmla="*/ 102452 w 338138"/>
                  <a:gd name="connsiteY0" fmla="*/ 116974 h 338138"/>
                  <a:gd name="connsiteX1" fmla="*/ 158700 w 338138"/>
                  <a:gd name="connsiteY1" fmla="*/ 150395 h 338138"/>
                  <a:gd name="connsiteX2" fmla="*/ 169165 w 338138"/>
                  <a:gd name="connsiteY2" fmla="*/ 147721 h 338138"/>
                  <a:gd name="connsiteX3" fmla="*/ 183554 w 338138"/>
                  <a:gd name="connsiteY3" fmla="*/ 154406 h 338138"/>
                  <a:gd name="connsiteX4" fmla="*/ 238495 w 338138"/>
                  <a:gd name="connsiteY4" fmla="*/ 122321 h 338138"/>
                  <a:gd name="connsiteX5" fmla="*/ 246343 w 338138"/>
                  <a:gd name="connsiteY5" fmla="*/ 123658 h 338138"/>
                  <a:gd name="connsiteX6" fmla="*/ 243727 w 338138"/>
                  <a:gd name="connsiteY6" fmla="*/ 130342 h 338138"/>
                  <a:gd name="connsiteX7" fmla="*/ 188787 w 338138"/>
                  <a:gd name="connsiteY7" fmla="*/ 163763 h 338138"/>
                  <a:gd name="connsiteX8" fmla="*/ 190095 w 338138"/>
                  <a:gd name="connsiteY8" fmla="*/ 169111 h 338138"/>
                  <a:gd name="connsiteX9" fmla="*/ 169165 w 338138"/>
                  <a:gd name="connsiteY9" fmla="*/ 190500 h 338138"/>
                  <a:gd name="connsiteX10" fmla="*/ 148235 w 338138"/>
                  <a:gd name="connsiteY10" fmla="*/ 169111 h 338138"/>
                  <a:gd name="connsiteX11" fmla="*/ 91987 w 338138"/>
                  <a:gd name="connsiteY11" fmla="*/ 135690 h 338138"/>
                  <a:gd name="connsiteX12" fmla="*/ 88063 w 338138"/>
                  <a:gd name="connsiteY12" fmla="*/ 120984 h 338138"/>
                  <a:gd name="connsiteX13" fmla="*/ 102452 w 338138"/>
                  <a:gd name="connsiteY13" fmla="*/ 116974 h 338138"/>
                  <a:gd name="connsiteX14" fmla="*/ 159317 w 338138"/>
                  <a:gd name="connsiteY14" fmla="*/ 22225 h 338138"/>
                  <a:gd name="connsiteX15" fmla="*/ 22225 w 338138"/>
                  <a:gd name="connsiteY15" fmla="*/ 158580 h 338138"/>
                  <a:gd name="connsiteX16" fmla="*/ 43316 w 338138"/>
                  <a:gd name="connsiteY16" fmla="*/ 158580 h 338138"/>
                  <a:gd name="connsiteX17" fmla="*/ 43316 w 338138"/>
                  <a:gd name="connsiteY17" fmla="*/ 179558 h 338138"/>
                  <a:gd name="connsiteX18" fmla="*/ 22225 w 338138"/>
                  <a:gd name="connsiteY18" fmla="*/ 179558 h 338138"/>
                  <a:gd name="connsiteX19" fmla="*/ 159317 w 338138"/>
                  <a:gd name="connsiteY19" fmla="*/ 315913 h 338138"/>
                  <a:gd name="connsiteX20" fmla="*/ 159317 w 338138"/>
                  <a:gd name="connsiteY20" fmla="*/ 294936 h 338138"/>
                  <a:gd name="connsiteX21" fmla="*/ 180408 w 338138"/>
                  <a:gd name="connsiteY21" fmla="*/ 294936 h 338138"/>
                  <a:gd name="connsiteX22" fmla="*/ 180408 w 338138"/>
                  <a:gd name="connsiteY22" fmla="*/ 315913 h 338138"/>
                  <a:gd name="connsiteX23" fmla="*/ 317500 w 338138"/>
                  <a:gd name="connsiteY23" fmla="*/ 179558 h 338138"/>
                  <a:gd name="connsiteX24" fmla="*/ 296409 w 338138"/>
                  <a:gd name="connsiteY24" fmla="*/ 179558 h 338138"/>
                  <a:gd name="connsiteX25" fmla="*/ 296409 w 338138"/>
                  <a:gd name="connsiteY25" fmla="*/ 158580 h 338138"/>
                  <a:gd name="connsiteX26" fmla="*/ 317500 w 338138"/>
                  <a:gd name="connsiteY26" fmla="*/ 158580 h 338138"/>
                  <a:gd name="connsiteX27" fmla="*/ 180408 w 338138"/>
                  <a:gd name="connsiteY27" fmla="*/ 22225 h 338138"/>
                  <a:gd name="connsiteX28" fmla="*/ 180408 w 338138"/>
                  <a:gd name="connsiteY28" fmla="*/ 43202 h 338138"/>
                  <a:gd name="connsiteX29" fmla="*/ 159317 w 338138"/>
                  <a:gd name="connsiteY29" fmla="*/ 43202 h 338138"/>
                  <a:gd name="connsiteX30" fmla="*/ 159317 w 338138"/>
                  <a:gd name="connsiteY30" fmla="*/ 22225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02452" y="116974"/>
                    </a:moveTo>
                    <a:cubicBezTo>
                      <a:pt x="158700" y="150395"/>
                      <a:pt x="158700" y="150395"/>
                      <a:pt x="158700" y="150395"/>
                    </a:cubicBezTo>
                    <a:cubicBezTo>
                      <a:pt x="162624" y="149058"/>
                      <a:pt x="165241" y="147721"/>
                      <a:pt x="169165" y="147721"/>
                    </a:cubicBezTo>
                    <a:cubicBezTo>
                      <a:pt x="174397" y="147721"/>
                      <a:pt x="179630" y="150395"/>
                      <a:pt x="183554" y="154406"/>
                    </a:cubicBezTo>
                    <a:cubicBezTo>
                      <a:pt x="238495" y="122321"/>
                      <a:pt x="238495" y="122321"/>
                      <a:pt x="238495" y="122321"/>
                    </a:cubicBezTo>
                    <a:cubicBezTo>
                      <a:pt x="241111" y="119648"/>
                      <a:pt x="245035" y="120984"/>
                      <a:pt x="246343" y="123658"/>
                    </a:cubicBezTo>
                    <a:cubicBezTo>
                      <a:pt x="247651" y="126332"/>
                      <a:pt x="246343" y="129006"/>
                      <a:pt x="243727" y="130342"/>
                    </a:cubicBezTo>
                    <a:cubicBezTo>
                      <a:pt x="188787" y="163763"/>
                      <a:pt x="188787" y="163763"/>
                      <a:pt x="188787" y="163763"/>
                    </a:cubicBezTo>
                    <a:cubicBezTo>
                      <a:pt x="190095" y="165100"/>
                      <a:pt x="190095" y="167774"/>
                      <a:pt x="190095" y="169111"/>
                    </a:cubicBezTo>
                    <a:cubicBezTo>
                      <a:pt x="190095" y="181142"/>
                      <a:pt x="180938" y="190500"/>
                      <a:pt x="169165" y="190500"/>
                    </a:cubicBezTo>
                    <a:cubicBezTo>
                      <a:pt x="157392" y="190500"/>
                      <a:pt x="148235" y="181142"/>
                      <a:pt x="148235" y="169111"/>
                    </a:cubicBezTo>
                    <a:cubicBezTo>
                      <a:pt x="91987" y="135690"/>
                      <a:pt x="91987" y="135690"/>
                      <a:pt x="91987" y="135690"/>
                    </a:cubicBezTo>
                    <a:cubicBezTo>
                      <a:pt x="86754" y="133016"/>
                      <a:pt x="84138" y="126332"/>
                      <a:pt x="88063" y="120984"/>
                    </a:cubicBezTo>
                    <a:cubicBezTo>
                      <a:pt x="90679" y="115637"/>
                      <a:pt x="97219" y="114300"/>
                      <a:pt x="102452" y="116974"/>
                    </a:cubicBezTo>
                    <a:close/>
                    <a:moveTo>
                      <a:pt x="159317" y="22225"/>
                    </a:moveTo>
                    <a:cubicBezTo>
                      <a:pt x="86817" y="27469"/>
                      <a:pt x="27498" y="86469"/>
                      <a:pt x="22225" y="158580"/>
                    </a:cubicBezTo>
                    <a:cubicBezTo>
                      <a:pt x="22225" y="158580"/>
                      <a:pt x="22225" y="158580"/>
                      <a:pt x="43316" y="158580"/>
                    </a:cubicBezTo>
                    <a:cubicBezTo>
                      <a:pt x="43316" y="158580"/>
                      <a:pt x="43316" y="158580"/>
                      <a:pt x="43316" y="179558"/>
                    </a:cubicBezTo>
                    <a:cubicBezTo>
                      <a:pt x="43316" y="179558"/>
                      <a:pt x="43316" y="179558"/>
                      <a:pt x="22225" y="179558"/>
                    </a:cubicBezTo>
                    <a:cubicBezTo>
                      <a:pt x="27498" y="251669"/>
                      <a:pt x="86817" y="310669"/>
                      <a:pt x="159317" y="315913"/>
                    </a:cubicBezTo>
                    <a:cubicBezTo>
                      <a:pt x="159317" y="315913"/>
                      <a:pt x="159317" y="315913"/>
                      <a:pt x="159317" y="294936"/>
                    </a:cubicBezTo>
                    <a:cubicBezTo>
                      <a:pt x="159317" y="294936"/>
                      <a:pt x="159317" y="294936"/>
                      <a:pt x="180408" y="294936"/>
                    </a:cubicBezTo>
                    <a:cubicBezTo>
                      <a:pt x="180408" y="294936"/>
                      <a:pt x="180408" y="294936"/>
                      <a:pt x="180408" y="315913"/>
                    </a:cubicBezTo>
                    <a:cubicBezTo>
                      <a:pt x="252909" y="310669"/>
                      <a:pt x="312227" y="251669"/>
                      <a:pt x="317500" y="179558"/>
                    </a:cubicBezTo>
                    <a:cubicBezTo>
                      <a:pt x="317500" y="179558"/>
                      <a:pt x="317500" y="179558"/>
                      <a:pt x="296409" y="179558"/>
                    </a:cubicBezTo>
                    <a:cubicBezTo>
                      <a:pt x="296409" y="179558"/>
                      <a:pt x="296409" y="179558"/>
                      <a:pt x="296409" y="158580"/>
                    </a:cubicBezTo>
                    <a:cubicBezTo>
                      <a:pt x="296409" y="158580"/>
                      <a:pt x="296409" y="158580"/>
                      <a:pt x="317500" y="158580"/>
                    </a:cubicBezTo>
                    <a:cubicBezTo>
                      <a:pt x="312227" y="86469"/>
                      <a:pt x="252909" y="27469"/>
                      <a:pt x="180408" y="22225"/>
                    </a:cubicBezTo>
                    <a:cubicBezTo>
                      <a:pt x="180408" y="22225"/>
                      <a:pt x="180408" y="22225"/>
                      <a:pt x="180408" y="43202"/>
                    </a:cubicBezTo>
                    <a:cubicBezTo>
                      <a:pt x="180408" y="43202"/>
                      <a:pt x="180408" y="43202"/>
                      <a:pt x="159317" y="43202"/>
                    </a:cubicBezTo>
                    <a:cubicBezTo>
                      <a:pt x="159317" y="43202"/>
                      <a:pt x="159317" y="43202"/>
                      <a:pt x="159317" y="22225"/>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矩形 44"/>
              <p:cNvSpPr>
                <a:spLocks noChangeAspect="1"/>
              </p:cNvSpPr>
              <p:nvPr/>
            </p:nvSpPr>
            <p:spPr bwMode="auto">
              <a:xfrm rot="19800000">
                <a:off x="7131126" y="2469559"/>
                <a:ext cx="2445217" cy="660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6" name="任意多边形: 形状 45"/>
              <p:cNvSpPr/>
              <p:nvPr/>
            </p:nvSpPr>
            <p:spPr bwMode="auto">
              <a:xfrm rot="19800000">
                <a:off x="7134040" y="2469403"/>
                <a:ext cx="2440555" cy="663170"/>
              </a:xfrm>
              <a:custGeom>
                <a:avLst/>
                <a:gdLst>
                  <a:gd name="T0" fmla="*/ 765 w 886"/>
                  <a:gd name="T1" fmla="*/ 0 h 241"/>
                  <a:gd name="T2" fmla="*/ 699 w 886"/>
                  <a:gd name="T3" fmla="*/ 19 h 241"/>
                  <a:gd name="T4" fmla="*/ 697 w 886"/>
                  <a:gd name="T5" fmla="*/ 21 h 241"/>
                  <a:gd name="T6" fmla="*/ 443 w 886"/>
                  <a:gd name="T7" fmla="*/ 94 h 241"/>
                  <a:gd name="T8" fmla="*/ 189 w 886"/>
                  <a:gd name="T9" fmla="*/ 21 h 241"/>
                  <a:gd name="T10" fmla="*/ 187 w 886"/>
                  <a:gd name="T11" fmla="*/ 20 h 241"/>
                  <a:gd name="T12" fmla="*/ 121 w 886"/>
                  <a:gd name="T13" fmla="*/ 0 h 241"/>
                  <a:gd name="T14" fmla="*/ 0 w 886"/>
                  <a:gd name="T15" fmla="*/ 120 h 241"/>
                  <a:gd name="T16" fmla="*/ 0 w 886"/>
                  <a:gd name="T17" fmla="*/ 120 h 241"/>
                  <a:gd name="T18" fmla="*/ 121 w 886"/>
                  <a:gd name="T19" fmla="*/ 241 h 241"/>
                  <a:gd name="T20" fmla="*/ 187 w 886"/>
                  <a:gd name="T21" fmla="*/ 221 h 241"/>
                  <a:gd name="T22" fmla="*/ 189 w 886"/>
                  <a:gd name="T23" fmla="*/ 220 h 241"/>
                  <a:gd name="T24" fmla="*/ 443 w 886"/>
                  <a:gd name="T25" fmla="*/ 146 h 241"/>
                  <a:gd name="T26" fmla="*/ 697 w 886"/>
                  <a:gd name="T27" fmla="*/ 220 h 241"/>
                  <a:gd name="T28" fmla="*/ 699 w 886"/>
                  <a:gd name="T29" fmla="*/ 221 h 241"/>
                  <a:gd name="T30" fmla="*/ 765 w 886"/>
                  <a:gd name="T31" fmla="*/ 241 h 241"/>
                  <a:gd name="T32" fmla="*/ 886 w 886"/>
                  <a:gd name="T33" fmla="*/ 120 h 241"/>
                  <a:gd name="T34" fmla="*/ 765 w 886"/>
                  <a:gd name="T35"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6" h="241">
                    <a:moveTo>
                      <a:pt x="765" y="0"/>
                    </a:moveTo>
                    <a:cubicBezTo>
                      <a:pt x="741" y="0"/>
                      <a:pt x="718" y="7"/>
                      <a:pt x="699" y="19"/>
                    </a:cubicBezTo>
                    <a:cubicBezTo>
                      <a:pt x="699" y="20"/>
                      <a:pt x="698" y="20"/>
                      <a:pt x="697" y="21"/>
                    </a:cubicBezTo>
                    <a:cubicBezTo>
                      <a:pt x="624" y="67"/>
                      <a:pt x="537" y="94"/>
                      <a:pt x="443" y="94"/>
                    </a:cubicBezTo>
                    <a:cubicBezTo>
                      <a:pt x="349" y="94"/>
                      <a:pt x="262" y="67"/>
                      <a:pt x="189" y="21"/>
                    </a:cubicBezTo>
                    <a:cubicBezTo>
                      <a:pt x="188" y="20"/>
                      <a:pt x="188" y="20"/>
                      <a:pt x="187" y="20"/>
                    </a:cubicBezTo>
                    <a:cubicBezTo>
                      <a:pt x="168" y="7"/>
                      <a:pt x="145" y="0"/>
                      <a:pt x="121" y="0"/>
                    </a:cubicBezTo>
                    <a:cubicBezTo>
                      <a:pt x="54" y="0"/>
                      <a:pt x="0" y="54"/>
                      <a:pt x="0" y="120"/>
                    </a:cubicBezTo>
                    <a:cubicBezTo>
                      <a:pt x="0" y="120"/>
                      <a:pt x="0" y="120"/>
                      <a:pt x="0" y="120"/>
                    </a:cubicBezTo>
                    <a:cubicBezTo>
                      <a:pt x="0" y="187"/>
                      <a:pt x="54" y="241"/>
                      <a:pt x="121" y="241"/>
                    </a:cubicBezTo>
                    <a:cubicBezTo>
                      <a:pt x="145" y="241"/>
                      <a:pt x="168" y="233"/>
                      <a:pt x="187" y="221"/>
                    </a:cubicBezTo>
                    <a:cubicBezTo>
                      <a:pt x="187" y="220"/>
                      <a:pt x="188" y="220"/>
                      <a:pt x="189" y="220"/>
                    </a:cubicBezTo>
                    <a:cubicBezTo>
                      <a:pt x="262" y="173"/>
                      <a:pt x="349" y="146"/>
                      <a:pt x="443" y="146"/>
                    </a:cubicBezTo>
                    <a:cubicBezTo>
                      <a:pt x="537" y="146"/>
                      <a:pt x="624" y="173"/>
                      <a:pt x="697" y="220"/>
                    </a:cubicBezTo>
                    <a:cubicBezTo>
                      <a:pt x="698" y="220"/>
                      <a:pt x="698" y="220"/>
                      <a:pt x="699" y="221"/>
                    </a:cubicBezTo>
                    <a:cubicBezTo>
                      <a:pt x="718" y="233"/>
                      <a:pt x="741" y="241"/>
                      <a:pt x="765" y="241"/>
                    </a:cubicBezTo>
                    <a:cubicBezTo>
                      <a:pt x="832" y="241"/>
                      <a:pt x="886" y="187"/>
                      <a:pt x="886" y="120"/>
                    </a:cubicBezTo>
                    <a:cubicBezTo>
                      <a:pt x="886" y="54"/>
                      <a:pt x="832" y="0"/>
                      <a:pt x="765" y="0"/>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椭圆 46"/>
              <p:cNvSpPr/>
              <p:nvPr/>
            </p:nvSpPr>
            <p:spPr bwMode="auto">
              <a:xfrm rot="19800000">
                <a:off x="7295274" y="2955338"/>
                <a:ext cx="580419" cy="58041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椭圆 47"/>
              <p:cNvSpPr/>
              <p:nvPr/>
            </p:nvSpPr>
            <p:spPr bwMode="auto">
              <a:xfrm>
                <a:off x="8833526" y="2067228"/>
                <a:ext cx="580419" cy="58041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任意多边形: 形状 48"/>
              <p:cNvSpPr/>
              <p:nvPr/>
            </p:nvSpPr>
            <p:spPr bwMode="auto">
              <a:xfrm>
                <a:off x="8918565" y="2142913"/>
                <a:ext cx="410256" cy="410256"/>
              </a:xfrm>
              <a:custGeom>
                <a:avLst/>
                <a:gdLst>
                  <a:gd name="connsiteX0" fmla="*/ 102452 w 338138"/>
                  <a:gd name="connsiteY0" fmla="*/ 116974 h 338138"/>
                  <a:gd name="connsiteX1" fmla="*/ 158700 w 338138"/>
                  <a:gd name="connsiteY1" fmla="*/ 150395 h 338138"/>
                  <a:gd name="connsiteX2" fmla="*/ 169165 w 338138"/>
                  <a:gd name="connsiteY2" fmla="*/ 147721 h 338138"/>
                  <a:gd name="connsiteX3" fmla="*/ 183554 w 338138"/>
                  <a:gd name="connsiteY3" fmla="*/ 154406 h 338138"/>
                  <a:gd name="connsiteX4" fmla="*/ 238495 w 338138"/>
                  <a:gd name="connsiteY4" fmla="*/ 122321 h 338138"/>
                  <a:gd name="connsiteX5" fmla="*/ 246343 w 338138"/>
                  <a:gd name="connsiteY5" fmla="*/ 123658 h 338138"/>
                  <a:gd name="connsiteX6" fmla="*/ 243727 w 338138"/>
                  <a:gd name="connsiteY6" fmla="*/ 130342 h 338138"/>
                  <a:gd name="connsiteX7" fmla="*/ 188787 w 338138"/>
                  <a:gd name="connsiteY7" fmla="*/ 163763 h 338138"/>
                  <a:gd name="connsiteX8" fmla="*/ 190095 w 338138"/>
                  <a:gd name="connsiteY8" fmla="*/ 169111 h 338138"/>
                  <a:gd name="connsiteX9" fmla="*/ 169165 w 338138"/>
                  <a:gd name="connsiteY9" fmla="*/ 190500 h 338138"/>
                  <a:gd name="connsiteX10" fmla="*/ 148235 w 338138"/>
                  <a:gd name="connsiteY10" fmla="*/ 169111 h 338138"/>
                  <a:gd name="connsiteX11" fmla="*/ 91987 w 338138"/>
                  <a:gd name="connsiteY11" fmla="*/ 135690 h 338138"/>
                  <a:gd name="connsiteX12" fmla="*/ 88063 w 338138"/>
                  <a:gd name="connsiteY12" fmla="*/ 120984 h 338138"/>
                  <a:gd name="connsiteX13" fmla="*/ 102452 w 338138"/>
                  <a:gd name="connsiteY13" fmla="*/ 116974 h 338138"/>
                  <a:gd name="connsiteX14" fmla="*/ 159317 w 338138"/>
                  <a:gd name="connsiteY14" fmla="*/ 22225 h 338138"/>
                  <a:gd name="connsiteX15" fmla="*/ 22225 w 338138"/>
                  <a:gd name="connsiteY15" fmla="*/ 158580 h 338138"/>
                  <a:gd name="connsiteX16" fmla="*/ 43316 w 338138"/>
                  <a:gd name="connsiteY16" fmla="*/ 158580 h 338138"/>
                  <a:gd name="connsiteX17" fmla="*/ 43316 w 338138"/>
                  <a:gd name="connsiteY17" fmla="*/ 179558 h 338138"/>
                  <a:gd name="connsiteX18" fmla="*/ 22225 w 338138"/>
                  <a:gd name="connsiteY18" fmla="*/ 179558 h 338138"/>
                  <a:gd name="connsiteX19" fmla="*/ 159317 w 338138"/>
                  <a:gd name="connsiteY19" fmla="*/ 315913 h 338138"/>
                  <a:gd name="connsiteX20" fmla="*/ 159317 w 338138"/>
                  <a:gd name="connsiteY20" fmla="*/ 294936 h 338138"/>
                  <a:gd name="connsiteX21" fmla="*/ 180408 w 338138"/>
                  <a:gd name="connsiteY21" fmla="*/ 294936 h 338138"/>
                  <a:gd name="connsiteX22" fmla="*/ 180408 w 338138"/>
                  <a:gd name="connsiteY22" fmla="*/ 315913 h 338138"/>
                  <a:gd name="connsiteX23" fmla="*/ 317500 w 338138"/>
                  <a:gd name="connsiteY23" fmla="*/ 179558 h 338138"/>
                  <a:gd name="connsiteX24" fmla="*/ 296409 w 338138"/>
                  <a:gd name="connsiteY24" fmla="*/ 179558 h 338138"/>
                  <a:gd name="connsiteX25" fmla="*/ 296409 w 338138"/>
                  <a:gd name="connsiteY25" fmla="*/ 158580 h 338138"/>
                  <a:gd name="connsiteX26" fmla="*/ 317500 w 338138"/>
                  <a:gd name="connsiteY26" fmla="*/ 158580 h 338138"/>
                  <a:gd name="connsiteX27" fmla="*/ 180408 w 338138"/>
                  <a:gd name="connsiteY27" fmla="*/ 22225 h 338138"/>
                  <a:gd name="connsiteX28" fmla="*/ 180408 w 338138"/>
                  <a:gd name="connsiteY28" fmla="*/ 43202 h 338138"/>
                  <a:gd name="connsiteX29" fmla="*/ 159317 w 338138"/>
                  <a:gd name="connsiteY29" fmla="*/ 43202 h 338138"/>
                  <a:gd name="connsiteX30" fmla="*/ 159317 w 338138"/>
                  <a:gd name="connsiteY30" fmla="*/ 22225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02452" y="116974"/>
                    </a:moveTo>
                    <a:cubicBezTo>
                      <a:pt x="158700" y="150395"/>
                      <a:pt x="158700" y="150395"/>
                      <a:pt x="158700" y="150395"/>
                    </a:cubicBezTo>
                    <a:cubicBezTo>
                      <a:pt x="162624" y="149058"/>
                      <a:pt x="165241" y="147721"/>
                      <a:pt x="169165" y="147721"/>
                    </a:cubicBezTo>
                    <a:cubicBezTo>
                      <a:pt x="174397" y="147721"/>
                      <a:pt x="179630" y="150395"/>
                      <a:pt x="183554" y="154406"/>
                    </a:cubicBezTo>
                    <a:cubicBezTo>
                      <a:pt x="238495" y="122321"/>
                      <a:pt x="238495" y="122321"/>
                      <a:pt x="238495" y="122321"/>
                    </a:cubicBezTo>
                    <a:cubicBezTo>
                      <a:pt x="241111" y="119648"/>
                      <a:pt x="245035" y="120984"/>
                      <a:pt x="246343" y="123658"/>
                    </a:cubicBezTo>
                    <a:cubicBezTo>
                      <a:pt x="247651" y="126332"/>
                      <a:pt x="246343" y="129006"/>
                      <a:pt x="243727" y="130342"/>
                    </a:cubicBezTo>
                    <a:cubicBezTo>
                      <a:pt x="188787" y="163763"/>
                      <a:pt x="188787" y="163763"/>
                      <a:pt x="188787" y="163763"/>
                    </a:cubicBezTo>
                    <a:cubicBezTo>
                      <a:pt x="190095" y="165100"/>
                      <a:pt x="190095" y="167774"/>
                      <a:pt x="190095" y="169111"/>
                    </a:cubicBezTo>
                    <a:cubicBezTo>
                      <a:pt x="190095" y="181142"/>
                      <a:pt x="180938" y="190500"/>
                      <a:pt x="169165" y="190500"/>
                    </a:cubicBezTo>
                    <a:cubicBezTo>
                      <a:pt x="157392" y="190500"/>
                      <a:pt x="148235" y="181142"/>
                      <a:pt x="148235" y="169111"/>
                    </a:cubicBezTo>
                    <a:cubicBezTo>
                      <a:pt x="91987" y="135690"/>
                      <a:pt x="91987" y="135690"/>
                      <a:pt x="91987" y="135690"/>
                    </a:cubicBezTo>
                    <a:cubicBezTo>
                      <a:pt x="86754" y="133016"/>
                      <a:pt x="84138" y="126332"/>
                      <a:pt x="88063" y="120984"/>
                    </a:cubicBezTo>
                    <a:cubicBezTo>
                      <a:pt x="90679" y="115637"/>
                      <a:pt x="97219" y="114300"/>
                      <a:pt x="102452" y="116974"/>
                    </a:cubicBezTo>
                    <a:close/>
                    <a:moveTo>
                      <a:pt x="159317" y="22225"/>
                    </a:moveTo>
                    <a:cubicBezTo>
                      <a:pt x="86817" y="27469"/>
                      <a:pt x="27498" y="86469"/>
                      <a:pt x="22225" y="158580"/>
                    </a:cubicBezTo>
                    <a:cubicBezTo>
                      <a:pt x="22225" y="158580"/>
                      <a:pt x="22225" y="158580"/>
                      <a:pt x="43316" y="158580"/>
                    </a:cubicBezTo>
                    <a:cubicBezTo>
                      <a:pt x="43316" y="158580"/>
                      <a:pt x="43316" y="158580"/>
                      <a:pt x="43316" y="179558"/>
                    </a:cubicBezTo>
                    <a:cubicBezTo>
                      <a:pt x="43316" y="179558"/>
                      <a:pt x="43316" y="179558"/>
                      <a:pt x="22225" y="179558"/>
                    </a:cubicBezTo>
                    <a:cubicBezTo>
                      <a:pt x="27498" y="251669"/>
                      <a:pt x="86817" y="310669"/>
                      <a:pt x="159317" y="315913"/>
                    </a:cubicBezTo>
                    <a:cubicBezTo>
                      <a:pt x="159317" y="315913"/>
                      <a:pt x="159317" y="315913"/>
                      <a:pt x="159317" y="294936"/>
                    </a:cubicBezTo>
                    <a:cubicBezTo>
                      <a:pt x="159317" y="294936"/>
                      <a:pt x="159317" y="294936"/>
                      <a:pt x="180408" y="294936"/>
                    </a:cubicBezTo>
                    <a:cubicBezTo>
                      <a:pt x="180408" y="294936"/>
                      <a:pt x="180408" y="294936"/>
                      <a:pt x="180408" y="315913"/>
                    </a:cubicBezTo>
                    <a:cubicBezTo>
                      <a:pt x="252909" y="310669"/>
                      <a:pt x="312227" y="251669"/>
                      <a:pt x="317500" y="179558"/>
                    </a:cubicBezTo>
                    <a:cubicBezTo>
                      <a:pt x="317500" y="179558"/>
                      <a:pt x="317500" y="179558"/>
                      <a:pt x="296409" y="179558"/>
                    </a:cubicBezTo>
                    <a:cubicBezTo>
                      <a:pt x="296409" y="179558"/>
                      <a:pt x="296409" y="179558"/>
                      <a:pt x="296409" y="158580"/>
                    </a:cubicBezTo>
                    <a:cubicBezTo>
                      <a:pt x="296409" y="158580"/>
                      <a:pt x="296409" y="158580"/>
                      <a:pt x="317500" y="158580"/>
                    </a:cubicBezTo>
                    <a:cubicBezTo>
                      <a:pt x="312227" y="86469"/>
                      <a:pt x="252909" y="27469"/>
                      <a:pt x="180408" y="22225"/>
                    </a:cubicBezTo>
                    <a:cubicBezTo>
                      <a:pt x="180408" y="22225"/>
                      <a:pt x="180408" y="22225"/>
                      <a:pt x="180408" y="43202"/>
                    </a:cubicBezTo>
                    <a:cubicBezTo>
                      <a:pt x="180408" y="43202"/>
                      <a:pt x="180408" y="43202"/>
                      <a:pt x="159317" y="43202"/>
                    </a:cubicBezTo>
                    <a:cubicBezTo>
                      <a:pt x="159317" y="43202"/>
                      <a:pt x="159317" y="43202"/>
                      <a:pt x="159317" y="22225"/>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矩形 38"/>
              <p:cNvSpPr>
                <a:spLocks noChangeAspect="1"/>
              </p:cNvSpPr>
              <p:nvPr/>
            </p:nvSpPr>
            <p:spPr bwMode="auto">
              <a:xfrm rot="1800000">
                <a:off x="6061517" y="2592132"/>
                <a:ext cx="1940556" cy="6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 name="任意多边形: 形状 39"/>
              <p:cNvSpPr/>
              <p:nvPr/>
            </p:nvSpPr>
            <p:spPr bwMode="auto">
              <a:xfrm rot="1800000">
                <a:off x="6061517" y="2594463"/>
                <a:ext cx="1940556" cy="664337"/>
              </a:xfrm>
              <a:custGeom>
                <a:avLst/>
                <a:gdLst>
                  <a:gd name="T0" fmla="*/ 585 w 705"/>
                  <a:gd name="T1" fmla="*/ 0 h 241"/>
                  <a:gd name="T2" fmla="*/ 500 w 705"/>
                  <a:gd name="T3" fmla="*/ 35 h 241"/>
                  <a:gd name="T4" fmla="*/ 494 w 705"/>
                  <a:gd name="T5" fmla="*/ 41 h 241"/>
                  <a:gd name="T6" fmla="*/ 352 w 705"/>
                  <a:gd name="T7" fmla="*/ 101 h 241"/>
                  <a:gd name="T8" fmla="*/ 211 w 705"/>
                  <a:gd name="T9" fmla="*/ 41 h 241"/>
                  <a:gd name="T10" fmla="*/ 205 w 705"/>
                  <a:gd name="T11" fmla="*/ 35 h 241"/>
                  <a:gd name="T12" fmla="*/ 120 w 705"/>
                  <a:gd name="T13" fmla="*/ 0 h 241"/>
                  <a:gd name="T14" fmla="*/ 0 w 705"/>
                  <a:gd name="T15" fmla="*/ 120 h 241"/>
                  <a:gd name="T16" fmla="*/ 120 w 705"/>
                  <a:gd name="T17" fmla="*/ 241 h 241"/>
                  <a:gd name="T18" fmla="*/ 205 w 705"/>
                  <a:gd name="T19" fmla="*/ 206 h 241"/>
                  <a:gd name="T20" fmla="*/ 211 w 705"/>
                  <a:gd name="T21" fmla="*/ 199 h 241"/>
                  <a:gd name="T22" fmla="*/ 352 w 705"/>
                  <a:gd name="T23" fmla="*/ 140 h 241"/>
                  <a:gd name="T24" fmla="*/ 494 w 705"/>
                  <a:gd name="T25" fmla="*/ 199 h 241"/>
                  <a:gd name="T26" fmla="*/ 500 w 705"/>
                  <a:gd name="T27" fmla="*/ 206 h 241"/>
                  <a:gd name="T28" fmla="*/ 585 w 705"/>
                  <a:gd name="T29" fmla="*/ 241 h 241"/>
                  <a:gd name="T30" fmla="*/ 705 w 705"/>
                  <a:gd name="T31" fmla="*/ 120 h 241"/>
                  <a:gd name="T32" fmla="*/ 585 w 705"/>
                  <a:gd name="T33"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5" h="241">
                    <a:moveTo>
                      <a:pt x="585" y="0"/>
                    </a:moveTo>
                    <a:cubicBezTo>
                      <a:pt x="552" y="0"/>
                      <a:pt x="522" y="13"/>
                      <a:pt x="500" y="35"/>
                    </a:cubicBezTo>
                    <a:cubicBezTo>
                      <a:pt x="498" y="37"/>
                      <a:pt x="496" y="39"/>
                      <a:pt x="494" y="41"/>
                    </a:cubicBezTo>
                    <a:cubicBezTo>
                      <a:pt x="458" y="78"/>
                      <a:pt x="408" y="101"/>
                      <a:pt x="352" y="101"/>
                    </a:cubicBezTo>
                    <a:cubicBezTo>
                      <a:pt x="297" y="101"/>
                      <a:pt x="247" y="78"/>
                      <a:pt x="211" y="41"/>
                    </a:cubicBezTo>
                    <a:cubicBezTo>
                      <a:pt x="209" y="39"/>
                      <a:pt x="207" y="37"/>
                      <a:pt x="205" y="35"/>
                    </a:cubicBezTo>
                    <a:cubicBezTo>
                      <a:pt x="183" y="13"/>
                      <a:pt x="153" y="0"/>
                      <a:pt x="120" y="0"/>
                    </a:cubicBezTo>
                    <a:cubicBezTo>
                      <a:pt x="53" y="0"/>
                      <a:pt x="0" y="54"/>
                      <a:pt x="0" y="120"/>
                    </a:cubicBezTo>
                    <a:cubicBezTo>
                      <a:pt x="0" y="187"/>
                      <a:pt x="53" y="241"/>
                      <a:pt x="120" y="241"/>
                    </a:cubicBezTo>
                    <a:cubicBezTo>
                      <a:pt x="153" y="241"/>
                      <a:pt x="183" y="227"/>
                      <a:pt x="205" y="206"/>
                    </a:cubicBezTo>
                    <a:cubicBezTo>
                      <a:pt x="207" y="204"/>
                      <a:pt x="209" y="201"/>
                      <a:pt x="211" y="199"/>
                    </a:cubicBezTo>
                    <a:cubicBezTo>
                      <a:pt x="247" y="163"/>
                      <a:pt x="297" y="140"/>
                      <a:pt x="352" y="140"/>
                    </a:cubicBezTo>
                    <a:cubicBezTo>
                      <a:pt x="408" y="140"/>
                      <a:pt x="458" y="163"/>
                      <a:pt x="494" y="199"/>
                    </a:cubicBezTo>
                    <a:cubicBezTo>
                      <a:pt x="496" y="201"/>
                      <a:pt x="498" y="204"/>
                      <a:pt x="500" y="206"/>
                    </a:cubicBezTo>
                    <a:cubicBezTo>
                      <a:pt x="522" y="227"/>
                      <a:pt x="552" y="241"/>
                      <a:pt x="585" y="241"/>
                    </a:cubicBezTo>
                    <a:cubicBezTo>
                      <a:pt x="651" y="241"/>
                      <a:pt x="705" y="187"/>
                      <a:pt x="705" y="120"/>
                    </a:cubicBezTo>
                    <a:cubicBezTo>
                      <a:pt x="705" y="54"/>
                      <a:pt x="651" y="0"/>
                      <a:pt x="585"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椭圆 40"/>
              <p:cNvSpPr/>
              <p:nvPr/>
            </p:nvSpPr>
            <p:spPr bwMode="auto">
              <a:xfrm>
                <a:off x="6188112" y="2316200"/>
                <a:ext cx="578088" cy="580421"/>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椭圆 41"/>
              <p:cNvSpPr/>
              <p:nvPr/>
            </p:nvSpPr>
            <p:spPr bwMode="auto">
              <a:xfrm>
                <a:off x="7294128" y="2955768"/>
                <a:ext cx="581584" cy="580421"/>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任意多边形: 形状 42"/>
              <p:cNvSpPr/>
              <p:nvPr/>
            </p:nvSpPr>
            <p:spPr bwMode="auto">
              <a:xfrm>
                <a:off x="6273080" y="2392468"/>
                <a:ext cx="410256" cy="410257"/>
              </a:xfrm>
              <a:custGeom>
                <a:avLst/>
                <a:gdLst>
                  <a:gd name="connsiteX0" fmla="*/ 102452 w 338138"/>
                  <a:gd name="connsiteY0" fmla="*/ 116974 h 338138"/>
                  <a:gd name="connsiteX1" fmla="*/ 158700 w 338138"/>
                  <a:gd name="connsiteY1" fmla="*/ 150395 h 338138"/>
                  <a:gd name="connsiteX2" fmla="*/ 169165 w 338138"/>
                  <a:gd name="connsiteY2" fmla="*/ 147721 h 338138"/>
                  <a:gd name="connsiteX3" fmla="*/ 183554 w 338138"/>
                  <a:gd name="connsiteY3" fmla="*/ 154406 h 338138"/>
                  <a:gd name="connsiteX4" fmla="*/ 238495 w 338138"/>
                  <a:gd name="connsiteY4" fmla="*/ 122321 h 338138"/>
                  <a:gd name="connsiteX5" fmla="*/ 246343 w 338138"/>
                  <a:gd name="connsiteY5" fmla="*/ 123658 h 338138"/>
                  <a:gd name="connsiteX6" fmla="*/ 243727 w 338138"/>
                  <a:gd name="connsiteY6" fmla="*/ 130342 h 338138"/>
                  <a:gd name="connsiteX7" fmla="*/ 188787 w 338138"/>
                  <a:gd name="connsiteY7" fmla="*/ 163763 h 338138"/>
                  <a:gd name="connsiteX8" fmla="*/ 190095 w 338138"/>
                  <a:gd name="connsiteY8" fmla="*/ 169111 h 338138"/>
                  <a:gd name="connsiteX9" fmla="*/ 169165 w 338138"/>
                  <a:gd name="connsiteY9" fmla="*/ 190500 h 338138"/>
                  <a:gd name="connsiteX10" fmla="*/ 148235 w 338138"/>
                  <a:gd name="connsiteY10" fmla="*/ 169111 h 338138"/>
                  <a:gd name="connsiteX11" fmla="*/ 91987 w 338138"/>
                  <a:gd name="connsiteY11" fmla="*/ 135690 h 338138"/>
                  <a:gd name="connsiteX12" fmla="*/ 88063 w 338138"/>
                  <a:gd name="connsiteY12" fmla="*/ 120984 h 338138"/>
                  <a:gd name="connsiteX13" fmla="*/ 102452 w 338138"/>
                  <a:gd name="connsiteY13" fmla="*/ 116974 h 338138"/>
                  <a:gd name="connsiteX14" fmla="*/ 159317 w 338138"/>
                  <a:gd name="connsiteY14" fmla="*/ 22225 h 338138"/>
                  <a:gd name="connsiteX15" fmla="*/ 22225 w 338138"/>
                  <a:gd name="connsiteY15" fmla="*/ 158580 h 338138"/>
                  <a:gd name="connsiteX16" fmla="*/ 43316 w 338138"/>
                  <a:gd name="connsiteY16" fmla="*/ 158580 h 338138"/>
                  <a:gd name="connsiteX17" fmla="*/ 43316 w 338138"/>
                  <a:gd name="connsiteY17" fmla="*/ 179558 h 338138"/>
                  <a:gd name="connsiteX18" fmla="*/ 22225 w 338138"/>
                  <a:gd name="connsiteY18" fmla="*/ 179558 h 338138"/>
                  <a:gd name="connsiteX19" fmla="*/ 159317 w 338138"/>
                  <a:gd name="connsiteY19" fmla="*/ 315913 h 338138"/>
                  <a:gd name="connsiteX20" fmla="*/ 159317 w 338138"/>
                  <a:gd name="connsiteY20" fmla="*/ 294936 h 338138"/>
                  <a:gd name="connsiteX21" fmla="*/ 180408 w 338138"/>
                  <a:gd name="connsiteY21" fmla="*/ 294936 h 338138"/>
                  <a:gd name="connsiteX22" fmla="*/ 180408 w 338138"/>
                  <a:gd name="connsiteY22" fmla="*/ 315913 h 338138"/>
                  <a:gd name="connsiteX23" fmla="*/ 317500 w 338138"/>
                  <a:gd name="connsiteY23" fmla="*/ 179558 h 338138"/>
                  <a:gd name="connsiteX24" fmla="*/ 296409 w 338138"/>
                  <a:gd name="connsiteY24" fmla="*/ 179558 h 338138"/>
                  <a:gd name="connsiteX25" fmla="*/ 296409 w 338138"/>
                  <a:gd name="connsiteY25" fmla="*/ 158580 h 338138"/>
                  <a:gd name="connsiteX26" fmla="*/ 317500 w 338138"/>
                  <a:gd name="connsiteY26" fmla="*/ 158580 h 338138"/>
                  <a:gd name="connsiteX27" fmla="*/ 180408 w 338138"/>
                  <a:gd name="connsiteY27" fmla="*/ 22225 h 338138"/>
                  <a:gd name="connsiteX28" fmla="*/ 180408 w 338138"/>
                  <a:gd name="connsiteY28" fmla="*/ 43202 h 338138"/>
                  <a:gd name="connsiteX29" fmla="*/ 159317 w 338138"/>
                  <a:gd name="connsiteY29" fmla="*/ 43202 h 338138"/>
                  <a:gd name="connsiteX30" fmla="*/ 159317 w 338138"/>
                  <a:gd name="connsiteY30" fmla="*/ 22225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02452" y="116974"/>
                    </a:moveTo>
                    <a:cubicBezTo>
                      <a:pt x="158700" y="150395"/>
                      <a:pt x="158700" y="150395"/>
                      <a:pt x="158700" y="150395"/>
                    </a:cubicBezTo>
                    <a:cubicBezTo>
                      <a:pt x="162624" y="149058"/>
                      <a:pt x="165241" y="147721"/>
                      <a:pt x="169165" y="147721"/>
                    </a:cubicBezTo>
                    <a:cubicBezTo>
                      <a:pt x="174397" y="147721"/>
                      <a:pt x="179630" y="150395"/>
                      <a:pt x="183554" y="154406"/>
                    </a:cubicBezTo>
                    <a:cubicBezTo>
                      <a:pt x="238495" y="122321"/>
                      <a:pt x="238495" y="122321"/>
                      <a:pt x="238495" y="122321"/>
                    </a:cubicBezTo>
                    <a:cubicBezTo>
                      <a:pt x="241111" y="119648"/>
                      <a:pt x="245035" y="120984"/>
                      <a:pt x="246343" y="123658"/>
                    </a:cubicBezTo>
                    <a:cubicBezTo>
                      <a:pt x="247651" y="126332"/>
                      <a:pt x="246343" y="129006"/>
                      <a:pt x="243727" y="130342"/>
                    </a:cubicBezTo>
                    <a:cubicBezTo>
                      <a:pt x="188787" y="163763"/>
                      <a:pt x="188787" y="163763"/>
                      <a:pt x="188787" y="163763"/>
                    </a:cubicBezTo>
                    <a:cubicBezTo>
                      <a:pt x="190095" y="165100"/>
                      <a:pt x="190095" y="167774"/>
                      <a:pt x="190095" y="169111"/>
                    </a:cubicBezTo>
                    <a:cubicBezTo>
                      <a:pt x="190095" y="181142"/>
                      <a:pt x="180938" y="190500"/>
                      <a:pt x="169165" y="190500"/>
                    </a:cubicBezTo>
                    <a:cubicBezTo>
                      <a:pt x="157392" y="190500"/>
                      <a:pt x="148235" y="181142"/>
                      <a:pt x="148235" y="169111"/>
                    </a:cubicBezTo>
                    <a:cubicBezTo>
                      <a:pt x="91987" y="135690"/>
                      <a:pt x="91987" y="135690"/>
                      <a:pt x="91987" y="135690"/>
                    </a:cubicBezTo>
                    <a:cubicBezTo>
                      <a:pt x="86754" y="133016"/>
                      <a:pt x="84138" y="126332"/>
                      <a:pt x="88063" y="120984"/>
                    </a:cubicBezTo>
                    <a:cubicBezTo>
                      <a:pt x="90679" y="115637"/>
                      <a:pt x="97219" y="114300"/>
                      <a:pt x="102452" y="116974"/>
                    </a:cubicBezTo>
                    <a:close/>
                    <a:moveTo>
                      <a:pt x="159317" y="22225"/>
                    </a:moveTo>
                    <a:cubicBezTo>
                      <a:pt x="86817" y="27469"/>
                      <a:pt x="27498" y="86469"/>
                      <a:pt x="22225" y="158580"/>
                    </a:cubicBezTo>
                    <a:cubicBezTo>
                      <a:pt x="22225" y="158580"/>
                      <a:pt x="22225" y="158580"/>
                      <a:pt x="43316" y="158580"/>
                    </a:cubicBezTo>
                    <a:cubicBezTo>
                      <a:pt x="43316" y="158580"/>
                      <a:pt x="43316" y="158580"/>
                      <a:pt x="43316" y="179558"/>
                    </a:cubicBezTo>
                    <a:cubicBezTo>
                      <a:pt x="43316" y="179558"/>
                      <a:pt x="43316" y="179558"/>
                      <a:pt x="22225" y="179558"/>
                    </a:cubicBezTo>
                    <a:cubicBezTo>
                      <a:pt x="27498" y="251669"/>
                      <a:pt x="86817" y="310669"/>
                      <a:pt x="159317" y="315913"/>
                    </a:cubicBezTo>
                    <a:cubicBezTo>
                      <a:pt x="159317" y="315913"/>
                      <a:pt x="159317" y="315913"/>
                      <a:pt x="159317" y="294936"/>
                    </a:cubicBezTo>
                    <a:cubicBezTo>
                      <a:pt x="159317" y="294936"/>
                      <a:pt x="159317" y="294936"/>
                      <a:pt x="180408" y="294936"/>
                    </a:cubicBezTo>
                    <a:cubicBezTo>
                      <a:pt x="180408" y="294936"/>
                      <a:pt x="180408" y="294936"/>
                      <a:pt x="180408" y="315913"/>
                    </a:cubicBezTo>
                    <a:cubicBezTo>
                      <a:pt x="252909" y="310669"/>
                      <a:pt x="312227" y="251669"/>
                      <a:pt x="317500" y="179558"/>
                    </a:cubicBezTo>
                    <a:cubicBezTo>
                      <a:pt x="317500" y="179558"/>
                      <a:pt x="317500" y="179558"/>
                      <a:pt x="296409" y="179558"/>
                    </a:cubicBezTo>
                    <a:cubicBezTo>
                      <a:pt x="296409" y="179558"/>
                      <a:pt x="296409" y="179558"/>
                      <a:pt x="296409" y="158580"/>
                    </a:cubicBezTo>
                    <a:cubicBezTo>
                      <a:pt x="296409" y="158580"/>
                      <a:pt x="296409" y="158580"/>
                      <a:pt x="317500" y="158580"/>
                    </a:cubicBezTo>
                    <a:cubicBezTo>
                      <a:pt x="312227" y="86469"/>
                      <a:pt x="252909" y="27469"/>
                      <a:pt x="180408" y="22225"/>
                    </a:cubicBezTo>
                    <a:cubicBezTo>
                      <a:pt x="180408" y="22225"/>
                      <a:pt x="180408" y="22225"/>
                      <a:pt x="180408" y="43202"/>
                    </a:cubicBezTo>
                    <a:cubicBezTo>
                      <a:pt x="180408" y="43202"/>
                      <a:pt x="180408" y="43202"/>
                      <a:pt x="159317" y="43202"/>
                    </a:cubicBezTo>
                    <a:cubicBezTo>
                      <a:pt x="159317" y="43202"/>
                      <a:pt x="159317" y="43202"/>
                      <a:pt x="159317" y="22225"/>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任意多边形: 形状 43"/>
              <p:cNvSpPr/>
              <p:nvPr/>
            </p:nvSpPr>
            <p:spPr bwMode="auto">
              <a:xfrm>
                <a:off x="7378960" y="3031375"/>
                <a:ext cx="411421" cy="411423"/>
              </a:xfrm>
              <a:custGeom>
                <a:avLst/>
                <a:gdLst>
                  <a:gd name="connsiteX0" fmla="*/ 102452 w 338138"/>
                  <a:gd name="connsiteY0" fmla="*/ 116974 h 338138"/>
                  <a:gd name="connsiteX1" fmla="*/ 158700 w 338138"/>
                  <a:gd name="connsiteY1" fmla="*/ 150395 h 338138"/>
                  <a:gd name="connsiteX2" fmla="*/ 169165 w 338138"/>
                  <a:gd name="connsiteY2" fmla="*/ 147721 h 338138"/>
                  <a:gd name="connsiteX3" fmla="*/ 183554 w 338138"/>
                  <a:gd name="connsiteY3" fmla="*/ 154406 h 338138"/>
                  <a:gd name="connsiteX4" fmla="*/ 238495 w 338138"/>
                  <a:gd name="connsiteY4" fmla="*/ 122321 h 338138"/>
                  <a:gd name="connsiteX5" fmla="*/ 246343 w 338138"/>
                  <a:gd name="connsiteY5" fmla="*/ 123658 h 338138"/>
                  <a:gd name="connsiteX6" fmla="*/ 243727 w 338138"/>
                  <a:gd name="connsiteY6" fmla="*/ 130342 h 338138"/>
                  <a:gd name="connsiteX7" fmla="*/ 188787 w 338138"/>
                  <a:gd name="connsiteY7" fmla="*/ 163763 h 338138"/>
                  <a:gd name="connsiteX8" fmla="*/ 190095 w 338138"/>
                  <a:gd name="connsiteY8" fmla="*/ 169111 h 338138"/>
                  <a:gd name="connsiteX9" fmla="*/ 169165 w 338138"/>
                  <a:gd name="connsiteY9" fmla="*/ 190500 h 338138"/>
                  <a:gd name="connsiteX10" fmla="*/ 148235 w 338138"/>
                  <a:gd name="connsiteY10" fmla="*/ 169111 h 338138"/>
                  <a:gd name="connsiteX11" fmla="*/ 91987 w 338138"/>
                  <a:gd name="connsiteY11" fmla="*/ 135690 h 338138"/>
                  <a:gd name="connsiteX12" fmla="*/ 88063 w 338138"/>
                  <a:gd name="connsiteY12" fmla="*/ 120984 h 338138"/>
                  <a:gd name="connsiteX13" fmla="*/ 102452 w 338138"/>
                  <a:gd name="connsiteY13" fmla="*/ 116974 h 338138"/>
                  <a:gd name="connsiteX14" fmla="*/ 159317 w 338138"/>
                  <a:gd name="connsiteY14" fmla="*/ 22225 h 338138"/>
                  <a:gd name="connsiteX15" fmla="*/ 22225 w 338138"/>
                  <a:gd name="connsiteY15" fmla="*/ 158580 h 338138"/>
                  <a:gd name="connsiteX16" fmla="*/ 43316 w 338138"/>
                  <a:gd name="connsiteY16" fmla="*/ 158580 h 338138"/>
                  <a:gd name="connsiteX17" fmla="*/ 43316 w 338138"/>
                  <a:gd name="connsiteY17" fmla="*/ 179558 h 338138"/>
                  <a:gd name="connsiteX18" fmla="*/ 22225 w 338138"/>
                  <a:gd name="connsiteY18" fmla="*/ 179558 h 338138"/>
                  <a:gd name="connsiteX19" fmla="*/ 159317 w 338138"/>
                  <a:gd name="connsiteY19" fmla="*/ 315913 h 338138"/>
                  <a:gd name="connsiteX20" fmla="*/ 159317 w 338138"/>
                  <a:gd name="connsiteY20" fmla="*/ 294936 h 338138"/>
                  <a:gd name="connsiteX21" fmla="*/ 180408 w 338138"/>
                  <a:gd name="connsiteY21" fmla="*/ 294936 h 338138"/>
                  <a:gd name="connsiteX22" fmla="*/ 180408 w 338138"/>
                  <a:gd name="connsiteY22" fmla="*/ 315913 h 338138"/>
                  <a:gd name="connsiteX23" fmla="*/ 317500 w 338138"/>
                  <a:gd name="connsiteY23" fmla="*/ 179558 h 338138"/>
                  <a:gd name="connsiteX24" fmla="*/ 296409 w 338138"/>
                  <a:gd name="connsiteY24" fmla="*/ 179558 h 338138"/>
                  <a:gd name="connsiteX25" fmla="*/ 296409 w 338138"/>
                  <a:gd name="connsiteY25" fmla="*/ 158580 h 338138"/>
                  <a:gd name="connsiteX26" fmla="*/ 317500 w 338138"/>
                  <a:gd name="connsiteY26" fmla="*/ 158580 h 338138"/>
                  <a:gd name="connsiteX27" fmla="*/ 180408 w 338138"/>
                  <a:gd name="connsiteY27" fmla="*/ 22225 h 338138"/>
                  <a:gd name="connsiteX28" fmla="*/ 180408 w 338138"/>
                  <a:gd name="connsiteY28" fmla="*/ 43202 h 338138"/>
                  <a:gd name="connsiteX29" fmla="*/ 159317 w 338138"/>
                  <a:gd name="connsiteY29" fmla="*/ 43202 h 338138"/>
                  <a:gd name="connsiteX30" fmla="*/ 159317 w 338138"/>
                  <a:gd name="connsiteY30" fmla="*/ 22225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02452" y="116974"/>
                    </a:moveTo>
                    <a:cubicBezTo>
                      <a:pt x="158700" y="150395"/>
                      <a:pt x="158700" y="150395"/>
                      <a:pt x="158700" y="150395"/>
                    </a:cubicBezTo>
                    <a:cubicBezTo>
                      <a:pt x="162624" y="149058"/>
                      <a:pt x="165241" y="147721"/>
                      <a:pt x="169165" y="147721"/>
                    </a:cubicBezTo>
                    <a:cubicBezTo>
                      <a:pt x="174397" y="147721"/>
                      <a:pt x="179630" y="150395"/>
                      <a:pt x="183554" y="154406"/>
                    </a:cubicBezTo>
                    <a:cubicBezTo>
                      <a:pt x="238495" y="122321"/>
                      <a:pt x="238495" y="122321"/>
                      <a:pt x="238495" y="122321"/>
                    </a:cubicBezTo>
                    <a:cubicBezTo>
                      <a:pt x="241111" y="119648"/>
                      <a:pt x="245035" y="120984"/>
                      <a:pt x="246343" y="123658"/>
                    </a:cubicBezTo>
                    <a:cubicBezTo>
                      <a:pt x="247651" y="126332"/>
                      <a:pt x="246343" y="129006"/>
                      <a:pt x="243727" y="130342"/>
                    </a:cubicBezTo>
                    <a:cubicBezTo>
                      <a:pt x="188787" y="163763"/>
                      <a:pt x="188787" y="163763"/>
                      <a:pt x="188787" y="163763"/>
                    </a:cubicBezTo>
                    <a:cubicBezTo>
                      <a:pt x="190095" y="165100"/>
                      <a:pt x="190095" y="167774"/>
                      <a:pt x="190095" y="169111"/>
                    </a:cubicBezTo>
                    <a:cubicBezTo>
                      <a:pt x="190095" y="181142"/>
                      <a:pt x="180938" y="190500"/>
                      <a:pt x="169165" y="190500"/>
                    </a:cubicBezTo>
                    <a:cubicBezTo>
                      <a:pt x="157392" y="190500"/>
                      <a:pt x="148235" y="181142"/>
                      <a:pt x="148235" y="169111"/>
                    </a:cubicBezTo>
                    <a:cubicBezTo>
                      <a:pt x="91987" y="135690"/>
                      <a:pt x="91987" y="135690"/>
                      <a:pt x="91987" y="135690"/>
                    </a:cubicBezTo>
                    <a:cubicBezTo>
                      <a:pt x="86754" y="133016"/>
                      <a:pt x="84138" y="126332"/>
                      <a:pt x="88063" y="120984"/>
                    </a:cubicBezTo>
                    <a:cubicBezTo>
                      <a:pt x="90679" y="115637"/>
                      <a:pt x="97219" y="114300"/>
                      <a:pt x="102452" y="116974"/>
                    </a:cubicBezTo>
                    <a:close/>
                    <a:moveTo>
                      <a:pt x="159317" y="22225"/>
                    </a:moveTo>
                    <a:cubicBezTo>
                      <a:pt x="86817" y="27469"/>
                      <a:pt x="27498" y="86469"/>
                      <a:pt x="22225" y="158580"/>
                    </a:cubicBezTo>
                    <a:cubicBezTo>
                      <a:pt x="22225" y="158580"/>
                      <a:pt x="22225" y="158580"/>
                      <a:pt x="43316" y="158580"/>
                    </a:cubicBezTo>
                    <a:cubicBezTo>
                      <a:pt x="43316" y="158580"/>
                      <a:pt x="43316" y="158580"/>
                      <a:pt x="43316" y="179558"/>
                    </a:cubicBezTo>
                    <a:cubicBezTo>
                      <a:pt x="43316" y="179558"/>
                      <a:pt x="43316" y="179558"/>
                      <a:pt x="22225" y="179558"/>
                    </a:cubicBezTo>
                    <a:cubicBezTo>
                      <a:pt x="27498" y="251669"/>
                      <a:pt x="86817" y="310669"/>
                      <a:pt x="159317" y="315913"/>
                    </a:cubicBezTo>
                    <a:cubicBezTo>
                      <a:pt x="159317" y="315913"/>
                      <a:pt x="159317" y="315913"/>
                      <a:pt x="159317" y="294936"/>
                    </a:cubicBezTo>
                    <a:cubicBezTo>
                      <a:pt x="159317" y="294936"/>
                      <a:pt x="159317" y="294936"/>
                      <a:pt x="180408" y="294936"/>
                    </a:cubicBezTo>
                    <a:cubicBezTo>
                      <a:pt x="180408" y="294936"/>
                      <a:pt x="180408" y="294936"/>
                      <a:pt x="180408" y="315913"/>
                    </a:cubicBezTo>
                    <a:cubicBezTo>
                      <a:pt x="252909" y="310669"/>
                      <a:pt x="312227" y="251669"/>
                      <a:pt x="317500" y="179558"/>
                    </a:cubicBezTo>
                    <a:cubicBezTo>
                      <a:pt x="317500" y="179558"/>
                      <a:pt x="317500" y="179558"/>
                      <a:pt x="296409" y="179558"/>
                    </a:cubicBezTo>
                    <a:cubicBezTo>
                      <a:pt x="296409" y="179558"/>
                      <a:pt x="296409" y="179558"/>
                      <a:pt x="296409" y="158580"/>
                    </a:cubicBezTo>
                    <a:cubicBezTo>
                      <a:pt x="296409" y="158580"/>
                      <a:pt x="296409" y="158580"/>
                      <a:pt x="317500" y="158580"/>
                    </a:cubicBezTo>
                    <a:cubicBezTo>
                      <a:pt x="312227" y="86469"/>
                      <a:pt x="252909" y="27469"/>
                      <a:pt x="180408" y="22225"/>
                    </a:cubicBezTo>
                    <a:cubicBezTo>
                      <a:pt x="180408" y="22225"/>
                      <a:pt x="180408" y="22225"/>
                      <a:pt x="180408" y="43202"/>
                    </a:cubicBezTo>
                    <a:cubicBezTo>
                      <a:pt x="180408" y="43202"/>
                      <a:pt x="180408" y="43202"/>
                      <a:pt x="159317" y="43202"/>
                    </a:cubicBezTo>
                    <a:cubicBezTo>
                      <a:pt x="159317" y="43202"/>
                      <a:pt x="159317" y="43202"/>
                      <a:pt x="159317" y="22225"/>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65" name="千图PPT彼岸天：ID 8661124库_组合 64"/>
          <p:cNvGrpSpPr/>
          <p:nvPr>
            <p:custDataLst>
              <p:tags r:id="rId4"/>
            </p:custDataLst>
          </p:nvPr>
        </p:nvGrpSpPr>
        <p:grpSpPr>
          <a:xfrm>
            <a:off x="2457423" y="2231580"/>
            <a:ext cx="2187305" cy="743444"/>
            <a:chOff x="2385683" y="1583880"/>
            <a:chExt cx="2187305" cy="743444"/>
          </a:xfrm>
        </p:grpSpPr>
        <p:sp>
          <p:nvSpPr>
            <p:cNvPr id="13" name="文本框 144"/>
            <p:cNvSpPr txBox="1"/>
            <p:nvPr/>
          </p:nvSpPr>
          <p:spPr>
            <a:xfrm>
              <a:off x="2385683" y="1583880"/>
              <a:ext cx="2187305" cy="282114"/>
            </a:xfrm>
            <a:prstGeom prst="rect">
              <a:avLst/>
            </a:prstGeom>
            <a:noFill/>
          </p:spPr>
          <p:txBody>
            <a:bodyPr wrap="none">
              <a:normAutofit fontScale="92500" lnSpcReduction="10000"/>
            </a:bodyPr>
            <a:lstStyle/>
            <a:p>
              <a:pPr>
                <a:lnSpc>
                  <a:spcPct val="110000"/>
                </a:lnSpc>
              </a:pPr>
              <a:r>
                <a:rPr lang="zh-CN" altLang="en-US" sz="1335" b="1" dirty="0">
                  <a:solidFill>
                    <a:schemeClr val="accent2">
                      <a:lumMod val="100000"/>
                    </a:schemeClr>
                  </a:solidFill>
                </a:rPr>
                <a:t>输入标题文本</a:t>
              </a:r>
            </a:p>
          </p:txBody>
        </p:sp>
        <p:sp>
          <p:nvSpPr>
            <p:cNvPr id="14" name="文本框 145"/>
            <p:cNvSpPr txBox="1"/>
            <p:nvPr/>
          </p:nvSpPr>
          <p:spPr>
            <a:xfrm>
              <a:off x="2385683" y="1865994"/>
              <a:ext cx="2187305" cy="461330"/>
            </a:xfrm>
            <a:prstGeom prst="rect">
              <a:avLst/>
            </a:prstGeom>
            <a:noFill/>
          </p:spPr>
          <p:txBody>
            <a:bodyPr wrap="square">
              <a:normAutofit fontScale="75000" lnSpcReduction="20000"/>
            </a:bodyPr>
            <a:lstStyle/>
            <a:p>
              <a:pPr>
                <a:lnSpc>
                  <a:spcPct val="130000"/>
                </a:lnSpc>
              </a:pPr>
              <a:r>
                <a:rPr lang="zh-CN" altLang="en-US" sz="1200" dirty="0" smtClean="0"/>
                <a:t>点击此处更换文本点击此处更换文本点击此处更换文本点击此处更换文本</a:t>
              </a:r>
              <a:endParaRPr sz="1200" dirty="0"/>
            </a:p>
          </p:txBody>
        </p:sp>
      </p:grpSp>
      <p:grpSp>
        <p:nvGrpSpPr>
          <p:cNvPr id="67" name="千图PPT彼岸天：ID 8661124库_组合 66"/>
          <p:cNvGrpSpPr/>
          <p:nvPr>
            <p:custDataLst>
              <p:tags r:id="rId5"/>
            </p:custDataLst>
          </p:nvPr>
        </p:nvGrpSpPr>
        <p:grpSpPr>
          <a:xfrm>
            <a:off x="9340986" y="3262208"/>
            <a:ext cx="2187305" cy="743444"/>
            <a:chOff x="9269246" y="2614508"/>
            <a:chExt cx="2187305" cy="743444"/>
          </a:xfrm>
        </p:grpSpPr>
        <p:sp>
          <p:nvSpPr>
            <p:cNvPr id="15" name="文本框 146"/>
            <p:cNvSpPr txBox="1"/>
            <p:nvPr/>
          </p:nvSpPr>
          <p:spPr>
            <a:xfrm>
              <a:off x="9269246" y="2614508"/>
              <a:ext cx="2187305" cy="282114"/>
            </a:xfrm>
            <a:prstGeom prst="rect">
              <a:avLst/>
            </a:prstGeom>
            <a:noFill/>
          </p:spPr>
          <p:txBody>
            <a:bodyPr wrap="none">
              <a:normAutofit fontScale="92500" lnSpcReduction="10000"/>
            </a:bodyPr>
            <a:lstStyle/>
            <a:p>
              <a:pPr>
                <a:lnSpc>
                  <a:spcPct val="110000"/>
                </a:lnSpc>
              </a:pPr>
              <a:r>
                <a:rPr lang="zh-CN" altLang="en-US" sz="1335" b="1" dirty="0">
                  <a:solidFill>
                    <a:schemeClr val="accent6">
                      <a:lumMod val="100000"/>
                    </a:schemeClr>
                  </a:solidFill>
                </a:rPr>
                <a:t>输入标题文本</a:t>
              </a:r>
            </a:p>
          </p:txBody>
        </p:sp>
        <p:sp>
          <p:nvSpPr>
            <p:cNvPr id="16" name="文本框 147"/>
            <p:cNvSpPr txBox="1"/>
            <p:nvPr/>
          </p:nvSpPr>
          <p:spPr>
            <a:xfrm>
              <a:off x="9269246" y="2896622"/>
              <a:ext cx="2187305" cy="461330"/>
            </a:xfrm>
            <a:prstGeom prst="rect">
              <a:avLst/>
            </a:prstGeom>
            <a:noFill/>
          </p:spPr>
          <p:txBody>
            <a:bodyPr wrap="square">
              <a:normAutofit fontScale="75000" lnSpcReduction="20000"/>
            </a:bodyPr>
            <a:lstStyle/>
            <a:p>
              <a:pPr>
                <a:lnSpc>
                  <a:spcPct val="130000"/>
                </a:lnSpc>
              </a:pPr>
              <a:r>
                <a:rPr lang="zh-CN" altLang="en-US" sz="1200" dirty="0" smtClean="0"/>
                <a:t>点击此处更换文本点击此处更换文本点击此处更换文本点击此处更换文本</a:t>
              </a:r>
              <a:endParaRPr sz="1200" dirty="0"/>
            </a:p>
          </p:txBody>
        </p:sp>
      </p:grpSp>
      <p:grpSp>
        <p:nvGrpSpPr>
          <p:cNvPr id="66" name="千图PPT彼岸天：ID 8661124库_组合 65"/>
          <p:cNvGrpSpPr/>
          <p:nvPr>
            <p:custDataLst>
              <p:tags r:id="rId6"/>
            </p:custDataLst>
          </p:nvPr>
        </p:nvGrpSpPr>
        <p:grpSpPr>
          <a:xfrm>
            <a:off x="6491776" y="2231580"/>
            <a:ext cx="2187305" cy="743444"/>
            <a:chOff x="6420036" y="1583880"/>
            <a:chExt cx="2187305" cy="743444"/>
          </a:xfrm>
        </p:grpSpPr>
        <p:sp>
          <p:nvSpPr>
            <p:cNvPr id="18" name="文本框 194"/>
            <p:cNvSpPr txBox="1"/>
            <p:nvPr/>
          </p:nvSpPr>
          <p:spPr>
            <a:xfrm>
              <a:off x="6420036" y="1583880"/>
              <a:ext cx="2187305" cy="282114"/>
            </a:xfrm>
            <a:prstGeom prst="rect">
              <a:avLst/>
            </a:prstGeom>
            <a:noFill/>
          </p:spPr>
          <p:txBody>
            <a:bodyPr wrap="none">
              <a:normAutofit fontScale="92500" lnSpcReduction="10000"/>
            </a:bodyPr>
            <a:lstStyle/>
            <a:p>
              <a:pPr>
                <a:lnSpc>
                  <a:spcPct val="110000"/>
                </a:lnSpc>
              </a:pPr>
              <a:r>
                <a:rPr lang="zh-CN" altLang="en-US" sz="1335" b="1" dirty="0">
                  <a:solidFill>
                    <a:schemeClr val="accent2">
                      <a:lumMod val="100000"/>
                    </a:schemeClr>
                  </a:solidFill>
                </a:rPr>
                <a:t>输入标题文本</a:t>
              </a:r>
            </a:p>
          </p:txBody>
        </p:sp>
        <p:sp>
          <p:nvSpPr>
            <p:cNvPr id="19" name="文本框 195"/>
            <p:cNvSpPr txBox="1"/>
            <p:nvPr/>
          </p:nvSpPr>
          <p:spPr>
            <a:xfrm>
              <a:off x="6420036" y="1865994"/>
              <a:ext cx="2187305" cy="461330"/>
            </a:xfrm>
            <a:prstGeom prst="rect">
              <a:avLst/>
            </a:prstGeom>
            <a:noFill/>
          </p:spPr>
          <p:txBody>
            <a:bodyPr wrap="square">
              <a:normAutofit fontScale="75000" lnSpcReduction="20000"/>
            </a:bodyPr>
            <a:lstStyle/>
            <a:p>
              <a:pPr>
                <a:lnSpc>
                  <a:spcPct val="130000"/>
                </a:lnSpc>
              </a:pPr>
              <a:r>
                <a:rPr lang="zh-CN" altLang="en-US" sz="1200" dirty="0" smtClean="0"/>
                <a:t>点击此处更换文本点击此处更换文本点击此处更换文本点击此处更换文本</a:t>
              </a:r>
              <a:endParaRPr sz="1200" dirty="0"/>
            </a:p>
          </p:txBody>
        </p:sp>
      </p:grpSp>
      <p:sp>
        <p:nvSpPr>
          <p:cNvPr id="3" name="矩形 2"/>
          <p:cNvSpPr/>
          <p:nvPr userDrawn="1"/>
        </p:nvSpPr>
        <p:spPr>
          <a:xfrm>
            <a:off x="4030815" y="582324"/>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p:cTn id="7" dur="500" fill="hold"/>
                                        <p:tgtEl>
                                          <p:spTgt spid="70"/>
                                        </p:tgtEl>
                                        <p:attrNameLst>
                                          <p:attrName>ppt_w</p:attrName>
                                        </p:attrNameLst>
                                      </p:cBhvr>
                                      <p:tavLst>
                                        <p:tav tm="0">
                                          <p:val>
                                            <p:fltVal val="0"/>
                                          </p:val>
                                        </p:tav>
                                        <p:tav tm="100000">
                                          <p:val>
                                            <p:strVal val="#ppt_w"/>
                                          </p:val>
                                        </p:tav>
                                      </p:tavLst>
                                    </p:anim>
                                    <p:anim calcmode="lin" valueType="num">
                                      <p:cBhvr>
                                        <p:cTn id="8" dur="500" fill="hold"/>
                                        <p:tgtEl>
                                          <p:spTgt spid="7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anim calcmode="lin" valueType="num">
                                      <p:cBhvr>
                                        <p:cTn id="15" dur="500" fill="hold"/>
                                        <p:tgtEl>
                                          <p:spTgt spid="2"/>
                                        </p:tgtEl>
                                        <p:attrNameLst>
                                          <p:attrName>ppt_x</p:attrName>
                                        </p:attrNameLst>
                                      </p:cBhvr>
                                      <p:tavLst>
                                        <p:tav tm="0">
                                          <p:val>
                                            <p:fltVal val="0.5"/>
                                          </p:val>
                                        </p:tav>
                                        <p:tav tm="100000">
                                          <p:val>
                                            <p:strVal val="#ppt_x"/>
                                          </p:val>
                                        </p:tav>
                                      </p:tavLst>
                                    </p:anim>
                                    <p:anim calcmode="lin" valueType="num">
                                      <p:cBhvr>
                                        <p:cTn id="16" dur="500" fill="hold"/>
                                        <p:tgtEl>
                                          <p:spTgt spid="2"/>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53" presetClass="entr" presetSubtype="528" fill="hold" nodeType="afterEffect">
                                  <p:stCondLst>
                                    <p:cond delay="0"/>
                                  </p:stCondLst>
                                  <p:childTnLst>
                                    <p:set>
                                      <p:cBhvr>
                                        <p:cTn id="19" dur="1" fill="hold">
                                          <p:stCondLst>
                                            <p:cond delay="0"/>
                                          </p:stCondLst>
                                        </p:cTn>
                                        <p:tgtEl>
                                          <p:spTgt spid="65"/>
                                        </p:tgtEl>
                                        <p:attrNameLst>
                                          <p:attrName>style.visibility</p:attrName>
                                        </p:attrNameLst>
                                      </p:cBhvr>
                                      <p:to>
                                        <p:strVal val="visible"/>
                                      </p:to>
                                    </p:set>
                                    <p:anim calcmode="lin" valueType="num">
                                      <p:cBhvr>
                                        <p:cTn id="20" dur="500" fill="hold"/>
                                        <p:tgtEl>
                                          <p:spTgt spid="65"/>
                                        </p:tgtEl>
                                        <p:attrNameLst>
                                          <p:attrName>ppt_w</p:attrName>
                                        </p:attrNameLst>
                                      </p:cBhvr>
                                      <p:tavLst>
                                        <p:tav tm="0">
                                          <p:val>
                                            <p:fltVal val="0"/>
                                          </p:val>
                                        </p:tav>
                                        <p:tav tm="100000">
                                          <p:val>
                                            <p:strVal val="#ppt_w"/>
                                          </p:val>
                                        </p:tav>
                                      </p:tavLst>
                                    </p:anim>
                                    <p:anim calcmode="lin" valueType="num">
                                      <p:cBhvr>
                                        <p:cTn id="21" dur="500" fill="hold"/>
                                        <p:tgtEl>
                                          <p:spTgt spid="65"/>
                                        </p:tgtEl>
                                        <p:attrNameLst>
                                          <p:attrName>ppt_h</p:attrName>
                                        </p:attrNameLst>
                                      </p:cBhvr>
                                      <p:tavLst>
                                        <p:tav tm="0">
                                          <p:val>
                                            <p:fltVal val="0"/>
                                          </p:val>
                                        </p:tav>
                                        <p:tav tm="100000">
                                          <p:val>
                                            <p:strVal val="#ppt_h"/>
                                          </p:val>
                                        </p:tav>
                                      </p:tavLst>
                                    </p:anim>
                                    <p:animEffect transition="in" filter="fade">
                                      <p:cBhvr>
                                        <p:cTn id="22" dur="500"/>
                                        <p:tgtEl>
                                          <p:spTgt spid="65"/>
                                        </p:tgtEl>
                                      </p:cBhvr>
                                    </p:animEffect>
                                    <p:anim calcmode="lin" valueType="num">
                                      <p:cBhvr>
                                        <p:cTn id="23" dur="500" fill="hold"/>
                                        <p:tgtEl>
                                          <p:spTgt spid="65"/>
                                        </p:tgtEl>
                                        <p:attrNameLst>
                                          <p:attrName>ppt_x</p:attrName>
                                        </p:attrNameLst>
                                      </p:cBhvr>
                                      <p:tavLst>
                                        <p:tav tm="0">
                                          <p:val>
                                            <p:fltVal val="0.5"/>
                                          </p:val>
                                        </p:tav>
                                        <p:tav tm="100000">
                                          <p:val>
                                            <p:strVal val="#ppt_x"/>
                                          </p:val>
                                        </p:tav>
                                      </p:tavLst>
                                    </p:anim>
                                    <p:anim calcmode="lin" valueType="num">
                                      <p:cBhvr>
                                        <p:cTn id="24" dur="500" fill="hold"/>
                                        <p:tgtEl>
                                          <p:spTgt spid="65"/>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53" presetClass="entr" presetSubtype="528" fill="hold" nodeType="afterEffect">
                                  <p:stCondLst>
                                    <p:cond delay="0"/>
                                  </p:stCondLst>
                                  <p:childTnLst>
                                    <p:set>
                                      <p:cBhvr>
                                        <p:cTn id="27" dur="1" fill="hold">
                                          <p:stCondLst>
                                            <p:cond delay="0"/>
                                          </p:stCondLst>
                                        </p:cTn>
                                        <p:tgtEl>
                                          <p:spTgt spid="68"/>
                                        </p:tgtEl>
                                        <p:attrNameLst>
                                          <p:attrName>style.visibility</p:attrName>
                                        </p:attrNameLst>
                                      </p:cBhvr>
                                      <p:to>
                                        <p:strVal val="visible"/>
                                      </p:to>
                                    </p:set>
                                    <p:anim calcmode="lin" valueType="num">
                                      <p:cBhvr>
                                        <p:cTn id="28" dur="500" fill="hold"/>
                                        <p:tgtEl>
                                          <p:spTgt spid="68"/>
                                        </p:tgtEl>
                                        <p:attrNameLst>
                                          <p:attrName>ppt_w</p:attrName>
                                        </p:attrNameLst>
                                      </p:cBhvr>
                                      <p:tavLst>
                                        <p:tav tm="0">
                                          <p:val>
                                            <p:fltVal val="0"/>
                                          </p:val>
                                        </p:tav>
                                        <p:tav tm="100000">
                                          <p:val>
                                            <p:strVal val="#ppt_w"/>
                                          </p:val>
                                        </p:tav>
                                      </p:tavLst>
                                    </p:anim>
                                    <p:anim calcmode="lin" valueType="num">
                                      <p:cBhvr>
                                        <p:cTn id="29" dur="500" fill="hold"/>
                                        <p:tgtEl>
                                          <p:spTgt spid="68"/>
                                        </p:tgtEl>
                                        <p:attrNameLst>
                                          <p:attrName>ppt_h</p:attrName>
                                        </p:attrNameLst>
                                      </p:cBhvr>
                                      <p:tavLst>
                                        <p:tav tm="0">
                                          <p:val>
                                            <p:fltVal val="0"/>
                                          </p:val>
                                        </p:tav>
                                        <p:tav tm="100000">
                                          <p:val>
                                            <p:strVal val="#ppt_h"/>
                                          </p:val>
                                        </p:tav>
                                      </p:tavLst>
                                    </p:anim>
                                    <p:animEffect transition="in" filter="fade">
                                      <p:cBhvr>
                                        <p:cTn id="30" dur="500"/>
                                        <p:tgtEl>
                                          <p:spTgt spid="68"/>
                                        </p:tgtEl>
                                      </p:cBhvr>
                                    </p:animEffect>
                                    <p:anim calcmode="lin" valueType="num">
                                      <p:cBhvr>
                                        <p:cTn id="31" dur="500" fill="hold"/>
                                        <p:tgtEl>
                                          <p:spTgt spid="68"/>
                                        </p:tgtEl>
                                        <p:attrNameLst>
                                          <p:attrName>ppt_x</p:attrName>
                                        </p:attrNameLst>
                                      </p:cBhvr>
                                      <p:tavLst>
                                        <p:tav tm="0">
                                          <p:val>
                                            <p:fltVal val="0.5"/>
                                          </p:val>
                                        </p:tav>
                                        <p:tav tm="100000">
                                          <p:val>
                                            <p:strVal val="#ppt_x"/>
                                          </p:val>
                                        </p:tav>
                                      </p:tavLst>
                                    </p:anim>
                                    <p:anim calcmode="lin" valueType="num">
                                      <p:cBhvr>
                                        <p:cTn id="32" dur="500" fill="hold"/>
                                        <p:tgtEl>
                                          <p:spTgt spid="68"/>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53" presetClass="entr" presetSubtype="528" fill="hold" nodeType="afterEffect">
                                  <p:stCondLst>
                                    <p:cond delay="0"/>
                                  </p:stCondLst>
                                  <p:childTnLst>
                                    <p:set>
                                      <p:cBhvr>
                                        <p:cTn id="35" dur="1" fill="hold">
                                          <p:stCondLst>
                                            <p:cond delay="0"/>
                                          </p:stCondLst>
                                        </p:cTn>
                                        <p:tgtEl>
                                          <p:spTgt spid="66"/>
                                        </p:tgtEl>
                                        <p:attrNameLst>
                                          <p:attrName>style.visibility</p:attrName>
                                        </p:attrNameLst>
                                      </p:cBhvr>
                                      <p:to>
                                        <p:strVal val="visible"/>
                                      </p:to>
                                    </p:set>
                                    <p:anim calcmode="lin" valueType="num">
                                      <p:cBhvr>
                                        <p:cTn id="36" dur="500" fill="hold"/>
                                        <p:tgtEl>
                                          <p:spTgt spid="66"/>
                                        </p:tgtEl>
                                        <p:attrNameLst>
                                          <p:attrName>ppt_w</p:attrName>
                                        </p:attrNameLst>
                                      </p:cBhvr>
                                      <p:tavLst>
                                        <p:tav tm="0">
                                          <p:val>
                                            <p:fltVal val="0"/>
                                          </p:val>
                                        </p:tav>
                                        <p:tav tm="100000">
                                          <p:val>
                                            <p:strVal val="#ppt_w"/>
                                          </p:val>
                                        </p:tav>
                                      </p:tavLst>
                                    </p:anim>
                                    <p:anim calcmode="lin" valueType="num">
                                      <p:cBhvr>
                                        <p:cTn id="37" dur="500" fill="hold"/>
                                        <p:tgtEl>
                                          <p:spTgt spid="66"/>
                                        </p:tgtEl>
                                        <p:attrNameLst>
                                          <p:attrName>ppt_h</p:attrName>
                                        </p:attrNameLst>
                                      </p:cBhvr>
                                      <p:tavLst>
                                        <p:tav tm="0">
                                          <p:val>
                                            <p:fltVal val="0"/>
                                          </p:val>
                                        </p:tav>
                                        <p:tav tm="100000">
                                          <p:val>
                                            <p:strVal val="#ppt_h"/>
                                          </p:val>
                                        </p:tav>
                                      </p:tavLst>
                                    </p:anim>
                                    <p:animEffect transition="in" filter="fade">
                                      <p:cBhvr>
                                        <p:cTn id="38" dur="500"/>
                                        <p:tgtEl>
                                          <p:spTgt spid="66"/>
                                        </p:tgtEl>
                                      </p:cBhvr>
                                    </p:animEffect>
                                    <p:anim calcmode="lin" valueType="num">
                                      <p:cBhvr>
                                        <p:cTn id="39" dur="500" fill="hold"/>
                                        <p:tgtEl>
                                          <p:spTgt spid="66"/>
                                        </p:tgtEl>
                                        <p:attrNameLst>
                                          <p:attrName>ppt_x</p:attrName>
                                        </p:attrNameLst>
                                      </p:cBhvr>
                                      <p:tavLst>
                                        <p:tav tm="0">
                                          <p:val>
                                            <p:fltVal val="0.5"/>
                                          </p:val>
                                        </p:tav>
                                        <p:tav tm="100000">
                                          <p:val>
                                            <p:strVal val="#ppt_x"/>
                                          </p:val>
                                        </p:tav>
                                      </p:tavLst>
                                    </p:anim>
                                    <p:anim calcmode="lin" valueType="num">
                                      <p:cBhvr>
                                        <p:cTn id="40" dur="500" fill="hold"/>
                                        <p:tgtEl>
                                          <p:spTgt spid="66"/>
                                        </p:tgtEl>
                                        <p:attrNameLst>
                                          <p:attrName>ppt_y</p:attrName>
                                        </p:attrNameLst>
                                      </p:cBhvr>
                                      <p:tavLst>
                                        <p:tav tm="0">
                                          <p:val>
                                            <p:fltVal val="0.5"/>
                                          </p:val>
                                        </p:tav>
                                        <p:tav tm="100000">
                                          <p:val>
                                            <p:strVal val="#ppt_y"/>
                                          </p:val>
                                        </p:tav>
                                      </p:tavLst>
                                    </p:anim>
                                  </p:childTnLst>
                                </p:cTn>
                              </p:par>
                            </p:childTnLst>
                          </p:cTn>
                        </p:par>
                        <p:par>
                          <p:cTn id="41" fill="hold">
                            <p:stCondLst>
                              <p:cond delay="2500"/>
                            </p:stCondLst>
                            <p:childTnLst>
                              <p:par>
                                <p:cTn id="42" presetID="53" presetClass="entr" presetSubtype="528" fill="hold" nodeType="afterEffect">
                                  <p:stCondLst>
                                    <p:cond delay="0"/>
                                  </p:stCondLst>
                                  <p:childTnLst>
                                    <p:set>
                                      <p:cBhvr>
                                        <p:cTn id="43" dur="1" fill="hold">
                                          <p:stCondLst>
                                            <p:cond delay="0"/>
                                          </p:stCondLst>
                                        </p:cTn>
                                        <p:tgtEl>
                                          <p:spTgt spid="67"/>
                                        </p:tgtEl>
                                        <p:attrNameLst>
                                          <p:attrName>style.visibility</p:attrName>
                                        </p:attrNameLst>
                                      </p:cBhvr>
                                      <p:to>
                                        <p:strVal val="visible"/>
                                      </p:to>
                                    </p:set>
                                    <p:anim calcmode="lin" valueType="num">
                                      <p:cBhvr>
                                        <p:cTn id="44" dur="500" fill="hold"/>
                                        <p:tgtEl>
                                          <p:spTgt spid="67"/>
                                        </p:tgtEl>
                                        <p:attrNameLst>
                                          <p:attrName>ppt_w</p:attrName>
                                        </p:attrNameLst>
                                      </p:cBhvr>
                                      <p:tavLst>
                                        <p:tav tm="0">
                                          <p:val>
                                            <p:fltVal val="0"/>
                                          </p:val>
                                        </p:tav>
                                        <p:tav tm="100000">
                                          <p:val>
                                            <p:strVal val="#ppt_w"/>
                                          </p:val>
                                        </p:tav>
                                      </p:tavLst>
                                    </p:anim>
                                    <p:anim calcmode="lin" valueType="num">
                                      <p:cBhvr>
                                        <p:cTn id="45" dur="500" fill="hold"/>
                                        <p:tgtEl>
                                          <p:spTgt spid="67"/>
                                        </p:tgtEl>
                                        <p:attrNameLst>
                                          <p:attrName>ppt_h</p:attrName>
                                        </p:attrNameLst>
                                      </p:cBhvr>
                                      <p:tavLst>
                                        <p:tav tm="0">
                                          <p:val>
                                            <p:fltVal val="0"/>
                                          </p:val>
                                        </p:tav>
                                        <p:tav tm="100000">
                                          <p:val>
                                            <p:strVal val="#ppt_h"/>
                                          </p:val>
                                        </p:tav>
                                      </p:tavLst>
                                    </p:anim>
                                    <p:animEffect transition="in" filter="fade">
                                      <p:cBhvr>
                                        <p:cTn id="46" dur="500"/>
                                        <p:tgtEl>
                                          <p:spTgt spid="67"/>
                                        </p:tgtEl>
                                      </p:cBhvr>
                                    </p:animEffect>
                                    <p:anim calcmode="lin" valueType="num">
                                      <p:cBhvr>
                                        <p:cTn id="47" dur="500" fill="hold"/>
                                        <p:tgtEl>
                                          <p:spTgt spid="67"/>
                                        </p:tgtEl>
                                        <p:attrNameLst>
                                          <p:attrName>ppt_x</p:attrName>
                                        </p:attrNameLst>
                                      </p:cBhvr>
                                      <p:tavLst>
                                        <p:tav tm="0">
                                          <p:val>
                                            <p:fltVal val="0.5"/>
                                          </p:val>
                                        </p:tav>
                                        <p:tav tm="100000">
                                          <p:val>
                                            <p:strVal val="#ppt_x"/>
                                          </p:val>
                                        </p:tav>
                                      </p:tavLst>
                                    </p:anim>
                                    <p:anim calcmode="lin" valueType="num">
                                      <p:cBhvr>
                                        <p:cTn id="48" dur="500" fill="hold"/>
                                        <p:tgtEl>
                                          <p:spTgt spid="6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千图PPT彼岸天：ID 8661124库_组合 1"/>
          <p:cNvGrpSpPr/>
          <p:nvPr>
            <p:custDataLst>
              <p:tags r:id="rId1"/>
            </p:custDataLst>
          </p:nvPr>
        </p:nvGrpSpPr>
        <p:grpSpPr>
          <a:xfrm>
            <a:off x="4019503" y="2213248"/>
            <a:ext cx="4152994" cy="3271996"/>
            <a:chOff x="2122673" y="2060848"/>
            <a:chExt cx="4152994" cy="3271996"/>
          </a:xfrm>
        </p:grpSpPr>
        <p:sp>
          <p:nvSpPr>
            <p:cNvPr id="63" name="Freeform: Shape 93"/>
            <p:cNvSpPr/>
            <p:nvPr/>
          </p:nvSpPr>
          <p:spPr bwMode="auto">
            <a:xfrm>
              <a:off x="3003670" y="2876755"/>
              <a:ext cx="1115771" cy="817302"/>
            </a:xfrm>
            <a:custGeom>
              <a:avLst/>
              <a:gdLst>
                <a:gd name="T0" fmla="*/ 2841 w 4002"/>
                <a:gd name="T1" fmla="*/ 2324 h 2932"/>
                <a:gd name="T2" fmla="*/ 2892 w 4002"/>
                <a:gd name="T3" fmla="*/ 1898 h 2932"/>
                <a:gd name="T4" fmla="*/ 2961 w 4002"/>
                <a:gd name="T5" fmla="*/ 1752 h 2932"/>
                <a:gd name="T6" fmla="*/ 3047 w 4002"/>
                <a:gd name="T7" fmla="*/ 1715 h 2932"/>
                <a:gd name="T8" fmla="*/ 3192 w 4002"/>
                <a:gd name="T9" fmla="*/ 1777 h 2932"/>
                <a:gd name="T10" fmla="*/ 3399 w 4002"/>
                <a:gd name="T11" fmla="*/ 1912 h 2932"/>
                <a:gd name="T12" fmla="*/ 3616 w 4002"/>
                <a:gd name="T13" fmla="*/ 1948 h 2932"/>
                <a:gd name="T14" fmla="*/ 3777 w 4002"/>
                <a:gd name="T15" fmla="*/ 1900 h 2932"/>
                <a:gd name="T16" fmla="*/ 3909 w 4002"/>
                <a:gd name="T17" fmla="*/ 1778 h 2932"/>
                <a:gd name="T18" fmla="*/ 3985 w 4002"/>
                <a:gd name="T19" fmla="*/ 1610 h 2932"/>
                <a:gd name="T20" fmla="*/ 4000 w 4002"/>
                <a:gd name="T21" fmla="*/ 1424 h 2932"/>
                <a:gd name="T22" fmla="*/ 3953 w 4002"/>
                <a:gd name="T23" fmla="*/ 1248 h 2932"/>
                <a:gd name="T24" fmla="*/ 3839 w 4002"/>
                <a:gd name="T25" fmla="*/ 1111 h 2932"/>
                <a:gd name="T26" fmla="*/ 3654 w 4002"/>
                <a:gd name="T27" fmla="*/ 1042 h 2932"/>
                <a:gd name="T28" fmla="*/ 3453 w 4002"/>
                <a:gd name="T29" fmla="*/ 1068 h 2932"/>
                <a:gd name="T30" fmla="*/ 3171 w 4002"/>
                <a:gd name="T31" fmla="*/ 1204 h 2932"/>
                <a:gd name="T32" fmla="*/ 3021 w 4002"/>
                <a:gd name="T33" fmla="*/ 1229 h 2932"/>
                <a:gd name="T34" fmla="*/ 2957 w 4002"/>
                <a:gd name="T35" fmla="*/ 1181 h 2932"/>
                <a:gd name="T36" fmla="*/ 2920 w 4002"/>
                <a:gd name="T37" fmla="*/ 1051 h 2932"/>
                <a:gd name="T38" fmla="*/ 2901 w 4002"/>
                <a:gd name="T39" fmla="*/ 279 h 2932"/>
                <a:gd name="T40" fmla="*/ 2346 w 4002"/>
                <a:gd name="T41" fmla="*/ 0 h 2932"/>
                <a:gd name="T42" fmla="*/ 1946 w 4002"/>
                <a:gd name="T43" fmla="*/ 30 h 2932"/>
                <a:gd name="T44" fmla="*/ 1797 w 4002"/>
                <a:gd name="T45" fmla="*/ 95 h 2932"/>
                <a:gd name="T46" fmla="*/ 1768 w 4002"/>
                <a:gd name="T47" fmla="*/ 170 h 2932"/>
                <a:gd name="T48" fmla="*/ 1858 w 4002"/>
                <a:gd name="T49" fmla="*/ 312 h 2932"/>
                <a:gd name="T50" fmla="*/ 1961 w 4002"/>
                <a:gd name="T51" fmla="*/ 515 h 2932"/>
                <a:gd name="T52" fmla="*/ 1988 w 4002"/>
                <a:gd name="T53" fmla="*/ 745 h 2932"/>
                <a:gd name="T54" fmla="*/ 1928 w 4002"/>
                <a:gd name="T55" fmla="*/ 945 h 2932"/>
                <a:gd name="T56" fmla="*/ 1792 w 4002"/>
                <a:gd name="T57" fmla="*/ 1078 h 2932"/>
                <a:gd name="T58" fmla="*/ 1609 w 4002"/>
                <a:gd name="T59" fmla="*/ 1143 h 2932"/>
                <a:gd name="T60" fmla="*/ 1413 w 4002"/>
                <a:gd name="T61" fmla="*/ 1136 h 2932"/>
                <a:gd name="T62" fmla="*/ 1233 w 4002"/>
                <a:gd name="T63" fmla="*/ 1054 h 2932"/>
                <a:gd name="T64" fmla="*/ 1103 w 4002"/>
                <a:gd name="T65" fmla="*/ 897 h 2932"/>
                <a:gd name="T66" fmla="*/ 1053 w 4002"/>
                <a:gd name="T67" fmla="*/ 662 h 2932"/>
                <a:gd name="T68" fmla="*/ 1089 w 4002"/>
                <a:gd name="T69" fmla="*/ 419 h 2932"/>
                <a:gd name="T70" fmla="*/ 1188 w 4002"/>
                <a:gd name="T71" fmla="*/ 250 h 2932"/>
                <a:gd name="T72" fmla="*/ 1260 w 4002"/>
                <a:gd name="T73" fmla="*/ 143 h 2932"/>
                <a:gd name="T74" fmla="*/ 1215 w 4002"/>
                <a:gd name="T75" fmla="*/ 89 h 2932"/>
                <a:gd name="T76" fmla="*/ 926 w 4002"/>
                <a:gd name="T77" fmla="*/ 28 h 2932"/>
                <a:gd name="T78" fmla="*/ 173 w 4002"/>
                <a:gd name="T79" fmla="*/ 14 h 2932"/>
                <a:gd name="T80" fmla="*/ 481 w 4002"/>
                <a:gd name="T81" fmla="*/ 2929 h 2932"/>
                <a:gd name="T82" fmla="*/ 1119 w 4002"/>
                <a:gd name="T83" fmla="*/ 2893 h 2932"/>
                <a:gd name="T84" fmla="*/ 1342 w 4002"/>
                <a:gd name="T85" fmla="*/ 2830 h 2932"/>
                <a:gd name="T86" fmla="*/ 1366 w 4002"/>
                <a:gd name="T87" fmla="*/ 2786 h 2932"/>
                <a:gd name="T88" fmla="*/ 1243 w 4002"/>
                <a:gd name="T89" fmla="*/ 2619 h 2932"/>
                <a:gd name="T90" fmla="*/ 1116 w 4002"/>
                <a:gd name="T91" fmla="*/ 2365 h 2932"/>
                <a:gd name="T92" fmla="*/ 1095 w 4002"/>
                <a:gd name="T93" fmla="*/ 2169 h 2932"/>
                <a:gd name="T94" fmla="*/ 1131 w 4002"/>
                <a:gd name="T95" fmla="*/ 2021 h 2932"/>
                <a:gd name="T96" fmla="*/ 1217 w 4002"/>
                <a:gd name="T97" fmla="*/ 1911 h 2932"/>
                <a:gd name="T98" fmla="*/ 1456 w 4002"/>
                <a:gd name="T99" fmla="*/ 1810 h 2932"/>
                <a:gd name="T100" fmla="*/ 1729 w 4002"/>
                <a:gd name="T101" fmla="*/ 1830 h 2932"/>
                <a:gd name="T102" fmla="*/ 1947 w 4002"/>
                <a:gd name="T103" fmla="*/ 1974 h 2932"/>
                <a:gd name="T104" fmla="*/ 2011 w 4002"/>
                <a:gd name="T105" fmla="*/ 2107 h 2932"/>
                <a:gd name="T106" fmla="*/ 2024 w 4002"/>
                <a:gd name="T107" fmla="*/ 2280 h 2932"/>
                <a:gd name="T108" fmla="*/ 1941 w 4002"/>
                <a:gd name="T109" fmla="*/ 2573 h 2932"/>
                <a:gd name="T110" fmla="*/ 1894 w 4002"/>
                <a:gd name="T111" fmla="*/ 2764 h 2932"/>
                <a:gd name="T112" fmla="*/ 1952 w 4002"/>
                <a:gd name="T113" fmla="*/ 2850 h 2932"/>
                <a:gd name="T114" fmla="*/ 2124 w 4002"/>
                <a:gd name="T115" fmla="*/ 2907 h 2932"/>
                <a:gd name="T116" fmla="*/ 2619 w 4002"/>
                <a:gd name="T117" fmla="*/ 2932 h 2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02" h="2932">
                  <a:moveTo>
                    <a:pt x="2852" y="2929"/>
                  </a:moveTo>
                  <a:lnTo>
                    <a:pt x="2852" y="2929"/>
                  </a:lnTo>
                  <a:lnTo>
                    <a:pt x="2847" y="2803"/>
                  </a:lnTo>
                  <a:lnTo>
                    <a:pt x="2844" y="2720"/>
                  </a:lnTo>
                  <a:lnTo>
                    <a:pt x="2841" y="2630"/>
                  </a:lnTo>
                  <a:lnTo>
                    <a:pt x="2840" y="2531"/>
                  </a:lnTo>
                  <a:lnTo>
                    <a:pt x="2839" y="2428"/>
                  </a:lnTo>
                  <a:lnTo>
                    <a:pt x="2840" y="2377"/>
                  </a:lnTo>
                  <a:lnTo>
                    <a:pt x="2841" y="2324"/>
                  </a:lnTo>
                  <a:lnTo>
                    <a:pt x="2843" y="2272"/>
                  </a:lnTo>
                  <a:lnTo>
                    <a:pt x="2846" y="2221"/>
                  </a:lnTo>
                  <a:lnTo>
                    <a:pt x="2849" y="2169"/>
                  </a:lnTo>
                  <a:lnTo>
                    <a:pt x="2855" y="2120"/>
                  </a:lnTo>
                  <a:lnTo>
                    <a:pt x="2860" y="2071"/>
                  </a:lnTo>
                  <a:lnTo>
                    <a:pt x="2866" y="2025"/>
                  </a:lnTo>
                  <a:lnTo>
                    <a:pt x="2874" y="1980"/>
                  </a:lnTo>
                  <a:lnTo>
                    <a:pt x="2882" y="1939"/>
                  </a:lnTo>
                  <a:lnTo>
                    <a:pt x="2892" y="1898"/>
                  </a:lnTo>
                  <a:lnTo>
                    <a:pt x="2903" y="1862"/>
                  </a:lnTo>
                  <a:lnTo>
                    <a:pt x="2909" y="1845"/>
                  </a:lnTo>
                  <a:lnTo>
                    <a:pt x="2915" y="1829"/>
                  </a:lnTo>
                  <a:lnTo>
                    <a:pt x="2922" y="1814"/>
                  </a:lnTo>
                  <a:lnTo>
                    <a:pt x="2929" y="1799"/>
                  </a:lnTo>
                  <a:lnTo>
                    <a:pt x="2937" y="1786"/>
                  </a:lnTo>
                  <a:lnTo>
                    <a:pt x="2944" y="1773"/>
                  </a:lnTo>
                  <a:lnTo>
                    <a:pt x="2953" y="1762"/>
                  </a:lnTo>
                  <a:lnTo>
                    <a:pt x="2961" y="1752"/>
                  </a:lnTo>
                  <a:lnTo>
                    <a:pt x="2970" y="1743"/>
                  </a:lnTo>
                  <a:lnTo>
                    <a:pt x="2980" y="1735"/>
                  </a:lnTo>
                  <a:lnTo>
                    <a:pt x="2991" y="1729"/>
                  </a:lnTo>
                  <a:lnTo>
                    <a:pt x="3001" y="1724"/>
                  </a:lnTo>
                  <a:lnTo>
                    <a:pt x="3012" y="1719"/>
                  </a:lnTo>
                  <a:lnTo>
                    <a:pt x="3023" y="1717"/>
                  </a:lnTo>
                  <a:lnTo>
                    <a:pt x="3035" y="1715"/>
                  </a:lnTo>
                  <a:lnTo>
                    <a:pt x="3047" y="1715"/>
                  </a:lnTo>
                  <a:lnTo>
                    <a:pt x="3047" y="1715"/>
                  </a:lnTo>
                  <a:lnTo>
                    <a:pt x="3063" y="1717"/>
                  </a:lnTo>
                  <a:lnTo>
                    <a:pt x="3078" y="1720"/>
                  </a:lnTo>
                  <a:lnTo>
                    <a:pt x="3093" y="1724"/>
                  </a:lnTo>
                  <a:lnTo>
                    <a:pt x="3107" y="1729"/>
                  </a:lnTo>
                  <a:lnTo>
                    <a:pt x="3123" y="1735"/>
                  </a:lnTo>
                  <a:lnTo>
                    <a:pt x="3137" y="1742"/>
                  </a:lnTo>
                  <a:lnTo>
                    <a:pt x="3151" y="1750"/>
                  </a:lnTo>
                  <a:lnTo>
                    <a:pt x="3164" y="1759"/>
                  </a:lnTo>
                  <a:lnTo>
                    <a:pt x="3192" y="1777"/>
                  </a:lnTo>
                  <a:lnTo>
                    <a:pt x="3219" y="1798"/>
                  </a:lnTo>
                  <a:lnTo>
                    <a:pt x="3248" y="1820"/>
                  </a:lnTo>
                  <a:lnTo>
                    <a:pt x="3278" y="1842"/>
                  </a:lnTo>
                  <a:lnTo>
                    <a:pt x="3309" y="1864"/>
                  </a:lnTo>
                  <a:lnTo>
                    <a:pt x="3326" y="1874"/>
                  </a:lnTo>
                  <a:lnTo>
                    <a:pt x="3343" y="1885"/>
                  </a:lnTo>
                  <a:lnTo>
                    <a:pt x="3360" y="1894"/>
                  </a:lnTo>
                  <a:lnTo>
                    <a:pt x="3379" y="1903"/>
                  </a:lnTo>
                  <a:lnTo>
                    <a:pt x="3399" y="1912"/>
                  </a:lnTo>
                  <a:lnTo>
                    <a:pt x="3419" y="1920"/>
                  </a:lnTo>
                  <a:lnTo>
                    <a:pt x="3440" y="1927"/>
                  </a:lnTo>
                  <a:lnTo>
                    <a:pt x="3461" y="1933"/>
                  </a:lnTo>
                  <a:lnTo>
                    <a:pt x="3484" y="1939"/>
                  </a:lnTo>
                  <a:lnTo>
                    <a:pt x="3508" y="1943"/>
                  </a:lnTo>
                  <a:lnTo>
                    <a:pt x="3534" y="1946"/>
                  </a:lnTo>
                  <a:lnTo>
                    <a:pt x="3560" y="1948"/>
                  </a:lnTo>
                  <a:lnTo>
                    <a:pt x="3588" y="1948"/>
                  </a:lnTo>
                  <a:lnTo>
                    <a:pt x="3616" y="1948"/>
                  </a:lnTo>
                  <a:lnTo>
                    <a:pt x="3616" y="1948"/>
                  </a:lnTo>
                  <a:lnTo>
                    <a:pt x="3638" y="1946"/>
                  </a:lnTo>
                  <a:lnTo>
                    <a:pt x="3661" y="1942"/>
                  </a:lnTo>
                  <a:lnTo>
                    <a:pt x="3682" y="1937"/>
                  </a:lnTo>
                  <a:lnTo>
                    <a:pt x="3702" y="1932"/>
                  </a:lnTo>
                  <a:lnTo>
                    <a:pt x="3722" y="1925"/>
                  </a:lnTo>
                  <a:lnTo>
                    <a:pt x="3741" y="1918"/>
                  </a:lnTo>
                  <a:lnTo>
                    <a:pt x="3760" y="1910"/>
                  </a:lnTo>
                  <a:lnTo>
                    <a:pt x="3777" y="1900"/>
                  </a:lnTo>
                  <a:lnTo>
                    <a:pt x="3795" y="1890"/>
                  </a:lnTo>
                  <a:lnTo>
                    <a:pt x="3812" y="1879"/>
                  </a:lnTo>
                  <a:lnTo>
                    <a:pt x="3828" y="1867"/>
                  </a:lnTo>
                  <a:lnTo>
                    <a:pt x="3843" y="1854"/>
                  </a:lnTo>
                  <a:lnTo>
                    <a:pt x="3858" y="1840"/>
                  </a:lnTo>
                  <a:lnTo>
                    <a:pt x="3871" y="1826"/>
                  </a:lnTo>
                  <a:lnTo>
                    <a:pt x="3885" y="1811"/>
                  </a:lnTo>
                  <a:lnTo>
                    <a:pt x="3897" y="1794"/>
                  </a:lnTo>
                  <a:lnTo>
                    <a:pt x="3909" y="1778"/>
                  </a:lnTo>
                  <a:lnTo>
                    <a:pt x="3920" y="1761"/>
                  </a:lnTo>
                  <a:lnTo>
                    <a:pt x="3931" y="1744"/>
                  </a:lnTo>
                  <a:lnTo>
                    <a:pt x="3941" y="1726"/>
                  </a:lnTo>
                  <a:lnTo>
                    <a:pt x="3950" y="1708"/>
                  </a:lnTo>
                  <a:lnTo>
                    <a:pt x="3959" y="1689"/>
                  </a:lnTo>
                  <a:lnTo>
                    <a:pt x="3966" y="1669"/>
                  </a:lnTo>
                  <a:lnTo>
                    <a:pt x="3973" y="1650"/>
                  </a:lnTo>
                  <a:lnTo>
                    <a:pt x="3979" y="1630"/>
                  </a:lnTo>
                  <a:lnTo>
                    <a:pt x="3985" y="1610"/>
                  </a:lnTo>
                  <a:lnTo>
                    <a:pt x="3989" y="1590"/>
                  </a:lnTo>
                  <a:lnTo>
                    <a:pt x="3993" y="1569"/>
                  </a:lnTo>
                  <a:lnTo>
                    <a:pt x="3997" y="1549"/>
                  </a:lnTo>
                  <a:lnTo>
                    <a:pt x="3999" y="1527"/>
                  </a:lnTo>
                  <a:lnTo>
                    <a:pt x="4001" y="1507"/>
                  </a:lnTo>
                  <a:lnTo>
                    <a:pt x="4002" y="1486"/>
                  </a:lnTo>
                  <a:lnTo>
                    <a:pt x="4002" y="1465"/>
                  </a:lnTo>
                  <a:lnTo>
                    <a:pt x="4002" y="1445"/>
                  </a:lnTo>
                  <a:lnTo>
                    <a:pt x="4000" y="1424"/>
                  </a:lnTo>
                  <a:lnTo>
                    <a:pt x="3998" y="1404"/>
                  </a:lnTo>
                  <a:lnTo>
                    <a:pt x="3995" y="1382"/>
                  </a:lnTo>
                  <a:lnTo>
                    <a:pt x="3992" y="1362"/>
                  </a:lnTo>
                  <a:lnTo>
                    <a:pt x="3987" y="1343"/>
                  </a:lnTo>
                  <a:lnTo>
                    <a:pt x="3982" y="1323"/>
                  </a:lnTo>
                  <a:lnTo>
                    <a:pt x="3976" y="1304"/>
                  </a:lnTo>
                  <a:lnTo>
                    <a:pt x="3969" y="1285"/>
                  </a:lnTo>
                  <a:lnTo>
                    <a:pt x="3962" y="1266"/>
                  </a:lnTo>
                  <a:lnTo>
                    <a:pt x="3953" y="1248"/>
                  </a:lnTo>
                  <a:lnTo>
                    <a:pt x="3944" y="1230"/>
                  </a:lnTo>
                  <a:lnTo>
                    <a:pt x="3934" y="1213"/>
                  </a:lnTo>
                  <a:lnTo>
                    <a:pt x="3922" y="1197"/>
                  </a:lnTo>
                  <a:lnTo>
                    <a:pt x="3910" y="1181"/>
                  </a:lnTo>
                  <a:lnTo>
                    <a:pt x="3898" y="1166"/>
                  </a:lnTo>
                  <a:lnTo>
                    <a:pt x="3884" y="1151"/>
                  </a:lnTo>
                  <a:lnTo>
                    <a:pt x="3870" y="1137"/>
                  </a:lnTo>
                  <a:lnTo>
                    <a:pt x="3855" y="1123"/>
                  </a:lnTo>
                  <a:lnTo>
                    <a:pt x="3839" y="1111"/>
                  </a:lnTo>
                  <a:lnTo>
                    <a:pt x="3822" y="1099"/>
                  </a:lnTo>
                  <a:lnTo>
                    <a:pt x="3804" y="1089"/>
                  </a:lnTo>
                  <a:lnTo>
                    <a:pt x="3785" y="1079"/>
                  </a:lnTo>
                  <a:lnTo>
                    <a:pt x="3765" y="1070"/>
                  </a:lnTo>
                  <a:lnTo>
                    <a:pt x="3745" y="1062"/>
                  </a:lnTo>
                  <a:lnTo>
                    <a:pt x="3724" y="1056"/>
                  </a:lnTo>
                  <a:lnTo>
                    <a:pt x="3701" y="1050"/>
                  </a:lnTo>
                  <a:lnTo>
                    <a:pt x="3678" y="1045"/>
                  </a:lnTo>
                  <a:lnTo>
                    <a:pt x="3654" y="1042"/>
                  </a:lnTo>
                  <a:lnTo>
                    <a:pt x="3629" y="1040"/>
                  </a:lnTo>
                  <a:lnTo>
                    <a:pt x="3603" y="1039"/>
                  </a:lnTo>
                  <a:lnTo>
                    <a:pt x="3603" y="1039"/>
                  </a:lnTo>
                  <a:lnTo>
                    <a:pt x="3578" y="1039"/>
                  </a:lnTo>
                  <a:lnTo>
                    <a:pt x="3554" y="1042"/>
                  </a:lnTo>
                  <a:lnTo>
                    <a:pt x="3529" y="1046"/>
                  </a:lnTo>
                  <a:lnTo>
                    <a:pt x="3503" y="1052"/>
                  </a:lnTo>
                  <a:lnTo>
                    <a:pt x="3478" y="1059"/>
                  </a:lnTo>
                  <a:lnTo>
                    <a:pt x="3453" y="1068"/>
                  </a:lnTo>
                  <a:lnTo>
                    <a:pt x="3429" y="1077"/>
                  </a:lnTo>
                  <a:lnTo>
                    <a:pt x="3404" y="1088"/>
                  </a:lnTo>
                  <a:lnTo>
                    <a:pt x="3379" y="1099"/>
                  </a:lnTo>
                  <a:lnTo>
                    <a:pt x="3355" y="1111"/>
                  </a:lnTo>
                  <a:lnTo>
                    <a:pt x="3307" y="1136"/>
                  </a:lnTo>
                  <a:lnTo>
                    <a:pt x="3261" y="1160"/>
                  </a:lnTo>
                  <a:lnTo>
                    <a:pt x="3215" y="1184"/>
                  </a:lnTo>
                  <a:lnTo>
                    <a:pt x="3193" y="1194"/>
                  </a:lnTo>
                  <a:lnTo>
                    <a:pt x="3171" y="1204"/>
                  </a:lnTo>
                  <a:lnTo>
                    <a:pt x="3150" y="1213"/>
                  </a:lnTo>
                  <a:lnTo>
                    <a:pt x="3130" y="1220"/>
                  </a:lnTo>
                  <a:lnTo>
                    <a:pt x="3109" y="1226"/>
                  </a:lnTo>
                  <a:lnTo>
                    <a:pt x="3090" y="1231"/>
                  </a:lnTo>
                  <a:lnTo>
                    <a:pt x="3072" y="1233"/>
                  </a:lnTo>
                  <a:lnTo>
                    <a:pt x="3054" y="1234"/>
                  </a:lnTo>
                  <a:lnTo>
                    <a:pt x="3037" y="1233"/>
                  </a:lnTo>
                  <a:lnTo>
                    <a:pt x="3029" y="1231"/>
                  </a:lnTo>
                  <a:lnTo>
                    <a:pt x="3021" y="1229"/>
                  </a:lnTo>
                  <a:lnTo>
                    <a:pt x="3013" y="1227"/>
                  </a:lnTo>
                  <a:lnTo>
                    <a:pt x="3005" y="1223"/>
                  </a:lnTo>
                  <a:lnTo>
                    <a:pt x="2998" y="1219"/>
                  </a:lnTo>
                  <a:lnTo>
                    <a:pt x="2991" y="1215"/>
                  </a:lnTo>
                  <a:lnTo>
                    <a:pt x="2983" y="1209"/>
                  </a:lnTo>
                  <a:lnTo>
                    <a:pt x="2976" y="1203"/>
                  </a:lnTo>
                  <a:lnTo>
                    <a:pt x="2970" y="1197"/>
                  </a:lnTo>
                  <a:lnTo>
                    <a:pt x="2963" y="1189"/>
                  </a:lnTo>
                  <a:lnTo>
                    <a:pt x="2957" y="1181"/>
                  </a:lnTo>
                  <a:lnTo>
                    <a:pt x="2951" y="1171"/>
                  </a:lnTo>
                  <a:lnTo>
                    <a:pt x="2946" y="1161"/>
                  </a:lnTo>
                  <a:lnTo>
                    <a:pt x="2941" y="1151"/>
                  </a:lnTo>
                  <a:lnTo>
                    <a:pt x="2941" y="1151"/>
                  </a:lnTo>
                  <a:lnTo>
                    <a:pt x="2936" y="1138"/>
                  </a:lnTo>
                  <a:lnTo>
                    <a:pt x="2931" y="1120"/>
                  </a:lnTo>
                  <a:lnTo>
                    <a:pt x="2927" y="1100"/>
                  </a:lnTo>
                  <a:lnTo>
                    <a:pt x="2923" y="1077"/>
                  </a:lnTo>
                  <a:lnTo>
                    <a:pt x="2920" y="1051"/>
                  </a:lnTo>
                  <a:lnTo>
                    <a:pt x="2917" y="1022"/>
                  </a:lnTo>
                  <a:lnTo>
                    <a:pt x="2911" y="956"/>
                  </a:lnTo>
                  <a:lnTo>
                    <a:pt x="2907" y="882"/>
                  </a:lnTo>
                  <a:lnTo>
                    <a:pt x="2904" y="801"/>
                  </a:lnTo>
                  <a:lnTo>
                    <a:pt x="2902" y="715"/>
                  </a:lnTo>
                  <a:lnTo>
                    <a:pt x="2901" y="628"/>
                  </a:lnTo>
                  <a:lnTo>
                    <a:pt x="2900" y="538"/>
                  </a:lnTo>
                  <a:lnTo>
                    <a:pt x="2900" y="448"/>
                  </a:lnTo>
                  <a:lnTo>
                    <a:pt x="2901" y="279"/>
                  </a:lnTo>
                  <a:lnTo>
                    <a:pt x="2903" y="134"/>
                  </a:lnTo>
                  <a:lnTo>
                    <a:pt x="2904" y="27"/>
                  </a:lnTo>
                  <a:lnTo>
                    <a:pt x="2904" y="27"/>
                  </a:lnTo>
                  <a:lnTo>
                    <a:pt x="2790" y="19"/>
                  </a:lnTo>
                  <a:lnTo>
                    <a:pt x="2714" y="14"/>
                  </a:lnTo>
                  <a:lnTo>
                    <a:pt x="2630" y="9"/>
                  </a:lnTo>
                  <a:lnTo>
                    <a:pt x="2538" y="5"/>
                  </a:lnTo>
                  <a:lnTo>
                    <a:pt x="2443" y="1"/>
                  </a:lnTo>
                  <a:lnTo>
                    <a:pt x="2346" y="0"/>
                  </a:lnTo>
                  <a:lnTo>
                    <a:pt x="2297" y="0"/>
                  </a:lnTo>
                  <a:lnTo>
                    <a:pt x="2249" y="0"/>
                  </a:lnTo>
                  <a:lnTo>
                    <a:pt x="2201" y="2"/>
                  </a:lnTo>
                  <a:lnTo>
                    <a:pt x="2154" y="4"/>
                  </a:lnTo>
                  <a:lnTo>
                    <a:pt x="2109" y="7"/>
                  </a:lnTo>
                  <a:lnTo>
                    <a:pt x="2065" y="11"/>
                  </a:lnTo>
                  <a:lnTo>
                    <a:pt x="2023" y="16"/>
                  </a:lnTo>
                  <a:lnTo>
                    <a:pt x="1983" y="22"/>
                  </a:lnTo>
                  <a:lnTo>
                    <a:pt x="1946" y="30"/>
                  </a:lnTo>
                  <a:lnTo>
                    <a:pt x="1911" y="38"/>
                  </a:lnTo>
                  <a:lnTo>
                    <a:pt x="1879" y="48"/>
                  </a:lnTo>
                  <a:lnTo>
                    <a:pt x="1865" y="53"/>
                  </a:lnTo>
                  <a:lnTo>
                    <a:pt x="1851" y="59"/>
                  </a:lnTo>
                  <a:lnTo>
                    <a:pt x="1839" y="66"/>
                  </a:lnTo>
                  <a:lnTo>
                    <a:pt x="1827" y="73"/>
                  </a:lnTo>
                  <a:lnTo>
                    <a:pt x="1816" y="80"/>
                  </a:lnTo>
                  <a:lnTo>
                    <a:pt x="1806" y="87"/>
                  </a:lnTo>
                  <a:lnTo>
                    <a:pt x="1797" y="95"/>
                  </a:lnTo>
                  <a:lnTo>
                    <a:pt x="1790" y="103"/>
                  </a:lnTo>
                  <a:lnTo>
                    <a:pt x="1782" y="112"/>
                  </a:lnTo>
                  <a:lnTo>
                    <a:pt x="1777" y="120"/>
                  </a:lnTo>
                  <a:lnTo>
                    <a:pt x="1773" y="130"/>
                  </a:lnTo>
                  <a:lnTo>
                    <a:pt x="1770" y="140"/>
                  </a:lnTo>
                  <a:lnTo>
                    <a:pt x="1768" y="150"/>
                  </a:lnTo>
                  <a:lnTo>
                    <a:pt x="1767" y="161"/>
                  </a:lnTo>
                  <a:lnTo>
                    <a:pt x="1767" y="161"/>
                  </a:lnTo>
                  <a:lnTo>
                    <a:pt x="1768" y="170"/>
                  </a:lnTo>
                  <a:lnTo>
                    <a:pt x="1770" y="180"/>
                  </a:lnTo>
                  <a:lnTo>
                    <a:pt x="1773" y="189"/>
                  </a:lnTo>
                  <a:lnTo>
                    <a:pt x="1777" y="199"/>
                  </a:lnTo>
                  <a:lnTo>
                    <a:pt x="1782" y="209"/>
                  </a:lnTo>
                  <a:lnTo>
                    <a:pt x="1789" y="219"/>
                  </a:lnTo>
                  <a:lnTo>
                    <a:pt x="1803" y="240"/>
                  </a:lnTo>
                  <a:lnTo>
                    <a:pt x="1820" y="262"/>
                  </a:lnTo>
                  <a:lnTo>
                    <a:pt x="1838" y="285"/>
                  </a:lnTo>
                  <a:lnTo>
                    <a:pt x="1858" y="312"/>
                  </a:lnTo>
                  <a:lnTo>
                    <a:pt x="1878" y="341"/>
                  </a:lnTo>
                  <a:lnTo>
                    <a:pt x="1898" y="373"/>
                  </a:lnTo>
                  <a:lnTo>
                    <a:pt x="1908" y="390"/>
                  </a:lnTo>
                  <a:lnTo>
                    <a:pt x="1919" y="408"/>
                  </a:lnTo>
                  <a:lnTo>
                    <a:pt x="1928" y="427"/>
                  </a:lnTo>
                  <a:lnTo>
                    <a:pt x="1937" y="448"/>
                  </a:lnTo>
                  <a:lnTo>
                    <a:pt x="1946" y="470"/>
                  </a:lnTo>
                  <a:lnTo>
                    <a:pt x="1954" y="492"/>
                  </a:lnTo>
                  <a:lnTo>
                    <a:pt x="1961" y="515"/>
                  </a:lnTo>
                  <a:lnTo>
                    <a:pt x="1968" y="540"/>
                  </a:lnTo>
                  <a:lnTo>
                    <a:pt x="1973" y="566"/>
                  </a:lnTo>
                  <a:lnTo>
                    <a:pt x="1978" y="593"/>
                  </a:lnTo>
                  <a:lnTo>
                    <a:pt x="1983" y="623"/>
                  </a:lnTo>
                  <a:lnTo>
                    <a:pt x="1986" y="653"/>
                  </a:lnTo>
                  <a:lnTo>
                    <a:pt x="1988" y="685"/>
                  </a:lnTo>
                  <a:lnTo>
                    <a:pt x="1988" y="718"/>
                  </a:lnTo>
                  <a:lnTo>
                    <a:pt x="1988" y="718"/>
                  </a:lnTo>
                  <a:lnTo>
                    <a:pt x="1988" y="745"/>
                  </a:lnTo>
                  <a:lnTo>
                    <a:pt x="1986" y="770"/>
                  </a:lnTo>
                  <a:lnTo>
                    <a:pt x="1983" y="795"/>
                  </a:lnTo>
                  <a:lnTo>
                    <a:pt x="1978" y="818"/>
                  </a:lnTo>
                  <a:lnTo>
                    <a:pt x="1973" y="841"/>
                  </a:lnTo>
                  <a:lnTo>
                    <a:pt x="1966" y="863"/>
                  </a:lnTo>
                  <a:lnTo>
                    <a:pt x="1958" y="886"/>
                  </a:lnTo>
                  <a:lnTo>
                    <a:pt x="1949" y="906"/>
                  </a:lnTo>
                  <a:lnTo>
                    <a:pt x="1939" y="926"/>
                  </a:lnTo>
                  <a:lnTo>
                    <a:pt x="1928" y="945"/>
                  </a:lnTo>
                  <a:lnTo>
                    <a:pt x="1915" y="963"/>
                  </a:lnTo>
                  <a:lnTo>
                    <a:pt x="1903" y="980"/>
                  </a:lnTo>
                  <a:lnTo>
                    <a:pt x="1889" y="996"/>
                  </a:lnTo>
                  <a:lnTo>
                    <a:pt x="1875" y="1013"/>
                  </a:lnTo>
                  <a:lnTo>
                    <a:pt x="1859" y="1028"/>
                  </a:lnTo>
                  <a:lnTo>
                    <a:pt x="1843" y="1041"/>
                  </a:lnTo>
                  <a:lnTo>
                    <a:pt x="1827" y="1055"/>
                  </a:lnTo>
                  <a:lnTo>
                    <a:pt x="1810" y="1067"/>
                  </a:lnTo>
                  <a:lnTo>
                    <a:pt x="1792" y="1078"/>
                  </a:lnTo>
                  <a:lnTo>
                    <a:pt x="1772" y="1089"/>
                  </a:lnTo>
                  <a:lnTo>
                    <a:pt x="1753" y="1098"/>
                  </a:lnTo>
                  <a:lnTo>
                    <a:pt x="1734" y="1107"/>
                  </a:lnTo>
                  <a:lnTo>
                    <a:pt x="1714" y="1115"/>
                  </a:lnTo>
                  <a:lnTo>
                    <a:pt x="1694" y="1122"/>
                  </a:lnTo>
                  <a:lnTo>
                    <a:pt x="1673" y="1128"/>
                  </a:lnTo>
                  <a:lnTo>
                    <a:pt x="1652" y="1134"/>
                  </a:lnTo>
                  <a:lnTo>
                    <a:pt x="1630" y="1139"/>
                  </a:lnTo>
                  <a:lnTo>
                    <a:pt x="1609" y="1143"/>
                  </a:lnTo>
                  <a:lnTo>
                    <a:pt x="1587" y="1146"/>
                  </a:lnTo>
                  <a:lnTo>
                    <a:pt x="1566" y="1147"/>
                  </a:lnTo>
                  <a:lnTo>
                    <a:pt x="1544" y="1148"/>
                  </a:lnTo>
                  <a:lnTo>
                    <a:pt x="1522" y="1149"/>
                  </a:lnTo>
                  <a:lnTo>
                    <a:pt x="1499" y="1148"/>
                  </a:lnTo>
                  <a:lnTo>
                    <a:pt x="1477" y="1146"/>
                  </a:lnTo>
                  <a:lnTo>
                    <a:pt x="1456" y="1143"/>
                  </a:lnTo>
                  <a:lnTo>
                    <a:pt x="1434" y="1140"/>
                  </a:lnTo>
                  <a:lnTo>
                    <a:pt x="1413" y="1136"/>
                  </a:lnTo>
                  <a:lnTo>
                    <a:pt x="1392" y="1129"/>
                  </a:lnTo>
                  <a:lnTo>
                    <a:pt x="1370" y="1123"/>
                  </a:lnTo>
                  <a:lnTo>
                    <a:pt x="1349" y="1116"/>
                  </a:lnTo>
                  <a:lnTo>
                    <a:pt x="1329" y="1108"/>
                  </a:lnTo>
                  <a:lnTo>
                    <a:pt x="1309" y="1099"/>
                  </a:lnTo>
                  <a:lnTo>
                    <a:pt x="1290" y="1089"/>
                  </a:lnTo>
                  <a:lnTo>
                    <a:pt x="1271" y="1079"/>
                  </a:lnTo>
                  <a:lnTo>
                    <a:pt x="1252" y="1067"/>
                  </a:lnTo>
                  <a:lnTo>
                    <a:pt x="1233" y="1054"/>
                  </a:lnTo>
                  <a:lnTo>
                    <a:pt x="1216" y="1041"/>
                  </a:lnTo>
                  <a:lnTo>
                    <a:pt x="1199" y="1026"/>
                  </a:lnTo>
                  <a:lnTo>
                    <a:pt x="1183" y="1011"/>
                  </a:lnTo>
                  <a:lnTo>
                    <a:pt x="1168" y="993"/>
                  </a:lnTo>
                  <a:lnTo>
                    <a:pt x="1153" y="976"/>
                  </a:lnTo>
                  <a:lnTo>
                    <a:pt x="1139" y="958"/>
                  </a:lnTo>
                  <a:lnTo>
                    <a:pt x="1127" y="939"/>
                  </a:lnTo>
                  <a:lnTo>
                    <a:pt x="1115" y="918"/>
                  </a:lnTo>
                  <a:lnTo>
                    <a:pt x="1103" y="897"/>
                  </a:lnTo>
                  <a:lnTo>
                    <a:pt x="1093" y="875"/>
                  </a:lnTo>
                  <a:lnTo>
                    <a:pt x="1083" y="851"/>
                  </a:lnTo>
                  <a:lnTo>
                    <a:pt x="1076" y="827"/>
                  </a:lnTo>
                  <a:lnTo>
                    <a:pt x="1069" y="802"/>
                  </a:lnTo>
                  <a:lnTo>
                    <a:pt x="1063" y="776"/>
                  </a:lnTo>
                  <a:lnTo>
                    <a:pt x="1058" y="749"/>
                  </a:lnTo>
                  <a:lnTo>
                    <a:pt x="1055" y="720"/>
                  </a:lnTo>
                  <a:lnTo>
                    <a:pt x="1053" y="692"/>
                  </a:lnTo>
                  <a:lnTo>
                    <a:pt x="1053" y="662"/>
                  </a:lnTo>
                  <a:lnTo>
                    <a:pt x="1053" y="662"/>
                  </a:lnTo>
                  <a:lnTo>
                    <a:pt x="1053" y="625"/>
                  </a:lnTo>
                  <a:lnTo>
                    <a:pt x="1055" y="589"/>
                  </a:lnTo>
                  <a:lnTo>
                    <a:pt x="1058" y="556"/>
                  </a:lnTo>
                  <a:lnTo>
                    <a:pt x="1063" y="525"/>
                  </a:lnTo>
                  <a:lnTo>
                    <a:pt x="1068" y="496"/>
                  </a:lnTo>
                  <a:lnTo>
                    <a:pt x="1074" y="469"/>
                  </a:lnTo>
                  <a:lnTo>
                    <a:pt x="1081" y="442"/>
                  </a:lnTo>
                  <a:lnTo>
                    <a:pt x="1089" y="419"/>
                  </a:lnTo>
                  <a:lnTo>
                    <a:pt x="1098" y="396"/>
                  </a:lnTo>
                  <a:lnTo>
                    <a:pt x="1107" y="375"/>
                  </a:lnTo>
                  <a:lnTo>
                    <a:pt x="1117" y="356"/>
                  </a:lnTo>
                  <a:lnTo>
                    <a:pt x="1127" y="337"/>
                  </a:lnTo>
                  <a:lnTo>
                    <a:pt x="1137" y="319"/>
                  </a:lnTo>
                  <a:lnTo>
                    <a:pt x="1147" y="303"/>
                  </a:lnTo>
                  <a:lnTo>
                    <a:pt x="1158" y="289"/>
                  </a:lnTo>
                  <a:lnTo>
                    <a:pt x="1168" y="275"/>
                  </a:lnTo>
                  <a:lnTo>
                    <a:pt x="1188" y="250"/>
                  </a:lnTo>
                  <a:lnTo>
                    <a:pt x="1207" y="228"/>
                  </a:lnTo>
                  <a:lnTo>
                    <a:pt x="1224" y="209"/>
                  </a:lnTo>
                  <a:lnTo>
                    <a:pt x="1239" y="190"/>
                  </a:lnTo>
                  <a:lnTo>
                    <a:pt x="1245" y="182"/>
                  </a:lnTo>
                  <a:lnTo>
                    <a:pt x="1251" y="174"/>
                  </a:lnTo>
                  <a:lnTo>
                    <a:pt x="1255" y="166"/>
                  </a:lnTo>
                  <a:lnTo>
                    <a:pt x="1258" y="158"/>
                  </a:lnTo>
                  <a:lnTo>
                    <a:pt x="1260" y="150"/>
                  </a:lnTo>
                  <a:lnTo>
                    <a:pt x="1260" y="143"/>
                  </a:lnTo>
                  <a:lnTo>
                    <a:pt x="1259" y="135"/>
                  </a:lnTo>
                  <a:lnTo>
                    <a:pt x="1257" y="126"/>
                  </a:lnTo>
                  <a:lnTo>
                    <a:pt x="1257" y="126"/>
                  </a:lnTo>
                  <a:lnTo>
                    <a:pt x="1253" y="119"/>
                  </a:lnTo>
                  <a:lnTo>
                    <a:pt x="1247" y="113"/>
                  </a:lnTo>
                  <a:lnTo>
                    <a:pt x="1241" y="106"/>
                  </a:lnTo>
                  <a:lnTo>
                    <a:pt x="1234" y="100"/>
                  </a:lnTo>
                  <a:lnTo>
                    <a:pt x="1225" y="94"/>
                  </a:lnTo>
                  <a:lnTo>
                    <a:pt x="1215" y="89"/>
                  </a:lnTo>
                  <a:lnTo>
                    <a:pt x="1204" y="83"/>
                  </a:lnTo>
                  <a:lnTo>
                    <a:pt x="1192" y="78"/>
                  </a:lnTo>
                  <a:lnTo>
                    <a:pt x="1164" y="69"/>
                  </a:lnTo>
                  <a:lnTo>
                    <a:pt x="1133" y="59"/>
                  </a:lnTo>
                  <a:lnTo>
                    <a:pt x="1097" y="51"/>
                  </a:lnTo>
                  <a:lnTo>
                    <a:pt x="1058" y="44"/>
                  </a:lnTo>
                  <a:lnTo>
                    <a:pt x="1017" y="38"/>
                  </a:lnTo>
                  <a:lnTo>
                    <a:pt x="972" y="33"/>
                  </a:lnTo>
                  <a:lnTo>
                    <a:pt x="926" y="28"/>
                  </a:lnTo>
                  <a:lnTo>
                    <a:pt x="877" y="24"/>
                  </a:lnTo>
                  <a:lnTo>
                    <a:pt x="826" y="20"/>
                  </a:lnTo>
                  <a:lnTo>
                    <a:pt x="775" y="17"/>
                  </a:lnTo>
                  <a:lnTo>
                    <a:pt x="669" y="13"/>
                  </a:lnTo>
                  <a:lnTo>
                    <a:pt x="562" y="11"/>
                  </a:lnTo>
                  <a:lnTo>
                    <a:pt x="457" y="10"/>
                  </a:lnTo>
                  <a:lnTo>
                    <a:pt x="355" y="10"/>
                  </a:lnTo>
                  <a:lnTo>
                    <a:pt x="259" y="12"/>
                  </a:lnTo>
                  <a:lnTo>
                    <a:pt x="173" y="14"/>
                  </a:lnTo>
                  <a:lnTo>
                    <a:pt x="100" y="16"/>
                  </a:lnTo>
                  <a:lnTo>
                    <a:pt x="0" y="20"/>
                  </a:lnTo>
                  <a:lnTo>
                    <a:pt x="0" y="2919"/>
                  </a:lnTo>
                  <a:lnTo>
                    <a:pt x="0" y="2919"/>
                  </a:lnTo>
                  <a:lnTo>
                    <a:pt x="90" y="2923"/>
                  </a:lnTo>
                  <a:lnTo>
                    <a:pt x="224" y="2926"/>
                  </a:lnTo>
                  <a:lnTo>
                    <a:pt x="303" y="2928"/>
                  </a:lnTo>
                  <a:lnTo>
                    <a:pt x="389" y="2929"/>
                  </a:lnTo>
                  <a:lnTo>
                    <a:pt x="481" y="2929"/>
                  </a:lnTo>
                  <a:lnTo>
                    <a:pt x="574" y="2928"/>
                  </a:lnTo>
                  <a:lnTo>
                    <a:pt x="670" y="2926"/>
                  </a:lnTo>
                  <a:lnTo>
                    <a:pt x="766" y="2922"/>
                  </a:lnTo>
                  <a:lnTo>
                    <a:pt x="861" y="2918"/>
                  </a:lnTo>
                  <a:lnTo>
                    <a:pt x="951" y="2911"/>
                  </a:lnTo>
                  <a:lnTo>
                    <a:pt x="996" y="2907"/>
                  </a:lnTo>
                  <a:lnTo>
                    <a:pt x="1038" y="2903"/>
                  </a:lnTo>
                  <a:lnTo>
                    <a:pt x="1079" y="2898"/>
                  </a:lnTo>
                  <a:lnTo>
                    <a:pt x="1119" y="2893"/>
                  </a:lnTo>
                  <a:lnTo>
                    <a:pt x="1156" y="2887"/>
                  </a:lnTo>
                  <a:lnTo>
                    <a:pt x="1191" y="2880"/>
                  </a:lnTo>
                  <a:lnTo>
                    <a:pt x="1224" y="2872"/>
                  </a:lnTo>
                  <a:lnTo>
                    <a:pt x="1255" y="2865"/>
                  </a:lnTo>
                  <a:lnTo>
                    <a:pt x="1255" y="2865"/>
                  </a:lnTo>
                  <a:lnTo>
                    <a:pt x="1283" y="2856"/>
                  </a:lnTo>
                  <a:lnTo>
                    <a:pt x="1307" y="2848"/>
                  </a:lnTo>
                  <a:lnTo>
                    <a:pt x="1327" y="2839"/>
                  </a:lnTo>
                  <a:lnTo>
                    <a:pt x="1342" y="2830"/>
                  </a:lnTo>
                  <a:lnTo>
                    <a:pt x="1348" y="2826"/>
                  </a:lnTo>
                  <a:lnTo>
                    <a:pt x="1353" y="2821"/>
                  </a:lnTo>
                  <a:lnTo>
                    <a:pt x="1358" y="2816"/>
                  </a:lnTo>
                  <a:lnTo>
                    <a:pt x="1361" y="2812"/>
                  </a:lnTo>
                  <a:lnTo>
                    <a:pt x="1364" y="2807"/>
                  </a:lnTo>
                  <a:lnTo>
                    <a:pt x="1366" y="2802"/>
                  </a:lnTo>
                  <a:lnTo>
                    <a:pt x="1367" y="2797"/>
                  </a:lnTo>
                  <a:lnTo>
                    <a:pt x="1367" y="2791"/>
                  </a:lnTo>
                  <a:lnTo>
                    <a:pt x="1366" y="2786"/>
                  </a:lnTo>
                  <a:lnTo>
                    <a:pt x="1365" y="2780"/>
                  </a:lnTo>
                  <a:lnTo>
                    <a:pt x="1361" y="2769"/>
                  </a:lnTo>
                  <a:lnTo>
                    <a:pt x="1354" y="2756"/>
                  </a:lnTo>
                  <a:lnTo>
                    <a:pt x="1345" y="2743"/>
                  </a:lnTo>
                  <a:lnTo>
                    <a:pt x="1335" y="2728"/>
                  </a:lnTo>
                  <a:lnTo>
                    <a:pt x="1322" y="2713"/>
                  </a:lnTo>
                  <a:lnTo>
                    <a:pt x="1293" y="2679"/>
                  </a:lnTo>
                  <a:lnTo>
                    <a:pt x="1261" y="2640"/>
                  </a:lnTo>
                  <a:lnTo>
                    <a:pt x="1243" y="2619"/>
                  </a:lnTo>
                  <a:lnTo>
                    <a:pt x="1226" y="2595"/>
                  </a:lnTo>
                  <a:lnTo>
                    <a:pt x="1209" y="2570"/>
                  </a:lnTo>
                  <a:lnTo>
                    <a:pt x="1192" y="2544"/>
                  </a:lnTo>
                  <a:lnTo>
                    <a:pt x="1176" y="2516"/>
                  </a:lnTo>
                  <a:lnTo>
                    <a:pt x="1160" y="2486"/>
                  </a:lnTo>
                  <a:lnTo>
                    <a:pt x="1146" y="2454"/>
                  </a:lnTo>
                  <a:lnTo>
                    <a:pt x="1133" y="2420"/>
                  </a:lnTo>
                  <a:lnTo>
                    <a:pt x="1121" y="2384"/>
                  </a:lnTo>
                  <a:lnTo>
                    <a:pt x="1116" y="2365"/>
                  </a:lnTo>
                  <a:lnTo>
                    <a:pt x="1111" y="2346"/>
                  </a:lnTo>
                  <a:lnTo>
                    <a:pt x="1107" y="2325"/>
                  </a:lnTo>
                  <a:lnTo>
                    <a:pt x="1103" y="2305"/>
                  </a:lnTo>
                  <a:lnTo>
                    <a:pt x="1100" y="2284"/>
                  </a:lnTo>
                  <a:lnTo>
                    <a:pt x="1098" y="2262"/>
                  </a:lnTo>
                  <a:lnTo>
                    <a:pt x="1096" y="2240"/>
                  </a:lnTo>
                  <a:lnTo>
                    <a:pt x="1095" y="2217"/>
                  </a:lnTo>
                  <a:lnTo>
                    <a:pt x="1094" y="2193"/>
                  </a:lnTo>
                  <a:lnTo>
                    <a:pt x="1095" y="2169"/>
                  </a:lnTo>
                  <a:lnTo>
                    <a:pt x="1095" y="2169"/>
                  </a:lnTo>
                  <a:lnTo>
                    <a:pt x="1096" y="2149"/>
                  </a:lnTo>
                  <a:lnTo>
                    <a:pt x="1098" y="2129"/>
                  </a:lnTo>
                  <a:lnTo>
                    <a:pt x="1101" y="2110"/>
                  </a:lnTo>
                  <a:lnTo>
                    <a:pt x="1105" y="2091"/>
                  </a:lnTo>
                  <a:lnTo>
                    <a:pt x="1110" y="2073"/>
                  </a:lnTo>
                  <a:lnTo>
                    <a:pt x="1117" y="2054"/>
                  </a:lnTo>
                  <a:lnTo>
                    <a:pt x="1123" y="2038"/>
                  </a:lnTo>
                  <a:lnTo>
                    <a:pt x="1131" y="2021"/>
                  </a:lnTo>
                  <a:lnTo>
                    <a:pt x="1139" y="2006"/>
                  </a:lnTo>
                  <a:lnTo>
                    <a:pt x="1148" y="1991"/>
                  </a:lnTo>
                  <a:lnTo>
                    <a:pt x="1158" y="1976"/>
                  </a:lnTo>
                  <a:lnTo>
                    <a:pt x="1168" y="1962"/>
                  </a:lnTo>
                  <a:lnTo>
                    <a:pt x="1179" y="1949"/>
                  </a:lnTo>
                  <a:lnTo>
                    <a:pt x="1191" y="1935"/>
                  </a:lnTo>
                  <a:lnTo>
                    <a:pt x="1204" y="1923"/>
                  </a:lnTo>
                  <a:lnTo>
                    <a:pt x="1217" y="1911"/>
                  </a:lnTo>
                  <a:lnTo>
                    <a:pt x="1217" y="1911"/>
                  </a:lnTo>
                  <a:lnTo>
                    <a:pt x="1239" y="1894"/>
                  </a:lnTo>
                  <a:lnTo>
                    <a:pt x="1263" y="1878"/>
                  </a:lnTo>
                  <a:lnTo>
                    <a:pt x="1288" y="1864"/>
                  </a:lnTo>
                  <a:lnTo>
                    <a:pt x="1313" y="1851"/>
                  </a:lnTo>
                  <a:lnTo>
                    <a:pt x="1340" y="1840"/>
                  </a:lnTo>
                  <a:lnTo>
                    <a:pt x="1368" y="1830"/>
                  </a:lnTo>
                  <a:lnTo>
                    <a:pt x="1397" y="1822"/>
                  </a:lnTo>
                  <a:lnTo>
                    <a:pt x="1427" y="1815"/>
                  </a:lnTo>
                  <a:lnTo>
                    <a:pt x="1456" y="1810"/>
                  </a:lnTo>
                  <a:lnTo>
                    <a:pt x="1486" y="1806"/>
                  </a:lnTo>
                  <a:lnTo>
                    <a:pt x="1518" y="1803"/>
                  </a:lnTo>
                  <a:lnTo>
                    <a:pt x="1548" y="1802"/>
                  </a:lnTo>
                  <a:lnTo>
                    <a:pt x="1579" y="1803"/>
                  </a:lnTo>
                  <a:lnTo>
                    <a:pt x="1609" y="1806"/>
                  </a:lnTo>
                  <a:lnTo>
                    <a:pt x="1640" y="1810"/>
                  </a:lnTo>
                  <a:lnTo>
                    <a:pt x="1671" y="1815"/>
                  </a:lnTo>
                  <a:lnTo>
                    <a:pt x="1700" y="1822"/>
                  </a:lnTo>
                  <a:lnTo>
                    <a:pt x="1729" y="1830"/>
                  </a:lnTo>
                  <a:lnTo>
                    <a:pt x="1758" y="1840"/>
                  </a:lnTo>
                  <a:lnTo>
                    <a:pt x="1786" y="1852"/>
                  </a:lnTo>
                  <a:lnTo>
                    <a:pt x="1813" y="1864"/>
                  </a:lnTo>
                  <a:lnTo>
                    <a:pt x="1838" y="1879"/>
                  </a:lnTo>
                  <a:lnTo>
                    <a:pt x="1863" y="1895"/>
                  </a:lnTo>
                  <a:lnTo>
                    <a:pt x="1886" y="1912"/>
                  </a:lnTo>
                  <a:lnTo>
                    <a:pt x="1908" y="1931"/>
                  </a:lnTo>
                  <a:lnTo>
                    <a:pt x="1929" y="1952"/>
                  </a:lnTo>
                  <a:lnTo>
                    <a:pt x="1947" y="1974"/>
                  </a:lnTo>
                  <a:lnTo>
                    <a:pt x="1964" y="1997"/>
                  </a:lnTo>
                  <a:lnTo>
                    <a:pt x="1972" y="2010"/>
                  </a:lnTo>
                  <a:lnTo>
                    <a:pt x="1979" y="2022"/>
                  </a:lnTo>
                  <a:lnTo>
                    <a:pt x="1986" y="2035"/>
                  </a:lnTo>
                  <a:lnTo>
                    <a:pt x="1992" y="2049"/>
                  </a:lnTo>
                  <a:lnTo>
                    <a:pt x="1998" y="2062"/>
                  </a:lnTo>
                  <a:lnTo>
                    <a:pt x="2003" y="2077"/>
                  </a:lnTo>
                  <a:lnTo>
                    <a:pt x="2007" y="2092"/>
                  </a:lnTo>
                  <a:lnTo>
                    <a:pt x="2011" y="2107"/>
                  </a:lnTo>
                  <a:lnTo>
                    <a:pt x="2011" y="2107"/>
                  </a:lnTo>
                  <a:lnTo>
                    <a:pt x="2016" y="2129"/>
                  </a:lnTo>
                  <a:lnTo>
                    <a:pt x="2020" y="2151"/>
                  </a:lnTo>
                  <a:lnTo>
                    <a:pt x="2023" y="2173"/>
                  </a:lnTo>
                  <a:lnTo>
                    <a:pt x="2025" y="2195"/>
                  </a:lnTo>
                  <a:lnTo>
                    <a:pt x="2026" y="2217"/>
                  </a:lnTo>
                  <a:lnTo>
                    <a:pt x="2026" y="2239"/>
                  </a:lnTo>
                  <a:lnTo>
                    <a:pt x="2025" y="2259"/>
                  </a:lnTo>
                  <a:lnTo>
                    <a:pt x="2024" y="2280"/>
                  </a:lnTo>
                  <a:lnTo>
                    <a:pt x="2021" y="2300"/>
                  </a:lnTo>
                  <a:lnTo>
                    <a:pt x="2019" y="2320"/>
                  </a:lnTo>
                  <a:lnTo>
                    <a:pt x="2015" y="2341"/>
                  </a:lnTo>
                  <a:lnTo>
                    <a:pt x="2011" y="2361"/>
                  </a:lnTo>
                  <a:lnTo>
                    <a:pt x="2002" y="2399"/>
                  </a:lnTo>
                  <a:lnTo>
                    <a:pt x="1991" y="2436"/>
                  </a:lnTo>
                  <a:lnTo>
                    <a:pt x="1979" y="2472"/>
                  </a:lnTo>
                  <a:lnTo>
                    <a:pt x="1966" y="2507"/>
                  </a:lnTo>
                  <a:lnTo>
                    <a:pt x="1941" y="2573"/>
                  </a:lnTo>
                  <a:lnTo>
                    <a:pt x="1929" y="2604"/>
                  </a:lnTo>
                  <a:lnTo>
                    <a:pt x="1918" y="2635"/>
                  </a:lnTo>
                  <a:lnTo>
                    <a:pt x="1908" y="2663"/>
                  </a:lnTo>
                  <a:lnTo>
                    <a:pt x="1901" y="2690"/>
                  </a:lnTo>
                  <a:lnTo>
                    <a:pt x="1896" y="2716"/>
                  </a:lnTo>
                  <a:lnTo>
                    <a:pt x="1894" y="2728"/>
                  </a:lnTo>
                  <a:lnTo>
                    <a:pt x="1893" y="2740"/>
                  </a:lnTo>
                  <a:lnTo>
                    <a:pt x="1893" y="2753"/>
                  </a:lnTo>
                  <a:lnTo>
                    <a:pt x="1894" y="2764"/>
                  </a:lnTo>
                  <a:lnTo>
                    <a:pt x="1896" y="2775"/>
                  </a:lnTo>
                  <a:lnTo>
                    <a:pt x="1899" y="2786"/>
                  </a:lnTo>
                  <a:lnTo>
                    <a:pt x="1903" y="2796"/>
                  </a:lnTo>
                  <a:lnTo>
                    <a:pt x="1908" y="2806"/>
                  </a:lnTo>
                  <a:lnTo>
                    <a:pt x="1914" y="2816"/>
                  </a:lnTo>
                  <a:lnTo>
                    <a:pt x="1922" y="2825"/>
                  </a:lnTo>
                  <a:lnTo>
                    <a:pt x="1931" y="2834"/>
                  </a:lnTo>
                  <a:lnTo>
                    <a:pt x="1941" y="2842"/>
                  </a:lnTo>
                  <a:lnTo>
                    <a:pt x="1952" y="2850"/>
                  </a:lnTo>
                  <a:lnTo>
                    <a:pt x="1965" y="2858"/>
                  </a:lnTo>
                  <a:lnTo>
                    <a:pt x="1979" y="2865"/>
                  </a:lnTo>
                  <a:lnTo>
                    <a:pt x="1994" y="2872"/>
                  </a:lnTo>
                  <a:lnTo>
                    <a:pt x="2012" y="2880"/>
                  </a:lnTo>
                  <a:lnTo>
                    <a:pt x="2030" y="2886"/>
                  </a:lnTo>
                  <a:lnTo>
                    <a:pt x="2052" y="2892"/>
                  </a:lnTo>
                  <a:lnTo>
                    <a:pt x="2074" y="2897"/>
                  </a:lnTo>
                  <a:lnTo>
                    <a:pt x="2098" y="2902"/>
                  </a:lnTo>
                  <a:lnTo>
                    <a:pt x="2124" y="2907"/>
                  </a:lnTo>
                  <a:lnTo>
                    <a:pt x="2151" y="2911"/>
                  </a:lnTo>
                  <a:lnTo>
                    <a:pt x="2181" y="2915"/>
                  </a:lnTo>
                  <a:lnTo>
                    <a:pt x="2214" y="2918"/>
                  </a:lnTo>
                  <a:lnTo>
                    <a:pt x="2247" y="2921"/>
                  </a:lnTo>
                  <a:lnTo>
                    <a:pt x="2322" y="2926"/>
                  </a:lnTo>
                  <a:lnTo>
                    <a:pt x="2405" y="2930"/>
                  </a:lnTo>
                  <a:lnTo>
                    <a:pt x="2405" y="2930"/>
                  </a:lnTo>
                  <a:lnTo>
                    <a:pt x="2509" y="2931"/>
                  </a:lnTo>
                  <a:lnTo>
                    <a:pt x="2619" y="2932"/>
                  </a:lnTo>
                  <a:lnTo>
                    <a:pt x="2734" y="2931"/>
                  </a:lnTo>
                  <a:lnTo>
                    <a:pt x="2852" y="2929"/>
                  </a:lnTo>
                  <a:lnTo>
                    <a:pt x="2852" y="2929"/>
                  </a:lnTo>
                  <a:close/>
                </a:path>
              </a:pathLst>
            </a:custGeom>
            <a:solidFill>
              <a:schemeClr val="tx2">
                <a:lumMod val="20000"/>
                <a:lumOff val="80000"/>
              </a:schemeClr>
            </a:solidFill>
            <a:ln w="9525">
              <a:solidFill>
                <a:schemeClr val="bg1"/>
              </a:solidFill>
              <a:round/>
            </a:ln>
          </p:spPr>
          <p:txBody>
            <a:bodyPr anchor="ctr"/>
            <a:lstStyle/>
            <a:p>
              <a:pPr algn="ctr"/>
              <a:endParaRPr/>
            </a:p>
          </p:txBody>
        </p:sp>
        <p:sp>
          <p:nvSpPr>
            <p:cNvPr id="64" name="Freeform: Shape 88"/>
            <p:cNvSpPr/>
            <p:nvPr/>
          </p:nvSpPr>
          <p:spPr bwMode="auto">
            <a:xfrm>
              <a:off x="4642457" y="2060848"/>
              <a:ext cx="815908" cy="1115771"/>
            </a:xfrm>
            <a:custGeom>
              <a:avLst/>
              <a:gdLst>
                <a:gd name="T0" fmla="*/ 362 w 2926"/>
                <a:gd name="T1" fmla="*/ 2898 h 4003"/>
                <a:gd name="T2" fmla="*/ 931 w 2926"/>
                <a:gd name="T3" fmla="*/ 2892 h 4003"/>
                <a:gd name="T4" fmla="*/ 1143 w 2926"/>
                <a:gd name="T5" fmla="*/ 2938 h 4003"/>
                <a:gd name="T6" fmla="*/ 1216 w 2926"/>
                <a:gd name="T7" fmla="*/ 3028 h 4003"/>
                <a:gd name="T8" fmla="*/ 1173 w 2926"/>
                <a:gd name="T9" fmla="*/ 3161 h 4003"/>
                <a:gd name="T10" fmla="*/ 1035 w 2926"/>
                <a:gd name="T11" fmla="*/ 3366 h 4003"/>
                <a:gd name="T12" fmla="*/ 984 w 2926"/>
                <a:gd name="T13" fmla="*/ 3617 h 4003"/>
                <a:gd name="T14" fmla="*/ 1031 w 2926"/>
                <a:gd name="T15" fmla="*/ 3778 h 4003"/>
                <a:gd name="T16" fmla="*/ 1153 w 2926"/>
                <a:gd name="T17" fmla="*/ 3910 h 4003"/>
                <a:gd name="T18" fmla="*/ 1322 w 2926"/>
                <a:gd name="T19" fmla="*/ 3986 h 4003"/>
                <a:gd name="T20" fmla="*/ 1507 w 2926"/>
                <a:gd name="T21" fmla="*/ 4001 h 4003"/>
                <a:gd name="T22" fmla="*/ 1684 w 2926"/>
                <a:gd name="T23" fmla="*/ 3954 h 4003"/>
                <a:gd name="T24" fmla="*/ 1821 w 2926"/>
                <a:gd name="T25" fmla="*/ 3840 h 4003"/>
                <a:gd name="T26" fmla="*/ 1890 w 2926"/>
                <a:gd name="T27" fmla="*/ 3654 h 4003"/>
                <a:gd name="T28" fmla="*/ 1864 w 2926"/>
                <a:gd name="T29" fmla="*/ 3454 h 4003"/>
                <a:gd name="T30" fmla="*/ 1728 w 2926"/>
                <a:gd name="T31" fmla="*/ 3172 h 4003"/>
                <a:gd name="T32" fmla="*/ 1702 w 2926"/>
                <a:gd name="T33" fmla="*/ 3022 h 4003"/>
                <a:gd name="T34" fmla="*/ 1751 w 2926"/>
                <a:gd name="T35" fmla="*/ 2958 h 4003"/>
                <a:gd name="T36" fmla="*/ 1882 w 2926"/>
                <a:gd name="T37" fmla="*/ 2921 h 4003"/>
                <a:gd name="T38" fmla="*/ 2667 w 2926"/>
                <a:gd name="T39" fmla="*/ 2902 h 4003"/>
                <a:gd name="T40" fmla="*/ 2921 w 2926"/>
                <a:gd name="T41" fmla="*/ 2358 h 4003"/>
                <a:gd name="T42" fmla="*/ 2878 w 2926"/>
                <a:gd name="T43" fmla="*/ 2039 h 4003"/>
                <a:gd name="T44" fmla="*/ 2808 w 2926"/>
                <a:gd name="T45" fmla="*/ 1912 h 4003"/>
                <a:gd name="T46" fmla="*/ 2736 w 2926"/>
                <a:gd name="T47" fmla="*/ 1890 h 4003"/>
                <a:gd name="T48" fmla="*/ 2481 w 2926"/>
                <a:gd name="T49" fmla="*/ 1987 h 4003"/>
                <a:gd name="T50" fmla="*/ 2228 w 2926"/>
                <a:gd name="T51" fmla="*/ 2031 h 4003"/>
                <a:gd name="T52" fmla="*/ 2072 w 2926"/>
                <a:gd name="T53" fmla="*/ 2003 h 4003"/>
                <a:gd name="T54" fmla="*/ 1936 w 2926"/>
                <a:gd name="T55" fmla="*/ 1901 h 4003"/>
                <a:gd name="T56" fmla="*/ 1845 w 2926"/>
                <a:gd name="T57" fmla="*/ 1745 h 4003"/>
                <a:gd name="T58" fmla="*/ 1806 w 2926"/>
                <a:gd name="T59" fmla="*/ 1561 h 4003"/>
                <a:gd name="T60" fmla="*/ 1824 w 2926"/>
                <a:gd name="T61" fmla="*/ 1376 h 4003"/>
                <a:gd name="T62" fmla="*/ 1903 w 2926"/>
                <a:gd name="T63" fmla="*/ 1218 h 4003"/>
                <a:gd name="T64" fmla="*/ 2051 w 2926"/>
                <a:gd name="T65" fmla="*/ 1113 h 4003"/>
                <a:gd name="T66" fmla="*/ 2255 w 2926"/>
                <a:gd name="T67" fmla="*/ 1088 h 4003"/>
                <a:gd name="T68" fmla="*/ 2511 w 2926"/>
                <a:gd name="T69" fmla="*/ 1162 h 4003"/>
                <a:gd name="T70" fmla="*/ 2690 w 2926"/>
                <a:gd name="T71" fmla="*/ 1321 h 4003"/>
                <a:gd name="T72" fmla="*/ 2775 w 2926"/>
                <a:gd name="T73" fmla="*/ 1369 h 4003"/>
                <a:gd name="T74" fmla="*/ 2825 w 2926"/>
                <a:gd name="T75" fmla="*/ 1302 h 4003"/>
                <a:gd name="T76" fmla="*/ 2892 w 2926"/>
                <a:gd name="T77" fmla="*/ 905 h 4003"/>
                <a:gd name="T78" fmla="*/ 2913 w 2926"/>
                <a:gd name="T79" fmla="*/ 47 h 4003"/>
                <a:gd name="T80" fmla="*/ 4 w 2926"/>
                <a:gd name="T81" fmla="*/ 576 h 4003"/>
                <a:gd name="T82" fmla="*/ 45 w 2926"/>
                <a:gd name="T83" fmla="*/ 1157 h 4003"/>
                <a:gd name="T84" fmla="*/ 106 w 2926"/>
                <a:gd name="T85" fmla="*/ 1349 h 4003"/>
                <a:gd name="T86" fmla="*/ 151 w 2926"/>
                <a:gd name="T87" fmla="*/ 1366 h 4003"/>
                <a:gd name="T88" fmla="*/ 337 w 2926"/>
                <a:gd name="T89" fmla="*/ 1227 h 4003"/>
                <a:gd name="T90" fmla="*/ 585 w 2926"/>
                <a:gd name="T91" fmla="*/ 1112 h 4003"/>
                <a:gd name="T92" fmla="*/ 763 w 2926"/>
                <a:gd name="T93" fmla="*/ 1096 h 4003"/>
                <a:gd name="T94" fmla="*/ 926 w 2926"/>
                <a:gd name="T95" fmla="*/ 1140 h 4003"/>
                <a:gd name="T96" fmla="*/ 1038 w 2926"/>
                <a:gd name="T97" fmla="*/ 1239 h 4003"/>
                <a:gd name="T98" fmla="*/ 1126 w 2926"/>
                <a:gd name="T99" fmla="*/ 1487 h 4003"/>
                <a:gd name="T100" fmla="*/ 1091 w 2926"/>
                <a:gd name="T101" fmla="*/ 1759 h 4003"/>
                <a:gd name="T102" fmla="*/ 934 w 2926"/>
                <a:gd name="T103" fmla="*/ 1965 h 4003"/>
                <a:gd name="T104" fmla="*/ 825 w 2926"/>
                <a:gd name="T105" fmla="*/ 2012 h 4003"/>
                <a:gd name="T106" fmla="*/ 628 w 2926"/>
                <a:gd name="T107" fmla="*/ 2022 h 4003"/>
                <a:gd name="T108" fmla="*/ 321 w 2926"/>
                <a:gd name="T109" fmla="*/ 1929 h 4003"/>
                <a:gd name="T110" fmla="*/ 162 w 2926"/>
                <a:gd name="T111" fmla="*/ 1896 h 4003"/>
                <a:gd name="T112" fmla="*/ 77 w 2926"/>
                <a:gd name="T113" fmla="*/ 1959 h 4003"/>
                <a:gd name="T114" fmla="*/ 22 w 2926"/>
                <a:gd name="T115" fmla="*/ 2140 h 4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26" h="4003">
                  <a:moveTo>
                    <a:pt x="1" y="2434"/>
                  </a:moveTo>
                  <a:lnTo>
                    <a:pt x="1" y="2434"/>
                  </a:lnTo>
                  <a:lnTo>
                    <a:pt x="0" y="2548"/>
                  </a:lnTo>
                  <a:lnTo>
                    <a:pt x="0" y="2668"/>
                  </a:lnTo>
                  <a:lnTo>
                    <a:pt x="2" y="2793"/>
                  </a:lnTo>
                  <a:lnTo>
                    <a:pt x="4" y="2920"/>
                  </a:lnTo>
                  <a:lnTo>
                    <a:pt x="4" y="2920"/>
                  </a:lnTo>
                  <a:lnTo>
                    <a:pt x="241" y="2905"/>
                  </a:lnTo>
                  <a:lnTo>
                    <a:pt x="362" y="2898"/>
                  </a:lnTo>
                  <a:lnTo>
                    <a:pt x="481" y="2892"/>
                  </a:lnTo>
                  <a:lnTo>
                    <a:pt x="596" y="2888"/>
                  </a:lnTo>
                  <a:lnTo>
                    <a:pt x="705" y="2886"/>
                  </a:lnTo>
                  <a:lnTo>
                    <a:pt x="757" y="2886"/>
                  </a:lnTo>
                  <a:lnTo>
                    <a:pt x="806" y="2886"/>
                  </a:lnTo>
                  <a:lnTo>
                    <a:pt x="853" y="2887"/>
                  </a:lnTo>
                  <a:lnTo>
                    <a:pt x="898" y="2890"/>
                  </a:lnTo>
                  <a:lnTo>
                    <a:pt x="898" y="2890"/>
                  </a:lnTo>
                  <a:lnTo>
                    <a:pt x="931" y="2892"/>
                  </a:lnTo>
                  <a:lnTo>
                    <a:pt x="962" y="2895"/>
                  </a:lnTo>
                  <a:lnTo>
                    <a:pt x="990" y="2898"/>
                  </a:lnTo>
                  <a:lnTo>
                    <a:pt x="1018" y="2902"/>
                  </a:lnTo>
                  <a:lnTo>
                    <a:pt x="1043" y="2907"/>
                  </a:lnTo>
                  <a:lnTo>
                    <a:pt x="1067" y="2912"/>
                  </a:lnTo>
                  <a:lnTo>
                    <a:pt x="1088" y="2918"/>
                  </a:lnTo>
                  <a:lnTo>
                    <a:pt x="1108" y="2924"/>
                  </a:lnTo>
                  <a:lnTo>
                    <a:pt x="1125" y="2930"/>
                  </a:lnTo>
                  <a:lnTo>
                    <a:pt x="1143" y="2938"/>
                  </a:lnTo>
                  <a:lnTo>
                    <a:pt x="1157" y="2945"/>
                  </a:lnTo>
                  <a:lnTo>
                    <a:pt x="1170" y="2954"/>
                  </a:lnTo>
                  <a:lnTo>
                    <a:pt x="1181" y="2963"/>
                  </a:lnTo>
                  <a:lnTo>
                    <a:pt x="1191" y="2972"/>
                  </a:lnTo>
                  <a:lnTo>
                    <a:pt x="1199" y="2982"/>
                  </a:lnTo>
                  <a:lnTo>
                    <a:pt x="1205" y="2993"/>
                  </a:lnTo>
                  <a:lnTo>
                    <a:pt x="1210" y="3004"/>
                  </a:lnTo>
                  <a:lnTo>
                    <a:pt x="1214" y="3016"/>
                  </a:lnTo>
                  <a:lnTo>
                    <a:pt x="1216" y="3028"/>
                  </a:lnTo>
                  <a:lnTo>
                    <a:pt x="1216" y="3041"/>
                  </a:lnTo>
                  <a:lnTo>
                    <a:pt x="1215" y="3054"/>
                  </a:lnTo>
                  <a:lnTo>
                    <a:pt x="1213" y="3067"/>
                  </a:lnTo>
                  <a:lnTo>
                    <a:pt x="1210" y="3082"/>
                  </a:lnTo>
                  <a:lnTo>
                    <a:pt x="1205" y="3096"/>
                  </a:lnTo>
                  <a:lnTo>
                    <a:pt x="1199" y="3112"/>
                  </a:lnTo>
                  <a:lnTo>
                    <a:pt x="1191" y="3128"/>
                  </a:lnTo>
                  <a:lnTo>
                    <a:pt x="1183" y="3145"/>
                  </a:lnTo>
                  <a:lnTo>
                    <a:pt x="1173" y="3161"/>
                  </a:lnTo>
                  <a:lnTo>
                    <a:pt x="1162" y="3179"/>
                  </a:lnTo>
                  <a:lnTo>
                    <a:pt x="1150" y="3197"/>
                  </a:lnTo>
                  <a:lnTo>
                    <a:pt x="1122" y="3234"/>
                  </a:lnTo>
                  <a:lnTo>
                    <a:pt x="1122" y="3234"/>
                  </a:lnTo>
                  <a:lnTo>
                    <a:pt x="1096" y="3269"/>
                  </a:lnTo>
                  <a:lnTo>
                    <a:pt x="1071" y="3305"/>
                  </a:lnTo>
                  <a:lnTo>
                    <a:pt x="1058" y="3325"/>
                  </a:lnTo>
                  <a:lnTo>
                    <a:pt x="1046" y="3345"/>
                  </a:lnTo>
                  <a:lnTo>
                    <a:pt x="1035" y="3366"/>
                  </a:lnTo>
                  <a:lnTo>
                    <a:pt x="1024" y="3388"/>
                  </a:lnTo>
                  <a:lnTo>
                    <a:pt x="1015" y="3412"/>
                  </a:lnTo>
                  <a:lnTo>
                    <a:pt x="1006" y="3437"/>
                  </a:lnTo>
                  <a:lnTo>
                    <a:pt x="998" y="3463"/>
                  </a:lnTo>
                  <a:lnTo>
                    <a:pt x="991" y="3490"/>
                  </a:lnTo>
                  <a:lnTo>
                    <a:pt x="987" y="3519"/>
                  </a:lnTo>
                  <a:lnTo>
                    <a:pt x="984" y="3551"/>
                  </a:lnTo>
                  <a:lnTo>
                    <a:pt x="983" y="3583"/>
                  </a:lnTo>
                  <a:lnTo>
                    <a:pt x="984" y="3617"/>
                  </a:lnTo>
                  <a:lnTo>
                    <a:pt x="984" y="3617"/>
                  </a:lnTo>
                  <a:lnTo>
                    <a:pt x="986" y="3639"/>
                  </a:lnTo>
                  <a:lnTo>
                    <a:pt x="989" y="3662"/>
                  </a:lnTo>
                  <a:lnTo>
                    <a:pt x="993" y="3683"/>
                  </a:lnTo>
                  <a:lnTo>
                    <a:pt x="1000" y="3703"/>
                  </a:lnTo>
                  <a:lnTo>
                    <a:pt x="1006" y="3723"/>
                  </a:lnTo>
                  <a:lnTo>
                    <a:pt x="1013" y="3742"/>
                  </a:lnTo>
                  <a:lnTo>
                    <a:pt x="1022" y="3760"/>
                  </a:lnTo>
                  <a:lnTo>
                    <a:pt x="1031" y="3778"/>
                  </a:lnTo>
                  <a:lnTo>
                    <a:pt x="1042" y="3796"/>
                  </a:lnTo>
                  <a:lnTo>
                    <a:pt x="1053" y="3813"/>
                  </a:lnTo>
                  <a:lnTo>
                    <a:pt x="1065" y="3829"/>
                  </a:lnTo>
                  <a:lnTo>
                    <a:pt x="1078" y="3844"/>
                  </a:lnTo>
                  <a:lnTo>
                    <a:pt x="1091" y="3858"/>
                  </a:lnTo>
                  <a:lnTo>
                    <a:pt x="1106" y="3872"/>
                  </a:lnTo>
                  <a:lnTo>
                    <a:pt x="1121" y="3885"/>
                  </a:lnTo>
                  <a:lnTo>
                    <a:pt x="1137" y="3898"/>
                  </a:lnTo>
                  <a:lnTo>
                    <a:pt x="1153" y="3910"/>
                  </a:lnTo>
                  <a:lnTo>
                    <a:pt x="1170" y="3921"/>
                  </a:lnTo>
                  <a:lnTo>
                    <a:pt x="1188" y="3932"/>
                  </a:lnTo>
                  <a:lnTo>
                    <a:pt x="1205" y="3942"/>
                  </a:lnTo>
                  <a:lnTo>
                    <a:pt x="1224" y="3951"/>
                  </a:lnTo>
                  <a:lnTo>
                    <a:pt x="1242" y="3959"/>
                  </a:lnTo>
                  <a:lnTo>
                    <a:pt x="1263" y="3967"/>
                  </a:lnTo>
                  <a:lnTo>
                    <a:pt x="1282" y="3974"/>
                  </a:lnTo>
                  <a:lnTo>
                    <a:pt x="1302" y="3980"/>
                  </a:lnTo>
                  <a:lnTo>
                    <a:pt x="1322" y="3986"/>
                  </a:lnTo>
                  <a:lnTo>
                    <a:pt x="1342" y="3990"/>
                  </a:lnTo>
                  <a:lnTo>
                    <a:pt x="1362" y="3994"/>
                  </a:lnTo>
                  <a:lnTo>
                    <a:pt x="1383" y="3998"/>
                  </a:lnTo>
                  <a:lnTo>
                    <a:pt x="1404" y="4000"/>
                  </a:lnTo>
                  <a:lnTo>
                    <a:pt x="1425" y="4002"/>
                  </a:lnTo>
                  <a:lnTo>
                    <a:pt x="1446" y="4003"/>
                  </a:lnTo>
                  <a:lnTo>
                    <a:pt x="1466" y="4003"/>
                  </a:lnTo>
                  <a:lnTo>
                    <a:pt x="1487" y="4003"/>
                  </a:lnTo>
                  <a:lnTo>
                    <a:pt x="1507" y="4001"/>
                  </a:lnTo>
                  <a:lnTo>
                    <a:pt x="1528" y="3999"/>
                  </a:lnTo>
                  <a:lnTo>
                    <a:pt x="1549" y="3996"/>
                  </a:lnTo>
                  <a:lnTo>
                    <a:pt x="1569" y="3993"/>
                  </a:lnTo>
                  <a:lnTo>
                    <a:pt x="1589" y="3988"/>
                  </a:lnTo>
                  <a:lnTo>
                    <a:pt x="1608" y="3983"/>
                  </a:lnTo>
                  <a:lnTo>
                    <a:pt x="1628" y="3977"/>
                  </a:lnTo>
                  <a:lnTo>
                    <a:pt x="1647" y="3970"/>
                  </a:lnTo>
                  <a:lnTo>
                    <a:pt x="1666" y="3963"/>
                  </a:lnTo>
                  <a:lnTo>
                    <a:pt x="1684" y="3954"/>
                  </a:lnTo>
                  <a:lnTo>
                    <a:pt x="1701" y="3945"/>
                  </a:lnTo>
                  <a:lnTo>
                    <a:pt x="1718" y="3935"/>
                  </a:lnTo>
                  <a:lnTo>
                    <a:pt x="1735" y="3923"/>
                  </a:lnTo>
                  <a:lnTo>
                    <a:pt x="1751" y="3911"/>
                  </a:lnTo>
                  <a:lnTo>
                    <a:pt x="1766" y="3898"/>
                  </a:lnTo>
                  <a:lnTo>
                    <a:pt x="1780" y="3885"/>
                  </a:lnTo>
                  <a:lnTo>
                    <a:pt x="1794" y="3871"/>
                  </a:lnTo>
                  <a:lnTo>
                    <a:pt x="1808" y="3856"/>
                  </a:lnTo>
                  <a:lnTo>
                    <a:pt x="1821" y="3840"/>
                  </a:lnTo>
                  <a:lnTo>
                    <a:pt x="1832" y="3823"/>
                  </a:lnTo>
                  <a:lnTo>
                    <a:pt x="1843" y="3805"/>
                  </a:lnTo>
                  <a:lnTo>
                    <a:pt x="1852" y="3786"/>
                  </a:lnTo>
                  <a:lnTo>
                    <a:pt x="1861" y="3766"/>
                  </a:lnTo>
                  <a:lnTo>
                    <a:pt x="1869" y="3746"/>
                  </a:lnTo>
                  <a:lnTo>
                    <a:pt x="1876" y="3724"/>
                  </a:lnTo>
                  <a:lnTo>
                    <a:pt x="1881" y="3702"/>
                  </a:lnTo>
                  <a:lnTo>
                    <a:pt x="1886" y="3679"/>
                  </a:lnTo>
                  <a:lnTo>
                    <a:pt x="1890" y="3654"/>
                  </a:lnTo>
                  <a:lnTo>
                    <a:pt x="1892" y="3630"/>
                  </a:lnTo>
                  <a:lnTo>
                    <a:pt x="1893" y="3604"/>
                  </a:lnTo>
                  <a:lnTo>
                    <a:pt x="1893" y="3604"/>
                  </a:lnTo>
                  <a:lnTo>
                    <a:pt x="1892" y="3579"/>
                  </a:lnTo>
                  <a:lnTo>
                    <a:pt x="1890" y="3555"/>
                  </a:lnTo>
                  <a:lnTo>
                    <a:pt x="1886" y="3530"/>
                  </a:lnTo>
                  <a:lnTo>
                    <a:pt x="1880" y="3504"/>
                  </a:lnTo>
                  <a:lnTo>
                    <a:pt x="1872" y="3479"/>
                  </a:lnTo>
                  <a:lnTo>
                    <a:pt x="1864" y="3454"/>
                  </a:lnTo>
                  <a:lnTo>
                    <a:pt x="1854" y="3430"/>
                  </a:lnTo>
                  <a:lnTo>
                    <a:pt x="1844" y="3405"/>
                  </a:lnTo>
                  <a:lnTo>
                    <a:pt x="1833" y="3380"/>
                  </a:lnTo>
                  <a:lnTo>
                    <a:pt x="1821" y="3356"/>
                  </a:lnTo>
                  <a:lnTo>
                    <a:pt x="1795" y="3308"/>
                  </a:lnTo>
                  <a:lnTo>
                    <a:pt x="1771" y="3261"/>
                  </a:lnTo>
                  <a:lnTo>
                    <a:pt x="1748" y="3215"/>
                  </a:lnTo>
                  <a:lnTo>
                    <a:pt x="1737" y="3194"/>
                  </a:lnTo>
                  <a:lnTo>
                    <a:pt x="1728" y="3172"/>
                  </a:lnTo>
                  <a:lnTo>
                    <a:pt x="1719" y="3151"/>
                  </a:lnTo>
                  <a:lnTo>
                    <a:pt x="1712" y="3131"/>
                  </a:lnTo>
                  <a:lnTo>
                    <a:pt x="1705" y="3110"/>
                  </a:lnTo>
                  <a:lnTo>
                    <a:pt x="1701" y="3091"/>
                  </a:lnTo>
                  <a:lnTo>
                    <a:pt x="1698" y="3073"/>
                  </a:lnTo>
                  <a:lnTo>
                    <a:pt x="1697" y="3055"/>
                  </a:lnTo>
                  <a:lnTo>
                    <a:pt x="1699" y="3038"/>
                  </a:lnTo>
                  <a:lnTo>
                    <a:pt x="1700" y="3030"/>
                  </a:lnTo>
                  <a:lnTo>
                    <a:pt x="1702" y="3022"/>
                  </a:lnTo>
                  <a:lnTo>
                    <a:pt x="1705" y="3014"/>
                  </a:lnTo>
                  <a:lnTo>
                    <a:pt x="1708" y="3006"/>
                  </a:lnTo>
                  <a:lnTo>
                    <a:pt x="1712" y="2999"/>
                  </a:lnTo>
                  <a:lnTo>
                    <a:pt x="1717" y="2992"/>
                  </a:lnTo>
                  <a:lnTo>
                    <a:pt x="1722" y="2984"/>
                  </a:lnTo>
                  <a:lnTo>
                    <a:pt x="1728" y="2977"/>
                  </a:lnTo>
                  <a:lnTo>
                    <a:pt x="1735" y="2971"/>
                  </a:lnTo>
                  <a:lnTo>
                    <a:pt x="1743" y="2964"/>
                  </a:lnTo>
                  <a:lnTo>
                    <a:pt x="1751" y="2958"/>
                  </a:lnTo>
                  <a:lnTo>
                    <a:pt x="1760" y="2952"/>
                  </a:lnTo>
                  <a:lnTo>
                    <a:pt x="1770" y="2947"/>
                  </a:lnTo>
                  <a:lnTo>
                    <a:pt x="1781" y="2941"/>
                  </a:lnTo>
                  <a:lnTo>
                    <a:pt x="1781" y="2941"/>
                  </a:lnTo>
                  <a:lnTo>
                    <a:pt x="1794" y="2937"/>
                  </a:lnTo>
                  <a:lnTo>
                    <a:pt x="1812" y="2932"/>
                  </a:lnTo>
                  <a:lnTo>
                    <a:pt x="1832" y="2928"/>
                  </a:lnTo>
                  <a:lnTo>
                    <a:pt x="1856" y="2924"/>
                  </a:lnTo>
                  <a:lnTo>
                    <a:pt x="1882" y="2921"/>
                  </a:lnTo>
                  <a:lnTo>
                    <a:pt x="1912" y="2918"/>
                  </a:lnTo>
                  <a:lnTo>
                    <a:pt x="1979" y="2912"/>
                  </a:lnTo>
                  <a:lnTo>
                    <a:pt x="2054" y="2908"/>
                  </a:lnTo>
                  <a:lnTo>
                    <a:pt x="2136" y="2905"/>
                  </a:lnTo>
                  <a:lnTo>
                    <a:pt x="2223" y="2903"/>
                  </a:lnTo>
                  <a:lnTo>
                    <a:pt x="2313" y="2902"/>
                  </a:lnTo>
                  <a:lnTo>
                    <a:pt x="2404" y="2901"/>
                  </a:lnTo>
                  <a:lnTo>
                    <a:pt x="2495" y="2901"/>
                  </a:lnTo>
                  <a:lnTo>
                    <a:pt x="2667" y="2902"/>
                  </a:lnTo>
                  <a:lnTo>
                    <a:pt x="2814" y="2904"/>
                  </a:lnTo>
                  <a:lnTo>
                    <a:pt x="2923" y="2906"/>
                  </a:lnTo>
                  <a:lnTo>
                    <a:pt x="2923" y="2906"/>
                  </a:lnTo>
                  <a:lnTo>
                    <a:pt x="2924" y="2814"/>
                  </a:lnTo>
                  <a:lnTo>
                    <a:pt x="2925" y="2707"/>
                  </a:lnTo>
                  <a:lnTo>
                    <a:pt x="2926" y="2593"/>
                  </a:lnTo>
                  <a:lnTo>
                    <a:pt x="2924" y="2474"/>
                  </a:lnTo>
                  <a:lnTo>
                    <a:pt x="2923" y="2415"/>
                  </a:lnTo>
                  <a:lnTo>
                    <a:pt x="2921" y="2358"/>
                  </a:lnTo>
                  <a:lnTo>
                    <a:pt x="2918" y="2302"/>
                  </a:lnTo>
                  <a:lnTo>
                    <a:pt x="2914" y="2249"/>
                  </a:lnTo>
                  <a:lnTo>
                    <a:pt x="2910" y="2200"/>
                  </a:lnTo>
                  <a:lnTo>
                    <a:pt x="2904" y="2154"/>
                  </a:lnTo>
                  <a:lnTo>
                    <a:pt x="2897" y="2113"/>
                  </a:lnTo>
                  <a:lnTo>
                    <a:pt x="2893" y="2095"/>
                  </a:lnTo>
                  <a:lnTo>
                    <a:pt x="2889" y="2078"/>
                  </a:lnTo>
                  <a:lnTo>
                    <a:pt x="2889" y="2078"/>
                  </a:lnTo>
                  <a:lnTo>
                    <a:pt x="2878" y="2039"/>
                  </a:lnTo>
                  <a:lnTo>
                    <a:pt x="2866" y="2007"/>
                  </a:lnTo>
                  <a:lnTo>
                    <a:pt x="2854" y="1978"/>
                  </a:lnTo>
                  <a:lnTo>
                    <a:pt x="2848" y="1966"/>
                  </a:lnTo>
                  <a:lnTo>
                    <a:pt x="2842" y="1955"/>
                  </a:lnTo>
                  <a:lnTo>
                    <a:pt x="2835" y="1944"/>
                  </a:lnTo>
                  <a:lnTo>
                    <a:pt x="2829" y="1935"/>
                  </a:lnTo>
                  <a:lnTo>
                    <a:pt x="2822" y="1927"/>
                  </a:lnTo>
                  <a:lnTo>
                    <a:pt x="2815" y="1920"/>
                  </a:lnTo>
                  <a:lnTo>
                    <a:pt x="2808" y="1912"/>
                  </a:lnTo>
                  <a:lnTo>
                    <a:pt x="2800" y="1907"/>
                  </a:lnTo>
                  <a:lnTo>
                    <a:pt x="2793" y="1902"/>
                  </a:lnTo>
                  <a:lnTo>
                    <a:pt x="2785" y="1898"/>
                  </a:lnTo>
                  <a:lnTo>
                    <a:pt x="2778" y="1895"/>
                  </a:lnTo>
                  <a:lnTo>
                    <a:pt x="2770" y="1893"/>
                  </a:lnTo>
                  <a:lnTo>
                    <a:pt x="2761" y="1891"/>
                  </a:lnTo>
                  <a:lnTo>
                    <a:pt x="2753" y="1890"/>
                  </a:lnTo>
                  <a:lnTo>
                    <a:pt x="2745" y="1890"/>
                  </a:lnTo>
                  <a:lnTo>
                    <a:pt x="2736" y="1890"/>
                  </a:lnTo>
                  <a:lnTo>
                    <a:pt x="2717" y="1893"/>
                  </a:lnTo>
                  <a:lnTo>
                    <a:pt x="2698" y="1897"/>
                  </a:lnTo>
                  <a:lnTo>
                    <a:pt x="2678" y="1904"/>
                  </a:lnTo>
                  <a:lnTo>
                    <a:pt x="2657" y="1911"/>
                  </a:lnTo>
                  <a:lnTo>
                    <a:pt x="2635" y="1921"/>
                  </a:lnTo>
                  <a:lnTo>
                    <a:pt x="2588" y="1942"/>
                  </a:lnTo>
                  <a:lnTo>
                    <a:pt x="2537" y="1965"/>
                  </a:lnTo>
                  <a:lnTo>
                    <a:pt x="2510" y="1976"/>
                  </a:lnTo>
                  <a:lnTo>
                    <a:pt x="2481" y="1987"/>
                  </a:lnTo>
                  <a:lnTo>
                    <a:pt x="2451" y="1997"/>
                  </a:lnTo>
                  <a:lnTo>
                    <a:pt x="2420" y="2007"/>
                  </a:lnTo>
                  <a:lnTo>
                    <a:pt x="2389" y="2015"/>
                  </a:lnTo>
                  <a:lnTo>
                    <a:pt x="2355" y="2022"/>
                  </a:lnTo>
                  <a:lnTo>
                    <a:pt x="2320" y="2027"/>
                  </a:lnTo>
                  <a:lnTo>
                    <a:pt x="2284" y="2031"/>
                  </a:lnTo>
                  <a:lnTo>
                    <a:pt x="2266" y="2032"/>
                  </a:lnTo>
                  <a:lnTo>
                    <a:pt x="2247" y="2032"/>
                  </a:lnTo>
                  <a:lnTo>
                    <a:pt x="2228" y="2031"/>
                  </a:lnTo>
                  <a:lnTo>
                    <a:pt x="2208" y="2030"/>
                  </a:lnTo>
                  <a:lnTo>
                    <a:pt x="2188" y="2029"/>
                  </a:lnTo>
                  <a:lnTo>
                    <a:pt x="2167" y="2026"/>
                  </a:lnTo>
                  <a:lnTo>
                    <a:pt x="2147" y="2023"/>
                  </a:lnTo>
                  <a:lnTo>
                    <a:pt x="2126" y="2019"/>
                  </a:lnTo>
                  <a:lnTo>
                    <a:pt x="2126" y="2019"/>
                  </a:lnTo>
                  <a:lnTo>
                    <a:pt x="2107" y="2015"/>
                  </a:lnTo>
                  <a:lnTo>
                    <a:pt x="2089" y="2009"/>
                  </a:lnTo>
                  <a:lnTo>
                    <a:pt x="2072" y="2003"/>
                  </a:lnTo>
                  <a:lnTo>
                    <a:pt x="2054" y="1995"/>
                  </a:lnTo>
                  <a:lnTo>
                    <a:pt x="2037" y="1986"/>
                  </a:lnTo>
                  <a:lnTo>
                    <a:pt x="2021" y="1977"/>
                  </a:lnTo>
                  <a:lnTo>
                    <a:pt x="2005" y="1967"/>
                  </a:lnTo>
                  <a:lnTo>
                    <a:pt x="1990" y="1955"/>
                  </a:lnTo>
                  <a:lnTo>
                    <a:pt x="1976" y="1943"/>
                  </a:lnTo>
                  <a:lnTo>
                    <a:pt x="1962" y="1930"/>
                  </a:lnTo>
                  <a:lnTo>
                    <a:pt x="1948" y="1916"/>
                  </a:lnTo>
                  <a:lnTo>
                    <a:pt x="1936" y="1901"/>
                  </a:lnTo>
                  <a:lnTo>
                    <a:pt x="1922" y="1886"/>
                  </a:lnTo>
                  <a:lnTo>
                    <a:pt x="1911" y="1871"/>
                  </a:lnTo>
                  <a:lnTo>
                    <a:pt x="1899" y="1854"/>
                  </a:lnTo>
                  <a:lnTo>
                    <a:pt x="1889" y="1838"/>
                  </a:lnTo>
                  <a:lnTo>
                    <a:pt x="1879" y="1820"/>
                  </a:lnTo>
                  <a:lnTo>
                    <a:pt x="1869" y="1802"/>
                  </a:lnTo>
                  <a:lnTo>
                    <a:pt x="1861" y="1784"/>
                  </a:lnTo>
                  <a:lnTo>
                    <a:pt x="1853" y="1764"/>
                  </a:lnTo>
                  <a:lnTo>
                    <a:pt x="1845" y="1745"/>
                  </a:lnTo>
                  <a:lnTo>
                    <a:pt x="1838" y="1726"/>
                  </a:lnTo>
                  <a:lnTo>
                    <a:pt x="1832" y="1706"/>
                  </a:lnTo>
                  <a:lnTo>
                    <a:pt x="1826" y="1686"/>
                  </a:lnTo>
                  <a:lnTo>
                    <a:pt x="1821" y="1666"/>
                  </a:lnTo>
                  <a:lnTo>
                    <a:pt x="1817" y="1644"/>
                  </a:lnTo>
                  <a:lnTo>
                    <a:pt x="1813" y="1624"/>
                  </a:lnTo>
                  <a:lnTo>
                    <a:pt x="1810" y="1603"/>
                  </a:lnTo>
                  <a:lnTo>
                    <a:pt x="1808" y="1582"/>
                  </a:lnTo>
                  <a:lnTo>
                    <a:pt x="1806" y="1561"/>
                  </a:lnTo>
                  <a:lnTo>
                    <a:pt x="1805" y="1540"/>
                  </a:lnTo>
                  <a:lnTo>
                    <a:pt x="1805" y="1520"/>
                  </a:lnTo>
                  <a:lnTo>
                    <a:pt x="1806" y="1498"/>
                  </a:lnTo>
                  <a:lnTo>
                    <a:pt x="1807" y="1477"/>
                  </a:lnTo>
                  <a:lnTo>
                    <a:pt x="1809" y="1457"/>
                  </a:lnTo>
                  <a:lnTo>
                    <a:pt x="1811" y="1436"/>
                  </a:lnTo>
                  <a:lnTo>
                    <a:pt x="1815" y="1416"/>
                  </a:lnTo>
                  <a:lnTo>
                    <a:pt x="1819" y="1396"/>
                  </a:lnTo>
                  <a:lnTo>
                    <a:pt x="1824" y="1376"/>
                  </a:lnTo>
                  <a:lnTo>
                    <a:pt x="1830" y="1356"/>
                  </a:lnTo>
                  <a:lnTo>
                    <a:pt x="1836" y="1338"/>
                  </a:lnTo>
                  <a:lnTo>
                    <a:pt x="1843" y="1319"/>
                  </a:lnTo>
                  <a:lnTo>
                    <a:pt x="1851" y="1301"/>
                  </a:lnTo>
                  <a:lnTo>
                    <a:pt x="1860" y="1283"/>
                  </a:lnTo>
                  <a:lnTo>
                    <a:pt x="1870" y="1266"/>
                  </a:lnTo>
                  <a:lnTo>
                    <a:pt x="1880" y="1250"/>
                  </a:lnTo>
                  <a:lnTo>
                    <a:pt x="1891" y="1233"/>
                  </a:lnTo>
                  <a:lnTo>
                    <a:pt x="1903" y="1218"/>
                  </a:lnTo>
                  <a:lnTo>
                    <a:pt x="1916" y="1203"/>
                  </a:lnTo>
                  <a:lnTo>
                    <a:pt x="1930" y="1189"/>
                  </a:lnTo>
                  <a:lnTo>
                    <a:pt x="1946" y="1176"/>
                  </a:lnTo>
                  <a:lnTo>
                    <a:pt x="1961" y="1163"/>
                  </a:lnTo>
                  <a:lnTo>
                    <a:pt x="1977" y="1152"/>
                  </a:lnTo>
                  <a:lnTo>
                    <a:pt x="1995" y="1141"/>
                  </a:lnTo>
                  <a:lnTo>
                    <a:pt x="2013" y="1131"/>
                  </a:lnTo>
                  <a:lnTo>
                    <a:pt x="2032" y="1122"/>
                  </a:lnTo>
                  <a:lnTo>
                    <a:pt x="2051" y="1113"/>
                  </a:lnTo>
                  <a:lnTo>
                    <a:pt x="2073" y="1106"/>
                  </a:lnTo>
                  <a:lnTo>
                    <a:pt x="2095" y="1100"/>
                  </a:lnTo>
                  <a:lnTo>
                    <a:pt x="2117" y="1095"/>
                  </a:lnTo>
                  <a:lnTo>
                    <a:pt x="2141" y="1091"/>
                  </a:lnTo>
                  <a:lnTo>
                    <a:pt x="2165" y="1089"/>
                  </a:lnTo>
                  <a:lnTo>
                    <a:pt x="2191" y="1087"/>
                  </a:lnTo>
                  <a:lnTo>
                    <a:pt x="2218" y="1087"/>
                  </a:lnTo>
                  <a:lnTo>
                    <a:pt x="2218" y="1087"/>
                  </a:lnTo>
                  <a:lnTo>
                    <a:pt x="2255" y="1088"/>
                  </a:lnTo>
                  <a:lnTo>
                    <a:pt x="2290" y="1091"/>
                  </a:lnTo>
                  <a:lnTo>
                    <a:pt x="2323" y="1096"/>
                  </a:lnTo>
                  <a:lnTo>
                    <a:pt x="2356" y="1102"/>
                  </a:lnTo>
                  <a:lnTo>
                    <a:pt x="2385" y="1109"/>
                  </a:lnTo>
                  <a:lnTo>
                    <a:pt x="2413" y="1119"/>
                  </a:lnTo>
                  <a:lnTo>
                    <a:pt x="2439" y="1128"/>
                  </a:lnTo>
                  <a:lnTo>
                    <a:pt x="2464" y="1139"/>
                  </a:lnTo>
                  <a:lnTo>
                    <a:pt x="2489" y="1150"/>
                  </a:lnTo>
                  <a:lnTo>
                    <a:pt x="2511" y="1162"/>
                  </a:lnTo>
                  <a:lnTo>
                    <a:pt x="2531" y="1175"/>
                  </a:lnTo>
                  <a:lnTo>
                    <a:pt x="2550" y="1188"/>
                  </a:lnTo>
                  <a:lnTo>
                    <a:pt x="2569" y="1202"/>
                  </a:lnTo>
                  <a:lnTo>
                    <a:pt x="2586" y="1215"/>
                  </a:lnTo>
                  <a:lnTo>
                    <a:pt x="2603" y="1229"/>
                  </a:lnTo>
                  <a:lnTo>
                    <a:pt x="2617" y="1243"/>
                  </a:lnTo>
                  <a:lnTo>
                    <a:pt x="2645" y="1271"/>
                  </a:lnTo>
                  <a:lnTo>
                    <a:pt x="2668" y="1297"/>
                  </a:lnTo>
                  <a:lnTo>
                    <a:pt x="2690" y="1321"/>
                  </a:lnTo>
                  <a:lnTo>
                    <a:pt x="2709" y="1341"/>
                  </a:lnTo>
                  <a:lnTo>
                    <a:pt x="2718" y="1349"/>
                  </a:lnTo>
                  <a:lnTo>
                    <a:pt x="2726" y="1357"/>
                  </a:lnTo>
                  <a:lnTo>
                    <a:pt x="2735" y="1363"/>
                  </a:lnTo>
                  <a:lnTo>
                    <a:pt x="2744" y="1367"/>
                  </a:lnTo>
                  <a:lnTo>
                    <a:pt x="2752" y="1370"/>
                  </a:lnTo>
                  <a:lnTo>
                    <a:pt x="2759" y="1372"/>
                  </a:lnTo>
                  <a:lnTo>
                    <a:pt x="2767" y="1372"/>
                  </a:lnTo>
                  <a:lnTo>
                    <a:pt x="2775" y="1369"/>
                  </a:lnTo>
                  <a:lnTo>
                    <a:pt x="2775" y="1369"/>
                  </a:lnTo>
                  <a:lnTo>
                    <a:pt x="2782" y="1366"/>
                  </a:lnTo>
                  <a:lnTo>
                    <a:pt x="2789" y="1361"/>
                  </a:lnTo>
                  <a:lnTo>
                    <a:pt x="2796" y="1354"/>
                  </a:lnTo>
                  <a:lnTo>
                    <a:pt x="2802" y="1346"/>
                  </a:lnTo>
                  <a:lnTo>
                    <a:pt x="2808" y="1337"/>
                  </a:lnTo>
                  <a:lnTo>
                    <a:pt x="2814" y="1326"/>
                  </a:lnTo>
                  <a:lnTo>
                    <a:pt x="2819" y="1315"/>
                  </a:lnTo>
                  <a:lnTo>
                    <a:pt x="2825" y="1302"/>
                  </a:lnTo>
                  <a:lnTo>
                    <a:pt x="2835" y="1272"/>
                  </a:lnTo>
                  <a:lnTo>
                    <a:pt x="2844" y="1237"/>
                  </a:lnTo>
                  <a:lnTo>
                    <a:pt x="2853" y="1199"/>
                  </a:lnTo>
                  <a:lnTo>
                    <a:pt x="2861" y="1157"/>
                  </a:lnTo>
                  <a:lnTo>
                    <a:pt x="2869" y="1111"/>
                  </a:lnTo>
                  <a:lnTo>
                    <a:pt x="2876" y="1063"/>
                  </a:lnTo>
                  <a:lnTo>
                    <a:pt x="2882" y="1013"/>
                  </a:lnTo>
                  <a:lnTo>
                    <a:pt x="2888" y="959"/>
                  </a:lnTo>
                  <a:lnTo>
                    <a:pt x="2892" y="905"/>
                  </a:lnTo>
                  <a:lnTo>
                    <a:pt x="2897" y="849"/>
                  </a:lnTo>
                  <a:lnTo>
                    <a:pt x="2904" y="733"/>
                  </a:lnTo>
                  <a:lnTo>
                    <a:pt x="2909" y="616"/>
                  </a:lnTo>
                  <a:lnTo>
                    <a:pt x="2912" y="501"/>
                  </a:lnTo>
                  <a:lnTo>
                    <a:pt x="2914" y="389"/>
                  </a:lnTo>
                  <a:lnTo>
                    <a:pt x="2915" y="285"/>
                  </a:lnTo>
                  <a:lnTo>
                    <a:pt x="2915" y="192"/>
                  </a:lnTo>
                  <a:lnTo>
                    <a:pt x="2914" y="111"/>
                  </a:lnTo>
                  <a:lnTo>
                    <a:pt x="2913" y="47"/>
                  </a:lnTo>
                  <a:lnTo>
                    <a:pt x="2911" y="0"/>
                  </a:lnTo>
                  <a:lnTo>
                    <a:pt x="12" y="1"/>
                  </a:lnTo>
                  <a:lnTo>
                    <a:pt x="12" y="1"/>
                  </a:lnTo>
                  <a:lnTo>
                    <a:pt x="9" y="92"/>
                  </a:lnTo>
                  <a:lnTo>
                    <a:pt x="5" y="226"/>
                  </a:lnTo>
                  <a:lnTo>
                    <a:pt x="4" y="305"/>
                  </a:lnTo>
                  <a:lnTo>
                    <a:pt x="3" y="391"/>
                  </a:lnTo>
                  <a:lnTo>
                    <a:pt x="3" y="482"/>
                  </a:lnTo>
                  <a:lnTo>
                    <a:pt x="4" y="576"/>
                  </a:lnTo>
                  <a:lnTo>
                    <a:pt x="6" y="672"/>
                  </a:lnTo>
                  <a:lnTo>
                    <a:pt x="9" y="768"/>
                  </a:lnTo>
                  <a:lnTo>
                    <a:pt x="14" y="862"/>
                  </a:lnTo>
                  <a:lnTo>
                    <a:pt x="20" y="953"/>
                  </a:lnTo>
                  <a:lnTo>
                    <a:pt x="24" y="997"/>
                  </a:lnTo>
                  <a:lnTo>
                    <a:pt x="28" y="1039"/>
                  </a:lnTo>
                  <a:lnTo>
                    <a:pt x="33" y="1080"/>
                  </a:lnTo>
                  <a:lnTo>
                    <a:pt x="39" y="1120"/>
                  </a:lnTo>
                  <a:lnTo>
                    <a:pt x="45" y="1157"/>
                  </a:lnTo>
                  <a:lnTo>
                    <a:pt x="51" y="1192"/>
                  </a:lnTo>
                  <a:lnTo>
                    <a:pt x="59" y="1225"/>
                  </a:lnTo>
                  <a:lnTo>
                    <a:pt x="67" y="1256"/>
                  </a:lnTo>
                  <a:lnTo>
                    <a:pt x="67" y="1256"/>
                  </a:lnTo>
                  <a:lnTo>
                    <a:pt x="75" y="1284"/>
                  </a:lnTo>
                  <a:lnTo>
                    <a:pt x="84" y="1308"/>
                  </a:lnTo>
                  <a:lnTo>
                    <a:pt x="93" y="1328"/>
                  </a:lnTo>
                  <a:lnTo>
                    <a:pt x="101" y="1343"/>
                  </a:lnTo>
                  <a:lnTo>
                    <a:pt x="106" y="1349"/>
                  </a:lnTo>
                  <a:lnTo>
                    <a:pt x="111" y="1354"/>
                  </a:lnTo>
                  <a:lnTo>
                    <a:pt x="115" y="1359"/>
                  </a:lnTo>
                  <a:lnTo>
                    <a:pt x="120" y="1362"/>
                  </a:lnTo>
                  <a:lnTo>
                    <a:pt x="125" y="1365"/>
                  </a:lnTo>
                  <a:lnTo>
                    <a:pt x="130" y="1367"/>
                  </a:lnTo>
                  <a:lnTo>
                    <a:pt x="135" y="1368"/>
                  </a:lnTo>
                  <a:lnTo>
                    <a:pt x="140" y="1368"/>
                  </a:lnTo>
                  <a:lnTo>
                    <a:pt x="146" y="1367"/>
                  </a:lnTo>
                  <a:lnTo>
                    <a:pt x="151" y="1366"/>
                  </a:lnTo>
                  <a:lnTo>
                    <a:pt x="163" y="1362"/>
                  </a:lnTo>
                  <a:lnTo>
                    <a:pt x="175" y="1355"/>
                  </a:lnTo>
                  <a:lnTo>
                    <a:pt x="188" y="1346"/>
                  </a:lnTo>
                  <a:lnTo>
                    <a:pt x="204" y="1336"/>
                  </a:lnTo>
                  <a:lnTo>
                    <a:pt x="219" y="1323"/>
                  </a:lnTo>
                  <a:lnTo>
                    <a:pt x="252" y="1294"/>
                  </a:lnTo>
                  <a:lnTo>
                    <a:pt x="291" y="1262"/>
                  </a:lnTo>
                  <a:lnTo>
                    <a:pt x="313" y="1244"/>
                  </a:lnTo>
                  <a:lnTo>
                    <a:pt x="337" y="1227"/>
                  </a:lnTo>
                  <a:lnTo>
                    <a:pt x="361" y="1210"/>
                  </a:lnTo>
                  <a:lnTo>
                    <a:pt x="387" y="1193"/>
                  </a:lnTo>
                  <a:lnTo>
                    <a:pt x="415" y="1177"/>
                  </a:lnTo>
                  <a:lnTo>
                    <a:pt x="445" y="1161"/>
                  </a:lnTo>
                  <a:lnTo>
                    <a:pt x="478" y="1147"/>
                  </a:lnTo>
                  <a:lnTo>
                    <a:pt x="512" y="1134"/>
                  </a:lnTo>
                  <a:lnTo>
                    <a:pt x="547" y="1122"/>
                  </a:lnTo>
                  <a:lnTo>
                    <a:pt x="566" y="1117"/>
                  </a:lnTo>
                  <a:lnTo>
                    <a:pt x="585" y="1112"/>
                  </a:lnTo>
                  <a:lnTo>
                    <a:pt x="606" y="1107"/>
                  </a:lnTo>
                  <a:lnTo>
                    <a:pt x="627" y="1104"/>
                  </a:lnTo>
                  <a:lnTo>
                    <a:pt x="648" y="1101"/>
                  </a:lnTo>
                  <a:lnTo>
                    <a:pt x="669" y="1098"/>
                  </a:lnTo>
                  <a:lnTo>
                    <a:pt x="691" y="1097"/>
                  </a:lnTo>
                  <a:lnTo>
                    <a:pt x="714" y="1096"/>
                  </a:lnTo>
                  <a:lnTo>
                    <a:pt x="738" y="1095"/>
                  </a:lnTo>
                  <a:lnTo>
                    <a:pt x="763" y="1096"/>
                  </a:lnTo>
                  <a:lnTo>
                    <a:pt x="763" y="1096"/>
                  </a:lnTo>
                  <a:lnTo>
                    <a:pt x="783" y="1097"/>
                  </a:lnTo>
                  <a:lnTo>
                    <a:pt x="803" y="1099"/>
                  </a:lnTo>
                  <a:lnTo>
                    <a:pt x="822" y="1102"/>
                  </a:lnTo>
                  <a:lnTo>
                    <a:pt x="841" y="1106"/>
                  </a:lnTo>
                  <a:lnTo>
                    <a:pt x="859" y="1111"/>
                  </a:lnTo>
                  <a:lnTo>
                    <a:pt x="877" y="1118"/>
                  </a:lnTo>
                  <a:lnTo>
                    <a:pt x="894" y="1124"/>
                  </a:lnTo>
                  <a:lnTo>
                    <a:pt x="910" y="1132"/>
                  </a:lnTo>
                  <a:lnTo>
                    <a:pt x="926" y="1140"/>
                  </a:lnTo>
                  <a:lnTo>
                    <a:pt x="941" y="1149"/>
                  </a:lnTo>
                  <a:lnTo>
                    <a:pt x="955" y="1159"/>
                  </a:lnTo>
                  <a:lnTo>
                    <a:pt x="969" y="1169"/>
                  </a:lnTo>
                  <a:lnTo>
                    <a:pt x="983" y="1180"/>
                  </a:lnTo>
                  <a:lnTo>
                    <a:pt x="997" y="1192"/>
                  </a:lnTo>
                  <a:lnTo>
                    <a:pt x="1009" y="1204"/>
                  </a:lnTo>
                  <a:lnTo>
                    <a:pt x="1020" y="1217"/>
                  </a:lnTo>
                  <a:lnTo>
                    <a:pt x="1020" y="1217"/>
                  </a:lnTo>
                  <a:lnTo>
                    <a:pt x="1038" y="1239"/>
                  </a:lnTo>
                  <a:lnTo>
                    <a:pt x="1053" y="1264"/>
                  </a:lnTo>
                  <a:lnTo>
                    <a:pt x="1068" y="1289"/>
                  </a:lnTo>
                  <a:lnTo>
                    <a:pt x="1081" y="1314"/>
                  </a:lnTo>
                  <a:lnTo>
                    <a:pt x="1092" y="1341"/>
                  </a:lnTo>
                  <a:lnTo>
                    <a:pt x="1102" y="1369"/>
                  </a:lnTo>
                  <a:lnTo>
                    <a:pt x="1110" y="1398"/>
                  </a:lnTo>
                  <a:lnTo>
                    <a:pt x="1117" y="1427"/>
                  </a:lnTo>
                  <a:lnTo>
                    <a:pt x="1122" y="1457"/>
                  </a:lnTo>
                  <a:lnTo>
                    <a:pt x="1126" y="1487"/>
                  </a:lnTo>
                  <a:lnTo>
                    <a:pt x="1129" y="1519"/>
                  </a:lnTo>
                  <a:lnTo>
                    <a:pt x="1130" y="1549"/>
                  </a:lnTo>
                  <a:lnTo>
                    <a:pt x="1129" y="1580"/>
                  </a:lnTo>
                  <a:lnTo>
                    <a:pt x="1125" y="1610"/>
                  </a:lnTo>
                  <a:lnTo>
                    <a:pt x="1122" y="1641"/>
                  </a:lnTo>
                  <a:lnTo>
                    <a:pt x="1116" y="1672"/>
                  </a:lnTo>
                  <a:lnTo>
                    <a:pt x="1109" y="1701"/>
                  </a:lnTo>
                  <a:lnTo>
                    <a:pt x="1101" y="1730"/>
                  </a:lnTo>
                  <a:lnTo>
                    <a:pt x="1091" y="1759"/>
                  </a:lnTo>
                  <a:lnTo>
                    <a:pt x="1080" y="1787"/>
                  </a:lnTo>
                  <a:lnTo>
                    <a:pt x="1067" y="1814"/>
                  </a:lnTo>
                  <a:lnTo>
                    <a:pt x="1053" y="1839"/>
                  </a:lnTo>
                  <a:lnTo>
                    <a:pt x="1037" y="1864"/>
                  </a:lnTo>
                  <a:lnTo>
                    <a:pt x="1019" y="1887"/>
                  </a:lnTo>
                  <a:lnTo>
                    <a:pt x="1001" y="1909"/>
                  </a:lnTo>
                  <a:lnTo>
                    <a:pt x="979" y="1930"/>
                  </a:lnTo>
                  <a:lnTo>
                    <a:pt x="957" y="1948"/>
                  </a:lnTo>
                  <a:lnTo>
                    <a:pt x="934" y="1965"/>
                  </a:lnTo>
                  <a:lnTo>
                    <a:pt x="922" y="1973"/>
                  </a:lnTo>
                  <a:lnTo>
                    <a:pt x="909" y="1980"/>
                  </a:lnTo>
                  <a:lnTo>
                    <a:pt x="896" y="1987"/>
                  </a:lnTo>
                  <a:lnTo>
                    <a:pt x="883" y="1993"/>
                  </a:lnTo>
                  <a:lnTo>
                    <a:pt x="869" y="1999"/>
                  </a:lnTo>
                  <a:lnTo>
                    <a:pt x="854" y="2004"/>
                  </a:lnTo>
                  <a:lnTo>
                    <a:pt x="840" y="2008"/>
                  </a:lnTo>
                  <a:lnTo>
                    <a:pt x="825" y="2012"/>
                  </a:lnTo>
                  <a:lnTo>
                    <a:pt x="825" y="2012"/>
                  </a:lnTo>
                  <a:lnTo>
                    <a:pt x="802" y="2017"/>
                  </a:lnTo>
                  <a:lnTo>
                    <a:pt x="779" y="2021"/>
                  </a:lnTo>
                  <a:lnTo>
                    <a:pt x="757" y="2024"/>
                  </a:lnTo>
                  <a:lnTo>
                    <a:pt x="735" y="2026"/>
                  </a:lnTo>
                  <a:lnTo>
                    <a:pt x="712" y="2027"/>
                  </a:lnTo>
                  <a:lnTo>
                    <a:pt x="691" y="2027"/>
                  </a:lnTo>
                  <a:lnTo>
                    <a:pt x="670" y="2026"/>
                  </a:lnTo>
                  <a:lnTo>
                    <a:pt x="649" y="2025"/>
                  </a:lnTo>
                  <a:lnTo>
                    <a:pt x="628" y="2022"/>
                  </a:lnTo>
                  <a:lnTo>
                    <a:pt x="608" y="2019"/>
                  </a:lnTo>
                  <a:lnTo>
                    <a:pt x="587" y="2016"/>
                  </a:lnTo>
                  <a:lnTo>
                    <a:pt x="567" y="2012"/>
                  </a:lnTo>
                  <a:lnTo>
                    <a:pt x="529" y="2002"/>
                  </a:lnTo>
                  <a:lnTo>
                    <a:pt x="491" y="1991"/>
                  </a:lnTo>
                  <a:lnTo>
                    <a:pt x="454" y="1979"/>
                  </a:lnTo>
                  <a:lnTo>
                    <a:pt x="419" y="1966"/>
                  </a:lnTo>
                  <a:lnTo>
                    <a:pt x="353" y="1941"/>
                  </a:lnTo>
                  <a:lnTo>
                    <a:pt x="321" y="1929"/>
                  </a:lnTo>
                  <a:lnTo>
                    <a:pt x="292" y="1918"/>
                  </a:lnTo>
                  <a:lnTo>
                    <a:pt x="263" y="1908"/>
                  </a:lnTo>
                  <a:lnTo>
                    <a:pt x="236" y="1901"/>
                  </a:lnTo>
                  <a:lnTo>
                    <a:pt x="223" y="1898"/>
                  </a:lnTo>
                  <a:lnTo>
                    <a:pt x="210" y="1896"/>
                  </a:lnTo>
                  <a:lnTo>
                    <a:pt x="198" y="1895"/>
                  </a:lnTo>
                  <a:lnTo>
                    <a:pt x="185" y="1894"/>
                  </a:lnTo>
                  <a:lnTo>
                    <a:pt x="174" y="1895"/>
                  </a:lnTo>
                  <a:lnTo>
                    <a:pt x="162" y="1896"/>
                  </a:lnTo>
                  <a:lnTo>
                    <a:pt x="151" y="1898"/>
                  </a:lnTo>
                  <a:lnTo>
                    <a:pt x="141" y="1902"/>
                  </a:lnTo>
                  <a:lnTo>
                    <a:pt x="131" y="1906"/>
                  </a:lnTo>
                  <a:lnTo>
                    <a:pt x="121" y="1911"/>
                  </a:lnTo>
                  <a:lnTo>
                    <a:pt x="112" y="1919"/>
                  </a:lnTo>
                  <a:lnTo>
                    <a:pt x="102" y="1927"/>
                  </a:lnTo>
                  <a:lnTo>
                    <a:pt x="94" y="1936"/>
                  </a:lnTo>
                  <a:lnTo>
                    <a:pt x="85" y="1947"/>
                  </a:lnTo>
                  <a:lnTo>
                    <a:pt x="77" y="1959"/>
                  </a:lnTo>
                  <a:lnTo>
                    <a:pt x="70" y="1972"/>
                  </a:lnTo>
                  <a:lnTo>
                    <a:pt x="63" y="1987"/>
                  </a:lnTo>
                  <a:lnTo>
                    <a:pt x="55" y="2004"/>
                  </a:lnTo>
                  <a:lnTo>
                    <a:pt x="49" y="2022"/>
                  </a:lnTo>
                  <a:lnTo>
                    <a:pt x="42" y="2042"/>
                  </a:lnTo>
                  <a:lnTo>
                    <a:pt x="37" y="2064"/>
                  </a:lnTo>
                  <a:lnTo>
                    <a:pt x="32" y="2088"/>
                  </a:lnTo>
                  <a:lnTo>
                    <a:pt x="27" y="2113"/>
                  </a:lnTo>
                  <a:lnTo>
                    <a:pt x="22" y="2140"/>
                  </a:lnTo>
                  <a:lnTo>
                    <a:pt x="18" y="2169"/>
                  </a:lnTo>
                  <a:lnTo>
                    <a:pt x="15" y="2201"/>
                  </a:lnTo>
                  <a:lnTo>
                    <a:pt x="9" y="2270"/>
                  </a:lnTo>
                  <a:lnTo>
                    <a:pt x="4" y="2348"/>
                  </a:lnTo>
                  <a:lnTo>
                    <a:pt x="1" y="2434"/>
                  </a:lnTo>
                  <a:lnTo>
                    <a:pt x="1" y="2434"/>
                  </a:lnTo>
                  <a:close/>
                </a:path>
              </a:pathLst>
            </a:custGeom>
            <a:solidFill>
              <a:schemeClr val="tx2">
                <a:lumMod val="20000"/>
                <a:lumOff val="80000"/>
              </a:schemeClr>
            </a:solidFill>
            <a:ln w="9525">
              <a:solidFill>
                <a:schemeClr val="bg1"/>
              </a:solidFill>
              <a:round/>
            </a:ln>
          </p:spPr>
          <p:txBody>
            <a:bodyPr anchor="ctr"/>
            <a:lstStyle/>
            <a:p>
              <a:pPr algn="ctr"/>
              <a:endParaRPr/>
            </a:p>
          </p:txBody>
        </p:sp>
        <p:sp>
          <p:nvSpPr>
            <p:cNvPr id="65" name="Freeform: Shape 83"/>
            <p:cNvSpPr/>
            <p:nvPr/>
          </p:nvSpPr>
          <p:spPr bwMode="auto">
            <a:xfrm>
              <a:off x="3479266" y="2060848"/>
              <a:ext cx="1464448" cy="820092"/>
            </a:xfrm>
            <a:custGeom>
              <a:avLst/>
              <a:gdLst>
                <a:gd name="T0" fmla="*/ 4129 w 5251"/>
                <a:gd name="T1" fmla="*/ 2298 h 2941"/>
                <a:gd name="T2" fmla="*/ 4171 w 5251"/>
                <a:gd name="T3" fmla="*/ 2022 h 2941"/>
                <a:gd name="T4" fmla="*/ 4240 w 5251"/>
                <a:gd name="T5" fmla="*/ 1890 h 2941"/>
                <a:gd name="T6" fmla="*/ 4325 w 5251"/>
                <a:gd name="T7" fmla="*/ 1843 h 2941"/>
                <a:gd name="T8" fmla="*/ 4492 w 5251"/>
                <a:gd name="T9" fmla="*/ 1877 h 2941"/>
                <a:gd name="T10" fmla="*/ 4801 w 5251"/>
                <a:gd name="T11" fmla="*/ 1975 h 2941"/>
                <a:gd name="T12" fmla="*/ 4984 w 5251"/>
                <a:gd name="T13" fmla="*/ 1966 h 2941"/>
                <a:gd name="T14" fmla="*/ 5139 w 5251"/>
                <a:gd name="T15" fmla="*/ 1872 h 2941"/>
                <a:gd name="T16" fmla="*/ 5241 w 5251"/>
                <a:gd name="T17" fmla="*/ 1658 h 2941"/>
                <a:gd name="T18" fmla="*/ 5235 w 5251"/>
                <a:gd name="T19" fmla="*/ 1411 h 2941"/>
                <a:gd name="T20" fmla="*/ 5144 w 5251"/>
                <a:gd name="T21" fmla="*/ 1237 h 2941"/>
                <a:gd name="T22" fmla="*/ 5030 w 5251"/>
                <a:gd name="T23" fmla="*/ 1163 h 2941"/>
                <a:gd name="T24" fmla="*/ 4863 w 5251"/>
                <a:gd name="T25" fmla="*/ 1146 h 2941"/>
                <a:gd name="T26" fmla="*/ 4618 w 5251"/>
                <a:gd name="T27" fmla="*/ 1215 h 2941"/>
                <a:gd name="T28" fmla="*/ 4399 w 5251"/>
                <a:gd name="T29" fmla="*/ 1376 h 2941"/>
                <a:gd name="T30" fmla="*/ 4302 w 5251"/>
                <a:gd name="T31" fmla="*/ 1418 h 2941"/>
                <a:gd name="T32" fmla="*/ 4220 w 5251"/>
                <a:gd name="T33" fmla="*/ 1346 h 2941"/>
                <a:gd name="T34" fmla="*/ 4155 w 5251"/>
                <a:gd name="T35" fmla="*/ 1077 h 2941"/>
                <a:gd name="T36" fmla="*/ 4126 w 5251"/>
                <a:gd name="T37" fmla="*/ 537 h 2941"/>
                <a:gd name="T38" fmla="*/ 1237 w 5251"/>
                <a:gd name="T39" fmla="*/ 252 h 2941"/>
                <a:gd name="T40" fmla="*/ 1212 w 5251"/>
                <a:gd name="T41" fmla="*/ 972 h 2941"/>
                <a:gd name="T42" fmla="*/ 1161 w 5251"/>
                <a:gd name="T43" fmla="*/ 1145 h 2941"/>
                <a:gd name="T44" fmla="*/ 1099 w 5251"/>
                <a:gd name="T45" fmla="*/ 1186 h 2941"/>
                <a:gd name="T46" fmla="*/ 914 w 5251"/>
                <a:gd name="T47" fmla="*/ 1118 h 2941"/>
                <a:gd name="T48" fmla="*/ 605 w 5251"/>
                <a:gd name="T49" fmla="*/ 985 h 2941"/>
                <a:gd name="T50" fmla="*/ 395 w 5251"/>
                <a:gd name="T51" fmla="*/ 972 h 2941"/>
                <a:gd name="T52" fmla="*/ 191 w 5251"/>
                <a:gd name="T53" fmla="*/ 1046 h 2941"/>
                <a:gd name="T54" fmla="*/ 61 w 5251"/>
                <a:gd name="T55" fmla="*/ 1192 h 2941"/>
                <a:gd name="T56" fmla="*/ 3 w 5251"/>
                <a:gd name="T57" fmla="*/ 1378 h 2941"/>
                <a:gd name="T58" fmla="*/ 17 w 5251"/>
                <a:gd name="T59" fmla="*/ 1574 h 2941"/>
                <a:gd name="T60" fmla="*/ 100 w 5251"/>
                <a:gd name="T61" fmla="*/ 1747 h 2941"/>
                <a:gd name="T62" fmla="*/ 252 w 5251"/>
                <a:gd name="T63" fmla="*/ 1867 h 2941"/>
                <a:gd name="T64" fmla="*/ 443 w 5251"/>
                <a:gd name="T65" fmla="*/ 1903 h 2941"/>
                <a:gd name="T66" fmla="*/ 656 w 5251"/>
                <a:gd name="T67" fmla="*/ 1856 h 2941"/>
                <a:gd name="T68" fmla="*/ 1004 w 5251"/>
                <a:gd name="T69" fmla="*/ 1659 h 2941"/>
                <a:gd name="T70" fmla="*/ 1138 w 5251"/>
                <a:gd name="T71" fmla="*/ 1639 h 2941"/>
                <a:gd name="T72" fmla="*/ 1239 w 5251"/>
                <a:gd name="T73" fmla="*/ 1746 h 2941"/>
                <a:gd name="T74" fmla="*/ 1270 w 5251"/>
                <a:gd name="T75" fmla="*/ 1967 h 2941"/>
                <a:gd name="T76" fmla="*/ 1248 w 5251"/>
                <a:gd name="T77" fmla="*/ 2906 h 2941"/>
                <a:gd name="T78" fmla="*/ 1956 w 5251"/>
                <a:gd name="T79" fmla="*/ 2919 h 2941"/>
                <a:gd name="T80" fmla="*/ 2203 w 5251"/>
                <a:gd name="T81" fmla="*/ 2869 h 2941"/>
                <a:gd name="T82" fmla="*/ 2295 w 5251"/>
                <a:gd name="T83" fmla="*/ 2787 h 2941"/>
                <a:gd name="T84" fmla="*/ 2312 w 5251"/>
                <a:gd name="T85" fmla="*/ 2688 h 2941"/>
                <a:gd name="T86" fmla="*/ 2181 w 5251"/>
                <a:gd name="T87" fmla="*/ 2443 h 2941"/>
                <a:gd name="T88" fmla="*/ 2095 w 5251"/>
                <a:gd name="T89" fmla="*/ 2199 h 2941"/>
                <a:gd name="T90" fmla="*/ 2130 w 5251"/>
                <a:gd name="T91" fmla="*/ 1932 h 2941"/>
                <a:gd name="T92" fmla="*/ 2266 w 5251"/>
                <a:gd name="T93" fmla="*/ 1716 h 2941"/>
                <a:gd name="T94" fmla="*/ 2466 w 5251"/>
                <a:gd name="T95" fmla="*/ 1600 h 2941"/>
                <a:gd name="T96" fmla="*/ 2696 w 5251"/>
                <a:gd name="T97" fmla="*/ 1581 h 2941"/>
                <a:gd name="T98" fmla="*/ 2919 w 5251"/>
                <a:gd name="T99" fmla="*/ 1652 h 2941"/>
                <a:gd name="T100" fmla="*/ 3100 w 5251"/>
                <a:gd name="T101" fmla="*/ 1810 h 2941"/>
                <a:gd name="T102" fmla="*/ 3202 w 5251"/>
                <a:gd name="T103" fmla="*/ 2049 h 2941"/>
                <a:gd name="T104" fmla="*/ 3202 w 5251"/>
                <a:gd name="T105" fmla="*/ 2260 h 2941"/>
                <a:gd name="T106" fmla="*/ 3090 w 5251"/>
                <a:gd name="T107" fmla="*/ 2490 h 2941"/>
                <a:gd name="T108" fmla="*/ 2963 w 5251"/>
                <a:gd name="T109" fmla="*/ 2738 h 2941"/>
                <a:gd name="T110" fmla="*/ 3009 w 5251"/>
                <a:gd name="T111" fmla="*/ 2848 h 2941"/>
                <a:gd name="T112" fmla="*/ 3223 w 5251"/>
                <a:gd name="T113" fmla="*/ 2920 h 2941"/>
                <a:gd name="T114" fmla="*/ 3669 w 5251"/>
                <a:gd name="T115" fmla="*/ 2941 h 2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251" h="2941">
                  <a:moveTo>
                    <a:pt x="4127" y="2923"/>
                  </a:moveTo>
                  <a:lnTo>
                    <a:pt x="4127" y="2923"/>
                  </a:lnTo>
                  <a:lnTo>
                    <a:pt x="4125" y="2828"/>
                  </a:lnTo>
                  <a:lnTo>
                    <a:pt x="4123" y="2717"/>
                  </a:lnTo>
                  <a:lnTo>
                    <a:pt x="4123" y="2599"/>
                  </a:lnTo>
                  <a:lnTo>
                    <a:pt x="4123" y="2477"/>
                  </a:lnTo>
                  <a:lnTo>
                    <a:pt x="4125" y="2415"/>
                  </a:lnTo>
                  <a:lnTo>
                    <a:pt x="4127" y="2356"/>
                  </a:lnTo>
                  <a:lnTo>
                    <a:pt x="4129" y="2298"/>
                  </a:lnTo>
                  <a:lnTo>
                    <a:pt x="4133" y="2244"/>
                  </a:lnTo>
                  <a:lnTo>
                    <a:pt x="4138" y="2193"/>
                  </a:lnTo>
                  <a:lnTo>
                    <a:pt x="4144" y="2145"/>
                  </a:lnTo>
                  <a:lnTo>
                    <a:pt x="4150" y="2103"/>
                  </a:lnTo>
                  <a:lnTo>
                    <a:pt x="4154" y="2084"/>
                  </a:lnTo>
                  <a:lnTo>
                    <a:pt x="4159" y="2067"/>
                  </a:lnTo>
                  <a:lnTo>
                    <a:pt x="4159" y="2067"/>
                  </a:lnTo>
                  <a:lnTo>
                    <a:pt x="4165" y="2043"/>
                  </a:lnTo>
                  <a:lnTo>
                    <a:pt x="4171" y="2022"/>
                  </a:lnTo>
                  <a:lnTo>
                    <a:pt x="4178" y="2003"/>
                  </a:lnTo>
                  <a:lnTo>
                    <a:pt x="4185" y="1984"/>
                  </a:lnTo>
                  <a:lnTo>
                    <a:pt x="4192" y="1967"/>
                  </a:lnTo>
                  <a:lnTo>
                    <a:pt x="4199" y="1952"/>
                  </a:lnTo>
                  <a:lnTo>
                    <a:pt x="4207" y="1937"/>
                  </a:lnTo>
                  <a:lnTo>
                    <a:pt x="4214" y="1924"/>
                  </a:lnTo>
                  <a:lnTo>
                    <a:pt x="4222" y="1911"/>
                  </a:lnTo>
                  <a:lnTo>
                    <a:pt x="4232" y="1900"/>
                  </a:lnTo>
                  <a:lnTo>
                    <a:pt x="4240" y="1890"/>
                  </a:lnTo>
                  <a:lnTo>
                    <a:pt x="4249" y="1881"/>
                  </a:lnTo>
                  <a:lnTo>
                    <a:pt x="4257" y="1873"/>
                  </a:lnTo>
                  <a:lnTo>
                    <a:pt x="4266" y="1866"/>
                  </a:lnTo>
                  <a:lnTo>
                    <a:pt x="4276" y="1860"/>
                  </a:lnTo>
                  <a:lnTo>
                    <a:pt x="4285" y="1855"/>
                  </a:lnTo>
                  <a:lnTo>
                    <a:pt x="4295" y="1851"/>
                  </a:lnTo>
                  <a:lnTo>
                    <a:pt x="4305" y="1847"/>
                  </a:lnTo>
                  <a:lnTo>
                    <a:pt x="4315" y="1845"/>
                  </a:lnTo>
                  <a:lnTo>
                    <a:pt x="4325" y="1843"/>
                  </a:lnTo>
                  <a:lnTo>
                    <a:pt x="4336" y="1842"/>
                  </a:lnTo>
                  <a:lnTo>
                    <a:pt x="4346" y="1841"/>
                  </a:lnTo>
                  <a:lnTo>
                    <a:pt x="4357" y="1842"/>
                  </a:lnTo>
                  <a:lnTo>
                    <a:pt x="4370" y="1842"/>
                  </a:lnTo>
                  <a:lnTo>
                    <a:pt x="4392" y="1846"/>
                  </a:lnTo>
                  <a:lnTo>
                    <a:pt x="4416" y="1851"/>
                  </a:lnTo>
                  <a:lnTo>
                    <a:pt x="4441" y="1858"/>
                  </a:lnTo>
                  <a:lnTo>
                    <a:pt x="4466" y="1867"/>
                  </a:lnTo>
                  <a:lnTo>
                    <a:pt x="4492" y="1877"/>
                  </a:lnTo>
                  <a:lnTo>
                    <a:pt x="4520" y="1887"/>
                  </a:lnTo>
                  <a:lnTo>
                    <a:pt x="4577" y="1910"/>
                  </a:lnTo>
                  <a:lnTo>
                    <a:pt x="4606" y="1922"/>
                  </a:lnTo>
                  <a:lnTo>
                    <a:pt x="4638" y="1933"/>
                  </a:lnTo>
                  <a:lnTo>
                    <a:pt x="4669" y="1944"/>
                  </a:lnTo>
                  <a:lnTo>
                    <a:pt x="4700" y="1954"/>
                  </a:lnTo>
                  <a:lnTo>
                    <a:pt x="4733" y="1962"/>
                  </a:lnTo>
                  <a:lnTo>
                    <a:pt x="4767" y="1969"/>
                  </a:lnTo>
                  <a:lnTo>
                    <a:pt x="4801" y="1975"/>
                  </a:lnTo>
                  <a:lnTo>
                    <a:pt x="4836" y="1978"/>
                  </a:lnTo>
                  <a:lnTo>
                    <a:pt x="4854" y="1979"/>
                  </a:lnTo>
                  <a:lnTo>
                    <a:pt x="4872" y="1979"/>
                  </a:lnTo>
                  <a:lnTo>
                    <a:pt x="4890" y="1979"/>
                  </a:lnTo>
                  <a:lnTo>
                    <a:pt x="4909" y="1978"/>
                  </a:lnTo>
                  <a:lnTo>
                    <a:pt x="4928" y="1976"/>
                  </a:lnTo>
                  <a:lnTo>
                    <a:pt x="4946" y="1973"/>
                  </a:lnTo>
                  <a:lnTo>
                    <a:pt x="4965" y="1970"/>
                  </a:lnTo>
                  <a:lnTo>
                    <a:pt x="4984" y="1966"/>
                  </a:lnTo>
                  <a:lnTo>
                    <a:pt x="4984" y="1966"/>
                  </a:lnTo>
                  <a:lnTo>
                    <a:pt x="4997" y="1962"/>
                  </a:lnTo>
                  <a:lnTo>
                    <a:pt x="5010" y="1958"/>
                  </a:lnTo>
                  <a:lnTo>
                    <a:pt x="5036" y="1948"/>
                  </a:lnTo>
                  <a:lnTo>
                    <a:pt x="5059" y="1937"/>
                  </a:lnTo>
                  <a:lnTo>
                    <a:pt x="5081" y="1923"/>
                  </a:lnTo>
                  <a:lnTo>
                    <a:pt x="5102" y="1907"/>
                  </a:lnTo>
                  <a:lnTo>
                    <a:pt x="5121" y="1891"/>
                  </a:lnTo>
                  <a:lnTo>
                    <a:pt x="5139" y="1872"/>
                  </a:lnTo>
                  <a:lnTo>
                    <a:pt x="5155" y="1853"/>
                  </a:lnTo>
                  <a:lnTo>
                    <a:pt x="5172" y="1832"/>
                  </a:lnTo>
                  <a:lnTo>
                    <a:pt x="5185" y="1810"/>
                  </a:lnTo>
                  <a:lnTo>
                    <a:pt x="5198" y="1786"/>
                  </a:lnTo>
                  <a:lnTo>
                    <a:pt x="5209" y="1761"/>
                  </a:lnTo>
                  <a:lnTo>
                    <a:pt x="5219" y="1736"/>
                  </a:lnTo>
                  <a:lnTo>
                    <a:pt x="5228" y="1711"/>
                  </a:lnTo>
                  <a:lnTo>
                    <a:pt x="5235" y="1684"/>
                  </a:lnTo>
                  <a:lnTo>
                    <a:pt x="5241" y="1658"/>
                  </a:lnTo>
                  <a:lnTo>
                    <a:pt x="5246" y="1630"/>
                  </a:lnTo>
                  <a:lnTo>
                    <a:pt x="5249" y="1602"/>
                  </a:lnTo>
                  <a:lnTo>
                    <a:pt x="5251" y="1575"/>
                  </a:lnTo>
                  <a:lnTo>
                    <a:pt x="5251" y="1547"/>
                  </a:lnTo>
                  <a:lnTo>
                    <a:pt x="5251" y="1519"/>
                  </a:lnTo>
                  <a:lnTo>
                    <a:pt x="5249" y="1491"/>
                  </a:lnTo>
                  <a:lnTo>
                    <a:pt x="5245" y="1464"/>
                  </a:lnTo>
                  <a:lnTo>
                    <a:pt x="5241" y="1437"/>
                  </a:lnTo>
                  <a:lnTo>
                    <a:pt x="5235" y="1411"/>
                  </a:lnTo>
                  <a:lnTo>
                    <a:pt x="5227" y="1385"/>
                  </a:lnTo>
                  <a:lnTo>
                    <a:pt x="5218" y="1359"/>
                  </a:lnTo>
                  <a:lnTo>
                    <a:pt x="5208" y="1335"/>
                  </a:lnTo>
                  <a:lnTo>
                    <a:pt x="5197" y="1312"/>
                  </a:lnTo>
                  <a:lnTo>
                    <a:pt x="5184" y="1290"/>
                  </a:lnTo>
                  <a:lnTo>
                    <a:pt x="5170" y="1269"/>
                  </a:lnTo>
                  <a:lnTo>
                    <a:pt x="5154" y="1249"/>
                  </a:lnTo>
                  <a:lnTo>
                    <a:pt x="5154" y="1249"/>
                  </a:lnTo>
                  <a:lnTo>
                    <a:pt x="5144" y="1237"/>
                  </a:lnTo>
                  <a:lnTo>
                    <a:pt x="5133" y="1227"/>
                  </a:lnTo>
                  <a:lnTo>
                    <a:pt x="5122" y="1216"/>
                  </a:lnTo>
                  <a:lnTo>
                    <a:pt x="5111" y="1207"/>
                  </a:lnTo>
                  <a:lnTo>
                    <a:pt x="5099" y="1198"/>
                  </a:lnTo>
                  <a:lnTo>
                    <a:pt x="5086" y="1190"/>
                  </a:lnTo>
                  <a:lnTo>
                    <a:pt x="5073" y="1182"/>
                  </a:lnTo>
                  <a:lnTo>
                    <a:pt x="5060" y="1175"/>
                  </a:lnTo>
                  <a:lnTo>
                    <a:pt x="5046" y="1168"/>
                  </a:lnTo>
                  <a:lnTo>
                    <a:pt x="5030" y="1163"/>
                  </a:lnTo>
                  <a:lnTo>
                    <a:pt x="5015" y="1158"/>
                  </a:lnTo>
                  <a:lnTo>
                    <a:pt x="5000" y="1153"/>
                  </a:lnTo>
                  <a:lnTo>
                    <a:pt x="4983" y="1150"/>
                  </a:lnTo>
                  <a:lnTo>
                    <a:pt x="4967" y="1147"/>
                  </a:lnTo>
                  <a:lnTo>
                    <a:pt x="4950" y="1146"/>
                  </a:lnTo>
                  <a:lnTo>
                    <a:pt x="4932" y="1145"/>
                  </a:lnTo>
                  <a:lnTo>
                    <a:pt x="4932" y="1145"/>
                  </a:lnTo>
                  <a:lnTo>
                    <a:pt x="4896" y="1144"/>
                  </a:lnTo>
                  <a:lnTo>
                    <a:pt x="4863" y="1146"/>
                  </a:lnTo>
                  <a:lnTo>
                    <a:pt x="4831" y="1149"/>
                  </a:lnTo>
                  <a:lnTo>
                    <a:pt x="4800" y="1153"/>
                  </a:lnTo>
                  <a:lnTo>
                    <a:pt x="4770" y="1159"/>
                  </a:lnTo>
                  <a:lnTo>
                    <a:pt x="4741" y="1166"/>
                  </a:lnTo>
                  <a:lnTo>
                    <a:pt x="4715" y="1174"/>
                  </a:lnTo>
                  <a:lnTo>
                    <a:pt x="4689" y="1183"/>
                  </a:lnTo>
                  <a:lnTo>
                    <a:pt x="4664" y="1193"/>
                  </a:lnTo>
                  <a:lnTo>
                    <a:pt x="4641" y="1204"/>
                  </a:lnTo>
                  <a:lnTo>
                    <a:pt x="4618" y="1215"/>
                  </a:lnTo>
                  <a:lnTo>
                    <a:pt x="4596" y="1227"/>
                  </a:lnTo>
                  <a:lnTo>
                    <a:pt x="4576" y="1240"/>
                  </a:lnTo>
                  <a:lnTo>
                    <a:pt x="4556" y="1253"/>
                  </a:lnTo>
                  <a:lnTo>
                    <a:pt x="4538" y="1266"/>
                  </a:lnTo>
                  <a:lnTo>
                    <a:pt x="4520" y="1280"/>
                  </a:lnTo>
                  <a:lnTo>
                    <a:pt x="4485" y="1306"/>
                  </a:lnTo>
                  <a:lnTo>
                    <a:pt x="4455" y="1331"/>
                  </a:lnTo>
                  <a:lnTo>
                    <a:pt x="4426" y="1355"/>
                  </a:lnTo>
                  <a:lnTo>
                    <a:pt x="4399" y="1376"/>
                  </a:lnTo>
                  <a:lnTo>
                    <a:pt x="4386" y="1386"/>
                  </a:lnTo>
                  <a:lnTo>
                    <a:pt x="4374" y="1394"/>
                  </a:lnTo>
                  <a:lnTo>
                    <a:pt x="4361" y="1401"/>
                  </a:lnTo>
                  <a:lnTo>
                    <a:pt x="4349" y="1407"/>
                  </a:lnTo>
                  <a:lnTo>
                    <a:pt x="4337" y="1412"/>
                  </a:lnTo>
                  <a:lnTo>
                    <a:pt x="4325" y="1416"/>
                  </a:lnTo>
                  <a:lnTo>
                    <a:pt x="4314" y="1417"/>
                  </a:lnTo>
                  <a:lnTo>
                    <a:pt x="4302" y="1418"/>
                  </a:lnTo>
                  <a:lnTo>
                    <a:pt x="4302" y="1418"/>
                  </a:lnTo>
                  <a:lnTo>
                    <a:pt x="4291" y="1416"/>
                  </a:lnTo>
                  <a:lnTo>
                    <a:pt x="4281" y="1413"/>
                  </a:lnTo>
                  <a:lnTo>
                    <a:pt x="4271" y="1407"/>
                  </a:lnTo>
                  <a:lnTo>
                    <a:pt x="4261" y="1401"/>
                  </a:lnTo>
                  <a:lnTo>
                    <a:pt x="4252" y="1393"/>
                  </a:lnTo>
                  <a:lnTo>
                    <a:pt x="4243" y="1383"/>
                  </a:lnTo>
                  <a:lnTo>
                    <a:pt x="4235" y="1371"/>
                  </a:lnTo>
                  <a:lnTo>
                    <a:pt x="4227" y="1359"/>
                  </a:lnTo>
                  <a:lnTo>
                    <a:pt x="4220" y="1346"/>
                  </a:lnTo>
                  <a:lnTo>
                    <a:pt x="4213" y="1331"/>
                  </a:lnTo>
                  <a:lnTo>
                    <a:pt x="4206" y="1316"/>
                  </a:lnTo>
                  <a:lnTo>
                    <a:pt x="4201" y="1300"/>
                  </a:lnTo>
                  <a:lnTo>
                    <a:pt x="4190" y="1266"/>
                  </a:lnTo>
                  <a:lnTo>
                    <a:pt x="4180" y="1229"/>
                  </a:lnTo>
                  <a:lnTo>
                    <a:pt x="4172" y="1191"/>
                  </a:lnTo>
                  <a:lnTo>
                    <a:pt x="4166" y="1153"/>
                  </a:lnTo>
                  <a:lnTo>
                    <a:pt x="4160" y="1115"/>
                  </a:lnTo>
                  <a:lnTo>
                    <a:pt x="4155" y="1077"/>
                  </a:lnTo>
                  <a:lnTo>
                    <a:pt x="4148" y="1009"/>
                  </a:lnTo>
                  <a:lnTo>
                    <a:pt x="4143" y="953"/>
                  </a:lnTo>
                  <a:lnTo>
                    <a:pt x="4143" y="953"/>
                  </a:lnTo>
                  <a:lnTo>
                    <a:pt x="4138" y="887"/>
                  </a:lnTo>
                  <a:lnTo>
                    <a:pt x="4134" y="817"/>
                  </a:lnTo>
                  <a:lnTo>
                    <a:pt x="4131" y="748"/>
                  </a:lnTo>
                  <a:lnTo>
                    <a:pt x="4129" y="677"/>
                  </a:lnTo>
                  <a:lnTo>
                    <a:pt x="4127" y="607"/>
                  </a:lnTo>
                  <a:lnTo>
                    <a:pt x="4126" y="537"/>
                  </a:lnTo>
                  <a:lnTo>
                    <a:pt x="4126" y="401"/>
                  </a:lnTo>
                  <a:lnTo>
                    <a:pt x="4127" y="275"/>
                  </a:lnTo>
                  <a:lnTo>
                    <a:pt x="4129" y="163"/>
                  </a:lnTo>
                  <a:lnTo>
                    <a:pt x="4132" y="71"/>
                  </a:lnTo>
                  <a:lnTo>
                    <a:pt x="4135" y="1"/>
                  </a:lnTo>
                  <a:lnTo>
                    <a:pt x="1239" y="0"/>
                  </a:lnTo>
                  <a:lnTo>
                    <a:pt x="1239" y="0"/>
                  </a:lnTo>
                  <a:lnTo>
                    <a:pt x="1237" y="121"/>
                  </a:lnTo>
                  <a:lnTo>
                    <a:pt x="1237" y="252"/>
                  </a:lnTo>
                  <a:lnTo>
                    <a:pt x="1238" y="389"/>
                  </a:lnTo>
                  <a:lnTo>
                    <a:pt x="1237" y="528"/>
                  </a:lnTo>
                  <a:lnTo>
                    <a:pt x="1236" y="598"/>
                  </a:lnTo>
                  <a:lnTo>
                    <a:pt x="1235" y="666"/>
                  </a:lnTo>
                  <a:lnTo>
                    <a:pt x="1232" y="733"/>
                  </a:lnTo>
                  <a:lnTo>
                    <a:pt x="1229" y="797"/>
                  </a:lnTo>
                  <a:lnTo>
                    <a:pt x="1224" y="859"/>
                  </a:lnTo>
                  <a:lnTo>
                    <a:pt x="1219" y="917"/>
                  </a:lnTo>
                  <a:lnTo>
                    <a:pt x="1212" y="972"/>
                  </a:lnTo>
                  <a:lnTo>
                    <a:pt x="1203" y="1023"/>
                  </a:lnTo>
                  <a:lnTo>
                    <a:pt x="1203" y="1023"/>
                  </a:lnTo>
                  <a:lnTo>
                    <a:pt x="1196" y="1058"/>
                  </a:lnTo>
                  <a:lnTo>
                    <a:pt x="1187" y="1088"/>
                  </a:lnTo>
                  <a:lnTo>
                    <a:pt x="1182" y="1102"/>
                  </a:lnTo>
                  <a:lnTo>
                    <a:pt x="1177" y="1115"/>
                  </a:lnTo>
                  <a:lnTo>
                    <a:pt x="1172" y="1126"/>
                  </a:lnTo>
                  <a:lnTo>
                    <a:pt x="1167" y="1136"/>
                  </a:lnTo>
                  <a:lnTo>
                    <a:pt x="1161" y="1145"/>
                  </a:lnTo>
                  <a:lnTo>
                    <a:pt x="1155" y="1153"/>
                  </a:lnTo>
                  <a:lnTo>
                    <a:pt x="1148" y="1160"/>
                  </a:lnTo>
                  <a:lnTo>
                    <a:pt x="1142" y="1167"/>
                  </a:lnTo>
                  <a:lnTo>
                    <a:pt x="1136" y="1172"/>
                  </a:lnTo>
                  <a:lnTo>
                    <a:pt x="1129" y="1176"/>
                  </a:lnTo>
                  <a:lnTo>
                    <a:pt x="1122" y="1180"/>
                  </a:lnTo>
                  <a:lnTo>
                    <a:pt x="1114" y="1183"/>
                  </a:lnTo>
                  <a:lnTo>
                    <a:pt x="1107" y="1185"/>
                  </a:lnTo>
                  <a:lnTo>
                    <a:pt x="1099" y="1186"/>
                  </a:lnTo>
                  <a:lnTo>
                    <a:pt x="1091" y="1187"/>
                  </a:lnTo>
                  <a:lnTo>
                    <a:pt x="1083" y="1187"/>
                  </a:lnTo>
                  <a:lnTo>
                    <a:pt x="1065" y="1185"/>
                  </a:lnTo>
                  <a:lnTo>
                    <a:pt x="1047" y="1180"/>
                  </a:lnTo>
                  <a:lnTo>
                    <a:pt x="1028" y="1174"/>
                  </a:lnTo>
                  <a:lnTo>
                    <a:pt x="1006" y="1165"/>
                  </a:lnTo>
                  <a:lnTo>
                    <a:pt x="985" y="1155"/>
                  </a:lnTo>
                  <a:lnTo>
                    <a:pt x="962" y="1144"/>
                  </a:lnTo>
                  <a:lnTo>
                    <a:pt x="914" y="1118"/>
                  </a:lnTo>
                  <a:lnTo>
                    <a:pt x="861" y="1088"/>
                  </a:lnTo>
                  <a:lnTo>
                    <a:pt x="833" y="1073"/>
                  </a:lnTo>
                  <a:lnTo>
                    <a:pt x="804" y="1058"/>
                  </a:lnTo>
                  <a:lnTo>
                    <a:pt x="774" y="1044"/>
                  </a:lnTo>
                  <a:lnTo>
                    <a:pt x="742" y="1030"/>
                  </a:lnTo>
                  <a:lnTo>
                    <a:pt x="710" y="1017"/>
                  </a:lnTo>
                  <a:lnTo>
                    <a:pt x="677" y="1005"/>
                  </a:lnTo>
                  <a:lnTo>
                    <a:pt x="642" y="995"/>
                  </a:lnTo>
                  <a:lnTo>
                    <a:pt x="605" y="985"/>
                  </a:lnTo>
                  <a:lnTo>
                    <a:pt x="569" y="977"/>
                  </a:lnTo>
                  <a:lnTo>
                    <a:pt x="531" y="972"/>
                  </a:lnTo>
                  <a:lnTo>
                    <a:pt x="511" y="970"/>
                  </a:lnTo>
                  <a:lnTo>
                    <a:pt x="492" y="969"/>
                  </a:lnTo>
                  <a:lnTo>
                    <a:pt x="471" y="968"/>
                  </a:lnTo>
                  <a:lnTo>
                    <a:pt x="450" y="968"/>
                  </a:lnTo>
                  <a:lnTo>
                    <a:pt x="450" y="968"/>
                  </a:lnTo>
                  <a:lnTo>
                    <a:pt x="422" y="969"/>
                  </a:lnTo>
                  <a:lnTo>
                    <a:pt x="395" y="972"/>
                  </a:lnTo>
                  <a:lnTo>
                    <a:pt x="369" y="975"/>
                  </a:lnTo>
                  <a:lnTo>
                    <a:pt x="343" y="981"/>
                  </a:lnTo>
                  <a:lnTo>
                    <a:pt x="319" y="987"/>
                  </a:lnTo>
                  <a:lnTo>
                    <a:pt x="295" y="995"/>
                  </a:lnTo>
                  <a:lnTo>
                    <a:pt x="273" y="1003"/>
                  </a:lnTo>
                  <a:lnTo>
                    <a:pt x="251" y="1012"/>
                  </a:lnTo>
                  <a:lnTo>
                    <a:pt x="231" y="1023"/>
                  </a:lnTo>
                  <a:lnTo>
                    <a:pt x="210" y="1034"/>
                  </a:lnTo>
                  <a:lnTo>
                    <a:pt x="191" y="1046"/>
                  </a:lnTo>
                  <a:lnTo>
                    <a:pt x="173" y="1059"/>
                  </a:lnTo>
                  <a:lnTo>
                    <a:pt x="156" y="1073"/>
                  </a:lnTo>
                  <a:lnTo>
                    <a:pt x="140" y="1088"/>
                  </a:lnTo>
                  <a:lnTo>
                    <a:pt x="125" y="1104"/>
                  </a:lnTo>
                  <a:lnTo>
                    <a:pt x="110" y="1121"/>
                  </a:lnTo>
                  <a:lnTo>
                    <a:pt x="97" y="1138"/>
                  </a:lnTo>
                  <a:lnTo>
                    <a:pt x="84" y="1155"/>
                  </a:lnTo>
                  <a:lnTo>
                    <a:pt x="72" y="1173"/>
                  </a:lnTo>
                  <a:lnTo>
                    <a:pt x="61" y="1192"/>
                  </a:lnTo>
                  <a:lnTo>
                    <a:pt x="51" y="1211"/>
                  </a:lnTo>
                  <a:lnTo>
                    <a:pt x="42" y="1231"/>
                  </a:lnTo>
                  <a:lnTo>
                    <a:pt x="34" y="1252"/>
                  </a:lnTo>
                  <a:lnTo>
                    <a:pt x="27" y="1272"/>
                  </a:lnTo>
                  <a:lnTo>
                    <a:pt x="20" y="1293"/>
                  </a:lnTo>
                  <a:lnTo>
                    <a:pt x="15" y="1314"/>
                  </a:lnTo>
                  <a:lnTo>
                    <a:pt x="10" y="1335"/>
                  </a:lnTo>
                  <a:lnTo>
                    <a:pt x="6" y="1356"/>
                  </a:lnTo>
                  <a:lnTo>
                    <a:pt x="3" y="1378"/>
                  </a:lnTo>
                  <a:lnTo>
                    <a:pt x="1" y="1401"/>
                  </a:lnTo>
                  <a:lnTo>
                    <a:pt x="0" y="1422"/>
                  </a:lnTo>
                  <a:lnTo>
                    <a:pt x="0" y="1444"/>
                  </a:lnTo>
                  <a:lnTo>
                    <a:pt x="1" y="1466"/>
                  </a:lnTo>
                  <a:lnTo>
                    <a:pt x="2" y="1487"/>
                  </a:lnTo>
                  <a:lnTo>
                    <a:pt x="4" y="1509"/>
                  </a:lnTo>
                  <a:lnTo>
                    <a:pt x="8" y="1531"/>
                  </a:lnTo>
                  <a:lnTo>
                    <a:pt x="12" y="1553"/>
                  </a:lnTo>
                  <a:lnTo>
                    <a:pt x="17" y="1574"/>
                  </a:lnTo>
                  <a:lnTo>
                    <a:pt x="22" y="1595"/>
                  </a:lnTo>
                  <a:lnTo>
                    <a:pt x="29" y="1615"/>
                  </a:lnTo>
                  <a:lnTo>
                    <a:pt x="36" y="1635"/>
                  </a:lnTo>
                  <a:lnTo>
                    <a:pt x="45" y="1656"/>
                  </a:lnTo>
                  <a:lnTo>
                    <a:pt x="54" y="1675"/>
                  </a:lnTo>
                  <a:lnTo>
                    <a:pt x="64" y="1694"/>
                  </a:lnTo>
                  <a:lnTo>
                    <a:pt x="75" y="1712"/>
                  </a:lnTo>
                  <a:lnTo>
                    <a:pt x="88" y="1730"/>
                  </a:lnTo>
                  <a:lnTo>
                    <a:pt x="100" y="1747"/>
                  </a:lnTo>
                  <a:lnTo>
                    <a:pt x="114" y="1763"/>
                  </a:lnTo>
                  <a:lnTo>
                    <a:pt x="128" y="1779"/>
                  </a:lnTo>
                  <a:lnTo>
                    <a:pt x="143" y="1795"/>
                  </a:lnTo>
                  <a:lnTo>
                    <a:pt x="159" y="1809"/>
                  </a:lnTo>
                  <a:lnTo>
                    <a:pt x="176" y="1822"/>
                  </a:lnTo>
                  <a:lnTo>
                    <a:pt x="193" y="1835"/>
                  </a:lnTo>
                  <a:lnTo>
                    <a:pt x="213" y="1847"/>
                  </a:lnTo>
                  <a:lnTo>
                    <a:pt x="232" y="1857"/>
                  </a:lnTo>
                  <a:lnTo>
                    <a:pt x="252" y="1867"/>
                  </a:lnTo>
                  <a:lnTo>
                    <a:pt x="273" y="1875"/>
                  </a:lnTo>
                  <a:lnTo>
                    <a:pt x="295" y="1883"/>
                  </a:lnTo>
                  <a:lnTo>
                    <a:pt x="317" y="1889"/>
                  </a:lnTo>
                  <a:lnTo>
                    <a:pt x="341" y="1895"/>
                  </a:lnTo>
                  <a:lnTo>
                    <a:pt x="366" y="1899"/>
                  </a:lnTo>
                  <a:lnTo>
                    <a:pt x="391" y="1902"/>
                  </a:lnTo>
                  <a:lnTo>
                    <a:pt x="417" y="1903"/>
                  </a:lnTo>
                  <a:lnTo>
                    <a:pt x="443" y="1903"/>
                  </a:lnTo>
                  <a:lnTo>
                    <a:pt x="443" y="1903"/>
                  </a:lnTo>
                  <a:lnTo>
                    <a:pt x="467" y="1902"/>
                  </a:lnTo>
                  <a:lnTo>
                    <a:pt x="492" y="1900"/>
                  </a:lnTo>
                  <a:lnTo>
                    <a:pt x="516" y="1896"/>
                  </a:lnTo>
                  <a:lnTo>
                    <a:pt x="539" y="1892"/>
                  </a:lnTo>
                  <a:lnTo>
                    <a:pt x="563" y="1887"/>
                  </a:lnTo>
                  <a:lnTo>
                    <a:pt x="586" y="1880"/>
                  </a:lnTo>
                  <a:lnTo>
                    <a:pt x="609" y="1873"/>
                  </a:lnTo>
                  <a:lnTo>
                    <a:pt x="633" y="1865"/>
                  </a:lnTo>
                  <a:lnTo>
                    <a:pt x="656" y="1856"/>
                  </a:lnTo>
                  <a:lnTo>
                    <a:pt x="678" y="1847"/>
                  </a:lnTo>
                  <a:lnTo>
                    <a:pt x="722" y="1827"/>
                  </a:lnTo>
                  <a:lnTo>
                    <a:pt x="765" y="1805"/>
                  </a:lnTo>
                  <a:lnTo>
                    <a:pt x="806" y="1782"/>
                  </a:lnTo>
                  <a:lnTo>
                    <a:pt x="845" y="1759"/>
                  </a:lnTo>
                  <a:lnTo>
                    <a:pt x="882" y="1736"/>
                  </a:lnTo>
                  <a:lnTo>
                    <a:pt x="949" y="1694"/>
                  </a:lnTo>
                  <a:lnTo>
                    <a:pt x="978" y="1675"/>
                  </a:lnTo>
                  <a:lnTo>
                    <a:pt x="1004" y="1659"/>
                  </a:lnTo>
                  <a:lnTo>
                    <a:pt x="1028" y="1645"/>
                  </a:lnTo>
                  <a:lnTo>
                    <a:pt x="1048" y="1636"/>
                  </a:lnTo>
                  <a:lnTo>
                    <a:pt x="1048" y="1636"/>
                  </a:lnTo>
                  <a:lnTo>
                    <a:pt x="1063" y="1632"/>
                  </a:lnTo>
                  <a:lnTo>
                    <a:pt x="1078" y="1629"/>
                  </a:lnTo>
                  <a:lnTo>
                    <a:pt x="1094" y="1629"/>
                  </a:lnTo>
                  <a:lnTo>
                    <a:pt x="1109" y="1630"/>
                  </a:lnTo>
                  <a:lnTo>
                    <a:pt x="1123" y="1634"/>
                  </a:lnTo>
                  <a:lnTo>
                    <a:pt x="1138" y="1639"/>
                  </a:lnTo>
                  <a:lnTo>
                    <a:pt x="1153" y="1646"/>
                  </a:lnTo>
                  <a:lnTo>
                    <a:pt x="1166" y="1655"/>
                  </a:lnTo>
                  <a:lnTo>
                    <a:pt x="1179" y="1665"/>
                  </a:lnTo>
                  <a:lnTo>
                    <a:pt x="1191" y="1676"/>
                  </a:lnTo>
                  <a:lnTo>
                    <a:pt x="1202" y="1688"/>
                  </a:lnTo>
                  <a:lnTo>
                    <a:pt x="1213" y="1701"/>
                  </a:lnTo>
                  <a:lnTo>
                    <a:pt x="1223" y="1716"/>
                  </a:lnTo>
                  <a:lnTo>
                    <a:pt x="1231" y="1730"/>
                  </a:lnTo>
                  <a:lnTo>
                    <a:pt x="1239" y="1746"/>
                  </a:lnTo>
                  <a:lnTo>
                    <a:pt x="1246" y="1762"/>
                  </a:lnTo>
                  <a:lnTo>
                    <a:pt x="1246" y="1762"/>
                  </a:lnTo>
                  <a:lnTo>
                    <a:pt x="1253" y="1784"/>
                  </a:lnTo>
                  <a:lnTo>
                    <a:pt x="1258" y="1808"/>
                  </a:lnTo>
                  <a:lnTo>
                    <a:pt x="1263" y="1835"/>
                  </a:lnTo>
                  <a:lnTo>
                    <a:pt x="1266" y="1865"/>
                  </a:lnTo>
                  <a:lnTo>
                    <a:pt x="1268" y="1896"/>
                  </a:lnTo>
                  <a:lnTo>
                    <a:pt x="1270" y="1931"/>
                  </a:lnTo>
                  <a:lnTo>
                    <a:pt x="1270" y="1967"/>
                  </a:lnTo>
                  <a:lnTo>
                    <a:pt x="1270" y="2005"/>
                  </a:lnTo>
                  <a:lnTo>
                    <a:pt x="1269" y="2085"/>
                  </a:lnTo>
                  <a:lnTo>
                    <a:pt x="1266" y="2167"/>
                  </a:lnTo>
                  <a:lnTo>
                    <a:pt x="1263" y="2252"/>
                  </a:lnTo>
                  <a:lnTo>
                    <a:pt x="1261" y="2336"/>
                  </a:lnTo>
                  <a:lnTo>
                    <a:pt x="1261" y="2336"/>
                  </a:lnTo>
                  <a:lnTo>
                    <a:pt x="1254" y="2610"/>
                  </a:lnTo>
                  <a:lnTo>
                    <a:pt x="1248" y="2906"/>
                  </a:lnTo>
                  <a:lnTo>
                    <a:pt x="1248" y="2906"/>
                  </a:lnTo>
                  <a:lnTo>
                    <a:pt x="1354" y="2912"/>
                  </a:lnTo>
                  <a:lnTo>
                    <a:pt x="1483" y="2919"/>
                  </a:lnTo>
                  <a:lnTo>
                    <a:pt x="1554" y="2922"/>
                  </a:lnTo>
                  <a:lnTo>
                    <a:pt x="1627" y="2925"/>
                  </a:lnTo>
                  <a:lnTo>
                    <a:pt x="1702" y="2926"/>
                  </a:lnTo>
                  <a:lnTo>
                    <a:pt x="1776" y="2926"/>
                  </a:lnTo>
                  <a:lnTo>
                    <a:pt x="1850" y="2925"/>
                  </a:lnTo>
                  <a:lnTo>
                    <a:pt x="1921" y="2922"/>
                  </a:lnTo>
                  <a:lnTo>
                    <a:pt x="1956" y="2919"/>
                  </a:lnTo>
                  <a:lnTo>
                    <a:pt x="1990" y="2916"/>
                  </a:lnTo>
                  <a:lnTo>
                    <a:pt x="2022" y="2913"/>
                  </a:lnTo>
                  <a:lnTo>
                    <a:pt x="2052" y="2909"/>
                  </a:lnTo>
                  <a:lnTo>
                    <a:pt x="2082" y="2904"/>
                  </a:lnTo>
                  <a:lnTo>
                    <a:pt x="2111" y="2898"/>
                  </a:lnTo>
                  <a:lnTo>
                    <a:pt x="2137" y="2892"/>
                  </a:lnTo>
                  <a:lnTo>
                    <a:pt x="2161" y="2885"/>
                  </a:lnTo>
                  <a:lnTo>
                    <a:pt x="2183" y="2877"/>
                  </a:lnTo>
                  <a:lnTo>
                    <a:pt x="2203" y="2869"/>
                  </a:lnTo>
                  <a:lnTo>
                    <a:pt x="2222" y="2859"/>
                  </a:lnTo>
                  <a:lnTo>
                    <a:pt x="2238" y="2848"/>
                  </a:lnTo>
                  <a:lnTo>
                    <a:pt x="2238" y="2848"/>
                  </a:lnTo>
                  <a:lnTo>
                    <a:pt x="2258" y="2830"/>
                  </a:lnTo>
                  <a:lnTo>
                    <a:pt x="2268" y="2821"/>
                  </a:lnTo>
                  <a:lnTo>
                    <a:pt x="2276" y="2813"/>
                  </a:lnTo>
                  <a:lnTo>
                    <a:pt x="2283" y="2804"/>
                  </a:lnTo>
                  <a:lnTo>
                    <a:pt x="2290" y="2795"/>
                  </a:lnTo>
                  <a:lnTo>
                    <a:pt x="2295" y="2787"/>
                  </a:lnTo>
                  <a:lnTo>
                    <a:pt x="2300" y="2778"/>
                  </a:lnTo>
                  <a:lnTo>
                    <a:pt x="2304" y="2769"/>
                  </a:lnTo>
                  <a:lnTo>
                    <a:pt x="2308" y="2760"/>
                  </a:lnTo>
                  <a:lnTo>
                    <a:pt x="2311" y="2752"/>
                  </a:lnTo>
                  <a:lnTo>
                    <a:pt x="2313" y="2743"/>
                  </a:lnTo>
                  <a:lnTo>
                    <a:pt x="2314" y="2734"/>
                  </a:lnTo>
                  <a:lnTo>
                    <a:pt x="2315" y="2725"/>
                  </a:lnTo>
                  <a:lnTo>
                    <a:pt x="2315" y="2706"/>
                  </a:lnTo>
                  <a:lnTo>
                    <a:pt x="2312" y="2688"/>
                  </a:lnTo>
                  <a:lnTo>
                    <a:pt x="2308" y="2670"/>
                  </a:lnTo>
                  <a:lnTo>
                    <a:pt x="2302" y="2652"/>
                  </a:lnTo>
                  <a:lnTo>
                    <a:pt x="2294" y="2633"/>
                  </a:lnTo>
                  <a:lnTo>
                    <a:pt x="2285" y="2614"/>
                  </a:lnTo>
                  <a:lnTo>
                    <a:pt x="2274" y="2595"/>
                  </a:lnTo>
                  <a:lnTo>
                    <a:pt x="2250" y="2553"/>
                  </a:lnTo>
                  <a:lnTo>
                    <a:pt x="2224" y="2511"/>
                  </a:lnTo>
                  <a:lnTo>
                    <a:pt x="2195" y="2467"/>
                  </a:lnTo>
                  <a:lnTo>
                    <a:pt x="2181" y="2443"/>
                  </a:lnTo>
                  <a:lnTo>
                    <a:pt x="2168" y="2419"/>
                  </a:lnTo>
                  <a:lnTo>
                    <a:pt x="2155" y="2394"/>
                  </a:lnTo>
                  <a:lnTo>
                    <a:pt x="2143" y="2369"/>
                  </a:lnTo>
                  <a:lnTo>
                    <a:pt x="2131" y="2343"/>
                  </a:lnTo>
                  <a:lnTo>
                    <a:pt x="2121" y="2315"/>
                  </a:lnTo>
                  <a:lnTo>
                    <a:pt x="2112" y="2287"/>
                  </a:lnTo>
                  <a:lnTo>
                    <a:pt x="2105" y="2259"/>
                  </a:lnTo>
                  <a:lnTo>
                    <a:pt x="2099" y="2229"/>
                  </a:lnTo>
                  <a:lnTo>
                    <a:pt x="2095" y="2199"/>
                  </a:lnTo>
                  <a:lnTo>
                    <a:pt x="2093" y="2166"/>
                  </a:lnTo>
                  <a:lnTo>
                    <a:pt x="2093" y="2133"/>
                  </a:lnTo>
                  <a:lnTo>
                    <a:pt x="2093" y="2133"/>
                  </a:lnTo>
                  <a:lnTo>
                    <a:pt x="2096" y="2097"/>
                  </a:lnTo>
                  <a:lnTo>
                    <a:pt x="2100" y="2061"/>
                  </a:lnTo>
                  <a:lnTo>
                    <a:pt x="2105" y="2026"/>
                  </a:lnTo>
                  <a:lnTo>
                    <a:pt x="2112" y="1994"/>
                  </a:lnTo>
                  <a:lnTo>
                    <a:pt x="2120" y="1962"/>
                  </a:lnTo>
                  <a:lnTo>
                    <a:pt x="2130" y="1932"/>
                  </a:lnTo>
                  <a:lnTo>
                    <a:pt x="2141" y="1902"/>
                  </a:lnTo>
                  <a:lnTo>
                    <a:pt x="2152" y="1875"/>
                  </a:lnTo>
                  <a:lnTo>
                    <a:pt x="2165" y="1848"/>
                  </a:lnTo>
                  <a:lnTo>
                    <a:pt x="2180" y="1823"/>
                  </a:lnTo>
                  <a:lnTo>
                    <a:pt x="2195" y="1800"/>
                  </a:lnTo>
                  <a:lnTo>
                    <a:pt x="2211" y="1776"/>
                  </a:lnTo>
                  <a:lnTo>
                    <a:pt x="2229" y="1755"/>
                  </a:lnTo>
                  <a:lnTo>
                    <a:pt x="2247" y="1735"/>
                  </a:lnTo>
                  <a:lnTo>
                    <a:pt x="2266" y="1716"/>
                  </a:lnTo>
                  <a:lnTo>
                    <a:pt x="2285" y="1698"/>
                  </a:lnTo>
                  <a:lnTo>
                    <a:pt x="2306" y="1682"/>
                  </a:lnTo>
                  <a:lnTo>
                    <a:pt x="2327" y="1667"/>
                  </a:lnTo>
                  <a:lnTo>
                    <a:pt x="2348" y="1653"/>
                  </a:lnTo>
                  <a:lnTo>
                    <a:pt x="2372" y="1639"/>
                  </a:lnTo>
                  <a:lnTo>
                    <a:pt x="2394" y="1628"/>
                  </a:lnTo>
                  <a:lnTo>
                    <a:pt x="2418" y="1617"/>
                  </a:lnTo>
                  <a:lnTo>
                    <a:pt x="2442" y="1608"/>
                  </a:lnTo>
                  <a:lnTo>
                    <a:pt x="2466" y="1600"/>
                  </a:lnTo>
                  <a:lnTo>
                    <a:pt x="2491" y="1593"/>
                  </a:lnTo>
                  <a:lnTo>
                    <a:pt x="2516" y="1588"/>
                  </a:lnTo>
                  <a:lnTo>
                    <a:pt x="2541" y="1583"/>
                  </a:lnTo>
                  <a:lnTo>
                    <a:pt x="2567" y="1580"/>
                  </a:lnTo>
                  <a:lnTo>
                    <a:pt x="2592" y="1578"/>
                  </a:lnTo>
                  <a:lnTo>
                    <a:pt x="2618" y="1577"/>
                  </a:lnTo>
                  <a:lnTo>
                    <a:pt x="2644" y="1577"/>
                  </a:lnTo>
                  <a:lnTo>
                    <a:pt x="2670" y="1578"/>
                  </a:lnTo>
                  <a:lnTo>
                    <a:pt x="2696" y="1581"/>
                  </a:lnTo>
                  <a:lnTo>
                    <a:pt x="2721" y="1584"/>
                  </a:lnTo>
                  <a:lnTo>
                    <a:pt x="2747" y="1589"/>
                  </a:lnTo>
                  <a:lnTo>
                    <a:pt x="2773" y="1594"/>
                  </a:lnTo>
                  <a:lnTo>
                    <a:pt x="2798" y="1601"/>
                  </a:lnTo>
                  <a:lnTo>
                    <a:pt x="2823" y="1609"/>
                  </a:lnTo>
                  <a:lnTo>
                    <a:pt x="2847" y="1618"/>
                  </a:lnTo>
                  <a:lnTo>
                    <a:pt x="2871" y="1628"/>
                  </a:lnTo>
                  <a:lnTo>
                    <a:pt x="2896" y="1639"/>
                  </a:lnTo>
                  <a:lnTo>
                    <a:pt x="2919" y="1652"/>
                  </a:lnTo>
                  <a:lnTo>
                    <a:pt x="2942" y="1665"/>
                  </a:lnTo>
                  <a:lnTo>
                    <a:pt x="2964" y="1680"/>
                  </a:lnTo>
                  <a:lnTo>
                    <a:pt x="2986" y="1695"/>
                  </a:lnTo>
                  <a:lnTo>
                    <a:pt x="3006" y="1711"/>
                  </a:lnTo>
                  <a:lnTo>
                    <a:pt x="3027" y="1729"/>
                  </a:lnTo>
                  <a:lnTo>
                    <a:pt x="3047" y="1747"/>
                  </a:lnTo>
                  <a:lnTo>
                    <a:pt x="3065" y="1767"/>
                  </a:lnTo>
                  <a:lnTo>
                    <a:pt x="3083" y="1788"/>
                  </a:lnTo>
                  <a:lnTo>
                    <a:pt x="3100" y="1810"/>
                  </a:lnTo>
                  <a:lnTo>
                    <a:pt x="3115" y="1832"/>
                  </a:lnTo>
                  <a:lnTo>
                    <a:pt x="3130" y="1856"/>
                  </a:lnTo>
                  <a:lnTo>
                    <a:pt x="3144" y="1880"/>
                  </a:lnTo>
                  <a:lnTo>
                    <a:pt x="3158" y="1906"/>
                  </a:lnTo>
                  <a:lnTo>
                    <a:pt x="3169" y="1933"/>
                  </a:lnTo>
                  <a:lnTo>
                    <a:pt x="3179" y="1961"/>
                  </a:lnTo>
                  <a:lnTo>
                    <a:pt x="3188" y="1989"/>
                  </a:lnTo>
                  <a:lnTo>
                    <a:pt x="3196" y="2019"/>
                  </a:lnTo>
                  <a:lnTo>
                    <a:pt x="3202" y="2049"/>
                  </a:lnTo>
                  <a:lnTo>
                    <a:pt x="3207" y="2081"/>
                  </a:lnTo>
                  <a:lnTo>
                    <a:pt x="3211" y="2113"/>
                  </a:lnTo>
                  <a:lnTo>
                    <a:pt x="3213" y="2147"/>
                  </a:lnTo>
                  <a:lnTo>
                    <a:pt x="3213" y="2181"/>
                  </a:lnTo>
                  <a:lnTo>
                    <a:pt x="3213" y="2181"/>
                  </a:lnTo>
                  <a:lnTo>
                    <a:pt x="3213" y="2201"/>
                  </a:lnTo>
                  <a:lnTo>
                    <a:pt x="3210" y="2221"/>
                  </a:lnTo>
                  <a:lnTo>
                    <a:pt x="3207" y="2240"/>
                  </a:lnTo>
                  <a:lnTo>
                    <a:pt x="3202" y="2260"/>
                  </a:lnTo>
                  <a:lnTo>
                    <a:pt x="3197" y="2279"/>
                  </a:lnTo>
                  <a:lnTo>
                    <a:pt x="3190" y="2299"/>
                  </a:lnTo>
                  <a:lnTo>
                    <a:pt x="3183" y="2318"/>
                  </a:lnTo>
                  <a:lnTo>
                    <a:pt x="3175" y="2338"/>
                  </a:lnTo>
                  <a:lnTo>
                    <a:pt x="3166" y="2358"/>
                  </a:lnTo>
                  <a:lnTo>
                    <a:pt x="3155" y="2377"/>
                  </a:lnTo>
                  <a:lnTo>
                    <a:pt x="3134" y="2415"/>
                  </a:lnTo>
                  <a:lnTo>
                    <a:pt x="3112" y="2453"/>
                  </a:lnTo>
                  <a:lnTo>
                    <a:pt x="3090" y="2490"/>
                  </a:lnTo>
                  <a:lnTo>
                    <a:pt x="3044" y="2561"/>
                  </a:lnTo>
                  <a:lnTo>
                    <a:pt x="3024" y="2597"/>
                  </a:lnTo>
                  <a:lnTo>
                    <a:pt x="3004" y="2630"/>
                  </a:lnTo>
                  <a:lnTo>
                    <a:pt x="2987" y="2662"/>
                  </a:lnTo>
                  <a:lnTo>
                    <a:pt x="2981" y="2678"/>
                  </a:lnTo>
                  <a:lnTo>
                    <a:pt x="2975" y="2693"/>
                  </a:lnTo>
                  <a:lnTo>
                    <a:pt x="2970" y="2708"/>
                  </a:lnTo>
                  <a:lnTo>
                    <a:pt x="2966" y="2724"/>
                  </a:lnTo>
                  <a:lnTo>
                    <a:pt x="2963" y="2738"/>
                  </a:lnTo>
                  <a:lnTo>
                    <a:pt x="2962" y="2752"/>
                  </a:lnTo>
                  <a:lnTo>
                    <a:pt x="2962" y="2766"/>
                  </a:lnTo>
                  <a:lnTo>
                    <a:pt x="2964" y="2779"/>
                  </a:lnTo>
                  <a:lnTo>
                    <a:pt x="2967" y="2792"/>
                  </a:lnTo>
                  <a:lnTo>
                    <a:pt x="2972" y="2804"/>
                  </a:lnTo>
                  <a:lnTo>
                    <a:pt x="2978" y="2816"/>
                  </a:lnTo>
                  <a:lnTo>
                    <a:pt x="2986" y="2827"/>
                  </a:lnTo>
                  <a:lnTo>
                    <a:pt x="2996" y="2838"/>
                  </a:lnTo>
                  <a:lnTo>
                    <a:pt x="3009" y="2848"/>
                  </a:lnTo>
                  <a:lnTo>
                    <a:pt x="3024" y="2859"/>
                  </a:lnTo>
                  <a:lnTo>
                    <a:pt x="3040" y="2869"/>
                  </a:lnTo>
                  <a:lnTo>
                    <a:pt x="3059" y="2878"/>
                  </a:lnTo>
                  <a:lnTo>
                    <a:pt x="3080" y="2886"/>
                  </a:lnTo>
                  <a:lnTo>
                    <a:pt x="3103" y="2894"/>
                  </a:lnTo>
                  <a:lnTo>
                    <a:pt x="3129" y="2901"/>
                  </a:lnTo>
                  <a:lnTo>
                    <a:pt x="3158" y="2908"/>
                  </a:lnTo>
                  <a:lnTo>
                    <a:pt x="3189" y="2914"/>
                  </a:lnTo>
                  <a:lnTo>
                    <a:pt x="3223" y="2920"/>
                  </a:lnTo>
                  <a:lnTo>
                    <a:pt x="3260" y="2925"/>
                  </a:lnTo>
                  <a:lnTo>
                    <a:pt x="3300" y="2929"/>
                  </a:lnTo>
                  <a:lnTo>
                    <a:pt x="3343" y="2933"/>
                  </a:lnTo>
                  <a:lnTo>
                    <a:pt x="3388" y="2936"/>
                  </a:lnTo>
                  <a:lnTo>
                    <a:pt x="3438" y="2938"/>
                  </a:lnTo>
                  <a:lnTo>
                    <a:pt x="3491" y="2940"/>
                  </a:lnTo>
                  <a:lnTo>
                    <a:pt x="3546" y="2941"/>
                  </a:lnTo>
                  <a:lnTo>
                    <a:pt x="3606" y="2941"/>
                  </a:lnTo>
                  <a:lnTo>
                    <a:pt x="3669" y="2941"/>
                  </a:lnTo>
                  <a:lnTo>
                    <a:pt x="3736" y="2940"/>
                  </a:lnTo>
                  <a:lnTo>
                    <a:pt x="3806" y="2938"/>
                  </a:lnTo>
                  <a:lnTo>
                    <a:pt x="3880" y="2936"/>
                  </a:lnTo>
                  <a:lnTo>
                    <a:pt x="3958" y="2932"/>
                  </a:lnTo>
                  <a:lnTo>
                    <a:pt x="4127" y="2923"/>
                  </a:lnTo>
                  <a:lnTo>
                    <a:pt x="4127" y="2923"/>
                  </a:lnTo>
                  <a:close/>
                </a:path>
              </a:pathLst>
            </a:custGeom>
            <a:solidFill>
              <a:schemeClr val="tx2">
                <a:lumMod val="20000"/>
                <a:lumOff val="80000"/>
              </a:schemeClr>
            </a:solidFill>
            <a:ln w="9525">
              <a:solidFill>
                <a:schemeClr val="bg1"/>
              </a:solidFill>
              <a:round/>
            </a:ln>
          </p:spPr>
          <p:txBody>
            <a:bodyPr anchor="ctr"/>
            <a:lstStyle/>
            <a:p>
              <a:pPr algn="ctr"/>
              <a:endParaRPr/>
            </a:p>
          </p:txBody>
        </p:sp>
        <p:sp>
          <p:nvSpPr>
            <p:cNvPr id="66" name="Freeform: Shape 79"/>
            <p:cNvSpPr/>
            <p:nvPr/>
          </p:nvSpPr>
          <p:spPr bwMode="auto">
            <a:xfrm>
              <a:off x="3003670" y="2060848"/>
              <a:ext cx="815908" cy="1122744"/>
            </a:xfrm>
            <a:custGeom>
              <a:avLst/>
              <a:gdLst>
                <a:gd name="T0" fmla="*/ 2913 w 2926"/>
                <a:gd name="T1" fmla="*/ 1800 h 4023"/>
                <a:gd name="T2" fmla="*/ 2872 w 2926"/>
                <a:gd name="T3" fmla="*/ 1719 h 4023"/>
                <a:gd name="T4" fmla="*/ 2808 w 2926"/>
                <a:gd name="T5" fmla="*/ 1678 h 4023"/>
                <a:gd name="T6" fmla="*/ 2725 w 2926"/>
                <a:gd name="T7" fmla="*/ 1705 h 4023"/>
                <a:gd name="T8" fmla="*/ 2472 w 2926"/>
                <a:gd name="T9" fmla="*/ 1857 h 4023"/>
                <a:gd name="T10" fmla="*/ 2238 w 2926"/>
                <a:gd name="T11" fmla="*/ 1942 h 4023"/>
                <a:gd name="T12" fmla="*/ 2120 w 2926"/>
                <a:gd name="T13" fmla="*/ 1951 h 4023"/>
                <a:gd name="T14" fmla="*/ 1976 w 2926"/>
                <a:gd name="T15" fmla="*/ 1926 h 4023"/>
                <a:gd name="T16" fmla="*/ 1858 w 2926"/>
                <a:gd name="T17" fmla="*/ 1865 h 4023"/>
                <a:gd name="T18" fmla="*/ 1767 w 2926"/>
                <a:gd name="T19" fmla="*/ 1777 h 4023"/>
                <a:gd name="T20" fmla="*/ 1703 w 2926"/>
                <a:gd name="T21" fmla="*/ 1669 h 4023"/>
                <a:gd name="T22" fmla="*/ 1658 w 2926"/>
                <a:gd name="T23" fmla="*/ 1473 h 4023"/>
                <a:gd name="T24" fmla="*/ 1692 w 2926"/>
                <a:gd name="T25" fmla="*/ 1237 h 4023"/>
                <a:gd name="T26" fmla="*/ 1750 w 2926"/>
                <a:gd name="T27" fmla="*/ 1124 h 4023"/>
                <a:gd name="T28" fmla="*/ 1830 w 2926"/>
                <a:gd name="T29" fmla="*/ 1036 h 4023"/>
                <a:gd name="T30" fmla="*/ 1971 w 2926"/>
                <a:gd name="T31" fmla="*/ 952 h 4023"/>
                <a:gd name="T32" fmla="*/ 2155 w 2926"/>
                <a:gd name="T33" fmla="*/ 919 h 4023"/>
                <a:gd name="T34" fmla="*/ 2312 w 2926"/>
                <a:gd name="T35" fmla="*/ 935 h 4023"/>
                <a:gd name="T36" fmla="*/ 2490 w 2926"/>
                <a:gd name="T37" fmla="*/ 997 h 4023"/>
                <a:gd name="T38" fmla="*/ 2739 w 2926"/>
                <a:gd name="T39" fmla="*/ 1121 h 4023"/>
                <a:gd name="T40" fmla="*/ 2810 w 2926"/>
                <a:gd name="T41" fmla="*/ 1138 h 4023"/>
                <a:gd name="T42" fmla="*/ 2847 w 2926"/>
                <a:gd name="T43" fmla="*/ 1072 h 4023"/>
                <a:gd name="T44" fmla="*/ 2882 w 2926"/>
                <a:gd name="T45" fmla="*/ 821 h 4023"/>
                <a:gd name="T46" fmla="*/ 2895 w 2926"/>
                <a:gd name="T47" fmla="*/ 232 h 4023"/>
                <a:gd name="T48" fmla="*/ 287 w 2926"/>
                <a:gd name="T49" fmla="*/ 1 h 4023"/>
                <a:gd name="T50" fmla="*/ 185 w 2926"/>
                <a:gd name="T51" fmla="*/ 26 h 4023"/>
                <a:gd name="T52" fmla="*/ 97 w 2926"/>
                <a:gd name="T53" fmla="*/ 80 h 4023"/>
                <a:gd name="T54" fmla="*/ 33 w 2926"/>
                <a:gd name="T55" fmla="*/ 156 h 4023"/>
                <a:gd name="T56" fmla="*/ 1 w 2926"/>
                <a:gd name="T57" fmla="*/ 251 h 4023"/>
                <a:gd name="T58" fmla="*/ 277 w 2926"/>
                <a:gd name="T59" fmla="*/ 2885 h 4023"/>
                <a:gd name="T60" fmla="*/ 858 w 2926"/>
                <a:gd name="T61" fmla="*/ 2896 h 4023"/>
                <a:gd name="T62" fmla="*/ 1170 w 2926"/>
                <a:gd name="T63" fmla="*/ 2946 h 4023"/>
                <a:gd name="T64" fmla="*/ 1276 w 2926"/>
                <a:gd name="T65" fmla="*/ 2998 h 4023"/>
                <a:gd name="T66" fmla="*/ 1308 w 2926"/>
                <a:gd name="T67" fmla="*/ 3057 h 4023"/>
                <a:gd name="T68" fmla="*/ 1287 w 2926"/>
                <a:gd name="T69" fmla="*/ 3131 h 4023"/>
                <a:gd name="T70" fmla="*/ 1179 w 2926"/>
                <a:gd name="T71" fmla="*/ 3268 h 4023"/>
                <a:gd name="T72" fmla="*/ 1118 w 2926"/>
                <a:gd name="T73" fmla="*/ 3421 h 4023"/>
                <a:gd name="T74" fmla="*/ 1101 w 2926"/>
                <a:gd name="T75" fmla="*/ 3612 h 4023"/>
                <a:gd name="T76" fmla="*/ 1137 w 2926"/>
                <a:gd name="T77" fmla="*/ 3776 h 4023"/>
                <a:gd name="T78" fmla="*/ 1218 w 2926"/>
                <a:gd name="T79" fmla="*/ 3899 h 4023"/>
                <a:gd name="T80" fmla="*/ 1331 w 2926"/>
                <a:gd name="T81" fmla="*/ 3979 h 4023"/>
                <a:gd name="T82" fmla="*/ 1462 w 2926"/>
                <a:gd name="T83" fmla="*/ 4018 h 4023"/>
                <a:gd name="T84" fmla="*/ 1600 w 2926"/>
                <a:gd name="T85" fmla="*/ 4018 h 4023"/>
                <a:gd name="T86" fmla="*/ 1729 w 2926"/>
                <a:gd name="T87" fmla="*/ 3979 h 4023"/>
                <a:gd name="T88" fmla="*/ 1838 w 2926"/>
                <a:gd name="T89" fmla="*/ 3902 h 4023"/>
                <a:gd name="T90" fmla="*/ 1912 w 2926"/>
                <a:gd name="T91" fmla="*/ 3789 h 4023"/>
                <a:gd name="T92" fmla="*/ 1940 w 2926"/>
                <a:gd name="T93" fmla="*/ 3641 h 4023"/>
                <a:gd name="T94" fmla="*/ 1920 w 2926"/>
                <a:gd name="T95" fmla="*/ 3470 h 4023"/>
                <a:gd name="T96" fmla="*/ 1860 w 2926"/>
                <a:gd name="T97" fmla="*/ 3327 h 4023"/>
                <a:gd name="T98" fmla="*/ 1740 w 2926"/>
                <a:gd name="T99" fmla="*/ 3155 h 4023"/>
                <a:gd name="T100" fmla="*/ 1719 w 2926"/>
                <a:gd name="T101" fmla="*/ 3085 h 4023"/>
                <a:gd name="T102" fmla="*/ 1746 w 2926"/>
                <a:gd name="T103" fmla="*/ 2999 h 4023"/>
                <a:gd name="T104" fmla="*/ 1827 w 2926"/>
                <a:gd name="T105" fmla="*/ 2939 h 4023"/>
                <a:gd name="T106" fmla="*/ 2018 w 2926"/>
                <a:gd name="T107" fmla="*/ 2891 h 4023"/>
                <a:gd name="T108" fmla="*/ 2381 w 2926"/>
                <a:gd name="T109" fmla="*/ 2878 h 4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26" h="4023">
                  <a:moveTo>
                    <a:pt x="2905" y="2902"/>
                  </a:moveTo>
                  <a:lnTo>
                    <a:pt x="2926" y="1897"/>
                  </a:lnTo>
                  <a:lnTo>
                    <a:pt x="2926" y="1897"/>
                  </a:lnTo>
                  <a:lnTo>
                    <a:pt x="2925" y="1869"/>
                  </a:lnTo>
                  <a:lnTo>
                    <a:pt x="2922" y="1841"/>
                  </a:lnTo>
                  <a:lnTo>
                    <a:pt x="2917" y="1813"/>
                  </a:lnTo>
                  <a:lnTo>
                    <a:pt x="2913" y="1800"/>
                  </a:lnTo>
                  <a:lnTo>
                    <a:pt x="2909" y="1787"/>
                  </a:lnTo>
                  <a:lnTo>
                    <a:pt x="2905" y="1774"/>
                  </a:lnTo>
                  <a:lnTo>
                    <a:pt x="2899" y="1762"/>
                  </a:lnTo>
                  <a:lnTo>
                    <a:pt x="2893" y="1750"/>
                  </a:lnTo>
                  <a:lnTo>
                    <a:pt x="2887" y="1739"/>
                  </a:lnTo>
                  <a:lnTo>
                    <a:pt x="2879" y="1728"/>
                  </a:lnTo>
                  <a:lnTo>
                    <a:pt x="2872" y="1719"/>
                  </a:lnTo>
                  <a:lnTo>
                    <a:pt x="2863" y="1709"/>
                  </a:lnTo>
                  <a:lnTo>
                    <a:pt x="2853" y="1701"/>
                  </a:lnTo>
                  <a:lnTo>
                    <a:pt x="2853" y="1701"/>
                  </a:lnTo>
                  <a:lnTo>
                    <a:pt x="2841" y="1692"/>
                  </a:lnTo>
                  <a:lnTo>
                    <a:pt x="2830" y="1686"/>
                  </a:lnTo>
                  <a:lnTo>
                    <a:pt x="2819" y="1681"/>
                  </a:lnTo>
                  <a:lnTo>
                    <a:pt x="2808" y="1678"/>
                  </a:lnTo>
                  <a:lnTo>
                    <a:pt x="2798" y="1677"/>
                  </a:lnTo>
                  <a:lnTo>
                    <a:pt x="2788" y="1678"/>
                  </a:lnTo>
                  <a:lnTo>
                    <a:pt x="2777" y="1679"/>
                  </a:lnTo>
                  <a:lnTo>
                    <a:pt x="2767" y="1682"/>
                  </a:lnTo>
                  <a:lnTo>
                    <a:pt x="2757" y="1687"/>
                  </a:lnTo>
                  <a:lnTo>
                    <a:pt x="2746" y="1692"/>
                  </a:lnTo>
                  <a:lnTo>
                    <a:pt x="2725" y="1705"/>
                  </a:lnTo>
                  <a:lnTo>
                    <a:pt x="2675" y="1737"/>
                  </a:lnTo>
                  <a:lnTo>
                    <a:pt x="2675" y="1737"/>
                  </a:lnTo>
                  <a:lnTo>
                    <a:pt x="2625" y="1769"/>
                  </a:lnTo>
                  <a:lnTo>
                    <a:pt x="2567" y="1805"/>
                  </a:lnTo>
                  <a:lnTo>
                    <a:pt x="2537" y="1823"/>
                  </a:lnTo>
                  <a:lnTo>
                    <a:pt x="2505" y="1840"/>
                  </a:lnTo>
                  <a:lnTo>
                    <a:pt x="2472" y="1857"/>
                  </a:lnTo>
                  <a:lnTo>
                    <a:pt x="2437" y="1874"/>
                  </a:lnTo>
                  <a:lnTo>
                    <a:pt x="2403" y="1890"/>
                  </a:lnTo>
                  <a:lnTo>
                    <a:pt x="2367" y="1904"/>
                  </a:lnTo>
                  <a:lnTo>
                    <a:pt x="2331" y="1918"/>
                  </a:lnTo>
                  <a:lnTo>
                    <a:pt x="2293" y="1929"/>
                  </a:lnTo>
                  <a:lnTo>
                    <a:pt x="2256" y="1938"/>
                  </a:lnTo>
                  <a:lnTo>
                    <a:pt x="2238" y="1942"/>
                  </a:lnTo>
                  <a:lnTo>
                    <a:pt x="2219" y="1945"/>
                  </a:lnTo>
                  <a:lnTo>
                    <a:pt x="2200" y="1948"/>
                  </a:lnTo>
                  <a:lnTo>
                    <a:pt x="2180" y="1950"/>
                  </a:lnTo>
                  <a:lnTo>
                    <a:pt x="2161" y="1951"/>
                  </a:lnTo>
                  <a:lnTo>
                    <a:pt x="2143" y="1951"/>
                  </a:lnTo>
                  <a:lnTo>
                    <a:pt x="2143" y="1951"/>
                  </a:lnTo>
                  <a:lnTo>
                    <a:pt x="2120" y="1951"/>
                  </a:lnTo>
                  <a:lnTo>
                    <a:pt x="2098" y="1950"/>
                  </a:lnTo>
                  <a:lnTo>
                    <a:pt x="2076" y="1948"/>
                  </a:lnTo>
                  <a:lnTo>
                    <a:pt x="2055" y="1945"/>
                  </a:lnTo>
                  <a:lnTo>
                    <a:pt x="2034" y="1941"/>
                  </a:lnTo>
                  <a:lnTo>
                    <a:pt x="2014" y="1937"/>
                  </a:lnTo>
                  <a:lnTo>
                    <a:pt x="1995" y="1932"/>
                  </a:lnTo>
                  <a:lnTo>
                    <a:pt x="1976" y="1926"/>
                  </a:lnTo>
                  <a:lnTo>
                    <a:pt x="1958" y="1919"/>
                  </a:lnTo>
                  <a:lnTo>
                    <a:pt x="1940" y="1911"/>
                  </a:lnTo>
                  <a:lnTo>
                    <a:pt x="1923" y="1903"/>
                  </a:lnTo>
                  <a:lnTo>
                    <a:pt x="1905" y="1894"/>
                  </a:lnTo>
                  <a:lnTo>
                    <a:pt x="1889" y="1885"/>
                  </a:lnTo>
                  <a:lnTo>
                    <a:pt x="1873" y="1875"/>
                  </a:lnTo>
                  <a:lnTo>
                    <a:pt x="1858" y="1865"/>
                  </a:lnTo>
                  <a:lnTo>
                    <a:pt x="1844" y="1854"/>
                  </a:lnTo>
                  <a:lnTo>
                    <a:pt x="1830" y="1843"/>
                  </a:lnTo>
                  <a:lnTo>
                    <a:pt x="1816" y="1830"/>
                  </a:lnTo>
                  <a:lnTo>
                    <a:pt x="1803" y="1818"/>
                  </a:lnTo>
                  <a:lnTo>
                    <a:pt x="1791" y="1805"/>
                  </a:lnTo>
                  <a:lnTo>
                    <a:pt x="1778" y="1791"/>
                  </a:lnTo>
                  <a:lnTo>
                    <a:pt x="1767" y="1777"/>
                  </a:lnTo>
                  <a:lnTo>
                    <a:pt x="1756" y="1762"/>
                  </a:lnTo>
                  <a:lnTo>
                    <a:pt x="1746" y="1747"/>
                  </a:lnTo>
                  <a:lnTo>
                    <a:pt x="1736" y="1732"/>
                  </a:lnTo>
                  <a:lnTo>
                    <a:pt x="1727" y="1717"/>
                  </a:lnTo>
                  <a:lnTo>
                    <a:pt x="1719" y="1701"/>
                  </a:lnTo>
                  <a:lnTo>
                    <a:pt x="1711" y="1685"/>
                  </a:lnTo>
                  <a:lnTo>
                    <a:pt x="1703" y="1669"/>
                  </a:lnTo>
                  <a:lnTo>
                    <a:pt x="1696" y="1652"/>
                  </a:lnTo>
                  <a:lnTo>
                    <a:pt x="1690" y="1634"/>
                  </a:lnTo>
                  <a:lnTo>
                    <a:pt x="1684" y="1617"/>
                  </a:lnTo>
                  <a:lnTo>
                    <a:pt x="1675" y="1582"/>
                  </a:lnTo>
                  <a:lnTo>
                    <a:pt x="1667" y="1546"/>
                  </a:lnTo>
                  <a:lnTo>
                    <a:pt x="1662" y="1509"/>
                  </a:lnTo>
                  <a:lnTo>
                    <a:pt x="1658" y="1473"/>
                  </a:lnTo>
                  <a:lnTo>
                    <a:pt x="1657" y="1436"/>
                  </a:lnTo>
                  <a:lnTo>
                    <a:pt x="1659" y="1399"/>
                  </a:lnTo>
                  <a:lnTo>
                    <a:pt x="1662" y="1362"/>
                  </a:lnTo>
                  <a:lnTo>
                    <a:pt x="1668" y="1326"/>
                  </a:lnTo>
                  <a:lnTo>
                    <a:pt x="1676" y="1290"/>
                  </a:lnTo>
                  <a:lnTo>
                    <a:pt x="1686" y="1255"/>
                  </a:lnTo>
                  <a:lnTo>
                    <a:pt x="1692" y="1237"/>
                  </a:lnTo>
                  <a:lnTo>
                    <a:pt x="1699" y="1220"/>
                  </a:lnTo>
                  <a:lnTo>
                    <a:pt x="1706" y="1203"/>
                  </a:lnTo>
                  <a:lnTo>
                    <a:pt x="1714" y="1187"/>
                  </a:lnTo>
                  <a:lnTo>
                    <a:pt x="1722" y="1171"/>
                  </a:lnTo>
                  <a:lnTo>
                    <a:pt x="1731" y="1155"/>
                  </a:lnTo>
                  <a:lnTo>
                    <a:pt x="1740" y="1140"/>
                  </a:lnTo>
                  <a:lnTo>
                    <a:pt x="1750" y="1124"/>
                  </a:lnTo>
                  <a:lnTo>
                    <a:pt x="1761" y="1109"/>
                  </a:lnTo>
                  <a:lnTo>
                    <a:pt x="1772" y="1094"/>
                  </a:lnTo>
                  <a:lnTo>
                    <a:pt x="1785" y="1080"/>
                  </a:lnTo>
                  <a:lnTo>
                    <a:pt x="1797" y="1067"/>
                  </a:lnTo>
                  <a:lnTo>
                    <a:pt x="1797" y="1067"/>
                  </a:lnTo>
                  <a:lnTo>
                    <a:pt x="1813" y="1051"/>
                  </a:lnTo>
                  <a:lnTo>
                    <a:pt x="1830" y="1036"/>
                  </a:lnTo>
                  <a:lnTo>
                    <a:pt x="1847" y="1021"/>
                  </a:lnTo>
                  <a:lnTo>
                    <a:pt x="1865" y="1008"/>
                  </a:lnTo>
                  <a:lnTo>
                    <a:pt x="1885" y="995"/>
                  </a:lnTo>
                  <a:lnTo>
                    <a:pt x="1905" y="983"/>
                  </a:lnTo>
                  <a:lnTo>
                    <a:pt x="1927" y="971"/>
                  </a:lnTo>
                  <a:lnTo>
                    <a:pt x="1948" y="961"/>
                  </a:lnTo>
                  <a:lnTo>
                    <a:pt x="1971" y="952"/>
                  </a:lnTo>
                  <a:lnTo>
                    <a:pt x="1995" y="944"/>
                  </a:lnTo>
                  <a:lnTo>
                    <a:pt x="2019" y="937"/>
                  </a:lnTo>
                  <a:lnTo>
                    <a:pt x="2044" y="931"/>
                  </a:lnTo>
                  <a:lnTo>
                    <a:pt x="2071" y="926"/>
                  </a:lnTo>
                  <a:lnTo>
                    <a:pt x="2098" y="923"/>
                  </a:lnTo>
                  <a:lnTo>
                    <a:pt x="2126" y="920"/>
                  </a:lnTo>
                  <a:lnTo>
                    <a:pt x="2155" y="919"/>
                  </a:lnTo>
                  <a:lnTo>
                    <a:pt x="2155" y="919"/>
                  </a:lnTo>
                  <a:lnTo>
                    <a:pt x="2182" y="919"/>
                  </a:lnTo>
                  <a:lnTo>
                    <a:pt x="2210" y="920"/>
                  </a:lnTo>
                  <a:lnTo>
                    <a:pt x="2237" y="922"/>
                  </a:lnTo>
                  <a:lnTo>
                    <a:pt x="2262" y="926"/>
                  </a:lnTo>
                  <a:lnTo>
                    <a:pt x="2287" y="930"/>
                  </a:lnTo>
                  <a:lnTo>
                    <a:pt x="2312" y="935"/>
                  </a:lnTo>
                  <a:lnTo>
                    <a:pt x="2337" y="940"/>
                  </a:lnTo>
                  <a:lnTo>
                    <a:pt x="2360" y="947"/>
                  </a:lnTo>
                  <a:lnTo>
                    <a:pt x="2383" y="954"/>
                  </a:lnTo>
                  <a:lnTo>
                    <a:pt x="2405" y="961"/>
                  </a:lnTo>
                  <a:lnTo>
                    <a:pt x="2427" y="970"/>
                  </a:lnTo>
                  <a:lnTo>
                    <a:pt x="2448" y="978"/>
                  </a:lnTo>
                  <a:lnTo>
                    <a:pt x="2490" y="997"/>
                  </a:lnTo>
                  <a:lnTo>
                    <a:pt x="2530" y="1016"/>
                  </a:lnTo>
                  <a:lnTo>
                    <a:pt x="2568" y="1036"/>
                  </a:lnTo>
                  <a:lnTo>
                    <a:pt x="2605" y="1055"/>
                  </a:lnTo>
                  <a:lnTo>
                    <a:pt x="2640" y="1073"/>
                  </a:lnTo>
                  <a:lnTo>
                    <a:pt x="2674" y="1091"/>
                  </a:lnTo>
                  <a:lnTo>
                    <a:pt x="2706" y="1106"/>
                  </a:lnTo>
                  <a:lnTo>
                    <a:pt x="2739" y="1121"/>
                  </a:lnTo>
                  <a:lnTo>
                    <a:pt x="2755" y="1126"/>
                  </a:lnTo>
                  <a:lnTo>
                    <a:pt x="2770" y="1131"/>
                  </a:lnTo>
                  <a:lnTo>
                    <a:pt x="2786" y="1135"/>
                  </a:lnTo>
                  <a:lnTo>
                    <a:pt x="2801" y="1138"/>
                  </a:lnTo>
                  <a:lnTo>
                    <a:pt x="2801" y="1138"/>
                  </a:lnTo>
                  <a:lnTo>
                    <a:pt x="2805" y="1138"/>
                  </a:lnTo>
                  <a:lnTo>
                    <a:pt x="2810" y="1138"/>
                  </a:lnTo>
                  <a:lnTo>
                    <a:pt x="2814" y="1136"/>
                  </a:lnTo>
                  <a:lnTo>
                    <a:pt x="2819" y="1132"/>
                  </a:lnTo>
                  <a:lnTo>
                    <a:pt x="2823" y="1128"/>
                  </a:lnTo>
                  <a:lnTo>
                    <a:pt x="2827" y="1123"/>
                  </a:lnTo>
                  <a:lnTo>
                    <a:pt x="2834" y="1109"/>
                  </a:lnTo>
                  <a:lnTo>
                    <a:pt x="2841" y="1092"/>
                  </a:lnTo>
                  <a:lnTo>
                    <a:pt x="2847" y="1072"/>
                  </a:lnTo>
                  <a:lnTo>
                    <a:pt x="2853" y="1049"/>
                  </a:lnTo>
                  <a:lnTo>
                    <a:pt x="2860" y="1023"/>
                  </a:lnTo>
                  <a:lnTo>
                    <a:pt x="2864" y="995"/>
                  </a:lnTo>
                  <a:lnTo>
                    <a:pt x="2869" y="963"/>
                  </a:lnTo>
                  <a:lnTo>
                    <a:pt x="2873" y="930"/>
                  </a:lnTo>
                  <a:lnTo>
                    <a:pt x="2876" y="895"/>
                  </a:lnTo>
                  <a:lnTo>
                    <a:pt x="2882" y="821"/>
                  </a:lnTo>
                  <a:lnTo>
                    <a:pt x="2887" y="743"/>
                  </a:lnTo>
                  <a:lnTo>
                    <a:pt x="2890" y="663"/>
                  </a:lnTo>
                  <a:lnTo>
                    <a:pt x="2893" y="584"/>
                  </a:lnTo>
                  <a:lnTo>
                    <a:pt x="2894" y="506"/>
                  </a:lnTo>
                  <a:lnTo>
                    <a:pt x="2895" y="433"/>
                  </a:lnTo>
                  <a:lnTo>
                    <a:pt x="2895" y="312"/>
                  </a:lnTo>
                  <a:lnTo>
                    <a:pt x="2895" y="232"/>
                  </a:lnTo>
                  <a:lnTo>
                    <a:pt x="2895" y="232"/>
                  </a:lnTo>
                  <a:lnTo>
                    <a:pt x="2895" y="106"/>
                  </a:lnTo>
                  <a:lnTo>
                    <a:pt x="2896" y="0"/>
                  </a:lnTo>
                  <a:lnTo>
                    <a:pt x="319" y="0"/>
                  </a:lnTo>
                  <a:lnTo>
                    <a:pt x="319" y="0"/>
                  </a:lnTo>
                  <a:lnTo>
                    <a:pt x="303" y="0"/>
                  </a:lnTo>
                  <a:lnTo>
                    <a:pt x="287" y="1"/>
                  </a:lnTo>
                  <a:lnTo>
                    <a:pt x="272" y="3"/>
                  </a:lnTo>
                  <a:lnTo>
                    <a:pt x="257" y="5"/>
                  </a:lnTo>
                  <a:lnTo>
                    <a:pt x="242" y="8"/>
                  </a:lnTo>
                  <a:lnTo>
                    <a:pt x="228" y="12"/>
                  </a:lnTo>
                  <a:lnTo>
                    <a:pt x="213" y="16"/>
                  </a:lnTo>
                  <a:lnTo>
                    <a:pt x="199" y="21"/>
                  </a:lnTo>
                  <a:lnTo>
                    <a:pt x="185" y="26"/>
                  </a:lnTo>
                  <a:lnTo>
                    <a:pt x="171" y="32"/>
                  </a:lnTo>
                  <a:lnTo>
                    <a:pt x="158" y="38"/>
                  </a:lnTo>
                  <a:lnTo>
                    <a:pt x="145" y="46"/>
                  </a:lnTo>
                  <a:lnTo>
                    <a:pt x="132" y="54"/>
                  </a:lnTo>
                  <a:lnTo>
                    <a:pt x="120" y="62"/>
                  </a:lnTo>
                  <a:lnTo>
                    <a:pt x="108" y="71"/>
                  </a:lnTo>
                  <a:lnTo>
                    <a:pt x="97" y="80"/>
                  </a:lnTo>
                  <a:lnTo>
                    <a:pt x="86" y="89"/>
                  </a:lnTo>
                  <a:lnTo>
                    <a:pt x="76" y="99"/>
                  </a:lnTo>
                  <a:lnTo>
                    <a:pt x="66" y="110"/>
                  </a:lnTo>
                  <a:lnTo>
                    <a:pt x="57" y="121"/>
                  </a:lnTo>
                  <a:lnTo>
                    <a:pt x="49" y="132"/>
                  </a:lnTo>
                  <a:lnTo>
                    <a:pt x="40" y="144"/>
                  </a:lnTo>
                  <a:lnTo>
                    <a:pt x="33" y="156"/>
                  </a:lnTo>
                  <a:lnTo>
                    <a:pt x="26" y="168"/>
                  </a:lnTo>
                  <a:lnTo>
                    <a:pt x="20" y="182"/>
                  </a:lnTo>
                  <a:lnTo>
                    <a:pt x="15" y="195"/>
                  </a:lnTo>
                  <a:lnTo>
                    <a:pt x="10" y="209"/>
                  </a:lnTo>
                  <a:lnTo>
                    <a:pt x="6" y="223"/>
                  </a:lnTo>
                  <a:lnTo>
                    <a:pt x="3" y="237"/>
                  </a:lnTo>
                  <a:lnTo>
                    <a:pt x="1" y="251"/>
                  </a:lnTo>
                  <a:lnTo>
                    <a:pt x="0" y="266"/>
                  </a:lnTo>
                  <a:lnTo>
                    <a:pt x="0" y="281"/>
                  </a:lnTo>
                  <a:lnTo>
                    <a:pt x="0" y="2895"/>
                  </a:lnTo>
                  <a:lnTo>
                    <a:pt x="0" y="2895"/>
                  </a:lnTo>
                  <a:lnTo>
                    <a:pt x="110" y="2890"/>
                  </a:lnTo>
                  <a:lnTo>
                    <a:pt x="188" y="2887"/>
                  </a:lnTo>
                  <a:lnTo>
                    <a:pt x="277" y="2885"/>
                  </a:lnTo>
                  <a:lnTo>
                    <a:pt x="375" y="2883"/>
                  </a:lnTo>
                  <a:lnTo>
                    <a:pt x="480" y="2882"/>
                  </a:lnTo>
                  <a:lnTo>
                    <a:pt x="588" y="2884"/>
                  </a:lnTo>
                  <a:lnTo>
                    <a:pt x="697" y="2887"/>
                  </a:lnTo>
                  <a:lnTo>
                    <a:pt x="752" y="2889"/>
                  </a:lnTo>
                  <a:lnTo>
                    <a:pt x="805" y="2892"/>
                  </a:lnTo>
                  <a:lnTo>
                    <a:pt x="858" y="2896"/>
                  </a:lnTo>
                  <a:lnTo>
                    <a:pt x="909" y="2900"/>
                  </a:lnTo>
                  <a:lnTo>
                    <a:pt x="958" y="2905"/>
                  </a:lnTo>
                  <a:lnTo>
                    <a:pt x="1006" y="2912"/>
                  </a:lnTo>
                  <a:lnTo>
                    <a:pt x="1051" y="2919"/>
                  </a:lnTo>
                  <a:lnTo>
                    <a:pt x="1093" y="2927"/>
                  </a:lnTo>
                  <a:lnTo>
                    <a:pt x="1134" y="2936"/>
                  </a:lnTo>
                  <a:lnTo>
                    <a:pt x="1170" y="2946"/>
                  </a:lnTo>
                  <a:lnTo>
                    <a:pt x="1202" y="2957"/>
                  </a:lnTo>
                  <a:lnTo>
                    <a:pt x="1217" y="2963"/>
                  </a:lnTo>
                  <a:lnTo>
                    <a:pt x="1231" y="2969"/>
                  </a:lnTo>
                  <a:lnTo>
                    <a:pt x="1244" y="2976"/>
                  </a:lnTo>
                  <a:lnTo>
                    <a:pt x="1256" y="2982"/>
                  </a:lnTo>
                  <a:lnTo>
                    <a:pt x="1267" y="2991"/>
                  </a:lnTo>
                  <a:lnTo>
                    <a:pt x="1276" y="2998"/>
                  </a:lnTo>
                  <a:lnTo>
                    <a:pt x="1284" y="3006"/>
                  </a:lnTo>
                  <a:lnTo>
                    <a:pt x="1291" y="3014"/>
                  </a:lnTo>
                  <a:lnTo>
                    <a:pt x="1297" y="3023"/>
                  </a:lnTo>
                  <a:lnTo>
                    <a:pt x="1301" y="3032"/>
                  </a:lnTo>
                  <a:lnTo>
                    <a:pt x="1301" y="3032"/>
                  </a:lnTo>
                  <a:lnTo>
                    <a:pt x="1306" y="3044"/>
                  </a:lnTo>
                  <a:lnTo>
                    <a:pt x="1308" y="3057"/>
                  </a:lnTo>
                  <a:lnTo>
                    <a:pt x="1309" y="3068"/>
                  </a:lnTo>
                  <a:lnTo>
                    <a:pt x="1309" y="3079"/>
                  </a:lnTo>
                  <a:lnTo>
                    <a:pt x="1307" y="3090"/>
                  </a:lnTo>
                  <a:lnTo>
                    <a:pt x="1304" y="3100"/>
                  </a:lnTo>
                  <a:lnTo>
                    <a:pt x="1299" y="3110"/>
                  </a:lnTo>
                  <a:lnTo>
                    <a:pt x="1294" y="3120"/>
                  </a:lnTo>
                  <a:lnTo>
                    <a:pt x="1287" y="3131"/>
                  </a:lnTo>
                  <a:lnTo>
                    <a:pt x="1280" y="3141"/>
                  </a:lnTo>
                  <a:lnTo>
                    <a:pt x="1263" y="3162"/>
                  </a:lnTo>
                  <a:lnTo>
                    <a:pt x="1243" y="3184"/>
                  </a:lnTo>
                  <a:lnTo>
                    <a:pt x="1222" y="3208"/>
                  </a:lnTo>
                  <a:lnTo>
                    <a:pt x="1200" y="3236"/>
                  </a:lnTo>
                  <a:lnTo>
                    <a:pt x="1190" y="3251"/>
                  </a:lnTo>
                  <a:lnTo>
                    <a:pt x="1179" y="3268"/>
                  </a:lnTo>
                  <a:lnTo>
                    <a:pt x="1169" y="3286"/>
                  </a:lnTo>
                  <a:lnTo>
                    <a:pt x="1159" y="3304"/>
                  </a:lnTo>
                  <a:lnTo>
                    <a:pt x="1149" y="3324"/>
                  </a:lnTo>
                  <a:lnTo>
                    <a:pt x="1140" y="3346"/>
                  </a:lnTo>
                  <a:lnTo>
                    <a:pt x="1132" y="3369"/>
                  </a:lnTo>
                  <a:lnTo>
                    <a:pt x="1125" y="3395"/>
                  </a:lnTo>
                  <a:lnTo>
                    <a:pt x="1118" y="3421"/>
                  </a:lnTo>
                  <a:lnTo>
                    <a:pt x="1111" y="3450"/>
                  </a:lnTo>
                  <a:lnTo>
                    <a:pt x="1107" y="3480"/>
                  </a:lnTo>
                  <a:lnTo>
                    <a:pt x="1103" y="3512"/>
                  </a:lnTo>
                  <a:lnTo>
                    <a:pt x="1101" y="3548"/>
                  </a:lnTo>
                  <a:lnTo>
                    <a:pt x="1101" y="3585"/>
                  </a:lnTo>
                  <a:lnTo>
                    <a:pt x="1101" y="3585"/>
                  </a:lnTo>
                  <a:lnTo>
                    <a:pt x="1101" y="3612"/>
                  </a:lnTo>
                  <a:lnTo>
                    <a:pt x="1103" y="3638"/>
                  </a:lnTo>
                  <a:lnTo>
                    <a:pt x="1106" y="3664"/>
                  </a:lnTo>
                  <a:lnTo>
                    <a:pt x="1110" y="3688"/>
                  </a:lnTo>
                  <a:lnTo>
                    <a:pt x="1116" y="3711"/>
                  </a:lnTo>
                  <a:lnTo>
                    <a:pt x="1122" y="3734"/>
                  </a:lnTo>
                  <a:lnTo>
                    <a:pt x="1129" y="3756"/>
                  </a:lnTo>
                  <a:lnTo>
                    <a:pt x="1137" y="3776"/>
                  </a:lnTo>
                  <a:lnTo>
                    <a:pt x="1147" y="3797"/>
                  </a:lnTo>
                  <a:lnTo>
                    <a:pt x="1156" y="3816"/>
                  </a:lnTo>
                  <a:lnTo>
                    <a:pt x="1167" y="3834"/>
                  </a:lnTo>
                  <a:lnTo>
                    <a:pt x="1179" y="3852"/>
                  </a:lnTo>
                  <a:lnTo>
                    <a:pt x="1191" y="3868"/>
                  </a:lnTo>
                  <a:lnTo>
                    <a:pt x="1204" y="3884"/>
                  </a:lnTo>
                  <a:lnTo>
                    <a:pt x="1218" y="3899"/>
                  </a:lnTo>
                  <a:lnTo>
                    <a:pt x="1232" y="3912"/>
                  </a:lnTo>
                  <a:lnTo>
                    <a:pt x="1247" y="3926"/>
                  </a:lnTo>
                  <a:lnTo>
                    <a:pt x="1264" y="3939"/>
                  </a:lnTo>
                  <a:lnTo>
                    <a:pt x="1280" y="3950"/>
                  </a:lnTo>
                  <a:lnTo>
                    <a:pt x="1296" y="3961"/>
                  </a:lnTo>
                  <a:lnTo>
                    <a:pt x="1313" y="3970"/>
                  </a:lnTo>
                  <a:lnTo>
                    <a:pt x="1331" y="3979"/>
                  </a:lnTo>
                  <a:lnTo>
                    <a:pt x="1349" y="3987"/>
                  </a:lnTo>
                  <a:lnTo>
                    <a:pt x="1367" y="3994"/>
                  </a:lnTo>
                  <a:lnTo>
                    <a:pt x="1386" y="4001"/>
                  </a:lnTo>
                  <a:lnTo>
                    <a:pt x="1405" y="4006"/>
                  </a:lnTo>
                  <a:lnTo>
                    <a:pt x="1424" y="4011"/>
                  </a:lnTo>
                  <a:lnTo>
                    <a:pt x="1443" y="4015"/>
                  </a:lnTo>
                  <a:lnTo>
                    <a:pt x="1462" y="4018"/>
                  </a:lnTo>
                  <a:lnTo>
                    <a:pt x="1482" y="4020"/>
                  </a:lnTo>
                  <a:lnTo>
                    <a:pt x="1501" y="4022"/>
                  </a:lnTo>
                  <a:lnTo>
                    <a:pt x="1522" y="4023"/>
                  </a:lnTo>
                  <a:lnTo>
                    <a:pt x="1541" y="4023"/>
                  </a:lnTo>
                  <a:lnTo>
                    <a:pt x="1561" y="4022"/>
                  </a:lnTo>
                  <a:lnTo>
                    <a:pt x="1580" y="4020"/>
                  </a:lnTo>
                  <a:lnTo>
                    <a:pt x="1600" y="4018"/>
                  </a:lnTo>
                  <a:lnTo>
                    <a:pt x="1619" y="4015"/>
                  </a:lnTo>
                  <a:lnTo>
                    <a:pt x="1638" y="4011"/>
                  </a:lnTo>
                  <a:lnTo>
                    <a:pt x="1658" y="4006"/>
                  </a:lnTo>
                  <a:lnTo>
                    <a:pt x="1676" y="4000"/>
                  </a:lnTo>
                  <a:lnTo>
                    <a:pt x="1694" y="3994"/>
                  </a:lnTo>
                  <a:lnTo>
                    <a:pt x="1712" y="3987"/>
                  </a:lnTo>
                  <a:lnTo>
                    <a:pt x="1729" y="3979"/>
                  </a:lnTo>
                  <a:lnTo>
                    <a:pt x="1746" y="3971"/>
                  </a:lnTo>
                  <a:lnTo>
                    <a:pt x="1763" y="3961"/>
                  </a:lnTo>
                  <a:lnTo>
                    <a:pt x="1779" y="3951"/>
                  </a:lnTo>
                  <a:lnTo>
                    <a:pt x="1795" y="3940"/>
                  </a:lnTo>
                  <a:lnTo>
                    <a:pt x="1810" y="3929"/>
                  </a:lnTo>
                  <a:lnTo>
                    <a:pt x="1825" y="3915"/>
                  </a:lnTo>
                  <a:lnTo>
                    <a:pt x="1838" y="3902"/>
                  </a:lnTo>
                  <a:lnTo>
                    <a:pt x="1851" y="3888"/>
                  </a:lnTo>
                  <a:lnTo>
                    <a:pt x="1863" y="3874"/>
                  </a:lnTo>
                  <a:lnTo>
                    <a:pt x="1875" y="3859"/>
                  </a:lnTo>
                  <a:lnTo>
                    <a:pt x="1886" y="3843"/>
                  </a:lnTo>
                  <a:lnTo>
                    <a:pt x="1895" y="3826"/>
                  </a:lnTo>
                  <a:lnTo>
                    <a:pt x="1904" y="3808"/>
                  </a:lnTo>
                  <a:lnTo>
                    <a:pt x="1912" y="3789"/>
                  </a:lnTo>
                  <a:lnTo>
                    <a:pt x="1920" y="3770"/>
                  </a:lnTo>
                  <a:lnTo>
                    <a:pt x="1926" y="3751"/>
                  </a:lnTo>
                  <a:lnTo>
                    <a:pt x="1931" y="3730"/>
                  </a:lnTo>
                  <a:lnTo>
                    <a:pt x="1935" y="3709"/>
                  </a:lnTo>
                  <a:lnTo>
                    <a:pt x="1938" y="3688"/>
                  </a:lnTo>
                  <a:lnTo>
                    <a:pt x="1940" y="3665"/>
                  </a:lnTo>
                  <a:lnTo>
                    <a:pt x="1940" y="3641"/>
                  </a:lnTo>
                  <a:lnTo>
                    <a:pt x="1940" y="3641"/>
                  </a:lnTo>
                  <a:lnTo>
                    <a:pt x="1940" y="3609"/>
                  </a:lnTo>
                  <a:lnTo>
                    <a:pt x="1938" y="3578"/>
                  </a:lnTo>
                  <a:lnTo>
                    <a:pt x="1935" y="3549"/>
                  </a:lnTo>
                  <a:lnTo>
                    <a:pt x="1931" y="3521"/>
                  </a:lnTo>
                  <a:lnTo>
                    <a:pt x="1926" y="3494"/>
                  </a:lnTo>
                  <a:lnTo>
                    <a:pt x="1920" y="3470"/>
                  </a:lnTo>
                  <a:lnTo>
                    <a:pt x="1912" y="3446"/>
                  </a:lnTo>
                  <a:lnTo>
                    <a:pt x="1905" y="3424"/>
                  </a:lnTo>
                  <a:lnTo>
                    <a:pt x="1897" y="3403"/>
                  </a:lnTo>
                  <a:lnTo>
                    <a:pt x="1888" y="3381"/>
                  </a:lnTo>
                  <a:lnTo>
                    <a:pt x="1879" y="3362"/>
                  </a:lnTo>
                  <a:lnTo>
                    <a:pt x="1870" y="3344"/>
                  </a:lnTo>
                  <a:lnTo>
                    <a:pt x="1860" y="3327"/>
                  </a:lnTo>
                  <a:lnTo>
                    <a:pt x="1850" y="3311"/>
                  </a:lnTo>
                  <a:lnTo>
                    <a:pt x="1830" y="3280"/>
                  </a:lnTo>
                  <a:lnTo>
                    <a:pt x="1810" y="3251"/>
                  </a:lnTo>
                  <a:lnTo>
                    <a:pt x="1790" y="3226"/>
                  </a:lnTo>
                  <a:lnTo>
                    <a:pt x="1771" y="3201"/>
                  </a:lnTo>
                  <a:lnTo>
                    <a:pt x="1755" y="3178"/>
                  </a:lnTo>
                  <a:lnTo>
                    <a:pt x="1740" y="3155"/>
                  </a:lnTo>
                  <a:lnTo>
                    <a:pt x="1735" y="3144"/>
                  </a:lnTo>
                  <a:lnTo>
                    <a:pt x="1730" y="3133"/>
                  </a:lnTo>
                  <a:lnTo>
                    <a:pt x="1725" y="3120"/>
                  </a:lnTo>
                  <a:lnTo>
                    <a:pt x="1722" y="3109"/>
                  </a:lnTo>
                  <a:lnTo>
                    <a:pt x="1720" y="3097"/>
                  </a:lnTo>
                  <a:lnTo>
                    <a:pt x="1719" y="3085"/>
                  </a:lnTo>
                  <a:lnTo>
                    <a:pt x="1719" y="3085"/>
                  </a:lnTo>
                  <a:lnTo>
                    <a:pt x="1720" y="3071"/>
                  </a:lnTo>
                  <a:lnTo>
                    <a:pt x="1721" y="3057"/>
                  </a:lnTo>
                  <a:lnTo>
                    <a:pt x="1724" y="3045"/>
                  </a:lnTo>
                  <a:lnTo>
                    <a:pt x="1728" y="3033"/>
                  </a:lnTo>
                  <a:lnTo>
                    <a:pt x="1733" y="3021"/>
                  </a:lnTo>
                  <a:lnTo>
                    <a:pt x="1739" y="3010"/>
                  </a:lnTo>
                  <a:lnTo>
                    <a:pt x="1746" y="2999"/>
                  </a:lnTo>
                  <a:lnTo>
                    <a:pt x="1755" y="2989"/>
                  </a:lnTo>
                  <a:lnTo>
                    <a:pt x="1764" y="2979"/>
                  </a:lnTo>
                  <a:lnTo>
                    <a:pt x="1775" y="2970"/>
                  </a:lnTo>
                  <a:lnTo>
                    <a:pt x="1787" y="2961"/>
                  </a:lnTo>
                  <a:lnTo>
                    <a:pt x="1800" y="2953"/>
                  </a:lnTo>
                  <a:lnTo>
                    <a:pt x="1813" y="2946"/>
                  </a:lnTo>
                  <a:lnTo>
                    <a:pt x="1827" y="2939"/>
                  </a:lnTo>
                  <a:lnTo>
                    <a:pt x="1843" y="2932"/>
                  </a:lnTo>
                  <a:lnTo>
                    <a:pt x="1859" y="2926"/>
                  </a:lnTo>
                  <a:lnTo>
                    <a:pt x="1876" y="2920"/>
                  </a:lnTo>
                  <a:lnTo>
                    <a:pt x="1894" y="2915"/>
                  </a:lnTo>
                  <a:lnTo>
                    <a:pt x="1933" y="2905"/>
                  </a:lnTo>
                  <a:lnTo>
                    <a:pt x="1974" y="2897"/>
                  </a:lnTo>
                  <a:lnTo>
                    <a:pt x="2018" y="2891"/>
                  </a:lnTo>
                  <a:lnTo>
                    <a:pt x="2066" y="2886"/>
                  </a:lnTo>
                  <a:lnTo>
                    <a:pt x="2116" y="2882"/>
                  </a:lnTo>
                  <a:lnTo>
                    <a:pt x="2168" y="2879"/>
                  </a:lnTo>
                  <a:lnTo>
                    <a:pt x="2223" y="2878"/>
                  </a:lnTo>
                  <a:lnTo>
                    <a:pt x="2223" y="2878"/>
                  </a:lnTo>
                  <a:lnTo>
                    <a:pt x="2300" y="2877"/>
                  </a:lnTo>
                  <a:lnTo>
                    <a:pt x="2381" y="2878"/>
                  </a:lnTo>
                  <a:lnTo>
                    <a:pt x="2465" y="2880"/>
                  </a:lnTo>
                  <a:lnTo>
                    <a:pt x="2550" y="2883"/>
                  </a:lnTo>
                  <a:lnTo>
                    <a:pt x="2638" y="2887"/>
                  </a:lnTo>
                  <a:lnTo>
                    <a:pt x="2727" y="2892"/>
                  </a:lnTo>
                  <a:lnTo>
                    <a:pt x="2905" y="2902"/>
                  </a:lnTo>
                  <a:lnTo>
                    <a:pt x="2905" y="2902"/>
                  </a:lnTo>
                  <a:close/>
                </a:path>
              </a:pathLst>
            </a:custGeom>
            <a:solidFill>
              <a:schemeClr val="tx2">
                <a:lumMod val="20000"/>
                <a:lumOff val="80000"/>
              </a:schemeClr>
            </a:solidFill>
            <a:ln w="9525">
              <a:solidFill>
                <a:schemeClr val="bg1"/>
              </a:solidFill>
              <a:round/>
            </a:ln>
          </p:spPr>
          <p:txBody>
            <a:bodyPr anchor="ctr"/>
            <a:lstStyle/>
            <a:p>
              <a:pPr algn="ctr"/>
              <a:endParaRPr/>
            </a:p>
          </p:txBody>
        </p:sp>
        <p:sp>
          <p:nvSpPr>
            <p:cNvPr id="67" name="Freeform: Shape 75"/>
            <p:cNvSpPr/>
            <p:nvPr/>
          </p:nvSpPr>
          <p:spPr bwMode="auto">
            <a:xfrm>
              <a:off x="3003670" y="4516936"/>
              <a:ext cx="1104613" cy="815908"/>
            </a:xfrm>
            <a:custGeom>
              <a:avLst/>
              <a:gdLst>
                <a:gd name="T0" fmla="*/ 4 w 3959"/>
                <a:gd name="T1" fmla="*/ 2688 h 2926"/>
                <a:gd name="T2" fmla="*/ 33 w 3959"/>
                <a:gd name="T3" fmla="*/ 2770 h 2926"/>
                <a:gd name="T4" fmla="*/ 87 w 3959"/>
                <a:gd name="T5" fmla="*/ 2836 h 2926"/>
                <a:gd name="T6" fmla="*/ 158 w 3959"/>
                <a:gd name="T7" fmla="*/ 2887 h 2926"/>
                <a:gd name="T8" fmla="*/ 243 w 3959"/>
                <a:gd name="T9" fmla="*/ 2918 h 2926"/>
                <a:gd name="T10" fmla="*/ 2897 w 3959"/>
                <a:gd name="T11" fmla="*/ 2926 h 2926"/>
                <a:gd name="T12" fmla="*/ 2880 w 3959"/>
                <a:gd name="T13" fmla="*/ 2165 h 2926"/>
                <a:gd name="T14" fmla="*/ 2889 w 3959"/>
                <a:gd name="T15" fmla="*/ 1787 h 2926"/>
                <a:gd name="T16" fmla="*/ 2917 w 3959"/>
                <a:gd name="T17" fmla="*/ 1637 h 2926"/>
                <a:gd name="T18" fmla="*/ 2969 w 3959"/>
                <a:gd name="T19" fmla="*/ 1543 h 2926"/>
                <a:gd name="T20" fmla="*/ 3016 w 3959"/>
                <a:gd name="T21" fmla="*/ 1515 h 2926"/>
                <a:gd name="T22" fmla="*/ 3073 w 3959"/>
                <a:gd name="T23" fmla="*/ 1510 h 2926"/>
                <a:gd name="T24" fmla="*/ 3132 w 3959"/>
                <a:gd name="T25" fmla="*/ 1533 h 2926"/>
                <a:gd name="T26" fmla="*/ 3232 w 3959"/>
                <a:gd name="T27" fmla="*/ 1634 h 2926"/>
                <a:gd name="T28" fmla="*/ 3340 w 3959"/>
                <a:gd name="T29" fmla="*/ 1723 h 2926"/>
                <a:gd name="T30" fmla="*/ 3477 w 3959"/>
                <a:gd name="T31" fmla="*/ 1777 h 2926"/>
                <a:gd name="T32" fmla="*/ 3636 w 3959"/>
                <a:gd name="T33" fmla="*/ 1790 h 2926"/>
                <a:gd name="T34" fmla="*/ 3734 w 3959"/>
                <a:gd name="T35" fmla="*/ 1772 h 2926"/>
                <a:gd name="T36" fmla="*/ 3815 w 3959"/>
                <a:gd name="T37" fmla="*/ 1728 h 2926"/>
                <a:gd name="T38" fmla="*/ 3877 w 3959"/>
                <a:gd name="T39" fmla="*/ 1661 h 2926"/>
                <a:gd name="T40" fmla="*/ 3934 w 3959"/>
                <a:gd name="T41" fmla="*/ 1549 h 2926"/>
                <a:gd name="T42" fmla="*/ 3957 w 3959"/>
                <a:gd name="T43" fmla="*/ 1354 h 2926"/>
                <a:gd name="T44" fmla="*/ 3917 w 3959"/>
                <a:gd name="T45" fmla="*/ 1197 h 2926"/>
                <a:gd name="T46" fmla="*/ 3868 w 3959"/>
                <a:gd name="T47" fmla="*/ 1114 h 2926"/>
                <a:gd name="T48" fmla="*/ 3797 w 3959"/>
                <a:gd name="T49" fmla="*/ 1049 h 2926"/>
                <a:gd name="T50" fmla="*/ 3717 w 3959"/>
                <a:gd name="T51" fmla="*/ 1008 h 2926"/>
                <a:gd name="T52" fmla="*/ 3595 w 3959"/>
                <a:gd name="T53" fmla="*/ 984 h 2926"/>
                <a:gd name="T54" fmla="*/ 3460 w 3959"/>
                <a:gd name="T55" fmla="*/ 996 h 2926"/>
                <a:gd name="T56" fmla="*/ 3217 w 3959"/>
                <a:gd name="T57" fmla="*/ 1067 h 2926"/>
                <a:gd name="T58" fmla="*/ 3102 w 3959"/>
                <a:gd name="T59" fmla="*/ 1084 h 2926"/>
                <a:gd name="T60" fmla="*/ 3029 w 3959"/>
                <a:gd name="T61" fmla="*/ 1062 h 2926"/>
                <a:gd name="T62" fmla="*/ 2968 w 3959"/>
                <a:gd name="T63" fmla="*/ 995 h 2926"/>
                <a:gd name="T64" fmla="*/ 2923 w 3959"/>
                <a:gd name="T65" fmla="*/ 871 h 2926"/>
                <a:gd name="T66" fmla="*/ 2892 w 3959"/>
                <a:gd name="T67" fmla="*/ 676 h 2926"/>
                <a:gd name="T68" fmla="*/ 2879 w 3959"/>
                <a:gd name="T69" fmla="*/ 388 h 2926"/>
                <a:gd name="T70" fmla="*/ 1869 w 3959"/>
                <a:gd name="T71" fmla="*/ 1 h 2926"/>
                <a:gd name="T72" fmla="*/ 1762 w 3959"/>
                <a:gd name="T73" fmla="*/ 26 h 2926"/>
                <a:gd name="T74" fmla="*/ 1702 w 3959"/>
                <a:gd name="T75" fmla="*/ 73 h 2926"/>
                <a:gd name="T76" fmla="*/ 1678 w 3959"/>
                <a:gd name="T77" fmla="*/ 128 h 2926"/>
                <a:gd name="T78" fmla="*/ 1706 w 3959"/>
                <a:gd name="T79" fmla="*/ 201 h 2926"/>
                <a:gd name="T80" fmla="*/ 1841 w 3959"/>
                <a:gd name="T81" fmla="*/ 420 h 2926"/>
                <a:gd name="T82" fmla="*/ 1930 w 3959"/>
                <a:gd name="T83" fmla="*/ 632 h 2926"/>
                <a:gd name="T84" fmla="*/ 1952 w 3959"/>
                <a:gd name="T85" fmla="*/ 764 h 2926"/>
                <a:gd name="T86" fmla="*/ 1941 w 3959"/>
                <a:gd name="T87" fmla="*/ 896 h 2926"/>
                <a:gd name="T88" fmla="*/ 1886 w 3959"/>
                <a:gd name="T89" fmla="*/ 1038 h 2926"/>
                <a:gd name="T90" fmla="*/ 1794 w 3959"/>
                <a:gd name="T91" fmla="*/ 1146 h 2926"/>
                <a:gd name="T92" fmla="*/ 1674 w 3959"/>
                <a:gd name="T93" fmla="*/ 1220 h 2926"/>
                <a:gd name="T94" fmla="*/ 1538 w 3959"/>
                <a:gd name="T95" fmla="*/ 1260 h 2926"/>
                <a:gd name="T96" fmla="*/ 1394 w 3959"/>
                <a:gd name="T97" fmla="*/ 1266 h 2926"/>
                <a:gd name="T98" fmla="*/ 1253 w 3959"/>
                <a:gd name="T99" fmla="*/ 1238 h 2926"/>
                <a:gd name="T100" fmla="*/ 1125 w 3959"/>
                <a:gd name="T101" fmla="*/ 1175 h 2926"/>
                <a:gd name="T102" fmla="*/ 1020 w 3959"/>
                <a:gd name="T103" fmla="*/ 1076 h 2926"/>
                <a:gd name="T104" fmla="*/ 948 w 3959"/>
                <a:gd name="T105" fmla="*/ 941 h 2926"/>
                <a:gd name="T106" fmla="*/ 920 w 3959"/>
                <a:gd name="T107" fmla="*/ 771 h 2926"/>
                <a:gd name="T108" fmla="*/ 931 w 3959"/>
                <a:gd name="T109" fmla="*/ 638 h 2926"/>
                <a:gd name="T110" fmla="*/ 970 w 3959"/>
                <a:gd name="T111" fmla="*/ 498 h 2926"/>
                <a:gd name="T112" fmla="*/ 1074 w 3959"/>
                <a:gd name="T113" fmla="*/ 286 h 2926"/>
                <a:gd name="T114" fmla="*/ 1136 w 3959"/>
                <a:gd name="T115" fmla="*/ 140 h 2926"/>
                <a:gd name="T116" fmla="*/ 1133 w 3959"/>
                <a:gd name="T117" fmla="*/ 107 h 2926"/>
                <a:gd name="T118" fmla="*/ 1050 w 3959"/>
                <a:gd name="T119" fmla="*/ 71 h 2926"/>
                <a:gd name="T120" fmla="*/ 821 w 3959"/>
                <a:gd name="T121" fmla="*/ 43 h 2926"/>
                <a:gd name="T122" fmla="*/ 312 w 3959"/>
                <a:gd name="T123" fmla="*/ 30 h 2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59" h="2926">
                  <a:moveTo>
                    <a:pt x="0" y="30"/>
                  </a:moveTo>
                  <a:lnTo>
                    <a:pt x="0" y="2644"/>
                  </a:lnTo>
                  <a:lnTo>
                    <a:pt x="0" y="2644"/>
                  </a:lnTo>
                  <a:lnTo>
                    <a:pt x="1" y="2659"/>
                  </a:lnTo>
                  <a:lnTo>
                    <a:pt x="2" y="2674"/>
                  </a:lnTo>
                  <a:lnTo>
                    <a:pt x="4" y="2688"/>
                  </a:lnTo>
                  <a:lnTo>
                    <a:pt x="7" y="2703"/>
                  </a:lnTo>
                  <a:lnTo>
                    <a:pt x="11" y="2717"/>
                  </a:lnTo>
                  <a:lnTo>
                    <a:pt x="15" y="2730"/>
                  </a:lnTo>
                  <a:lnTo>
                    <a:pt x="21" y="2743"/>
                  </a:lnTo>
                  <a:lnTo>
                    <a:pt x="27" y="2757"/>
                  </a:lnTo>
                  <a:lnTo>
                    <a:pt x="33" y="2770"/>
                  </a:lnTo>
                  <a:lnTo>
                    <a:pt x="41" y="2782"/>
                  </a:lnTo>
                  <a:lnTo>
                    <a:pt x="50" y="2793"/>
                  </a:lnTo>
                  <a:lnTo>
                    <a:pt x="58" y="2805"/>
                  </a:lnTo>
                  <a:lnTo>
                    <a:pt x="67" y="2816"/>
                  </a:lnTo>
                  <a:lnTo>
                    <a:pt x="77" y="2826"/>
                  </a:lnTo>
                  <a:lnTo>
                    <a:pt x="87" y="2836"/>
                  </a:lnTo>
                  <a:lnTo>
                    <a:pt x="98" y="2846"/>
                  </a:lnTo>
                  <a:lnTo>
                    <a:pt x="109" y="2855"/>
                  </a:lnTo>
                  <a:lnTo>
                    <a:pt x="121" y="2863"/>
                  </a:lnTo>
                  <a:lnTo>
                    <a:pt x="133" y="2871"/>
                  </a:lnTo>
                  <a:lnTo>
                    <a:pt x="145" y="2879"/>
                  </a:lnTo>
                  <a:lnTo>
                    <a:pt x="158" y="2887"/>
                  </a:lnTo>
                  <a:lnTo>
                    <a:pt x="172" y="2894"/>
                  </a:lnTo>
                  <a:lnTo>
                    <a:pt x="186" y="2900"/>
                  </a:lnTo>
                  <a:lnTo>
                    <a:pt x="200" y="2905"/>
                  </a:lnTo>
                  <a:lnTo>
                    <a:pt x="214" y="2910"/>
                  </a:lnTo>
                  <a:lnTo>
                    <a:pt x="229" y="2914"/>
                  </a:lnTo>
                  <a:lnTo>
                    <a:pt x="243" y="2918"/>
                  </a:lnTo>
                  <a:lnTo>
                    <a:pt x="258" y="2920"/>
                  </a:lnTo>
                  <a:lnTo>
                    <a:pt x="273" y="2923"/>
                  </a:lnTo>
                  <a:lnTo>
                    <a:pt x="288" y="2925"/>
                  </a:lnTo>
                  <a:lnTo>
                    <a:pt x="304" y="2926"/>
                  </a:lnTo>
                  <a:lnTo>
                    <a:pt x="320" y="2926"/>
                  </a:lnTo>
                  <a:lnTo>
                    <a:pt x="2897" y="2926"/>
                  </a:lnTo>
                  <a:lnTo>
                    <a:pt x="2897" y="2926"/>
                  </a:lnTo>
                  <a:lnTo>
                    <a:pt x="2894" y="2792"/>
                  </a:lnTo>
                  <a:lnTo>
                    <a:pt x="2891" y="2642"/>
                  </a:lnTo>
                  <a:lnTo>
                    <a:pt x="2886" y="2484"/>
                  </a:lnTo>
                  <a:lnTo>
                    <a:pt x="2882" y="2322"/>
                  </a:lnTo>
                  <a:lnTo>
                    <a:pt x="2880" y="2165"/>
                  </a:lnTo>
                  <a:lnTo>
                    <a:pt x="2879" y="2091"/>
                  </a:lnTo>
                  <a:lnTo>
                    <a:pt x="2879" y="2019"/>
                  </a:lnTo>
                  <a:lnTo>
                    <a:pt x="2880" y="1953"/>
                  </a:lnTo>
                  <a:lnTo>
                    <a:pt x="2882" y="1891"/>
                  </a:lnTo>
                  <a:lnTo>
                    <a:pt x="2885" y="1836"/>
                  </a:lnTo>
                  <a:lnTo>
                    <a:pt x="2889" y="1787"/>
                  </a:lnTo>
                  <a:lnTo>
                    <a:pt x="2889" y="1787"/>
                  </a:lnTo>
                  <a:lnTo>
                    <a:pt x="2893" y="1753"/>
                  </a:lnTo>
                  <a:lnTo>
                    <a:pt x="2897" y="1721"/>
                  </a:lnTo>
                  <a:lnTo>
                    <a:pt x="2903" y="1691"/>
                  </a:lnTo>
                  <a:lnTo>
                    <a:pt x="2909" y="1663"/>
                  </a:lnTo>
                  <a:lnTo>
                    <a:pt x="2917" y="1637"/>
                  </a:lnTo>
                  <a:lnTo>
                    <a:pt x="2925" y="1614"/>
                  </a:lnTo>
                  <a:lnTo>
                    <a:pt x="2935" y="1593"/>
                  </a:lnTo>
                  <a:lnTo>
                    <a:pt x="2945" y="1574"/>
                  </a:lnTo>
                  <a:lnTo>
                    <a:pt x="2956" y="1558"/>
                  </a:lnTo>
                  <a:lnTo>
                    <a:pt x="2963" y="1550"/>
                  </a:lnTo>
                  <a:lnTo>
                    <a:pt x="2969" y="1543"/>
                  </a:lnTo>
                  <a:lnTo>
                    <a:pt x="2976" y="1536"/>
                  </a:lnTo>
                  <a:lnTo>
                    <a:pt x="2983" y="1531"/>
                  </a:lnTo>
                  <a:lnTo>
                    <a:pt x="2992" y="1526"/>
                  </a:lnTo>
                  <a:lnTo>
                    <a:pt x="2999" y="1522"/>
                  </a:lnTo>
                  <a:lnTo>
                    <a:pt x="3007" y="1518"/>
                  </a:lnTo>
                  <a:lnTo>
                    <a:pt x="3016" y="1515"/>
                  </a:lnTo>
                  <a:lnTo>
                    <a:pt x="3024" y="1512"/>
                  </a:lnTo>
                  <a:lnTo>
                    <a:pt x="3034" y="1511"/>
                  </a:lnTo>
                  <a:lnTo>
                    <a:pt x="3043" y="1509"/>
                  </a:lnTo>
                  <a:lnTo>
                    <a:pt x="3053" y="1509"/>
                  </a:lnTo>
                  <a:lnTo>
                    <a:pt x="3063" y="1509"/>
                  </a:lnTo>
                  <a:lnTo>
                    <a:pt x="3073" y="1510"/>
                  </a:lnTo>
                  <a:lnTo>
                    <a:pt x="3073" y="1510"/>
                  </a:lnTo>
                  <a:lnTo>
                    <a:pt x="3086" y="1512"/>
                  </a:lnTo>
                  <a:lnTo>
                    <a:pt x="3098" y="1515"/>
                  </a:lnTo>
                  <a:lnTo>
                    <a:pt x="3109" y="1520"/>
                  </a:lnTo>
                  <a:lnTo>
                    <a:pt x="3120" y="1526"/>
                  </a:lnTo>
                  <a:lnTo>
                    <a:pt x="3132" y="1533"/>
                  </a:lnTo>
                  <a:lnTo>
                    <a:pt x="3143" y="1542"/>
                  </a:lnTo>
                  <a:lnTo>
                    <a:pt x="3153" y="1552"/>
                  </a:lnTo>
                  <a:lnTo>
                    <a:pt x="3164" y="1562"/>
                  </a:lnTo>
                  <a:lnTo>
                    <a:pt x="3185" y="1584"/>
                  </a:lnTo>
                  <a:lnTo>
                    <a:pt x="3208" y="1608"/>
                  </a:lnTo>
                  <a:lnTo>
                    <a:pt x="3232" y="1634"/>
                  </a:lnTo>
                  <a:lnTo>
                    <a:pt x="3259" y="1660"/>
                  </a:lnTo>
                  <a:lnTo>
                    <a:pt x="3273" y="1673"/>
                  </a:lnTo>
                  <a:lnTo>
                    <a:pt x="3288" y="1686"/>
                  </a:lnTo>
                  <a:lnTo>
                    <a:pt x="3304" y="1699"/>
                  </a:lnTo>
                  <a:lnTo>
                    <a:pt x="3321" y="1711"/>
                  </a:lnTo>
                  <a:lnTo>
                    <a:pt x="3340" y="1723"/>
                  </a:lnTo>
                  <a:lnTo>
                    <a:pt x="3359" y="1734"/>
                  </a:lnTo>
                  <a:lnTo>
                    <a:pt x="3379" y="1744"/>
                  </a:lnTo>
                  <a:lnTo>
                    <a:pt x="3402" y="1754"/>
                  </a:lnTo>
                  <a:lnTo>
                    <a:pt x="3425" y="1762"/>
                  </a:lnTo>
                  <a:lnTo>
                    <a:pt x="3450" y="1770"/>
                  </a:lnTo>
                  <a:lnTo>
                    <a:pt x="3477" y="1777"/>
                  </a:lnTo>
                  <a:lnTo>
                    <a:pt x="3505" y="1782"/>
                  </a:lnTo>
                  <a:lnTo>
                    <a:pt x="3536" y="1787"/>
                  </a:lnTo>
                  <a:lnTo>
                    <a:pt x="3567" y="1789"/>
                  </a:lnTo>
                  <a:lnTo>
                    <a:pt x="3601" y="1791"/>
                  </a:lnTo>
                  <a:lnTo>
                    <a:pt x="3636" y="1790"/>
                  </a:lnTo>
                  <a:lnTo>
                    <a:pt x="3636" y="1790"/>
                  </a:lnTo>
                  <a:lnTo>
                    <a:pt x="3654" y="1789"/>
                  </a:lnTo>
                  <a:lnTo>
                    <a:pt x="3671" y="1788"/>
                  </a:lnTo>
                  <a:lnTo>
                    <a:pt x="3688" y="1785"/>
                  </a:lnTo>
                  <a:lnTo>
                    <a:pt x="3703" y="1782"/>
                  </a:lnTo>
                  <a:lnTo>
                    <a:pt x="3719" y="1777"/>
                  </a:lnTo>
                  <a:lnTo>
                    <a:pt x="3734" y="1772"/>
                  </a:lnTo>
                  <a:lnTo>
                    <a:pt x="3748" y="1767"/>
                  </a:lnTo>
                  <a:lnTo>
                    <a:pt x="3762" y="1760"/>
                  </a:lnTo>
                  <a:lnTo>
                    <a:pt x="3776" y="1753"/>
                  </a:lnTo>
                  <a:lnTo>
                    <a:pt x="3789" y="1745"/>
                  </a:lnTo>
                  <a:lnTo>
                    <a:pt x="3802" y="1737"/>
                  </a:lnTo>
                  <a:lnTo>
                    <a:pt x="3815" y="1728"/>
                  </a:lnTo>
                  <a:lnTo>
                    <a:pt x="3826" y="1718"/>
                  </a:lnTo>
                  <a:lnTo>
                    <a:pt x="3837" y="1708"/>
                  </a:lnTo>
                  <a:lnTo>
                    <a:pt x="3848" y="1697"/>
                  </a:lnTo>
                  <a:lnTo>
                    <a:pt x="3858" y="1686"/>
                  </a:lnTo>
                  <a:lnTo>
                    <a:pt x="3868" y="1673"/>
                  </a:lnTo>
                  <a:lnTo>
                    <a:pt x="3877" y="1661"/>
                  </a:lnTo>
                  <a:lnTo>
                    <a:pt x="3886" y="1648"/>
                  </a:lnTo>
                  <a:lnTo>
                    <a:pt x="3894" y="1635"/>
                  </a:lnTo>
                  <a:lnTo>
                    <a:pt x="3902" y="1622"/>
                  </a:lnTo>
                  <a:lnTo>
                    <a:pt x="3909" y="1608"/>
                  </a:lnTo>
                  <a:lnTo>
                    <a:pt x="3922" y="1579"/>
                  </a:lnTo>
                  <a:lnTo>
                    <a:pt x="3934" y="1549"/>
                  </a:lnTo>
                  <a:lnTo>
                    <a:pt x="3943" y="1517"/>
                  </a:lnTo>
                  <a:lnTo>
                    <a:pt x="3950" y="1486"/>
                  </a:lnTo>
                  <a:lnTo>
                    <a:pt x="3955" y="1454"/>
                  </a:lnTo>
                  <a:lnTo>
                    <a:pt x="3958" y="1421"/>
                  </a:lnTo>
                  <a:lnTo>
                    <a:pt x="3959" y="1387"/>
                  </a:lnTo>
                  <a:lnTo>
                    <a:pt x="3957" y="1354"/>
                  </a:lnTo>
                  <a:lnTo>
                    <a:pt x="3954" y="1322"/>
                  </a:lnTo>
                  <a:lnTo>
                    <a:pt x="3948" y="1290"/>
                  </a:lnTo>
                  <a:lnTo>
                    <a:pt x="3941" y="1257"/>
                  </a:lnTo>
                  <a:lnTo>
                    <a:pt x="3931" y="1226"/>
                  </a:lnTo>
                  <a:lnTo>
                    <a:pt x="3924" y="1211"/>
                  </a:lnTo>
                  <a:lnTo>
                    <a:pt x="3917" y="1197"/>
                  </a:lnTo>
                  <a:lnTo>
                    <a:pt x="3910" y="1182"/>
                  </a:lnTo>
                  <a:lnTo>
                    <a:pt x="3903" y="1168"/>
                  </a:lnTo>
                  <a:lnTo>
                    <a:pt x="3895" y="1154"/>
                  </a:lnTo>
                  <a:lnTo>
                    <a:pt x="3886" y="1140"/>
                  </a:lnTo>
                  <a:lnTo>
                    <a:pt x="3877" y="1127"/>
                  </a:lnTo>
                  <a:lnTo>
                    <a:pt x="3868" y="1114"/>
                  </a:lnTo>
                  <a:lnTo>
                    <a:pt x="3857" y="1102"/>
                  </a:lnTo>
                  <a:lnTo>
                    <a:pt x="3846" y="1091"/>
                  </a:lnTo>
                  <a:lnTo>
                    <a:pt x="3835" y="1080"/>
                  </a:lnTo>
                  <a:lnTo>
                    <a:pt x="3823" y="1069"/>
                  </a:lnTo>
                  <a:lnTo>
                    <a:pt x="3810" y="1059"/>
                  </a:lnTo>
                  <a:lnTo>
                    <a:pt x="3797" y="1049"/>
                  </a:lnTo>
                  <a:lnTo>
                    <a:pt x="3783" y="1040"/>
                  </a:lnTo>
                  <a:lnTo>
                    <a:pt x="3768" y="1032"/>
                  </a:lnTo>
                  <a:lnTo>
                    <a:pt x="3753" y="1024"/>
                  </a:lnTo>
                  <a:lnTo>
                    <a:pt x="3738" y="1017"/>
                  </a:lnTo>
                  <a:lnTo>
                    <a:pt x="3738" y="1017"/>
                  </a:lnTo>
                  <a:lnTo>
                    <a:pt x="3717" y="1008"/>
                  </a:lnTo>
                  <a:lnTo>
                    <a:pt x="3697" y="1001"/>
                  </a:lnTo>
                  <a:lnTo>
                    <a:pt x="3676" y="996"/>
                  </a:lnTo>
                  <a:lnTo>
                    <a:pt x="3655" y="991"/>
                  </a:lnTo>
                  <a:lnTo>
                    <a:pt x="3635" y="988"/>
                  </a:lnTo>
                  <a:lnTo>
                    <a:pt x="3615" y="986"/>
                  </a:lnTo>
                  <a:lnTo>
                    <a:pt x="3595" y="984"/>
                  </a:lnTo>
                  <a:lnTo>
                    <a:pt x="3575" y="984"/>
                  </a:lnTo>
                  <a:lnTo>
                    <a:pt x="3556" y="984"/>
                  </a:lnTo>
                  <a:lnTo>
                    <a:pt x="3537" y="985"/>
                  </a:lnTo>
                  <a:lnTo>
                    <a:pt x="3516" y="987"/>
                  </a:lnTo>
                  <a:lnTo>
                    <a:pt x="3497" y="989"/>
                  </a:lnTo>
                  <a:lnTo>
                    <a:pt x="3460" y="996"/>
                  </a:lnTo>
                  <a:lnTo>
                    <a:pt x="3423" y="1004"/>
                  </a:lnTo>
                  <a:lnTo>
                    <a:pt x="3385" y="1015"/>
                  </a:lnTo>
                  <a:lnTo>
                    <a:pt x="3350" y="1025"/>
                  </a:lnTo>
                  <a:lnTo>
                    <a:pt x="3282" y="1047"/>
                  </a:lnTo>
                  <a:lnTo>
                    <a:pt x="3249" y="1058"/>
                  </a:lnTo>
                  <a:lnTo>
                    <a:pt x="3217" y="1067"/>
                  </a:lnTo>
                  <a:lnTo>
                    <a:pt x="3187" y="1075"/>
                  </a:lnTo>
                  <a:lnTo>
                    <a:pt x="3158" y="1080"/>
                  </a:lnTo>
                  <a:lnTo>
                    <a:pt x="3144" y="1082"/>
                  </a:lnTo>
                  <a:lnTo>
                    <a:pt x="3130" y="1084"/>
                  </a:lnTo>
                  <a:lnTo>
                    <a:pt x="3115" y="1084"/>
                  </a:lnTo>
                  <a:lnTo>
                    <a:pt x="3102" y="1084"/>
                  </a:lnTo>
                  <a:lnTo>
                    <a:pt x="3089" y="1083"/>
                  </a:lnTo>
                  <a:lnTo>
                    <a:pt x="3076" y="1081"/>
                  </a:lnTo>
                  <a:lnTo>
                    <a:pt x="3064" y="1078"/>
                  </a:lnTo>
                  <a:lnTo>
                    <a:pt x="3052" y="1074"/>
                  </a:lnTo>
                  <a:lnTo>
                    <a:pt x="3040" y="1069"/>
                  </a:lnTo>
                  <a:lnTo>
                    <a:pt x="3029" y="1062"/>
                  </a:lnTo>
                  <a:lnTo>
                    <a:pt x="3018" y="1055"/>
                  </a:lnTo>
                  <a:lnTo>
                    <a:pt x="3008" y="1046"/>
                  </a:lnTo>
                  <a:lnTo>
                    <a:pt x="2998" y="1036"/>
                  </a:lnTo>
                  <a:lnTo>
                    <a:pt x="2987" y="1024"/>
                  </a:lnTo>
                  <a:lnTo>
                    <a:pt x="2977" y="1011"/>
                  </a:lnTo>
                  <a:lnTo>
                    <a:pt x="2968" y="995"/>
                  </a:lnTo>
                  <a:lnTo>
                    <a:pt x="2960" y="979"/>
                  </a:lnTo>
                  <a:lnTo>
                    <a:pt x="2952" y="961"/>
                  </a:lnTo>
                  <a:lnTo>
                    <a:pt x="2944" y="941"/>
                  </a:lnTo>
                  <a:lnTo>
                    <a:pt x="2936" y="920"/>
                  </a:lnTo>
                  <a:lnTo>
                    <a:pt x="2929" y="897"/>
                  </a:lnTo>
                  <a:lnTo>
                    <a:pt x="2923" y="871"/>
                  </a:lnTo>
                  <a:lnTo>
                    <a:pt x="2917" y="844"/>
                  </a:lnTo>
                  <a:lnTo>
                    <a:pt x="2911" y="815"/>
                  </a:lnTo>
                  <a:lnTo>
                    <a:pt x="2906" y="783"/>
                  </a:lnTo>
                  <a:lnTo>
                    <a:pt x="2901" y="750"/>
                  </a:lnTo>
                  <a:lnTo>
                    <a:pt x="2896" y="714"/>
                  </a:lnTo>
                  <a:lnTo>
                    <a:pt x="2892" y="676"/>
                  </a:lnTo>
                  <a:lnTo>
                    <a:pt x="2889" y="636"/>
                  </a:lnTo>
                  <a:lnTo>
                    <a:pt x="2886" y="592"/>
                  </a:lnTo>
                  <a:lnTo>
                    <a:pt x="2884" y="547"/>
                  </a:lnTo>
                  <a:lnTo>
                    <a:pt x="2882" y="500"/>
                  </a:lnTo>
                  <a:lnTo>
                    <a:pt x="2882" y="500"/>
                  </a:lnTo>
                  <a:lnTo>
                    <a:pt x="2879" y="388"/>
                  </a:lnTo>
                  <a:lnTo>
                    <a:pt x="2877" y="269"/>
                  </a:lnTo>
                  <a:lnTo>
                    <a:pt x="2877" y="146"/>
                  </a:lnTo>
                  <a:lnTo>
                    <a:pt x="2878" y="20"/>
                  </a:lnTo>
                  <a:lnTo>
                    <a:pt x="1897" y="0"/>
                  </a:lnTo>
                  <a:lnTo>
                    <a:pt x="1897" y="0"/>
                  </a:lnTo>
                  <a:lnTo>
                    <a:pt x="1869" y="1"/>
                  </a:lnTo>
                  <a:lnTo>
                    <a:pt x="1842" y="4"/>
                  </a:lnTo>
                  <a:lnTo>
                    <a:pt x="1814" y="9"/>
                  </a:lnTo>
                  <a:lnTo>
                    <a:pt x="1801" y="12"/>
                  </a:lnTo>
                  <a:lnTo>
                    <a:pt x="1788" y="16"/>
                  </a:lnTo>
                  <a:lnTo>
                    <a:pt x="1775" y="21"/>
                  </a:lnTo>
                  <a:lnTo>
                    <a:pt x="1762" y="26"/>
                  </a:lnTo>
                  <a:lnTo>
                    <a:pt x="1751" y="32"/>
                  </a:lnTo>
                  <a:lnTo>
                    <a:pt x="1740" y="39"/>
                  </a:lnTo>
                  <a:lnTo>
                    <a:pt x="1729" y="46"/>
                  </a:lnTo>
                  <a:lnTo>
                    <a:pt x="1719" y="54"/>
                  </a:lnTo>
                  <a:lnTo>
                    <a:pt x="1710" y="63"/>
                  </a:lnTo>
                  <a:lnTo>
                    <a:pt x="1702" y="73"/>
                  </a:lnTo>
                  <a:lnTo>
                    <a:pt x="1702" y="73"/>
                  </a:lnTo>
                  <a:lnTo>
                    <a:pt x="1693" y="85"/>
                  </a:lnTo>
                  <a:lnTo>
                    <a:pt x="1687" y="96"/>
                  </a:lnTo>
                  <a:lnTo>
                    <a:pt x="1682" y="107"/>
                  </a:lnTo>
                  <a:lnTo>
                    <a:pt x="1679" y="117"/>
                  </a:lnTo>
                  <a:lnTo>
                    <a:pt x="1678" y="128"/>
                  </a:lnTo>
                  <a:lnTo>
                    <a:pt x="1678" y="138"/>
                  </a:lnTo>
                  <a:lnTo>
                    <a:pt x="1680" y="148"/>
                  </a:lnTo>
                  <a:lnTo>
                    <a:pt x="1683" y="158"/>
                  </a:lnTo>
                  <a:lnTo>
                    <a:pt x="1687" y="169"/>
                  </a:lnTo>
                  <a:lnTo>
                    <a:pt x="1693" y="179"/>
                  </a:lnTo>
                  <a:lnTo>
                    <a:pt x="1706" y="201"/>
                  </a:lnTo>
                  <a:lnTo>
                    <a:pt x="1738" y="251"/>
                  </a:lnTo>
                  <a:lnTo>
                    <a:pt x="1738" y="251"/>
                  </a:lnTo>
                  <a:lnTo>
                    <a:pt x="1770" y="301"/>
                  </a:lnTo>
                  <a:lnTo>
                    <a:pt x="1806" y="358"/>
                  </a:lnTo>
                  <a:lnTo>
                    <a:pt x="1824" y="389"/>
                  </a:lnTo>
                  <a:lnTo>
                    <a:pt x="1841" y="420"/>
                  </a:lnTo>
                  <a:lnTo>
                    <a:pt x="1858" y="453"/>
                  </a:lnTo>
                  <a:lnTo>
                    <a:pt x="1875" y="488"/>
                  </a:lnTo>
                  <a:lnTo>
                    <a:pt x="1890" y="523"/>
                  </a:lnTo>
                  <a:lnTo>
                    <a:pt x="1905" y="558"/>
                  </a:lnTo>
                  <a:lnTo>
                    <a:pt x="1919" y="594"/>
                  </a:lnTo>
                  <a:lnTo>
                    <a:pt x="1930" y="632"/>
                  </a:lnTo>
                  <a:lnTo>
                    <a:pt x="1939" y="669"/>
                  </a:lnTo>
                  <a:lnTo>
                    <a:pt x="1943" y="688"/>
                  </a:lnTo>
                  <a:lnTo>
                    <a:pt x="1946" y="707"/>
                  </a:lnTo>
                  <a:lnTo>
                    <a:pt x="1949" y="725"/>
                  </a:lnTo>
                  <a:lnTo>
                    <a:pt x="1950" y="745"/>
                  </a:lnTo>
                  <a:lnTo>
                    <a:pt x="1952" y="764"/>
                  </a:lnTo>
                  <a:lnTo>
                    <a:pt x="1952" y="783"/>
                  </a:lnTo>
                  <a:lnTo>
                    <a:pt x="1952" y="783"/>
                  </a:lnTo>
                  <a:lnTo>
                    <a:pt x="1952" y="812"/>
                  </a:lnTo>
                  <a:lnTo>
                    <a:pt x="1949" y="841"/>
                  </a:lnTo>
                  <a:lnTo>
                    <a:pt x="1946" y="868"/>
                  </a:lnTo>
                  <a:lnTo>
                    <a:pt x="1941" y="896"/>
                  </a:lnTo>
                  <a:lnTo>
                    <a:pt x="1935" y="922"/>
                  </a:lnTo>
                  <a:lnTo>
                    <a:pt x="1928" y="947"/>
                  </a:lnTo>
                  <a:lnTo>
                    <a:pt x="1919" y="971"/>
                  </a:lnTo>
                  <a:lnTo>
                    <a:pt x="1908" y="994"/>
                  </a:lnTo>
                  <a:lnTo>
                    <a:pt x="1898" y="1017"/>
                  </a:lnTo>
                  <a:lnTo>
                    <a:pt x="1886" y="1038"/>
                  </a:lnTo>
                  <a:lnTo>
                    <a:pt x="1873" y="1058"/>
                  </a:lnTo>
                  <a:lnTo>
                    <a:pt x="1859" y="1077"/>
                  </a:lnTo>
                  <a:lnTo>
                    <a:pt x="1844" y="1096"/>
                  </a:lnTo>
                  <a:lnTo>
                    <a:pt x="1828" y="1113"/>
                  </a:lnTo>
                  <a:lnTo>
                    <a:pt x="1811" y="1130"/>
                  </a:lnTo>
                  <a:lnTo>
                    <a:pt x="1794" y="1146"/>
                  </a:lnTo>
                  <a:lnTo>
                    <a:pt x="1775" y="1161"/>
                  </a:lnTo>
                  <a:lnTo>
                    <a:pt x="1756" y="1175"/>
                  </a:lnTo>
                  <a:lnTo>
                    <a:pt x="1736" y="1187"/>
                  </a:lnTo>
                  <a:lnTo>
                    <a:pt x="1716" y="1199"/>
                  </a:lnTo>
                  <a:lnTo>
                    <a:pt x="1696" y="1210"/>
                  </a:lnTo>
                  <a:lnTo>
                    <a:pt x="1674" y="1220"/>
                  </a:lnTo>
                  <a:lnTo>
                    <a:pt x="1653" y="1229"/>
                  </a:lnTo>
                  <a:lnTo>
                    <a:pt x="1629" y="1237"/>
                  </a:lnTo>
                  <a:lnTo>
                    <a:pt x="1607" y="1244"/>
                  </a:lnTo>
                  <a:lnTo>
                    <a:pt x="1584" y="1251"/>
                  </a:lnTo>
                  <a:lnTo>
                    <a:pt x="1561" y="1256"/>
                  </a:lnTo>
                  <a:lnTo>
                    <a:pt x="1538" y="1260"/>
                  </a:lnTo>
                  <a:lnTo>
                    <a:pt x="1513" y="1264"/>
                  </a:lnTo>
                  <a:lnTo>
                    <a:pt x="1489" y="1266"/>
                  </a:lnTo>
                  <a:lnTo>
                    <a:pt x="1465" y="1268"/>
                  </a:lnTo>
                  <a:lnTo>
                    <a:pt x="1442" y="1268"/>
                  </a:lnTo>
                  <a:lnTo>
                    <a:pt x="1418" y="1268"/>
                  </a:lnTo>
                  <a:lnTo>
                    <a:pt x="1394" y="1266"/>
                  </a:lnTo>
                  <a:lnTo>
                    <a:pt x="1369" y="1264"/>
                  </a:lnTo>
                  <a:lnTo>
                    <a:pt x="1345" y="1261"/>
                  </a:lnTo>
                  <a:lnTo>
                    <a:pt x="1322" y="1256"/>
                  </a:lnTo>
                  <a:lnTo>
                    <a:pt x="1299" y="1251"/>
                  </a:lnTo>
                  <a:lnTo>
                    <a:pt x="1276" y="1245"/>
                  </a:lnTo>
                  <a:lnTo>
                    <a:pt x="1253" y="1238"/>
                  </a:lnTo>
                  <a:lnTo>
                    <a:pt x="1230" y="1230"/>
                  </a:lnTo>
                  <a:lnTo>
                    <a:pt x="1208" y="1221"/>
                  </a:lnTo>
                  <a:lnTo>
                    <a:pt x="1186" y="1211"/>
                  </a:lnTo>
                  <a:lnTo>
                    <a:pt x="1165" y="1200"/>
                  </a:lnTo>
                  <a:lnTo>
                    <a:pt x="1145" y="1188"/>
                  </a:lnTo>
                  <a:lnTo>
                    <a:pt x="1125" y="1175"/>
                  </a:lnTo>
                  <a:lnTo>
                    <a:pt x="1105" y="1161"/>
                  </a:lnTo>
                  <a:lnTo>
                    <a:pt x="1086" y="1146"/>
                  </a:lnTo>
                  <a:lnTo>
                    <a:pt x="1068" y="1129"/>
                  </a:lnTo>
                  <a:lnTo>
                    <a:pt x="1051" y="1112"/>
                  </a:lnTo>
                  <a:lnTo>
                    <a:pt x="1035" y="1094"/>
                  </a:lnTo>
                  <a:lnTo>
                    <a:pt x="1020" y="1076"/>
                  </a:lnTo>
                  <a:lnTo>
                    <a:pt x="1006" y="1056"/>
                  </a:lnTo>
                  <a:lnTo>
                    <a:pt x="992" y="1035"/>
                  </a:lnTo>
                  <a:lnTo>
                    <a:pt x="979" y="1013"/>
                  </a:lnTo>
                  <a:lnTo>
                    <a:pt x="967" y="989"/>
                  </a:lnTo>
                  <a:lnTo>
                    <a:pt x="957" y="966"/>
                  </a:lnTo>
                  <a:lnTo>
                    <a:pt x="948" y="941"/>
                  </a:lnTo>
                  <a:lnTo>
                    <a:pt x="940" y="915"/>
                  </a:lnTo>
                  <a:lnTo>
                    <a:pt x="933" y="889"/>
                  </a:lnTo>
                  <a:lnTo>
                    <a:pt x="928" y="860"/>
                  </a:lnTo>
                  <a:lnTo>
                    <a:pt x="924" y="831"/>
                  </a:lnTo>
                  <a:lnTo>
                    <a:pt x="921" y="801"/>
                  </a:lnTo>
                  <a:lnTo>
                    <a:pt x="920" y="771"/>
                  </a:lnTo>
                  <a:lnTo>
                    <a:pt x="920" y="771"/>
                  </a:lnTo>
                  <a:lnTo>
                    <a:pt x="920" y="743"/>
                  </a:lnTo>
                  <a:lnTo>
                    <a:pt x="921" y="715"/>
                  </a:lnTo>
                  <a:lnTo>
                    <a:pt x="923" y="689"/>
                  </a:lnTo>
                  <a:lnTo>
                    <a:pt x="927" y="663"/>
                  </a:lnTo>
                  <a:lnTo>
                    <a:pt x="931" y="638"/>
                  </a:lnTo>
                  <a:lnTo>
                    <a:pt x="936" y="614"/>
                  </a:lnTo>
                  <a:lnTo>
                    <a:pt x="941" y="589"/>
                  </a:lnTo>
                  <a:lnTo>
                    <a:pt x="948" y="565"/>
                  </a:lnTo>
                  <a:lnTo>
                    <a:pt x="955" y="543"/>
                  </a:lnTo>
                  <a:lnTo>
                    <a:pt x="962" y="520"/>
                  </a:lnTo>
                  <a:lnTo>
                    <a:pt x="970" y="498"/>
                  </a:lnTo>
                  <a:lnTo>
                    <a:pt x="979" y="477"/>
                  </a:lnTo>
                  <a:lnTo>
                    <a:pt x="998" y="435"/>
                  </a:lnTo>
                  <a:lnTo>
                    <a:pt x="1017" y="396"/>
                  </a:lnTo>
                  <a:lnTo>
                    <a:pt x="1036" y="358"/>
                  </a:lnTo>
                  <a:lnTo>
                    <a:pt x="1056" y="321"/>
                  </a:lnTo>
                  <a:lnTo>
                    <a:pt x="1074" y="286"/>
                  </a:lnTo>
                  <a:lnTo>
                    <a:pt x="1092" y="252"/>
                  </a:lnTo>
                  <a:lnTo>
                    <a:pt x="1107" y="219"/>
                  </a:lnTo>
                  <a:lnTo>
                    <a:pt x="1121" y="186"/>
                  </a:lnTo>
                  <a:lnTo>
                    <a:pt x="1127" y="171"/>
                  </a:lnTo>
                  <a:lnTo>
                    <a:pt x="1132" y="155"/>
                  </a:lnTo>
                  <a:lnTo>
                    <a:pt x="1136" y="140"/>
                  </a:lnTo>
                  <a:lnTo>
                    <a:pt x="1139" y="125"/>
                  </a:lnTo>
                  <a:lnTo>
                    <a:pt x="1139" y="125"/>
                  </a:lnTo>
                  <a:lnTo>
                    <a:pt x="1139" y="120"/>
                  </a:lnTo>
                  <a:lnTo>
                    <a:pt x="1138" y="116"/>
                  </a:lnTo>
                  <a:lnTo>
                    <a:pt x="1136" y="111"/>
                  </a:lnTo>
                  <a:lnTo>
                    <a:pt x="1133" y="107"/>
                  </a:lnTo>
                  <a:lnTo>
                    <a:pt x="1129" y="103"/>
                  </a:lnTo>
                  <a:lnTo>
                    <a:pt x="1124" y="99"/>
                  </a:lnTo>
                  <a:lnTo>
                    <a:pt x="1110" y="91"/>
                  </a:lnTo>
                  <a:lnTo>
                    <a:pt x="1093" y="84"/>
                  </a:lnTo>
                  <a:lnTo>
                    <a:pt x="1073" y="78"/>
                  </a:lnTo>
                  <a:lnTo>
                    <a:pt x="1050" y="71"/>
                  </a:lnTo>
                  <a:lnTo>
                    <a:pt x="1024" y="66"/>
                  </a:lnTo>
                  <a:lnTo>
                    <a:pt x="996" y="61"/>
                  </a:lnTo>
                  <a:lnTo>
                    <a:pt x="964" y="57"/>
                  </a:lnTo>
                  <a:lnTo>
                    <a:pt x="931" y="53"/>
                  </a:lnTo>
                  <a:lnTo>
                    <a:pt x="896" y="49"/>
                  </a:lnTo>
                  <a:lnTo>
                    <a:pt x="821" y="43"/>
                  </a:lnTo>
                  <a:lnTo>
                    <a:pt x="744" y="38"/>
                  </a:lnTo>
                  <a:lnTo>
                    <a:pt x="664" y="35"/>
                  </a:lnTo>
                  <a:lnTo>
                    <a:pt x="585" y="33"/>
                  </a:lnTo>
                  <a:lnTo>
                    <a:pt x="507" y="31"/>
                  </a:lnTo>
                  <a:lnTo>
                    <a:pt x="434" y="30"/>
                  </a:lnTo>
                  <a:lnTo>
                    <a:pt x="312" y="30"/>
                  </a:lnTo>
                  <a:lnTo>
                    <a:pt x="233" y="30"/>
                  </a:lnTo>
                  <a:lnTo>
                    <a:pt x="233" y="30"/>
                  </a:lnTo>
                  <a:lnTo>
                    <a:pt x="106" y="31"/>
                  </a:lnTo>
                  <a:lnTo>
                    <a:pt x="0" y="30"/>
                  </a:lnTo>
                  <a:lnTo>
                    <a:pt x="0" y="30"/>
                  </a:lnTo>
                  <a:close/>
                </a:path>
              </a:pathLst>
            </a:custGeom>
            <a:solidFill>
              <a:schemeClr val="tx2">
                <a:lumMod val="20000"/>
                <a:lumOff val="80000"/>
              </a:schemeClr>
            </a:solidFill>
            <a:ln w="9525">
              <a:solidFill>
                <a:schemeClr val="bg1"/>
              </a:solidFill>
              <a:round/>
            </a:ln>
          </p:spPr>
          <p:txBody>
            <a:bodyPr anchor="ctr"/>
            <a:lstStyle/>
            <a:p>
              <a:pPr algn="ctr"/>
              <a:endParaRPr/>
            </a:p>
          </p:txBody>
        </p:sp>
        <p:sp>
          <p:nvSpPr>
            <p:cNvPr id="68" name="Freeform: Shape 70"/>
            <p:cNvSpPr/>
            <p:nvPr/>
          </p:nvSpPr>
          <p:spPr bwMode="auto">
            <a:xfrm>
              <a:off x="3819576" y="4217073"/>
              <a:ext cx="821486" cy="1115771"/>
            </a:xfrm>
            <a:custGeom>
              <a:avLst/>
              <a:gdLst>
                <a:gd name="T0" fmla="*/ 2322 w 2947"/>
                <a:gd name="T1" fmla="*/ 1161 h 4003"/>
                <a:gd name="T2" fmla="*/ 1897 w 2947"/>
                <a:gd name="T3" fmla="*/ 1111 h 4003"/>
                <a:gd name="T4" fmla="*/ 1751 w 2947"/>
                <a:gd name="T5" fmla="*/ 1041 h 4003"/>
                <a:gd name="T6" fmla="*/ 1714 w 2947"/>
                <a:gd name="T7" fmla="*/ 955 h 4003"/>
                <a:gd name="T8" fmla="*/ 1776 w 2947"/>
                <a:gd name="T9" fmla="*/ 811 h 4003"/>
                <a:gd name="T10" fmla="*/ 1911 w 2947"/>
                <a:gd name="T11" fmla="*/ 604 h 4003"/>
                <a:gd name="T12" fmla="*/ 1946 w 2947"/>
                <a:gd name="T13" fmla="*/ 386 h 4003"/>
                <a:gd name="T14" fmla="*/ 1899 w 2947"/>
                <a:gd name="T15" fmla="*/ 225 h 4003"/>
                <a:gd name="T16" fmla="*/ 1777 w 2947"/>
                <a:gd name="T17" fmla="*/ 94 h 4003"/>
                <a:gd name="T18" fmla="*/ 1609 w 2947"/>
                <a:gd name="T19" fmla="*/ 18 h 4003"/>
                <a:gd name="T20" fmla="*/ 1423 w 2947"/>
                <a:gd name="T21" fmla="*/ 2 h 4003"/>
                <a:gd name="T22" fmla="*/ 1246 w 2947"/>
                <a:gd name="T23" fmla="*/ 49 h 4003"/>
                <a:gd name="T24" fmla="*/ 1110 w 2947"/>
                <a:gd name="T25" fmla="*/ 164 h 4003"/>
                <a:gd name="T26" fmla="*/ 1041 w 2947"/>
                <a:gd name="T27" fmla="*/ 349 h 4003"/>
                <a:gd name="T28" fmla="*/ 1066 w 2947"/>
                <a:gd name="T29" fmla="*/ 549 h 4003"/>
                <a:gd name="T30" fmla="*/ 1203 w 2947"/>
                <a:gd name="T31" fmla="*/ 831 h 4003"/>
                <a:gd name="T32" fmla="*/ 1228 w 2947"/>
                <a:gd name="T33" fmla="*/ 982 h 4003"/>
                <a:gd name="T34" fmla="*/ 1179 w 2947"/>
                <a:gd name="T35" fmla="*/ 1045 h 4003"/>
                <a:gd name="T36" fmla="*/ 1048 w 2947"/>
                <a:gd name="T37" fmla="*/ 1083 h 4003"/>
                <a:gd name="T38" fmla="*/ 258 w 2947"/>
                <a:gd name="T39" fmla="*/ 1101 h 4003"/>
                <a:gd name="T40" fmla="*/ 8 w 2947"/>
                <a:gd name="T41" fmla="*/ 1645 h 4003"/>
                <a:gd name="T42" fmla="*/ 58 w 2947"/>
                <a:gd name="T43" fmla="*/ 1981 h 4003"/>
                <a:gd name="T44" fmla="*/ 121 w 2947"/>
                <a:gd name="T45" fmla="*/ 2083 h 4003"/>
                <a:gd name="T46" fmla="*/ 212 w 2947"/>
                <a:gd name="T47" fmla="*/ 2112 h 4003"/>
                <a:gd name="T48" fmla="*/ 488 w 2947"/>
                <a:gd name="T49" fmla="*/ 2031 h 4003"/>
                <a:gd name="T50" fmla="*/ 719 w 2947"/>
                <a:gd name="T51" fmla="*/ 2016 h 4003"/>
                <a:gd name="T52" fmla="*/ 865 w 2947"/>
                <a:gd name="T53" fmla="*/ 2065 h 4003"/>
                <a:gd name="T54" fmla="*/ 987 w 2947"/>
                <a:gd name="T55" fmla="*/ 2171 h 4003"/>
                <a:gd name="T56" fmla="*/ 1060 w 2947"/>
                <a:gd name="T57" fmla="*/ 2315 h 4003"/>
                <a:gd name="T58" fmla="*/ 1079 w 2947"/>
                <a:gd name="T59" fmla="*/ 2533 h 4003"/>
                <a:gd name="T60" fmla="*/ 1037 w 2947"/>
                <a:gd name="T61" fmla="*/ 2689 h 4003"/>
                <a:gd name="T62" fmla="*/ 947 w 2947"/>
                <a:gd name="T63" fmla="*/ 2817 h 4003"/>
                <a:gd name="T64" fmla="*/ 810 w 2947"/>
                <a:gd name="T65" fmla="*/ 2899 h 4003"/>
                <a:gd name="T66" fmla="*/ 613 w 2947"/>
                <a:gd name="T67" fmla="*/ 2915 h 4003"/>
                <a:gd name="T68" fmla="*/ 387 w 2947"/>
                <a:gd name="T69" fmla="*/ 2839 h 4003"/>
                <a:gd name="T70" fmla="*/ 186 w 2947"/>
                <a:gd name="T71" fmla="*/ 2658 h 4003"/>
                <a:gd name="T72" fmla="*/ 104 w 2947"/>
                <a:gd name="T73" fmla="*/ 2641 h 4003"/>
                <a:gd name="T74" fmla="*/ 28 w 2947"/>
                <a:gd name="T75" fmla="*/ 2765 h 4003"/>
                <a:gd name="T76" fmla="*/ 2 w 2947"/>
                <a:gd name="T77" fmla="*/ 3099 h 4003"/>
                <a:gd name="T78" fmla="*/ 2917 w 2947"/>
                <a:gd name="T79" fmla="*/ 4003 h 4003"/>
                <a:gd name="T80" fmla="*/ 2922 w 2947"/>
                <a:gd name="T81" fmla="*/ 3055 h 4003"/>
                <a:gd name="T82" fmla="*/ 2891 w 2947"/>
                <a:gd name="T83" fmla="*/ 2899 h 4003"/>
                <a:gd name="T84" fmla="*/ 2831 w 2947"/>
                <a:gd name="T85" fmla="*/ 2864 h 4003"/>
                <a:gd name="T86" fmla="*/ 2613 w 2947"/>
                <a:gd name="T87" fmla="*/ 2921 h 4003"/>
                <a:gd name="T88" fmla="*/ 2259 w 2947"/>
                <a:gd name="T89" fmla="*/ 3003 h 4003"/>
                <a:gd name="T90" fmla="*/ 2022 w 2947"/>
                <a:gd name="T91" fmla="*/ 2969 h 4003"/>
                <a:gd name="T92" fmla="*/ 1842 w 2947"/>
                <a:gd name="T93" fmla="*/ 2784 h 4003"/>
                <a:gd name="T94" fmla="*/ 1776 w 2947"/>
                <a:gd name="T95" fmla="*/ 2532 h 4003"/>
                <a:gd name="T96" fmla="*/ 1821 w 2947"/>
                <a:gd name="T97" fmla="*/ 2259 h 4003"/>
                <a:gd name="T98" fmla="*/ 1973 w 2947"/>
                <a:gd name="T99" fmla="*/ 2069 h 4003"/>
                <a:gd name="T100" fmla="*/ 2098 w 2947"/>
                <a:gd name="T101" fmla="*/ 2021 h 4003"/>
                <a:gd name="T102" fmla="*/ 2235 w 2947"/>
                <a:gd name="T103" fmla="*/ 2018 h 4003"/>
                <a:gd name="T104" fmla="*/ 2435 w 2947"/>
                <a:gd name="T105" fmla="*/ 2090 h 4003"/>
                <a:gd name="T106" fmla="*/ 2756 w 2947"/>
                <a:gd name="T107" fmla="*/ 2308 h 4003"/>
                <a:gd name="T108" fmla="*/ 2831 w 2947"/>
                <a:gd name="T109" fmla="*/ 2316 h 4003"/>
                <a:gd name="T110" fmla="*/ 2917 w 2947"/>
                <a:gd name="T111" fmla="*/ 2243 h 4003"/>
                <a:gd name="T112" fmla="*/ 2927 w 2947"/>
                <a:gd name="T113" fmla="*/ 1151 h 4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47" h="4003">
                  <a:moveTo>
                    <a:pt x="2927" y="1151"/>
                  </a:moveTo>
                  <a:lnTo>
                    <a:pt x="2927" y="1151"/>
                  </a:lnTo>
                  <a:lnTo>
                    <a:pt x="2801" y="1156"/>
                  </a:lnTo>
                  <a:lnTo>
                    <a:pt x="2719" y="1159"/>
                  </a:lnTo>
                  <a:lnTo>
                    <a:pt x="2628" y="1161"/>
                  </a:lnTo>
                  <a:lnTo>
                    <a:pt x="2529" y="1163"/>
                  </a:lnTo>
                  <a:lnTo>
                    <a:pt x="2427" y="1163"/>
                  </a:lnTo>
                  <a:lnTo>
                    <a:pt x="2375" y="1162"/>
                  </a:lnTo>
                  <a:lnTo>
                    <a:pt x="2322" y="1161"/>
                  </a:lnTo>
                  <a:lnTo>
                    <a:pt x="2270" y="1159"/>
                  </a:lnTo>
                  <a:lnTo>
                    <a:pt x="2219" y="1157"/>
                  </a:lnTo>
                  <a:lnTo>
                    <a:pt x="2168" y="1153"/>
                  </a:lnTo>
                  <a:lnTo>
                    <a:pt x="2118" y="1148"/>
                  </a:lnTo>
                  <a:lnTo>
                    <a:pt x="2069" y="1143"/>
                  </a:lnTo>
                  <a:lnTo>
                    <a:pt x="2023" y="1136"/>
                  </a:lnTo>
                  <a:lnTo>
                    <a:pt x="1979" y="1129"/>
                  </a:lnTo>
                  <a:lnTo>
                    <a:pt x="1936" y="1120"/>
                  </a:lnTo>
                  <a:lnTo>
                    <a:pt x="1897" y="1111"/>
                  </a:lnTo>
                  <a:lnTo>
                    <a:pt x="1861" y="1100"/>
                  </a:lnTo>
                  <a:lnTo>
                    <a:pt x="1844" y="1094"/>
                  </a:lnTo>
                  <a:lnTo>
                    <a:pt x="1828" y="1087"/>
                  </a:lnTo>
                  <a:lnTo>
                    <a:pt x="1813" y="1081"/>
                  </a:lnTo>
                  <a:lnTo>
                    <a:pt x="1798" y="1073"/>
                  </a:lnTo>
                  <a:lnTo>
                    <a:pt x="1784" y="1066"/>
                  </a:lnTo>
                  <a:lnTo>
                    <a:pt x="1772" y="1058"/>
                  </a:lnTo>
                  <a:lnTo>
                    <a:pt x="1761" y="1050"/>
                  </a:lnTo>
                  <a:lnTo>
                    <a:pt x="1751" y="1041"/>
                  </a:lnTo>
                  <a:lnTo>
                    <a:pt x="1742" y="1032"/>
                  </a:lnTo>
                  <a:lnTo>
                    <a:pt x="1734" y="1023"/>
                  </a:lnTo>
                  <a:lnTo>
                    <a:pt x="1728" y="1012"/>
                  </a:lnTo>
                  <a:lnTo>
                    <a:pt x="1722" y="1001"/>
                  </a:lnTo>
                  <a:lnTo>
                    <a:pt x="1718" y="991"/>
                  </a:lnTo>
                  <a:lnTo>
                    <a:pt x="1716" y="979"/>
                  </a:lnTo>
                  <a:lnTo>
                    <a:pt x="1714" y="968"/>
                  </a:lnTo>
                  <a:lnTo>
                    <a:pt x="1714" y="955"/>
                  </a:lnTo>
                  <a:lnTo>
                    <a:pt x="1714" y="955"/>
                  </a:lnTo>
                  <a:lnTo>
                    <a:pt x="1716" y="940"/>
                  </a:lnTo>
                  <a:lnTo>
                    <a:pt x="1719" y="924"/>
                  </a:lnTo>
                  <a:lnTo>
                    <a:pt x="1723" y="910"/>
                  </a:lnTo>
                  <a:lnTo>
                    <a:pt x="1728" y="895"/>
                  </a:lnTo>
                  <a:lnTo>
                    <a:pt x="1734" y="880"/>
                  </a:lnTo>
                  <a:lnTo>
                    <a:pt x="1741" y="866"/>
                  </a:lnTo>
                  <a:lnTo>
                    <a:pt x="1749" y="852"/>
                  </a:lnTo>
                  <a:lnTo>
                    <a:pt x="1757" y="838"/>
                  </a:lnTo>
                  <a:lnTo>
                    <a:pt x="1776" y="811"/>
                  </a:lnTo>
                  <a:lnTo>
                    <a:pt x="1797" y="783"/>
                  </a:lnTo>
                  <a:lnTo>
                    <a:pt x="1819" y="755"/>
                  </a:lnTo>
                  <a:lnTo>
                    <a:pt x="1841" y="724"/>
                  </a:lnTo>
                  <a:lnTo>
                    <a:pt x="1863" y="693"/>
                  </a:lnTo>
                  <a:lnTo>
                    <a:pt x="1873" y="677"/>
                  </a:lnTo>
                  <a:lnTo>
                    <a:pt x="1883" y="660"/>
                  </a:lnTo>
                  <a:lnTo>
                    <a:pt x="1893" y="642"/>
                  </a:lnTo>
                  <a:lnTo>
                    <a:pt x="1902" y="624"/>
                  </a:lnTo>
                  <a:lnTo>
                    <a:pt x="1911" y="604"/>
                  </a:lnTo>
                  <a:lnTo>
                    <a:pt x="1919" y="584"/>
                  </a:lnTo>
                  <a:lnTo>
                    <a:pt x="1926" y="563"/>
                  </a:lnTo>
                  <a:lnTo>
                    <a:pt x="1932" y="541"/>
                  </a:lnTo>
                  <a:lnTo>
                    <a:pt x="1938" y="518"/>
                  </a:lnTo>
                  <a:lnTo>
                    <a:pt x="1942" y="495"/>
                  </a:lnTo>
                  <a:lnTo>
                    <a:pt x="1945" y="469"/>
                  </a:lnTo>
                  <a:lnTo>
                    <a:pt x="1947" y="442"/>
                  </a:lnTo>
                  <a:lnTo>
                    <a:pt x="1947" y="415"/>
                  </a:lnTo>
                  <a:lnTo>
                    <a:pt x="1946" y="386"/>
                  </a:lnTo>
                  <a:lnTo>
                    <a:pt x="1946" y="386"/>
                  </a:lnTo>
                  <a:lnTo>
                    <a:pt x="1944" y="364"/>
                  </a:lnTo>
                  <a:lnTo>
                    <a:pt x="1941" y="341"/>
                  </a:lnTo>
                  <a:lnTo>
                    <a:pt x="1936" y="320"/>
                  </a:lnTo>
                  <a:lnTo>
                    <a:pt x="1931" y="300"/>
                  </a:lnTo>
                  <a:lnTo>
                    <a:pt x="1924" y="280"/>
                  </a:lnTo>
                  <a:lnTo>
                    <a:pt x="1917" y="261"/>
                  </a:lnTo>
                  <a:lnTo>
                    <a:pt x="1908" y="243"/>
                  </a:lnTo>
                  <a:lnTo>
                    <a:pt x="1899" y="225"/>
                  </a:lnTo>
                  <a:lnTo>
                    <a:pt x="1889" y="207"/>
                  </a:lnTo>
                  <a:lnTo>
                    <a:pt x="1877" y="190"/>
                  </a:lnTo>
                  <a:lnTo>
                    <a:pt x="1865" y="175"/>
                  </a:lnTo>
                  <a:lnTo>
                    <a:pt x="1853" y="159"/>
                  </a:lnTo>
                  <a:lnTo>
                    <a:pt x="1839" y="145"/>
                  </a:lnTo>
                  <a:lnTo>
                    <a:pt x="1825" y="131"/>
                  </a:lnTo>
                  <a:lnTo>
                    <a:pt x="1810" y="118"/>
                  </a:lnTo>
                  <a:lnTo>
                    <a:pt x="1793" y="105"/>
                  </a:lnTo>
                  <a:lnTo>
                    <a:pt x="1777" y="94"/>
                  </a:lnTo>
                  <a:lnTo>
                    <a:pt x="1760" y="82"/>
                  </a:lnTo>
                  <a:lnTo>
                    <a:pt x="1743" y="71"/>
                  </a:lnTo>
                  <a:lnTo>
                    <a:pt x="1725" y="61"/>
                  </a:lnTo>
                  <a:lnTo>
                    <a:pt x="1707" y="52"/>
                  </a:lnTo>
                  <a:lnTo>
                    <a:pt x="1688" y="44"/>
                  </a:lnTo>
                  <a:lnTo>
                    <a:pt x="1668" y="36"/>
                  </a:lnTo>
                  <a:lnTo>
                    <a:pt x="1648" y="29"/>
                  </a:lnTo>
                  <a:lnTo>
                    <a:pt x="1629" y="23"/>
                  </a:lnTo>
                  <a:lnTo>
                    <a:pt x="1609" y="18"/>
                  </a:lnTo>
                  <a:lnTo>
                    <a:pt x="1588" y="13"/>
                  </a:lnTo>
                  <a:lnTo>
                    <a:pt x="1568" y="9"/>
                  </a:lnTo>
                  <a:lnTo>
                    <a:pt x="1548" y="6"/>
                  </a:lnTo>
                  <a:lnTo>
                    <a:pt x="1526" y="3"/>
                  </a:lnTo>
                  <a:lnTo>
                    <a:pt x="1505" y="2"/>
                  </a:lnTo>
                  <a:lnTo>
                    <a:pt x="1485" y="1"/>
                  </a:lnTo>
                  <a:lnTo>
                    <a:pt x="1464" y="0"/>
                  </a:lnTo>
                  <a:lnTo>
                    <a:pt x="1443" y="1"/>
                  </a:lnTo>
                  <a:lnTo>
                    <a:pt x="1423" y="2"/>
                  </a:lnTo>
                  <a:lnTo>
                    <a:pt x="1401" y="4"/>
                  </a:lnTo>
                  <a:lnTo>
                    <a:pt x="1381" y="7"/>
                  </a:lnTo>
                  <a:lnTo>
                    <a:pt x="1361" y="11"/>
                  </a:lnTo>
                  <a:lnTo>
                    <a:pt x="1341" y="15"/>
                  </a:lnTo>
                  <a:lnTo>
                    <a:pt x="1322" y="20"/>
                  </a:lnTo>
                  <a:lnTo>
                    <a:pt x="1303" y="26"/>
                  </a:lnTo>
                  <a:lnTo>
                    <a:pt x="1284" y="33"/>
                  </a:lnTo>
                  <a:lnTo>
                    <a:pt x="1264" y="41"/>
                  </a:lnTo>
                  <a:lnTo>
                    <a:pt x="1246" y="49"/>
                  </a:lnTo>
                  <a:lnTo>
                    <a:pt x="1229" y="59"/>
                  </a:lnTo>
                  <a:lnTo>
                    <a:pt x="1212" y="69"/>
                  </a:lnTo>
                  <a:lnTo>
                    <a:pt x="1195" y="81"/>
                  </a:lnTo>
                  <a:lnTo>
                    <a:pt x="1180" y="92"/>
                  </a:lnTo>
                  <a:lnTo>
                    <a:pt x="1164" y="105"/>
                  </a:lnTo>
                  <a:lnTo>
                    <a:pt x="1150" y="118"/>
                  </a:lnTo>
                  <a:lnTo>
                    <a:pt x="1136" y="133"/>
                  </a:lnTo>
                  <a:lnTo>
                    <a:pt x="1122" y="148"/>
                  </a:lnTo>
                  <a:lnTo>
                    <a:pt x="1110" y="164"/>
                  </a:lnTo>
                  <a:lnTo>
                    <a:pt x="1098" y="181"/>
                  </a:lnTo>
                  <a:lnTo>
                    <a:pt x="1088" y="198"/>
                  </a:lnTo>
                  <a:lnTo>
                    <a:pt x="1078" y="218"/>
                  </a:lnTo>
                  <a:lnTo>
                    <a:pt x="1069" y="237"/>
                  </a:lnTo>
                  <a:lnTo>
                    <a:pt x="1061" y="258"/>
                  </a:lnTo>
                  <a:lnTo>
                    <a:pt x="1055" y="279"/>
                  </a:lnTo>
                  <a:lnTo>
                    <a:pt x="1049" y="301"/>
                  </a:lnTo>
                  <a:lnTo>
                    <a:pt x="1044" y="324"/>
                  </a:lnTo>
                  <a:lnTo>
                    <a:pt x="1041" y="349"/>
                  </a:lnTo>
                  <a:lnTo>
                    <a:pt x="1038" y="374"/>
                  </a:lnTo>
                  <a:lnTo>
                    <a:pt x="1037" y="399"/>
                  </a:lnTo>
                  <a:lnTo>
                    <a:pt x="1037" y="399"/>
                  </a:lnTo>
                  <a:lnTo>
                    <a:pt x="1038" y="424"/>
                  </a:lnTo>
                  <a:lnTo>
                    <a:pt x="1040" y="449"/>
                  </a:lnTo>
                  <a:lnTo>
                    <a:pt x="1045" y="474"/>
                  </a:lnTo>
                  <a:lnTo>
                    <a:pt x="1051" y="499"/>
                  </a:lnTo>
                  <a:lnTo>
                    <a:pt x="1058" y="524"/>
                  </a:lnTo>
                  <a:lnTo>
                    <a:pt x="1066" y="549"/>
                  </a:lnTo>
                  <a:lnTo>
                    <a:pt x="1076" y="574"/>
                  </a:lnTo>
                  <a:lnTo>
                    <a:pt x="1087" y="598"/>
                  </a:lnTo>
                  <a:lnTo>
                    <a:pt x="1098" y="624"/>
                  </a:lnTo>
                  <a:lnTo>
                    <a:pt x="1109" y="648"/>
                  </a:lnTo>
                  <a:lnTo>
                    <a:pt x="1135" y="695"/>
                  </a:lnTo>
                  <a:lnTo>
                    <a:pt x="1159" y="742"/>
                  </a:lnTo>
                  <a:lnTo>
                    <a:pt x="1182" y="788"/>
                  </a:lnTo>
                  <a:lnTo>
                    <a:pt x="1193" y="810"/>
                  </a:lnTo>
                  <a:lnTo>
                    <a:pt x="1203" y="831"/>
                  </a:lnTo>
                  <a:lnTo>
                    <a:pt x="1211" y="852"/>
                  </a:lnTo>
                  <a:lnTo>
                    <a:pt x="1219" y="872"/>
                  </a:lnTo>
                  <a:lnTo>
                    <a:pt x="1225" y="893"/>
                  </a:lnTo>
                  <a:lnTo>
                    <a:pt x="1229" y="912"/>
                  </a:lnTo>
                  <a:lnTo>
                    <a:pt x="1232" y="931"/>
                  </a:lnTo>
                  <a:lnTo>
                    <a:pt x="1233" y="948"/>
                  </a:lnTo>
                  <a:lnTo>
                    <a:pt x="1232" y="965"/>
                  </a:lnTo>
                  <a:lnTo>
                    <a:pt x="1230" y="974"/>
                  </a:lnTo>
                  <a:lnTo>
                    <a:pt x="1228" y="982"/>
                  </a:lnTo>
                  <a:lnTo>
                    <a:pt x="1225" y="989"/>
                  </a:lnTo>
                  <a:lnTo>
                    <a:pt x="1222" y="997"/>
                  </a:lnTo>
                  <a:lnTo>
                    <a:pt x="1218" y="1004"/>
                  </a:lnTo>
                  <a:lnTo>
                    <a:pt x="1214" y="1012"/>
                  </a:lnTo>
                  <a:lnTo>
                    <a:pt x="1208" y="1020"/>
                  </a:lnTo>
                  <a:lnTo>
                    <a:pt x="1202" y="1026"/>
                  </a:lnTo>
                  <a:lnTo>
                    <a:pt x="1195" y="1033"/>
                  </a:lnTo>
                  <a:lnTo>
                    <a:pt x="1188" y="1039"/>
                  </a:lnTo>
                  <a:lnTo>
                    <a:pt x="1179" y="1045"/>
                  </a:lnTo>
                  <a:lnTo>
                    <a:pt x="1170" y="1051"/>
                  </a:lnTo>
                  <a:lnTo>
                    <a:pt x="1160" y="1057"/>
                  </a:lnTo>
                  <a:lnTo>
                    <a:pt x="1149" y="1062"/>
                  </a:lnTo>
                  <a:lnTo>
                    <a:pt x="1149" y="1062"/>
                  </a:lnTo>
                  <a:lnTo>
                    <a:pt x="1136" y="1067"/>
                  </a:lnTo>
                  <a:lnTo>
                    <a:pt x="1118" y="1071"/>
                  </a:lnTo>
                  <a:lnTo>
                    <a:pt x="1098" y="1076"/>
                  </a:lnTo>
                  <a:lnTo>
                    <a:pt x="1074" y="1079"/>
                  </a:lnTo>
                  <a:lnTo>
                    <a:pt x="1048" y="1083"/>
                  </a:lnTo>
                  <a:lnTo>
                    <a:pt x="1018" y="1086"/>
                  </a:lnTo>
                  <a:lnTo>
                    <a:pt x="950" y="1091"/>
                  </a:lnTo>
                  <a:lnTo>
                    <a:pt x="875" y="1095"/>
                  </a:lnTo>
                  <a:lnTo>
                    <a:pt x="792" y="1098"/>
                  </a:lnTo>
                  <a:lnTo>
                    <a:pt x="704" y="1101"/>
                  </a:lnTo>
                  <a:lnTo>
                    <a:pt x="614" y="1102"/>
                  </a:lnTo>
                  <a:lnTo>
                    <a:pt x="522" y="1102"/>
                  </a:lnTo>
                  <a:lnTo>
                    <a:pt x="431" y="1103"/>
                  </a:lnTo>
                  <a:lnTo>
                    <a:pt x="258" y="1101"/>
                  </a:lnTo>
                  <a:lnTo>
                    <a:pt x="110" y="1099"/>
                  </a:lnTo>
                  <a:lnTo>
                    <a:pt x="1" y="1098"/>
                  </a:lnTo>
                  <a:lnTo>
                    <a:pt x="1" y="1098"/>
                  </a:lnTo>
                  <a:lnTo>
                    <a:pt x="0" y="1190"/>
                  </a:lnTo>
                  <a:lnTo>
                    <a:pt x="0" y="1297"/>
                  </a:lnTo>
                  <a:lnTo>
                    <a:pt x="1" y="1411"/>
                  </a:lnTo>
                  <a:lnTo>
                    <a:pt x="3" y="1529"/>
                  </a:lnTo>
                  <a:lnTo>
                    <a:pt x="5" y="1588"/>
                  </a:lnTo>
                  <a:lnTo>
                    <a:pt x="8" y="1645"/>
                  </a:lnTo>
                  <a:lnTo>
                    <a:pt x="11" y="1701"/>
                  </a:lnTo>
                  <a:lnTo>
                    <a:pt x="15" y="1754"/>
                  </a:lnTo>
                  <a:lnTo>
                    <a:pt x="20" y="1803"/>
                  </a:lnTo>
                  <a:lnTo>
                    <a:pt x="26" y="1849"/>
                  </a:lnTo>
                  <a:lnTo>
                    <a:pt x="33" y="1890"/>
                  </a:lnTo>
                  <a:lnTo>
                    <a:pt x="41" y="1925"/>
                  </a:lnTo>
                  <a:lnTo>
                    <a:pt x="41" y="1925"/>
                  </a:lnTo>
                  <a:lnTo>
                    <a:pt x="52" y="1964"/>
                  </a:lnTo>
                  <a:lnTo>
                    <a:pt x="58" y="1981"/>
                  </a:lnTo>
                  <a:lnTo>
                    <a:pt x="65" y="1997"/>
                  </a:lnTo>
                  <a:lnTo>
                    <a:pt x="71" y="2011"/>
                  </a:lnTo>
                  <a:lnTo>
                    <a:pt x="78" y="2025"/>
                  </a:lnTo>
                  <a:lnTo>
                    <a:pt x="84" y="2037"/>
                  </a:lnTo>
                  <a:lnTo>
                    <a:pt x="91" y="2048"/>
                  </a:lnTo>
                  <a:lnTo>
                    <a:pt x="99" y="2058"/>
                  </a:lnTo>
                  <a:lnTo>
                    <a:pt x="106" y="2068"/>
                  </a:lnTo>
                  <a:lnTo>
                    <a:pt x="113" y="2076"/>
                  </a:lnTo>
                  <a:lnTo>
                    <a:pt x="121" y="2083"/>
                  </a:lnTo>
                  <a:lnTo>
                    <a:pt x="129" y="2090"/>
                  </a:lnTo>
                  <a:lnTo>
                    <a:pt x="137" y="2096"/>
                  </a:lnTo>
                  <a:lnTo>
                    <a:pt x="146" y="2100"/>
                  </a:lnTo>
                  <a:lnTo>
                    <a:pt x="155" y="2104"/>
                  </a:lnTo>
                  <a:lnTo>
                    <a:pt x="163" y="2107"/>
                  </a:lnTo>
                  <a:lnTo>
                    <a:pt x="172" y="2109"/>
                  </a:lnTo>
                  <a:lnTo>
                    <a:pt x="182" y="2111"/>
                  </a:lnTo>
                  <a:lnTo>
                    <a:pt x="191" y="2112"/>
                  </a:lnTo>
                  <a:lnTo>
                    <a:pt x="212" y="2112"/>
                  </a:lnTo>
                  <a:lnTo>
                    <a:pt x="232" y="2110"/>
                  </a:lnTo>
                  <a:lnTo>
                    <a:pt x="254" y="2106"/>
                  </a:lnTo>
                  <a:lnTo>
                    <a:pt x="276" y="2100"/>
                  </a:lnTo>
                  <a:lnTo>
                    <a:pt x="299" y="2093"/>
                  </a:lnTo>
                  <a:lnTo>
                    <a:pt x="323" y="2084"/>
                  </a:lnTo>
                  <a:lnTo>
                    <a:pt x="375" y="2066"/>
                  </a:lnTo>
                  <a:lnTo>
                    <a:pt x="429" y="2048"/>
                  </a:lnTo>
                  <a:lnTo>
                    <a:pt x="457" y="2039"/>
                  </a:lnTo>
                  <a:lnTo>
                    <a:pt x="488" y="2031"/>
                  </a:lnTo>
                  <a:lnTo>
                    <a:pt x="518" y="2023"/>
                  </a:lnTo>
                  <a:lnTo>
                    <a:pt x="549" y="2017"/>
                  </a:lnTo>
                  <a:lnTo>
                    <a:pt x="581" y="2013"/>
                  </a:lnTo>
                  <a:lnTo>
                    <a:pt x="615" y="2010"/>
                  </a:lnTo>
                  <a:lnTo>
                    <a:pt x="648" y="2010"/>
                  </a:lnTo>
                  <a:lnTo>
                    <a:pt x="666" y="2010"/>
                  </a:lnTo>
                  <a:lnTo>
                    <a:pt x="683" y="2012"/>
                  </a:lnTo>
                  <a:lnTo>
                    <a:pt x="701" y="2014"/>
                  </a:lnTo>
                  <a:lnTo>
                    <a:pt x="719" y="2016"/>
                  </a:lnTo>
                  <a:lnTo>
                    <a:pt x="738" y="2020"/>
                  </a:lnTo>
                  <a:lnTo>
                    <a:pt x="756" y="2024"/>
                  </a:lnTo>
                  <a:lnTo>
                    <a:pt x="774" y="2029"/>
                  </a:lnTo>
                  <a:lnTo>
                    <a:pt x="793" y="2035"/>
                  </a:lnTo>
                  <a:lnTo>
                    <a:pt x="812" y="2041"/>
                  </a:lnTo>
                  <a:lnTo>
                    <a:pt x="831" y="2049"/>
                  </a:lnTo>
                  <a:lnTo>
                    <a:pt x="831" y="2049"/>
                  </a:lnTo>
                  <a:lnTo>
                    <a:pt x="849" y="2057"/>
                  </a:lnTo>
                  <a:lnTo>
                    <a:pt x="865" y="2065"/>
                  </a:lnTo>
                  <a:lnTo>
                    <a:pt x="882" y="2075"/>
                  </a:lnTo>
                  <a:lnTo>
                    <a:pt x="897" y="2084"/>
                  </a:lnTo>
                  <a:lnTo>
                    <a:pt x="912" y="2096"/>
                  </a:lnTo>
                  <a:lnTo>
                    <a:pt x="926" y="2107"/>
                  </a:lnTo>
                  <a:lnTo>
                    <a:pt x="940" y="2119"/>
                  </a:lnTo>
                  <a:lnTo>
                    <a:pt x="952" y="2131"/>
                  </a:lnTo>
                  <a:lnTo>
                    <a:pt x="965" y="2144"/>
                  </a:lnTo>
                  <a:lnTo>
                    <a:pt x="976" y="2158"/>
                  </a:lnTo>
                  <a:lnTo>
                    <a:pt x="987" y="2171"/>
                  </a:lnTo>
                  <a:lnTo>
                    <a:pt x="998" y="2186"/>
                  </a:lnTo>
                  <a:lnTo>
                    <a:pt x="1008" y="2201"/>
                  </a:lnTo>
                  <a:lnTo>
                    <a:pt x="1018" y="2216"/>
                  </a:lnTo>
                  <a:lnTo>
                    <a:pt x="1026" y="2232"/>
                  </a:lnTo>
                  <a:lnTo>
                    <a:pt x="1034" y="2248"/>
                  </a:lnTo>
                  <a:lnTo>
                    <a:pt x="1041" y="2265"/>
                  </a:lnTo>
                  <a:lnTo>
                    <a:pt x="1048" y="2281"/>
                  </a:lnTo>
                  <a:lnTo>
                    <a:pt x="1054" y="2298"/>
                  </a:lnTo>
                  <a:lnTo>
                    <a:pt x="1060" y="2315"/>
                  </a:lnTo>
                  <a:lnTo>
                    <a:pt x="1065" y="2333"/>
                  </a:lnTo>
                  <a:lnTo>
                    <a:pt x="1069" y="2350"/>
                  </a:lnTo>
                  <a:lnTo>
                    <a:pt x="1073" y="2369"/>
                  </a:lnTo>
                  <a:lnTo>
                    <a:pt x="1076" y="2387"/>
                  </a:lnTo>
                  <a:lnTo>
                    <a:pt x="1078" y="2405"/>
                  </a:lnTo>
                  <a:lnTo>
                    <a:pt x="1080" y="2423"/>
                  </a:lnTo>
                  <a:lnTo>
                    <a:pt x="1082" y="2459"/>
                  </a:lnTo>
                  <a:lnTo>
                    <a:pt x="1082" y="2496"/>
                  </a:lnTo>
                  <a:lnTo>
                    <a:pt x="1079" y="2533"/>
                  </a:lnTo>
                  <a:lnTo>
                    <a:pt x="1077" y="2551"/>
                  </a:lnTo>
                  <a:lnTo>
                    <a:pt x="1074" y="2568"/>
                  </a:lnTo>
                  <a:lnTo>
                    <a:pt x="1070" y="2586"/>
                  </a:lnTo>
                  <a:lnTo>
                    <a:pt x="1066" y="2604"/>
                  </a:lnTo>
                  <a:lnTo>
                    <a:pt x="1062" y="2622"/>
                  </a:lnTo>
                  <a:lnTo>
                    <a:pt x="1056" y="2639"/>
                  </a:lnTo>
                  <a:lnTo>
                    <a:pt x="1050" y="2656"/>
                  </a:lnTo>
                  <a:lnTo>
                    <a:pt x="1044" y="2672"/>
                  </a:lnTo>
                  <a:lnTo>
                    <a:pt x="1037" y="2689"/>
                  </a:lnTo>
                  <a:lnTo>
                    <a:pt x="1029" y="2705"/>
                  </a:lnTo>
                  <a:lnTo>
                    <a:pt x="1021" y="2720"/>
                  </a:lnTo>
                  <a:lnTo>
                    <a:pt x="1013" y="2735"/>
                  </a:lnTo>
                  <a:lnTo>
                    <a:pt x="1003" y="2750"/>
                  </a:lnTo>
                  <a:lnTo>
                    <a:pt x="992" y="2765"/>
                  </a:lnTo>
                  <a:lnTo>
                    <a:pt x="982" y="2779"/>
                  </a:lnTo>
                  <a:lnTo>
                    <a:pt x="971" y="2792"/>
                  </a:lnTo>
                  <a:lnTo>
                    <a:pt x="959" y="2805"/>
                  </a:lnTo>
                  <a:lnTo>
                    <a:pt x="947" y="2817"/>
                  </a:lnTo>
                  <a:lnTo>
                    <a:pt x="934" y="2829"/>
                  </a:lnTo>
                  <a:lnTo>
                    <a:pt x="921" y="2840"/>
                  </a:lnTo>
                  <a:lnTo>
                    <a:pt x="907" y="2850"/>
                  </a:lnTo>
                  <a:lnTo>
                    <a:pt x="892" y="2860"/>
                  </a:lnTo>
                  <a:lnTo>
                    <a:pt x="877" y="2869"/>
                  </a:lnTo>
                  <a:lnTo>
                    <a:pt x="861" y="2878"/>
                  </a:lnTo>
                  <a:lnTo>
                    <a:pt x="844" y="2885"/>
                  </a:lnTo>
                  <a:lnTo>
                    <a:pt x="828" y="2893"/>
                  </a:lnTo>
                  <a:lnTo>
                    <a:pt x="810" y="2899"/>
                  </a:lnTo>
                  <a:lnTo>
                    <a:pt x="792" y="2904"/>
                  </a:lnTo>
                  <a:lnTo>
                    <a:pt x="774" y="2909"/>
                  </a:lnTo>
                  <a:lnTo>
                    <a:pt x="755" y="2912"/>
                  </a:lnTo>
                  <a:lnTo>
                    <a:pt x="735" y="2915"/>
                  </a:lnTo>
                  <a:lnTo>
                    <a:pt x="714" y="2916"/>
                  </a:lnTo>
                  <a:lnTo>
                    <a:pt x="714" y="2916"/>
                  </a:lnTo>
                  <a:lnTo>
                    <a:pt x="679" y="2918"/>
                  </a:lnTo>
                  <a:lnTo>
                    <a:pt x="645" y="2917"/>
                  </a:lnTo>
                  <a:lnTo>
                    <a:pt x="613" y="2915"/>
                  </a:lnTo>
                  <a:lnTo>
                    <a:pt x="582" y="2911"/>
                  </a:lnTo>
                  <a:lnTo>
                    <a:pt x="553" y="2906"/>
                  </a:lnTo>
                  <a:lnTo>
                    <a:pt x="525" y="2900"/>
                  </a:lnTo>
                  <a:lnTo>
                    <a:pt x="499" y="2892"/>
                  </a:lnTo>
                  <a:lnTo>
                    <a:pt x="474" y="2883"/>
                  </a:lnTo>
                  <a:lnTo>
                    <a:pt x="450" y="2873"/>
                  </a:lnTo>
                  <a:lnTo>
                    <a:pt x="428" y="2863"/>
                  </a:lnTo>
                  <a:lnTo>
                    <a:pt x="407" y="2851"/>
                  </a:lnTo>
                  <a:lnTo>
                    <a:pt x="387" y="2839"/>
                  </a:lnTo>
                  <a:lnTo>
                    <a:pt x="368" y="2827"/>
                  </a:lnTo>
                  <a:lnTo>
                    <a:pt x="350" y="2814"/>
                  </a:lnTo>
                  <a:lnTo>
                    <a:pt x="333" y="2801"/>
                  </a:lnTo>
                  <a:lnTo>
                    <a:pt x="316" y="2788"/>
                  </a:lnTo>
                  <a:lnTo>
                    <a:pt x="287" y="2761"/>
                  </a:lnTo>
                  <a:lnTo>
                    <a:pt x="261" y="2734"/>
                  </a:lnTo>
                  <a:lnTo>
                    <a:pt x="216" y="2686"/>
                  </a:lnTo>
                  <a:lnTo>
                    <a:pt x="196" y="2667"/>
                  </a:lnTo>
                  <a:lnTo>
                    <a:pt x="186" y="2658"/>
                  </a:lnTo>
                  <a:lnTo>
                    <a:pt x="178" y="2651"/>
                  </a:lnTo>
                  <a:lnTo>
                    <a:pt x="169" y="2645"/>
                  </a:lnTo>
                  <a:lnTo>
                    <a:pt x="160" y="2640"/>
                  </a:lnTo>
                  <a:lnTo>
                    <a:pt x="152" y="2637"/>
                  </a:lnTo>
                  <a:lnTo>
                    <a:pt x="144" y="2636"/>
                  </a:lnTo>
                  <a:lnTo>
                    <a:pt x="144" y="2636"/>
                  </a:lnTo>
                  <a:lnTo>
                    <a:pt x="129" y="2635"/>
                  </a:lnTo>
                  <a:lnTo>
                    <a:pt x="116" y="2637"/>
                  </a:lnTo>
                  <a:lnTo>
                    <a:pt x="104" y="2641"/>
                  </a:lnTo>
                  <a:lnTo>
                    <a:pt x="92" y="2647"/>
                  </a:lnTo>
                  <a:lnTo>
                    <a:pt x="82" y="2654"/>
                  </a:lnTo>
                  <a:lnTo>
                    <a:pt x="72" y="2664"/>
                  </a:lnTo>
                  <a:lnTo>
                    <a:pt x="62" y="2676"/>
                  </a:lnTo>
                  <a:lnTo>
                    <a:pt x="54" y="2690"/>
                  </a:lnTo>
                  <a:lnTo>
                    <a:pt x="46" y="2706"/>
                  </a:lnTo>
                  <a:lnTo>
                    <a:pt x="39" y="2724"/>
                  </a:lnTo>
                  <a:lnTo>
                    <a:pt x="33" y="2743"/>
                  </a:lnTo>
                  <a:lnTo>
                    <a:pt x="28" y="2765"/>
                  </a:lnTo>
                  <a:lnTo>
                    <a:pt x="23" y="2789"/>
                  </a:lnTo>
                  <a:lnTo>
                    <a:pt x="18" y="2814"/>
                  </a:lnTo>
                  <a:lnTo>
                    <a:pt x="15" y="2840"/>
                  </a:lnTo>
                  <a:lnTo>
                    <a:pt x="11" y="2869"/>
                  </a:lnTo>
                  <a:lnTo>
                    <a:pt x="11" y="2869"/>
                  </a:lnTo>
                  <a:lnTo>
                    <a:pt x="8" y="2917"/>
                  </a:lnTo>
                  <a:lnTo>
                    <a:pt x="5" y="2971"/>
                  </a:lnTo>
                  <a:lnTo>
                    <a:pt x="3" y="3033"/>
                  </a:lnTo>
                  <a:lnTo>
                    <a:pt x="2" y="3099"/>
                  </a:lnTo>
                  <a:lnTo>
                    <a:pt x="2" y="3170"/>
                  </a:lnTo>
                  <a:lnTo>
                    <a:pt x="3" y="3244"/>
                  </a:lnTo>
                  <a:lnTo>
                    <a:pt x="5" y="3401"/>
                  </a:lnTo>
                  <a:lnTo>
                    <a:pt x="9" y="3562"/>
                  </a:lnTo>
                  <a:lnTo>
                    <a:pt x="14" y="3721"/>
                  </a:lnTo>
                  <a:lnTo>
                    <a:pt x="17" y="3870"/>
                  </a:lnTo>
                  <a:lnTo>
                    <a:pt x="20" y="4003"/>
                  </a:lnTo>
                  <a:lnTo>
                    <a:pt x="2917" y="4003"/>
                  </a:lnTo>
                  <a:lnTo>
                    <a:pt x="2917" y="4003"/>
                  </a:lnTo>
                  <a:lnTo>
                    <a:pt x="2919" y="3885"/>
                  </a:lnTo>
                  <a:lnTo>
                    <a:pt x="2921" y="3746"/>
                  </a:lnTo>
                  <a:lnTo>
                    <a:pt x="2923" y="3596"/>
                  </a:lnTo>
                  <a:lnTo>
                    <a:pt x="2925" y="3444"/>
                  </a:lnTo>
                  <a:lnTo>
                    <a:pt x="2926" y="3297"/>
                  </a:lnTo>
                  <a:lnTo>
                    <a:pt x="2926" y="3228"/>
                  </a:lnTo>
                  <a:lnTo>
                    <a:pt x="2925" y="3164"/>
                  </a:lnTo>
                  <a:lnTo>
                    <a:pt x="2924" y="3106"/>
                  </a:lnTo>
                  <a:lnTo>
                    <a:pt x="2922" y="3055"/>
                  </a:lnTo>
                  <a:lnTo>
                    <a:pt x="2919" y="3011"/>
                  </a:lnTo>
                  <a:lnTo>
                    <a:pt x="2915" y="2977"/>
                  </a:lnTo>
                  <a:lnTo>
                    <a:pt x="2915" y="2977"/>
                  </a:lnTo>
                  <a:lnTo>
                    <a:pt x="2910" y="2949"/>
                  </a:lnTo>
                  <a:lnTo>
                    <a:pt x="2907" y="2937"/>
                  </a:lnTo>
                  <a:lnTo>
                    <a:pt x="2903" y="2926"/>
                  </a:lnTo>
                  <a:lnTo>
                    <a:pt x="2900" y="2916"/>
                  </a:lnTo>
                  <a:lnTo>
                    <a:pt x="2896" y="2907"/>
                  </a:lnTo>
                  <a:lnTo>
                    <a:pt x="2891" y="2899"/>
                  </a:lnTo>
                  <a:lnTo>
                    <a:pt x="2886" y="2892"/>
                  </a:lnTo>
                  <a:lnTo>
                    <a:pt x="2881" y="2885"/>
                  </a:lnTo>
                  <a:lnTo>
                    <a:pt x="2875" y="2880"/>
                  </a:lnTo>
                  <a:lnTo>
                    <a:pt x="2868" y="2875"/>
                  </a:lnTo>
                  <a:lnTo>
                    <a:pt x="2862" y="2871"/>
                  </a:lnTo>
                  <a:lnTo>
                    <a:pt x="2855" y="2869"/>
                  </a:lnTo>
                  <a:lnTo>
                    <a:pt x="2847" y="2866"/>
                  </a:lnTo>
                  <a:lnTo>
                    <a:pt x="2839" y="2865"/>
                  </a:lnTo>
                  <a:lnTo>
                    <a:pt x="2831" y="2864"/>
                  </a:lnTo>
                  <a:lnTo>
                    <a:pt x="2821" y="2864"/>
                  </a:lnTo>
                  <a:lnTo>
                    <a:pt x="2812" y="2865"/>
                  </a:lnTo>
                  <a:lnTo>
                    <a:pt x="2791" y="2867"/>
                  </a:lnTo>
                  <a:lnTo>
                    <a:pt x="2768" y="2872"/>
                  </a:lnTo>
                  <a:lnTo>
                    <a:pt x="2742" y="2879"/>
                  </a:lnTo>
                  <a:lnTo>
                    <a:pt x="2713" y="2888"/>
                  </a:lnTo>
                  <a:lnTo>
                    <a:pt x="2683" y="2898"/>
                  </a:lnTo>
                  <a:lnTo>
                    <a:pt x="2613" y="2921"/>
                  </a:lnTo>
                  <a:lnTo>
                    <a:pt x="2613" y="2921"/>
                  </a:lnTo>
                  <a:lnTo>
                    <a:pt x="2553" y="2939"/>
                  </a:lnTo>
                  <a:lnTo>
                    <a:pt x="2494" y="2957"/>
                  </a:lnTo>
                  <a:lnTo>
                    <a:pt x="2433" y="2972"/>
                  </a:lnTo>
                  <a:lnTo>
                    <a:pt x="2404" y="2979"/>
                  </a:lnTo>
                  <a:lnTo>
                    <a:pt x="2375" y="2986"/>
                  </a:lnTo>
                  <a:lnTo>
                    <a:pt x="2345" y="2992"/>
                  </a:lnTo>
                  <a:lnTo>
                    <a:pt x="2316" y="2996"/>
                  </a:lnTo>
                  <a:lnTo>
                    <a:pt x="2287" y="3000"/>
                  </a:lnTo>
                  <a:lnTo>
                    <a:pt x="2259" y="3003"/>
                  </a:lnTo>
                  <a:lnTo>
                    <a:pt x="2231" y="3005"/>
                  </a:lnTo>
                  <a:lnTo>
                    <a:pt x="2202" y="3005"/>
                  </a:lnTo>
                  <a:lnTo>
                    <a:pt x="2175" y="3005"/>
                  </a:lnTo>
                  <a:lnTo>
                    <a:pt x="2148" y="3003"/>
                  </a:lnTo>
                  <a:lnTo>
                    <a:pt x="2122" y="2999"/>
                  </a:lnTo>
                  <a:lnTo>
                    <a:pt x="2096" y="2994"/>
                  </a:lnTo>
                  <a:lnTo>
                    <a:pt x="2070" y="2988"/>
                  </a:lnTo>
                  <a:lnTo>
                    <a:pt x="2045" y="2979"/>
                  </a:lnTo>
                  <a:lnTo>
                    <a:pt x="2022" y="2969"/>
                  </a:lnTo>
                  <a:lnTo>
                    <a:pt x="1998" y="2957"/>
                  </a:lnTo>
                  <a:lnTo>
                    <a:pt x="1976" y="2943"/>
                  </a:lnTo>
                  <a:lnTo>
                    <a:pt x="1954" y="2927"/>
                  </a:lnTo>
                  <a:lnTo>
                    <a:pt x="1933" y="2909"/>
                  </a:lnTo>
                  <a:lnTo>
                    <a:pt x="1913" y="2888"/>
                  </a:lnTo>
                  <a:lnTo>
                    <a:pt x="1894" y="2866"/>
                  </a:lnTo>
                  <a:lnTo>
                    <a:pt x="1876" y="2841"/>
                  </a:lnTo>
                  <a:lnTo>
                    <a:pt x="1859" y="2813"/>
                  </a:lnTo>
                  <a:lnTo>
                    <a:pt x="1842" y="2784"/>
                  </a:lnTo>
                  <a:lnTo>
                    <a:pt x="1827" y="2750"/>
                  </a:lnTo>
                  <a:lnTo>
                    <a:pt x="1814" y="2715"/>
                  </a:lnTo>
                  <a:lnTo>
                    <a:pt x="1814" y="2715"/>
                  </a:lnTo>
                  <a:lnTo>
                    <a:pt x="1804" y="2686"/>
                  </a:lnTo>
                  <a:lnTo>
                    <a:pt x="1794" y="2656"/>
                  </a:lnTo>
                  <a:lnTo>
                    <a:pt x="1788" y="2626"/>
                  </a:lnTo>
                  <a:lnTo>
                    <a:pt x="1782" y="2594"/>
                  </a:lnTo>
                  <a:lnTo>
                    <a:pt x="1778" y="2563"/>
                  </a:lnTo>
                  <a:lnTo>
                    <a:pt x="1776" y="2532"/>
                  </a:lnTo>
                  <a:lnTo>
                    <a:pt x="1775" y="2501"/>
                  </a:lnTo>
                  <a:lnTo>
                    <a:pt x="1775" y="2468"/>
                  </a:lnTo>
                  <a:lnTo>
                    <a:pt x="1777" y="2437"/>
                  </a:lnTo>
                  <a:lnTo>
                    <a:pt x="1781" y="2407"/>
                  </a:lnTo>
                  <a:lnTo>
                    <a:pt x="1785" y="2376"/>
                  </a:lnTo>
                  <a:lnTo>
                    <a:pt x="1792" y="2345"/>
                  </a:lnTo>
                  <a:lnTo>
                    <a:pt x="1800" y="2316"/>
                  </a:lnTo>
                  <a:lnTo>
                    <a:pt x="1810" y="2287"/>
                  </a:lnTo>
                  <a:lnTo>
                    <a:pt x="1821" y="2259"/>
                  </a:lnTo>
                  <a:lnTo>
                    <a:pt x="1833" y="2232"/>
                  </a:lnTo>
                  <a:lnTo>
                    <a:pt x="1846" y="2205"/>
                  </a:lnTo>
                  <a:lnTo>
                    <a:pt x="1862" y="2181"/>
                  </a:lnTo>
                  <a:lnTo>
                    <a:pt x="1878" y="2157"/>
                  </a:lnTo>
                  <a:lnTo>
                    <a:pt x="1897" y="2135"/>
                  </a:lnTo>
                  <a:lnTo>
                    <a:pt x="1916" y="2114"/>
                  </a:lnTo>
                  <a:lnTo>
                    <a:pt x="1938" y="2095"/>
                  </a:lnTo>
                  <a:lnTo>
                    <a:pt x="1961" y="2077"/>
                  </a:lnTo>
                  <a:lnTo>
                    <a:pt x="1973" y="2069"/>
                  </a:lnTo>
                  <a:lnTo>
                    <a:pt x="1985" y="2062"/>
                  </a:lnTo>
                  <a:lnTo>
                    <a:pt x="1998" y="2055"/>
                  </a:lnTo>
                  <a:lnTo>
                    <a:pt x="2011" y="2048"/>
                  </a:lnTo>
                  <a:lnTo>
                    <a:pt x="2024" y="2042"/>
                  </a:lnTo>
                  <a:lnTo>
                    <a:pt x="2038" y="2037"/>
                  </a:lnTo>
                  <a:lnTo>
                    <a:pt x="2052" y="2032"/>
                  </a:lnTo>
                  <a:lnTo>
                    <a:pt x="2067" y="2028"/>
                  </a:lnTo>
                  <a:lnTo>
                    <a:pt x="2083" y="2024"/>
                  </a:lnTo>
                  <a:lnTo>
                    <a:pt x="2098" y="2021"/>
                  </a:lnTo>
                  <a:lnTo>
                    <a:pt x="2114" y="2018"/>
                  </a:lnTo>
                  <a:lnTo>
                    <a:pt x="2130" y="2016"/>
                  </a:lnTo>
                  <a:lnTo>
                    <a:pt x="2146" y="2015"/>
                  </a:lnTo>
                  <a:lnTo>
                    <a:pt x="2163" y="2014"/>
                  </a:lnTo>
                  <a:lnTo>
                    <a:pt x="2180" y="2014"/>
                  </a:lnTo>
                  <a:lnTo>
                    <a:pt x="2198" y="2015"/>
                  </a:lnTo>
                  <a:lnTo>
                    <a:pt x="2217" y="2016"/>
                  </a:lnTo>
                  <a:lnTo>
                    <a:pt x="2235" y="2018"/>
                  </a:lnTo>
                  <a:lnTo>
                    <a:pt x="2235" y="2018"/>
                  </a:lnTo>
                  <a:lnTo>
                    <a:pt x="2257" y="2022"/>
                  </a:lnTo>
                  <a:lnTo>
                    <a:pt x="2279" y="2026"/>
                  </a:lnTo>
                  <a:lnTo>
                    <a:pt x="2301" y="2032"/>
                  </a:lnTo>
                  <a:lnTo>
                    <a:pt x="2324" y="2040"/>
                  </a:lnTo>
                  <a:lnTo>
                    <a:pt x="2347" y="2048"/>
                  </a:lnTo>
                  <a:lnTo>
                    <a:pt x="2369" y="2057"/>
                  </a:lnTo>
                  <a:lnTo>
                    <a:pt x="2391" y="2067"/>
                  </a:lnTo>
                  <a:lnTo>
                    <a:pt x="2413" y="2077"/>
                  </a:lnTo>
                  <a:lnTo>
                    <a:pt x="2435" y="2090"/>
                  </a:lnTo>
                  <a:lnTo>
                    <a:pt x="2456" y="2101"/>
                  </a:lnTo>
                  <a:lnTo>
                    <a:pt x="2499" y="2126"/>
                  </a:lnTo>
                  <a:lnTo>
                    <a:pt x="2540" y="2153"/>
                  </a:lnTo>
                  <a:lnTo>
                    <a:pt x="2579" y="2179"/>
                  </a:lnTo>
                  <a:lnTo>
                    <a:pt x="2617" y="2206"/>
                  </a:lnTo>
                  <a:lnTo>
                    <a:pt x="2651" y="2232"/>
                  </a:lnTo>
                  <a:lnTo>
                    <a:pt x="2710" y="2276"/>
                  </a:lnTo>
                  <a:lnTo>
                    <a:pt x="2735" y="2294"/>
                  </a:lnTo>
                  <a:lnTo>
                    <a:pt x="2756" y="2308"/>
                  </a:lnTo>
                  <a:lnTo>
                    <a:pt x="2772" y="2317"/>
                  </a:lnTo>
                  <a:lnTo>
                    <a:pt x="2778" y="2319"/>
                  </a:lnTo>
                  <a:lnTo>
                    <a:pt x="2783" y="2320"/>
                  </a:lnTo>
                  <a:lnTo>
                    <a:pt x="2783" y="2320"/>
                  </a:lnTo>
                  <a:lnTo>
                    <a:pt x="2794" y="2321"/>
                  </a:lnTo>
                  <a:lnTo>
                    <a:pt x="2804" y="2320"/>
                  </a:lnTo>
                  <a:lnTo>
                    <a:pt x="2813" y="2319"/>
                  </a:lnTo>
                  <a:lnTo>
                    <a:pt x="2822" y="2318"/>
                  </a:lnTo>
                  <a:lnTo>
                    <a:pt x="2831" y="2316"/>
                  </a:lnTo>
                  <a:lnTo>
                    <a:pt x="2840" y="2313"/>
                  </a:lnTo>
                  <a:lnTo>
                    <a:pt x="2848" y="2310"/>
                  </a:lnTo>
                  <a:lnTo>
                    <a:pt x="2856" y="2306"/>
                  </a:lnTo>
                  <a:lnTo>
                    <a:pt x="2863" y="2302"/>
                  </a:lnTo>
                  <a:lnTo>
                    <a:pt x="2870" y="2297"/>
                  </a:lnTo>
                  <a:lnTo>
                    <a:pt x="2885" y="2286"/>
                  </a:lnTo>
                  <a:lnTo>
                    <a:pt x="2897" y="2273"/>
                  </a:lnTo>
                  <a:lnTo>
                    <a:pt x="2907" y="2259"/>
                  </a:lnTo>
                  <a:lnTo>
                    <a:pt x="2917" y="2243"/>
                  </a:lnTo>
                  <a:lnTo>
                    <a:pt x="2925" y="2226"/>
                  </a:lnTo>
                  <a:lnTo>
                    <a:pt x="2931" y="2207"/>
                  </a:lnTo>
                  <a:lnTo>
                    <a:pt x="2937" y="2188"/>
                  </a:lnTo>
                  <a:lnTo>
                    <a:pt x="2941" y="2168"/>
                  </a:lnTo>
                  <a:lnTo>
                    <a:pt x="2944" y="2148"/>
                  </a:lnTo>
                  <a:lnTo>
                    <a:pt x="2946" y="2127"/>
                  </a:lnTo>
                  <a:lnTo>
                    <a:pt x="2947" y="2107"/>
                  </a:lnTo>
                  <a:lnTo>
                    <a:pt x="2927" y="1151"/>
                  </a:lnTo>
                  <a:lnTo>
                    <a:pt x="2927" y="1151"/>
                  </a:lnTo>
                  <a:close/>
                </a:path>
              </a:pathLst>
            </a:custGeom>
            <a:solidFill>
              <a:schemeClr val="tx2">
                <a:lumMod val="20000"/>
                <a:lumOff val="80000"/>
              </a:schemeClr>
            </a:solidFill>
            <a:ln w="9525">
              <a:solidFill>
                <a:schemeClr val="bg1"/>
              </a:solidFill>
              <a:round/>
            </a:ln>
          </p:spPr>
          <p:txBody>
            <a:bodyPr anchor="ctr"/>
            <a:lstStyle/>
            <a:p>
              <a:pPr algn="ctr"/>
              <a:endParaRPr/>
            </a:p>
          </p:txBody>
        </p:sp>
        <p:sp>
          <p:nvSpPr>
            <p:cNvPr id="69" name="Freeform: Shape 65"/>
            <p:cNvSpPr/>
            <p:nvPr/>
          </p:nvSpPr>
          <p:spPr bwMode="auto">
            <a:xfrm>
              <a:off x="4327253" y="4529489"/>
              <a:ext cx="1475605" cy="803355"/>
            </a:xfrm>
            <a:custGeom>
              <a:avLst/>
              <a:gdLst>
                <a:gd name="T0" fmla="*/ 4039 w 5287"/>
                <a:gd name="T1" fmla="*/ 2631 h 2879"/>
                <a:gd name="T2" fmla="*/ 4058 w 5287"/>
                <a:gd name="T3" fmla="*/ 1921 h 2879"/>
                <a:gd name="T4" fmla="*/ 4110 w 5287"/>
                <a:gd name="T5" fmla="*/ 1733 h 2879"/>
                <a:gd name="T6" fmla="*/ 4173 w 5287"/>
                <a:gd name="T7" fmla="*/ 1691 h 2879"/>
                <a:gd name="T8" fmla="*/ 4315 w 5287"/>
                <a:gd name="T9" fmla="*/ 1746 h 2879"/>
                <a:gd name="T10" fmla="*/ 4663 w 5287"/>
                <a:gd name="T11" fmla="*/ 1909 h 2879"/>
                <a:gd name="T12" fmla="*/ 4856 w 5287"/>
                <a:gd name="T13" fmla="*/ 1925 h 2879"/>
                <a:gd name="T14" fmla="*/ 5060 w 5287"/>
                <a:gd name="T15" fmla="*/ 1872 h 2879"/>
                <a:gd name="T16" fmla="*/ 5214 w 5287"/>
                <a:gd name="T17" fmla="*/ 1739 h 2879"/>
                <a:gd name="T18" fmla="*/ 5282 w 5287"/>
                <a:gd name="T19" fmla="*/ 1559 h 2879"/>
                <a:gd name="T20" fmla="*/ 5275 w 5287"/>
                <a:gd name="T21" fmla="*/ 1361 h 2879"/>
                <a:gd name="T22" fmla="*/ 5202 w 5287"/>
                <a:gd name="T23" fmla="*/ 1178 h 2879"/>
                <a:gd name="T24" fmla="*/ 5070 w 5287"/>
                <a:gd name="T25" fmla="*/ 1039 h 2879"/>
                <a:gd name="T26" fmla="*/ 4888 w 5287"/>
                <a:gd name="T27" fmla="*/ 976 h 2879"/>
                <a:gd name="T28" fmla="*/ 4702 w 5287"/>
                <a:gd name="T29" fmla="*/ 1003 h 2879"/>
                <a:gd name="T30" fmla="*/ 4344 w 5287"/>
                <a:gd name="T31" fmla="*/ 1187 h 2879"/>
                <a:gd name="T32" fmla="*/ 4199 w 5287"/>
                <a:gd name="T33" fmla="*/ 1245 h 2879"/>
                <a:gd name="T34" fmla="*/ 4106 w 5287"/>
                <a:gd name="T35" fmla="*/ 1212 h 2879"/>
                <a:gd name="T36" fmla="*/ 4016 w 5287"/>
                <a:gd name="T37" fmla="*/ 1059 h 2879"/>
                <a:gd name="T38" fmla="*/ 3354 w 5287"/>
                <a:gd name="T39" fmla="*/ 1 h 2879"/>
                <a:gd name="T40" fmla="*/ 3037 w 5287"/>
                <a:gd name="T41" fmla="*/ 34 h 2879"/>
                <a:gd name="T42" fmla="*/ 2982 w 5287"/>
                <a:gd name="T43" fmla="*/ 105 h 2879"/>
                <a:gd name="T44" fmla="*/ 3018 w 5287"/>
                <a:gd name="T45" fmla="*/ 269 h 2879"/>
                <a:gd name="T46" fmla="*/ 3188 w 5287"/>
                <a:gd name="T47" fmla="*/ 650 h 2879"/>
                <a:gd name="T48" fmla="*/ 3223 w 5287"/>
                <a:gd name="T49" fmla="*/ 869 h 2879"/>
                <a:gd name="T50" fmla="*/ 3169 w 5287"/>
                <a:gd name="T51" fmla="*/ 1071 h 2879"/>
                <a:gd name="T52" fmla="*/ 3048 w 5287"/>
                <a:gd name="T53" fmla="*/ 1228 h 2879"/>
                <a:gd name="T54" fmla="*/ 2893 w 5287"/>
                <a:gd name="T55" fmla="*/ 1332 h 2879"/>
                <a:gd name="T56" fmla="*/ 2714 w 5287"/>
                <a:gd name="T57" fmla="*/ 1388 h 2879"/>
                <a:gd name="T58" fmla="*/ 2531 w 5287"/>
                <a:gd name="T59" fmla="*/ 1392 h 2879"/>
                <a:gd name="T60" fmla="*/ 2359 w 5287"/>
                <a:gd name="T61" fmla="*/ 1339 h 2879"/>
                <a:gd name="T62" fmla="*/ 2218 w 5287"/>
                <a:gd name="T63" fmla="*/ 1227 h 2879"/>
                <a:gd name="T64" fmla="*/ 2126 w 5287"/>
                <a:gd name="T65" fmla="*/ 1052 h 2879"/>
                <a:gd name="T66" fmla="*/ 2096 w 5287"/>
                <a:gd name="T67" fmla="*/ 849 h 2879"/>
                <a:gd name="T68" fmla="*/ 2164 w 5287"/>
                <a:gd name="T69" fmla="*/ 519 h 2879"/>
                <a:gd name="T70" fmla="*/ 2335 w 5287"/>
                <a:gd name="T71" fmla="*/ 173 h 2879"/>
                <a:gd name="T72" fmla="*/ 2339 w 5287"/>
                <a:gd name="T73" fmla="*/ 81 h 2879"/>
                <a:gd name="T74" fmla="*/ 2286 w 5287"/>
                <a:gd name="T75" fmla="*/ 45 h 2879"/>
                <a:gd name="T76" fmla="*/ 1953 w 5287"/>
                <a:gd name="T77" fmla="*/ 8 h 2879"/>
                <a:gd name="T78" fmla="*/ 1171 w 5287"/>
                <a:gd name="T79" fmla="*/ 1002 h 2879"/>
                <a:gd name="T80" fmla="*/ 1122 w 5287"/>
                <a:gd name="T81" fmla="*/ 1165 h 2879"/>
                <a:gd name="T82" fmla="*/ 1003 w 5287"/>
                <a:gd name="T83" fmla="*/ 1243 h 2879"/>
                <a:gd name="T84" fmla="*/ 890 w 5287"/>
                <a:gd name="T85" fmla="*/ 1214 h 2879"/>
                <a:gd name="T86" fmla="*/ 623 w 5287"/>
                <a:gd name="T87" fmla="*/ 1027 h 2879"/>
                <a:gd name="T88" fmla="*/ 405 w 5287"/>
                <a:gd name="T89" fmla="*/ 942 h 2879"/>
                <a:gd name="T90" fmla="*/ 208 w 5287"/>
                <a:gd name="T91" fmla="*/ 970 h 2879"/>
                <a:gd name="T92" fmla="*/ 77 w 5287"/>
                <a:gd name="T93" fmla="*/ 1086 h 2879"/>
                <a:gd name="T94" fmla="*/ 10 w 5287"/>
                <a:gd name="T95" fmla="*/ 1260 h 2879"/>
                <a:gd name="T96" fmla="*/ 6 w 5287"/>
                <a:gd name="T97" fmla="*/ 1455 h 2879"/>
                <a:gd name="T98" fmla="*/ 64 w 5287"/>
                <a:gd name="T99" fmla="*/ 1640 h 2879"/>
                <a:gd name="T100" fmla="*/ 184 w 5287"/>
                <a:gd name="T101" fmla="*/ 1778 h 2879"/>
                <a:gd name="T102" fmla="*/ 365 w 5287"/>
                <a:gd name="T103" fmla="*/ 1836 h 2879"/>
                <a:gd name="T104" fmla="*/ 630 w 5287"/>
                <a:gd name="T105" fmla="*/ 1795 h 2879"/>
                <a:gd name="T106" fmla="*/ 990 w 5287"/>
                <a:gd name="T107" fmla="*/ 1694 h 2879"/>
                <a:gd name="T108" fmla="*/ 1099 w 5287"/>
                <a:gd name="T109" fmla="*/ 1728 h 2879"/>
                <a:gd name="T110" fmla="*/ 1142 w 5287"/>
                <a:gd name="T111" fmla="*/ 1867 h 2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87" h="2879">
                  <a:moveTo>
                    <a:pt x="1147" y="2430"/>
                  </a:moveTo>
                  <a:lnTo>
                    <a:pt x="1147" y="2430"/>
                  </a:lnTo>
                  <a:lnTo>
                    <a:pt x="1144" y="2639"/>
                  </a:lnTo>
                  <a:lnTo>
                    <a:pt x="1141" y="2879"/>
                  </a:lnTo>
                  <a:lnTo>
                    <a:pt x="4039" y="2879"/>
                  </a:lnTo>
                  <a:lnTo>
                    <a:pt x="4039" y="2879"/>
                  </a:lnTo>
                  <a:lnTo>
                    <a:pt x="4039" y="2820"/>
                  </a:lnTo>
                  <a:lnTo>
                    <a:pt x="4039" y="2760"/>
                  </a:lnTo>
                  <a:lnTo>
                    <a:pt x="4039" y="2631"/>
                  </a:lnTo>
                  <a:lnTo>
                    <a:pt x="4037" y="2497"/>
                  </a:lnTo>
                  <a:lnTo>
                    <a:pt x="4037" y="2360"/>
                  </a:lnTo>
                  <a:lnTo>
                    <a:pt x="4037" y="2291"/>
                  </a:lnTo>
                  <a:lnTo>
                    <a:pt x="4038" y="2225"/>
                  </a:lnTo>
                  <a:lnTo>
                    <a:pt x="4040" y="2158"/>
                  </a:lnTo>
                  <a:lnTo>
                    <a:pt x="4042" y="2095"/>
                  </a:lnTo>
                  <a:lnTo>
                    <a:pt x="4046" y="2034"/>
                  </a:lnTo>
                  <a:lnTo>
                    <a:pt x="4051" y="1975"/>
                  </a:lnTo>
                  <a:lnTo>
                    <a:pt x="4058" y="1921"/>
                  </a:lnTo>
                  <a:lnTo>
                    <a:pt x="4066" y="1869"/>
                  </a:lnTo>
                  <a:lnTo>
                    <a:pt x="4066" y="1869"/>
                  </a:lnTo>
                  <a:lnTo>
                    <a:pt x="4074" y="1830"/>
                  </a:lnTo>
                  <a:lnTo>
                    <a:pt x="4083" y="1796"/>
                  </a:lnTo>
                  <a:lnTo>
                    <a:pt x="4088" y="1781"/>
                  </a:lnTo>
                  <a:lnTo>
                    <a:pt x="4093" y="1768"/>
                  </a:lnTo>
                  <a:lnTo>
                    <a:pt x="4098" y="1754"/>
                  </a:lnTo>
                  <a:lnTo>
                    <a:pt x="4104" y="1743"/>
                  </a:lnTo>
                  <a:lnTo>
                    <a:pt x="4110" y="1733"/>
                  </a:lnTo>
                  <a:lnTo>
                    <a:pt x="4116" y="1725"/>
                  </a:lnTo>
                  <a:lnTo>
                    <a:pt x="4122" y="1717"/>
                  </a:lnTo>
                  <a:lnTo>
                    <a:pt x="4128" y="1710"/>
                  </a:lnTo>
                  <a:lnTo>
                    <a:pt x="4136" y="1705"/>
                  </a:lnTo>
                  <a:lnTo>
                    <a:pt x="4143" y="1700"/>
                  </a:lnTo>
                  <a:lnTo>
                    <a:pt x="4150" y="1697"/>
                  </a:lnTo>
                  <a:lnTo>
                    <a:pt x="4158" y="1694"/>
                  </a:lnTo>
                  <a:lnTo>
                    <a:pt x="4165" y="1692"/>
                  </a:lnTo>
                  <a:lnTo>
                    <a:pt x="4173" y="1691"/>
                  </a:lnTo>
                  <a:lnTo>
                    <a:pt x="4182" y="1691"/>
                  </a:lnTo>
                  <a:lnTo>
                    <a:pt x="4190" y="1692"/>
                  </a:lnTo>
                  <a:lnTo>
                    <a:pt x="4199" y="1693"/>
                  </a:lnTo>
                  <a:lnTo>
                    <a:pt x="4208" y="1695"/>
                  </a:lnTo>
                  <a:lnTo>
                    <a:pt x="4227" y="1701"/>
                  </a:lnTo>
                  <a:lnTo>
                    <a:pt x="4247" y="1710"/>
                  </a:lnTo>
                  <a:lnTo>
                    <a:pt x="4269" y="1720"/>
                  </a:lnTo>
                  <a:lnTo>
                    <a:pt x="4292" y="1732"/>
                  </a:lnTo>
                  <a:lnTo>
                    <a:pt x="4315" y="1746"/>
                  </a:lnTo>
                  <a:lnTo>
                    <a:pt x="4366" y="1777"/>
                  </a:lnTo>
                  <a:lnTo>
                    <a:pt x="4423" y="1810"/>
                  </a:lnTo>
                  <a:lnTo>
                    <a:pt x="4453" y="1826"/>
                  </a:lnTo>
                  <a:lnTo>
                    <a:pt x="4484" y="1842"/>
                  </a:lnTo>
                  <a:lnTo>
                    <a:pt x="4517" y="1858"/>
                  </a:lnTo>
                  <a:lnTo>
                    <a:pt x="4552" y="1873"/>
                  </a:lnTo>
                  <a:lnTo>
                    <a:pt x="4588" y="1886"/>
                  </a:lnTo>
                  <a:lnTo>
                    <a:pt x="4624" y="1898"/>
                  </a:lnTo>
                  <a:lnTo>
                    <a:pt x="4663" y="1909"/>
                  </a:lnTo>
                  <a:lnTo>
                    <a:pt x="4683" y="1914"/>
                  </a:lnTo>
                  <a:lnTo>
                    <a:pt x="4704" y="1917"/>
                  </a:lnTo>
                  <a:lnTo>
                    <a:pt x="4724" y="1921"/>
                  </a:lnTo>
                  <a:lnTo>
                    <a:pt x="4745" y="1923"/>
                  </a:lnTo>
                  <a:lnTo>
                    <a:pt x="4766" y="1925"/>
                  </a:lnTo>
                  <a:lnTo>
                    <a:pt x="4788" y="1926"/>
                  </a:lnTo>
                  <a:lnTo>
                    <a:pt x="4811" y="1927"/>
                  </a:lnTo>
                  <a:lnTo>
                    <a:pt x="4833" y="1926"/>
                  </a:lnTo>
                  <a:lnTo>
                    <a:pt x="4856" y="1925"/>
                  </a:lnTo>
                  <a:lnTo>
                    <a:pt x="4879" y="1923"/>
                  </a:lnTo>
                  <a:lnTo>
                    <a:pt x="4879" y="1923"/>
                  </a:lnTo>
                  <a:lnTo>
                    <a:pt x="4908" y="1919"/>
                  </a:lnTo>
                  <a:lnTo>
                    <a:pt x="4937" y="1914"/>
                  </a:lnTo>
                  <a:lnTo>
                    <a:pt x="4964" y="1908"/>
                  </a:lnTo>
                  <a:lnTo>
                    <a:pt x="4990" y="1901"/>
                  </a:lnTo>
                  <a:lnTo>
                    <a:pt x="5015" y="1891"/>
                  </a:lnTo>
                  <a:lnTo>
                    <a:pt x="5038" y="1882"/>
                  </a:lnTo>
                  <a:lnTo>
                    <a:pt x="5060" y="1872"/>
                  </a:lnTo>
                  <a:lnTo>
                    <a:pt x="5083" y="1860"/>
                  </a:lnTo>
                  <a:lnTo>
                    <a:pt x="5103" y="1848"/>
                  </a:lnTo>
                  <a:lnTo>
                    <a:pt x="5122" y="1835"/>
                  </a:lnTo>
                  <a:lnTo>
                    <a:pt x="5140" y="1821"/>
                  </a:lnTo>
                  <a:lnTo>
                    <a:pt x="5156" y="1806"/>
                  </a:lnTo>
                  <a:lnTo>
                    <a:pt x="5172" y="1790"/>
                  </a:lnTo>
                  <a:lnTo>
                    <a:pt x="5187" y="1774"/>
                  </a:lnTo>
                  <a:lnTo>
                    <a:pt x="5200" y="1756"/>
                  </a:lnTo>
                  <a:lnTo>
                    <a:pt x="5214" y="1739"/>
                  </a:lnTo>
                  <a:lnTo>
                    <a:pt x="5225" y="1721"/>
                  </a:lnTo>
                  <a:lnTo>
                    <a:pt x="5236" y="1702"/>
                  </a:lnTo>
                  <a:lnTo>
                    <a:pt x="5245" y="1683"/>
                  </a:lnTo>
                  <a:lnTo>
                    <a:pt x="5254" y="1663"/>
                  </a:lnTo>
                  <a:lnTo>
                    <a:pt x="5261" y="1643"/>
                  </a:lnTo>
                  <a:lnTo>
                    <a:pt x="5268" y="1622"/>
                  </a:lnTo>
                  <a:lnTo>
                    <a:pt x="5273" y="1601"/>
                  </a:lnTo>
                  <a:lnTo>
                    <a:pt x="5278" y="1580"/>
                  </a:lnTo>
                  <a:lnTo>
                    <a:pt x="5282" y="1559"/>
                  </a:lnTo>
                  <a:lnTo>
                    <a:pt x="5284" y="1537"/>
                  </a:lnTo>
                  <a:lnTo>
                    <a:pt x="5286" y="1515"/>
                  </a:lnTo>
                  <a:lnTo>
                    <a:pt x="5287" y="1493"/>
                  </a:lnTo>
                  <a:lnTo>
                    <a:pt x="5287" y="1471"/>
                  </a:lnTo>
                  <a:lnTo>
                    <a:pt x="5287" y="1449"/>
                  </a:lnTo>
                  <a:lnTo>
                    <a:pt x="5285" y="1427"/>
                  </a:lnTo>
                  <a:lnTo>
                    <a:pt x="5282" y="1405"/>
                  </a:lnTo>
                  <a:lnTo>
                    <a:pt x="5279" y="1383"/>
                  </a:lnTo>
                  <a:lnTo>
                    <a:pt x="5275" y="1361"/>
                  </a:lnTo>
                  <a:lnTo>
                    <a:pt x="5270" y="1339"/>
                  </a:lnTo>
                  <a:lnTo>
                    <a:pt x="5264" y="1318"/>
                  </a:lnTo>
                  <a:lnTo>
                    <a:pt x="5257" y="1297"/>
                  </a:lnTo>
                  <a:lnTo>
                    <a:pt x="5250" y="1276"/>
                  </a:lnTo>
                  <a:lnTo>
                    <a:pt x="5242" y="1256"/>
                  </a:lnTo>
                  <a:lnTo>
                    <a:pt x="5233" y="1236"/>
                  </a:lnTo>
                  <a:lnTo>
                    <a:pt x="5223" y="1215"/>
                  </a:lnTo>
                  <a:lnTo>
                    <a:pt x="5213" y="1196"/>
                  </a:lnTo>
                  <a:lnTo>
                    <a:pt x="5202" y="1178"/>
                  </a:lnTo>
                  <a:lnTo>
                    <a:pt x="5189" y="1160"/>
                  </a:lnTo>
                  <a:lnTo>
                    <a:pt x="5176" y="1142"/>
                  </a:lnTo>
                  <a:lnTo>
                    <a:pt x="5163" y="1125"/>
                  </a:lnTo>
                  <a:lnTo>
                    <a:pt x="5149" y="1109"/>
                  </a:lnTo>
                  <a:lnTo>
                    <a:pt x="5135" y="1093"/>
                  </a:lnTo>
                  <a:lnTo>
                    <a:pt x="5120" y="1078"/>
                  </a:lnTo>
                  <a:lnTo>
                    <a:pt x="5104" y="1064"/>
                  </a:lnTo>
                  <a:lnTo>
                    <a:pt x="5087" y="1051"/>
                  </a:lnTo>
                  <a:lnTo>
                    <a:pt x="5070" y="1039"/>
                  </a:lnTo>
                  <a:lnTo>
                    <a:pt x="5051" y="1028"/>
                  </a:lnTo>
                  <a:lnTo>
                    <a:pt x="5033" y="1017"/>
                  </a:lnTo>
                  <a:lnTo>
                    <a:pt x="5014" y="1008"/>
                  </a:lnTo>
                  <a:lnTo>
                    <a:pt x="4995" y="1000"/>
                  </a:lnTo>
                  <a:lnTo>
                    <a:pt x="4975" y="993"/>
                  </a:lnTo>
                  <a:lnTo>
                    <a:pt x="4954" y="987"/>
                  </a:lnTo>
                  <a:lnTo>
                    <a:pt x="4932" y="982"/>
                  </a:lnTo>
                  <a:lnTo>
                    <a:pt x="4910" y="978"/>
                  </a:lnTo>
                  <a:lnTo>
                    <a:pt x="4888" y="976"/>
                  </a:lnTo>
                  <a:lnTo>
                    <a:pt x="4865" y="975"/>
                  </a:lnTo>
                  <a:lnTo>
                    <a:pt x="4842" y="975"/>
                  </a:lnTo>
                  <a:lnTo>
                    <a:pt x="4819" y="977"/>
                  </a:lnTo>
                  <a:lnTo>
                    <a:pt x="4819" y="977"/>
                  </a:lnTo>
                  <a:lnTo>
                    <a:pt x="4795" y="980"/>
                  </a:lnTo>
                  <a:lnTo>
                    <a:pt x="4772" y="984"/>
                  </a:lnTo>
                  <a:lnTo>
                    <a:pt x="4748" y="989"/>
                  </a:lnTo>
                  <a:lnTo>
                    <a:pt x="4725" y="995"/>
                  </a:lnTo>
                  <a:lnTo>
                    <a:pt x="4702" y="1003"/>
                  </a:lnTo>
                  <a:lnTo>
                    <a:pt x="4679" y="1011"/>
                  </a:lnTo>
                  <a:lnTo>
                    <a:pt x="4655" y="1019"/>
                  </a:lnTo>
                  <a:lnTo>
                    <a:pt x="4632" y="1029"/>
                  </a:lnTo>
                  <a:lnTo>
                    <a:pt x="4587" y="1050"/>
                  </a:lnTo>
                  <a:lnTo>
                    <a:pt x="4543" y="1072"/>
                  </a:lnTo>
                  <a:lnTo>
                    <a:pt x="4499" y="1095"/>
                  </a:lnTo>
                  <a:lnTo>
                    <a:pt x="4457" y="1120"/>
                  </a:lnTo>
                  <a:lnTo>
                    <a:pt x="4379" y="1166"/>
                  </a:lnTo>
                  <a:lnTo>
                    <a:pt x="4344" y="1187"/>
                  </a:lnTo>
                  <a:lnTo>
                    <a:pt x="4311" y="1206"/>
                  </a:lnTo>
                  <a:lnTo>
                    <a:pt x="4281" y="1222"/>
                  </a:lnTo>
                  <a:lnTo>
                    <a:pt x="4254" y="1235"/>
                  </a:lnTo>
                  <a:lnTo>
                    <a:pt x="4242" y="1239"/>
                  </a:lnTo>
                  <a:lnTo>
                    <a:pt x="4230" y="1242"/>
                  </a:lnTo>
                  <a:lnTo>
                    <a:pt x="4220" y="1244"/>
                  </a:lnTo>
                  <a:lnTo>
                    <a:pt x="4211" y="1245"/>
                  </a:lnTo>
                  <a:lnTo>
                    <a:pt x="4211" y="1245"/>
                  </a:lnTo>
                  <a:lnTo>
                    <a:pt x="4199" y="1245"/>
                  </a:lnTo>
                  <a:lnTo>
                    <a:pt x="4187" y="1244"/>
                  </a:lnTo>
                  <a:lnTo>
                    <a:pt x="4176" y="1242"/>
                  </a:lnTo>
                  <a:lnTo>
                    <a:pt x="4165" y="1240"/>
                  </a:lnTo>
                  <a:lnTo>
                    <a:pt x="4154" y="1237"/>
                  </a:lnTo>
                  <a:lnTo>
                    <a:pt x="4144" y="1233"/>
                  </a:lnTo>
                  <a:lnTo>
                    <a:pt x="4134" y="1228"/>
                  </a:lnTo>
                  <a:lnTo>
                    <a:pt x="4124" y="1223"/>
                  </a:lnTo>
                  <a:lnTo>
                    <a:pt x="4115" y="1218"/>
                  </a:lnTo>
                  <a:lnTo>
                    <a:pt x="4106" y="1212"/>
                  </a:lnTo>
                  <a:lnTo>
                    <a:pt x="4097" y="1206"/>
                  </a:lnTo>
                  <a:lnTo>
                    <a:pt x="4089" y="1199"/>
                  </a:lnTo>
                  <a:lnTo>
                    <a:pt x="4074" y="1184"/>
                  </a:lnTo>
                  <a:lnTo>
                    <a:pt x="4061" y="1167"/>
                  </a:lnTo>
                  <a:lnTo>
                    <a:pt x="4049" y="1149"/>
                  </a:lnTo>
                  <a:lnTo>
                    <a:pt x="4038" y="1129"/>
                  </a:lnTo>
                  <a:lnTo>
                    <a:pt x="4029" y="1107"/>
                  </a:lnTo>
                  <a:lnTo>
                    <a:pt x="4022" y="1083"/>
                  </a:lnTo>
                  <a:lnTo>
                    <a:pt x="4016" y="1059"/>
                  </a:lnTo>
                  <a:lnTo>
                    <a:pt x="4012" y="1034"/>
                  </a:lnTo>
                  <a:lnTo>
                    <a:pt x="4009" y="1009"/>
                  </a:lnTo>
                  <a:lnTo>
                    <a:pt x="4008" y="982"/>
                  </a:lnTo>
                  <a:lnTo>
                    <a:pt x="4029" y="9"/>
                  </a:lnTo>
                  <a:lnTo>
                    <a:pt x="4029" y="9"/>
                  </a:lnTo>
                  <a:lnTo>
                    <a:pt x="3726" y="3"/>
                  </a:lnTo>
                  <a:lnTo>
                    <a:pt x="3571" y="1"/>
                  </a:lnTo>
                  <a:lnTo>
                    <a:pt x="3423" y="0"/>
                  </a:lnTo>
                  <a:lnTo>
                    <a:pt x="3354" y="1"/>
                  </a:lnTo>
                  <a:lnTo>
                    <a:pt x="3288" y="3"/>
                  </a:lnTo>
                  <a:lnTo>
                    <a:pt x="3229" y="5"/>
                  </a:lnTo>
                  <a:lnTo>
                    <a:pt x="3174" y="8"/>
                  </a:lnTo>
                  <a:lnTo>
                    <a:pt x="3128" y="12"/>
                  </a:lnTo>
                  <a:lnTo>
                    <a:pt x="3089" y="18"/>
                  </a:lnTo>
                  <a:lnTo>
                    <a:pt x="3073" y="21"/>
                  </a:lnTo>
                  <a:lnTo>
                    <a:pt x="3058" y="26"/>
                  </a:lnTo>
                  <a:lnTo>
                    <a:pt x="3046" y="30"/>
                  </a:lnTo>
                  <a:lnTo>
                    <a:pt x="3037" y="34"/>
                  </a:lnTo>
                  <a:lnTo>
                    <a:pt x="3037" y="34"/>
                  </a:lnTo>
                  <a:lnTo>
                    <a:pt x="3026" y="41"/>
                  </a:lnTo>
                  <a:lnTo>
                    <a:pt x="3015" y="49"/>
                  </a:lnTo>
                  <a:lnTo>
                    <a:pt x="3007" y="57"/>
                  </a:lnTo>
                  <a:lnTo>
                    <a:pt x="2999" y="65"/>
                  </a:lnTo>
                  <a:lnTo>
                    <a:pt x="2993" y="75"/>
                  </a:lnTo>
                  <a:lnTo>
                    <a:pt x="2988" y="84"/>
                  </a:lnTo>
                  <a:lnTo>
                    <a:pt x="2985" y="95"/>
                  </a:lnTo>
                  <a:lnTo>
                    <a:pt x="2982" y="105"/>
                  </a:lnTo>
                  <a:lnTo>
                    <a:pt x="2980" y="117"/>
                  </a:lnTo>
                  <a:lnTo>
                    <a:pt x="2980" y="128"/>
                  </a:lnTo>
                  <a:lnTo>
                    <a:pt x="2980" y="140"/>
                  </a:lnTo>
                  <a:lnTo>
                    <a:pt x="2981" y="153"/>
                  </a:lnTo>
                  <a:lnTo>
                    <a:pt x="2983" y="167"/>
                  </a:lnTo>
                  <a:lnTo>
                    <a:pt x="2986" y="180"/>
                  </a:lnTo>
                  <a:lnTo>
                    <a:pt x="2994" y="209"/>
                  </a:lnTo>
                  <a:lnTo>
                    <a:pt x="3005" y="238"/>
                  </a:lnTo>
                  <a:lnTo>
                    <a:pt x="3018" y="269"/>
                  </a:lnTo>
                  <a:lnTo>
                    <a:pt x="3033" y="303"/>
                  </a:lnTo>
                  <a:lnTo>
                    <a:pt x="3049" y="337"/>
                  </a:lnTo>
                  <a:lnTo>
                    <a:pt x="3086" y="409"/>
                  </a:lnTo>
                  <a:lnTo>
                    <a:pt x="3104" y="447"/>
                  </a:lnTo>
                  <a:lnTo>
                    <a:pt x="3122" y="486"/>
                  </a:lnTo>
                  <a:lnTo>
                    <a:pt x="3140" y="526"/>
                  </a:lnTo>
                  <a:lnTo>
                    <a:pt x="3158" y="567"/>
                  </a:lnTo>
                  <a:lnTo>
                    <a:pt x="3174" y="608"/>
                  </a:lnTo>
                  <a:lnTo>
                    <a:pt x="3188" y="650"/>
                  </a:lnTo>
                  <a:lnTo>
                    <a:pt x="3201" y="693"/>
                  </a:lnTo>
                  <a:lnTo>
                    <a:pt x="3206" y="715"/>
                  </a:lnTo>
                  <a:lnTo>
                    <a:pt x="3211" y="737"/>
                  </a:lnTo>
                  <a:lnTo>
                    <a:pt x="3215" y="758"/>
                  </a:lnTo>
                  <a:lnTo>
                    <a:pt x="3218" y="780"/>
                  </a:lnTo>
                  <a:lnTo>
                    <a:pt x="3221" y="802"/>
                  </a:lnTo>
                  <a:lnTo>
                    <a:pt x="3222" y="824"/>
                  </a:lnTo>
                  <a:lnTo>
                    <a:pt x="3223" y="847"/>
                  </a:lnTo>
                  <a:lnTo>
                    <a:pt x="3223" y="869"/>
                  </a:lnTo>
                  <a:lnTo>
                    <a:pt x="3222" y="892"/>
                  </a:lnTo>
                  <a:lnTo>
                    <a:pt x="3219" y="914"/>
                  </a:lnTo>
                  <a:lnTo>
                    <a:pt x="3216" y="936"/>
                  </a:lnTo>
                  <a:lnTo>
                    <a:pt x="3211" y="959"/>
                  </a:lnTo>
                  <a:lnTo>
                    <a:pt x="3206" y="982"/>
                  </a:lnTo>
                  <a:lnTo>
                    <a:pt x="3199" y="1004"/>
                  </a:lnTo>
                  <a:lnTo>
                    <a:pt x="3190" y="1027"/>
                  </a:lnTo>
                  <a:lnTo>
                    <a:pt x="3180" y="1049"/>
                  </a:lnTo>
                  <a:lnTo>
                    <a:pt x="3169" y="1071"/>
                  </a:lnTo>
                  <a:lnTo>
                    <a:pt x="3157" y="1093"/>
                  </a:lnTo>
                  <a:lnTo>
                    <a:pt x="3143" y="1117"/>
                  </a:lnTo>
                  <a:lnTo>
                    <a:pt x="3128" y="1139"/>
                  </a:lnTo>
                  <a:lnTo>
                    <a:pt x="3111" y="1161"/>
                  </a:lnTo>
                  <a:lnTo>
                    <a:pt x="3093" y="1183"/>
                  </a:lnTo>
                  <a:lnTo>
                    <a:pt x="3093" y="1183"/>
                  </a:lnTo>
                  <a:lnTo>
                    <a:pt x="3079" y="1198"/>
                  </a:lnTo>
                  <a:lnTo>
                    <a:pt x="3064" y="1213"/>
                  </a:lnTo>
                  <a:lnTo>
                    <a:pt x="3048" y="1228"/>
                  </a:lnTo>
                  <a:lnTo>
                    <a:pt x="3033" y="1242"/>
                  </a:lnTo>
                  <a:lnTo>
                    <a:pt x="3017" y="1255"/>
                  </a:lnTo>
                  <a:lnTo>
                    <a:pt x="3000" y="1268"/>
                  </a:lnTo>
                  <a:lnTo>
                    <a:pt x="2983" y="1280"/>
                  </a:lnTo>
                  <a:lnTo>
                    <a:pt x="2966" y="1292"/>
                  </a:lnTo>
                  <a:lnTo>
                    <a:pt x="2949" y="1303"/>
                  </a:lnTo>
                  <a:lnTo>
                    <a:pt x="2931" y="1313"/>
                  </a:lnTo>
                  <a:lnTo>
                    <a:pt x="2911" y="1323"/>
                  </a:lnTo>
                  <a:lnTo>
                    <a:pt x="2893" y="1332"/>
                  </a:lnTo>
                  <a:lnTo>
                    <a:pt x="2874" y="1341"/>
                  </a:lnTo>
                  <a:lnTo>
                    <a:pt x="2855" y="1349"/>
                  </a:lnTo>
                  <a:lnTo>
                    <a:pt x="2835" y="1356"/>
                  </a:lnTo>
                  <a:lnTo>
                    <a:pt x="2816" y="1363"/>
                  </a:lnTo>
                  <a:lnTo>
                    <a:pt x="2796" y="1370"/>
                  </a:lnTo>
                  <a:lnTo>
                    <a:pt x="2775" y="1376"/>
                  </a:lnTo>
                  <a:lnTo>
                    <a:pt x="2755" y="1380"/>
                  </a:lnTo>
                  <a:lnTo>
                    <a:pt x="2735" y="1385"/>
                  </a:lnTo>
                  <a:lnTo>
                    <a:pt x="2714" y="1388"/>
                  </a:lnTo>
                  <a:lnTo>
                    <a:pt x="2694" y="1391"/>
                  </a:lnTo>
                  <a:lnTo>
                    <a:pt x="2674" y="1394"/>
                  </a:lnTo>
                  <a:lnTo>
                    <a:pt x="2652" y="1396"/>
                  </a:lnTo>
                  <a:lnTo>
                    <a:pt x="2632" y="1397"/>
                  </a:lnTo>
                  <a:lnTo>
                    <a:pt x="2612" y="1397"/>
                  </a:lnTo>
                  <a:lnTo>
                    <a:pt x="2591" y="1397"/>
                  </a:lnTo>
                  <a:lnTo>
                    <a:pt x="2571" y="1396"/>
                  </a:lnTo>
                  <a:lnTo>
                    <a:pt x="2551" y="1394"/>
                  </a:lnTo>
                  <a:lnTo>
                    <a:pt x="2531" y="1392"/>
                  </a:lnTo>
                  <a:lnTo>
                    <a:pt x="2510" y="1389"/>
                  </a:lnTo>
                  <a:lnTo>
                    <a:pt x="2491" y="1385"/>
                  </a:lnTo>
                  <a:lnTo>
                    <a:pt x="2471" y="1381"/>
                  </a:lnTo>
                  <a:lnTo>
                    <a:pt x="2452" y="1376"/>
                  </a:lnTo>
                  <a:lnTo>
                    <a:pt x="2433" y="1370"/>
                  </a:lnTo>
                  <a:lnTo>
                    <a:pt x="2415" y="1363"/>
                  </a:lnTo>
                  <a:lnTo>
                    <a:pt x="2396" y="1356"/>
                  </a:lnTo>
                  <a:lnTo>
                    <a:pt x="2377" y="1348"/>
                  </a:lnTo>
                  <a:lnTo>
                    <a:pt x="2359" y="1339"/>
                  </a:lnTo>
                  <a:lnTo>
                    <a:pt x="2342" y="1330"/>
                  </a:lnTo>
                  <a:lnTo>
                    <a:pt x="2325" y="1320"/>
                  </a:lnTo>
                  <a:lnTo>
                    <a:pt x="2309" y="1309"/>
                  </a:lnTo>
                  <a:lnTo>
                    <a:pt x="2292" y="1297"/>
                  </a:lnTo>
                  <a:lnTo>
                    <a:pt x="2277" y="1285"/>
                  </a:lnTo>
                  <a:lnTo>
                    <a:pt x="2262" y="1272"/>
                  </a:lnTo>
                  <a:lnTo>
                    <a:pt x="2246" y="1258"/>
                  </a:lnTo>
                  <a:lnTo>
                    <a:pt x="2232" y="1244"/>
                  </a:lnTo>
                  <a:lnTo>
                    <a:pt x="2218" y="1227"/>
                  </a:lnTo>
                  <a:lnTo>
                    <a:pt x="2205" y="1211"/>
                  </a:lnTo>
                  <a:lnTo>
                    <a:pt x="2193" y="1194"/>
                  </a:lnTo>
                  <a:lnTo>
                    <a:pt x="2181" y="1176"/>
                  </a:lnTo>
                  <a:lnTo>
                    <a:pt x="2170" y="1158"/>
                  </a:lnTo>
                  <a:lnTo>
                    <a:pt x="2160" y="1139"/>
                  </a:lnTo>
                  <a:lnTo>
                    <a:pt x="2150" y="1118"/>
                  </a:lnTo>
                  <a:lnTo>
                    <a:pt x="2141" y="1098"/>
                  </a:lnTo>
                  <a:lnTo>
                    <a:pt x="2133" y="1075"/>
                  </a:lnTo>
                  <a:lnTo>
                    <a:pt x="2126" y="1052"/>
                  </a:lnTo>
                  <a:lnTo>
                    <a:pt x="2118" y="1029"/>
                  </a:lnTo>
                  <a:lnTo>
                    <a:pt x="2112" y="1005"/>
                  </a:lnTo>
                  <a:lnTo>
                    <a:pt x="2107" y="980"/>
                  </a:lnTo>
                  <a:lnTo>
                    <a:pt x="2103" y="953"/>
                  </a:lnTo>
                  <a:lnTo>
                    <a:pt x="2100" y="926"/>
                  </a:lnTo>
                  <a:lnTo>
                    <a:pt x="2098" y="899"/>
                  </a:lnTo>
                  <a:lnTo>
                    <a:pt x="2096" y="870"/>
                  </a:lnTo>
                  <a:lnTo>
                    <a:pt x="2096" y="870"/>
                  </a:lnTo>
                  <a:lnTo>
                    <a:pt x="2096" y="849"/>
                  </a:lnTo>
                  <a:lnTo>
                    <a:pt x="2096" y="826"/>
                  </a:lnTo>
                  <a:lnTo>
                    <a:pt x="2098" y="785"/>
                  </a:lnTo>
                  <a:lnTo>
                    <a:pt x="2103" y="744"/>
                  </a:lnTo>
                  <a:lnTo>
                    <a:pt x="2109" y="704"/>
                  </a:lnTo>
                  <a:lnTo>
                    <a:pt x="2117" y="664"/>
                  </a:lnTo>
                  <a:lnTo>
                    <a:pt x="2128" y="627"/>
                  </a:lnTo>
                  <a:lnTo>
                    <a:pt x="2139" y="590"/>
                  </a:lnTo>
                  <a:lnTo>
                    <a:pt x="2151" y="554"/>
                  </a:lnTo>
                  <a:lnTo>
                    <a:pt x="2164" y="519"/>
                  </a:lnTo>
                  <a:lnTo>
                    <a:pt x="2178" y="486"/>
                  </a:lnTo>
                  <a:lnTo>
                    <a:pt x="2193" y="454"/>
                  </a:lnTo>
                  <a:lnTo>
                    <a:pt x="2208" y="422"/>
                  </a:lnTo>
                  <a:lnTo>
                    <a:pt x="2238" y="363"/>
                  </a:lnTo>
                  <a:lnTo>
                    <a:pt x="2268" y="309"/>
                  </a:lnTo>
                  <a:lnTo>
                    <a:pt x="2295" y="258"/>
                  </a:lnTo>
                  <a:lnTo>
                    <a:pt x="2318" y="213"/>
                  </a:lnTo>
                  <a:lnTo>
                    <a:pt x="2327" y="193"/>
                  </a:lnTo>
                  <a:lnTo>
                    <a:pt x="2335" y="173"/>
                  </a:lnTo>
                  <a:lnTo>
                    <a:pt x="2342" y="154"/>
                  </a:lnTo>
                  <a:lnTo>
                    <a:pt x="2346" y="137"/>
                  </a:lnTo>
                  <a:lnTo>
                    <a:pt x="2348" y="121"/>
                  </a:lnTo>
                  <a:lnTo>
                    <a:pt x="2348" y="114"/>
                  </a:lnTo>
                  <a:lnTo>
                    <a:pt x="2348" y="106"/>
                  </a:lnTo>
                  <a:lnTo>
                    <a:pt x="2347" y="100"/>
                  </a:lnTo>
                  <a:lnTo>
                    <a:pt x="2345" y="93"/>
                  </a:lnTo>
                  <a:lnTo>
                    <a:pt x="2342" y="87"/>
                  </a:lnTo>
                  <a:lnTo>
                    <a:pt x="2339" y="81"/>
                  </a:lnTo>
                  <a:lnTo>
                    <a:pt x="2335" y="75"/>
                  </a:lnTo>
                  <a:lnTo>
                    <a:pt x="2331" y="70"/>
                  </a:lnTo>
                  <a:lnTo>
                    <a:pt x="2325" y="65"/>
                  </a:lnTo>
                  <a:lnTo>
                    <a:pt x="2319" y="60"/>
                  </a:lnTo>
                  <a:lnTo>
                    <a:pt x="2312" y="56"/>
                  </a:lnTo>
                  <a:lnTo>
                    <a:pt x="2304" y="52"/>
                  </a:lnTo>
                  <a:lnTo>
                    <a:pt x="2295" y="48"/>
                  </a:lnTo>
                  <a:lnTo>
                    <a:pt x="2286" y="45"/>
                  </a:lnTo>
                  <a:lnTo>
                    <a:pt x="2286" y="45"/>
                  </a:lnTo>
                  <a:lnTo>
                    <a:pt x="2267" y="40"/>
                  </a:lnTo>
                  <a:lnTo>
                    <a:pt x="2246" y="35"/>
                  </a:lnTo>
                  <a:lnTo>
                    <a:pt x="2223" y="31"/>
                  </a:lnTo>
                  <a:lnTo>
                    <a:pt x="2199" y="27"/>
                  </a:lnTo>
                  <a:lnTo>
                    <a:pt x="2174" y="22"/>
                  </a:lnTo>
                  <a:lnTo>
                    <a:pt x="2147" y="19"/>
                  </a:lnTo>
                  <a:lnTo>
                    <a:pt x="2087" y="14"/>
                  </a:lnTo>
                  <a:lnTo>
                    <a:pt x="2023" y="10"/>
                  </a:lnTo>
                  <a:lnTo>
                    <a:pt x="1953" y="8"/>
                  </a:lnTo>
                  <a:lnTo>
                    <a:pt x="1881" y="7"/>
                  </a:lnTo>
                  <a:lnTo>
                    <a:pt x="1804" y="7"/>
                  </a:lnTo>
                  <a:lnTo>
                    <a:pt x="1725" y="7"/>
                  </a:lnTo>
                  <a:lnTo>
                    <a:pt x="1644" y="9"/>
                  </a:lnTo>
                  <a:lnTo>
                    <a:pt x="1478" y="13"/>
                  </a:lnTo>
                  <a:lnTo>
                    <a:pt x="1151" y="24"/>
                  </a:lnTo>
                  <a:lnTo>
                    <a:pt x="1171" y="983"/>
                  </a:lnTo>
                  <a:lnTo>
                    <a:pt x="1171" y="983"/>
                  </a:lnTo>
                  <a:lnTo>
                    <a:pt x="1171" y="1002"/>
                  </a:lnTo>
                  <a:lnTo>
                    <a:pt x="1169" y="1022"/>
                  </a:lnTo>
                  <a:lnTo>
                    <a:pt x="1167" y="1042"/>
                  </a:lnTo>
                  <a:lnTo>
                    <a:pt x="1164" y="1061"/>
                  </a:lnTo>
                  <a:lnTo>
                    <a:pt x="1159" y="1080"/>
                  </a:lnTo>
                  <a:lnTo>
                    <a:pt x="1154" y="1099"/>
                  </a:lnTo>
                  <a:lnTo>
                    <a:pt x="1148" y="1117"/>
                  </a:lnTo>
                  <a:lnTo>
                    <a:pt x="1140" y="1134"/>
                  </a:lnTo>
                  <a:lnTo>
                    <a:pt x="1131" y="1150"/>
                  </a:lnTo>
                  <a:lnTo>
                    <a:pt x="1122" y="1165"/>
                  </a:lnTo>
                  <a:lnTo>
                    <a:pt x="1110" y="1179"/>
                  </a:lnTo>
                  <a:lnTo>
                    <a:pt x="1098" y="1193"/>
                  </a:lnTo>
                  <a:lnTo>
                    <a:pt x="1084" y="1205"/>
                  </a:lnTo>
                  <a:lnTo>
                    <a:pt x="1069" y="1215"/>
                  </a:lnTo>
                  <a:lnTo>
                    <a:pt x="1053" y="1225"/>
                  </a:lnTo>
                  <a:lnTo>
                    <a:pt x="1034" y="1234"/>
                  </a:lnTo>
                  <a:lnTo>
                    <a:pt x="1034" y="1234"/>
                  </a:lnTo>
                  <a:lnTo>
                    <a:pt x="1018" y="1239"/>
                  </a:lnTo>
                  <a:lnTo>
                    <a:pt x="1003" y="1243"/>
                  </a:lnTo>
                  <a:lnTo>
                    <a:pt x="990" y="1245"/>
                  </a:lnTo>
                  <a:lnTo>
                    <a:pt x="976" y="1246"/>
                  </a:lnTo>
                  <a:lnTo>
                    <a:pt x="964" y="1246"/>
                  </a:lnTo>
                  <a:lnTo>
                    <a:pt x="952" y="1244"/>
                  </a:lnTo>
                  <a:lnTo>
                    <a:pt x="940" y="1241"/>
                  </a:lnTo>
                  <a:lnTo>
                    <a:pt x="928" y="1236"/>
                  </a:lnTo>
                  <a:lnTo>
                    <a:pt x="915" y="1229"/>
                  </a:lnTo>
                  <a:lnTo>
                    <a:pt x="903" y="1222"/>
                  </a:lnTo>
                  <a:lnTo>
                    <a:pt x="890" y="1214"/>
                  </a:lnTo>
                  <a:lnTo>
                    <a:pt x="877" y="1205"/>
                  </a:lnTo>
                  <a:lnTo>
                    <a:pt x="848" y="1184"/>
                  </a:lnTo>
                  <a:lnTo>
                    <a:pt x="815" y="1159"/>
                  </a:lnTo>
                  <a:lnTo>
                    <a:pt x="815" y="1159"/>
                  </a:lnTo>
                  <a:lnTo>
                    <a:pt x="771" y="1127"/>
                  </a:lnTo>
                  <a:lnTo>
                    <a:pt x="725" y="1093"/>
                  </a:lnTo>
                  <a:lnTo>
                    <a:pt x="676" y="1059"/>
                  </a:lnTo>
                  <a:lnTo>
                    <a:pt x="650" y="1043"/>
                  </a:lnTo>
                  <a:lnTo>
                    <a:pt x="623" y="1027"/>
                  </a:lnTo>
                  <a:lnTo>
                    <a:pt x="596" y="1012"/>
                  </a:lnTo>
                  <a:lnTo>
                    <a:pt x="569" y="998"/>
                  </a:lnTo>
                  <a:lnTo>
                    <a:pt x="542" y="985"/>
                  </a:lnTo>
                  <a:lnTo>
                    <a:pt x="514" y="973"/>
                  </a:lnTo>
                  <a:lnTo>
                    <a:pt x="487" y="963"/>
                  </a:lnTo>
                  <a:lnTo>
                    <a:pt x="459" y="953"/>
                  </a:lnTo>
                  <a:lnTo>
                    <a:pt x="432" y="946"/>
                  </a:lnTo>
                  <a:lnTo>
                    <a:pt x="405" y="942"/>
                  </a:lnTo>
                  <a:lnTo>
                    <a:pt x="405" y="942"/>
                  </a:lnTo>
                  <a:lnTo>
                    <a:pt x="379" y="939"/>
                  </a:lnTo>
                  <a:lnTo>
                    <a:pt x="355" y="938"/>
                  </a:lnTo>
                  <a:lnTo>
                    <a:pt x="332" y="939"/>
                  </a:lnTo>
                  <a:lnTo>
                    <a:pt x="309" y="941"/>
                  </a:lnTo>
                  <a:lnTo>
                    <a:pt x="288" y="944"/>
                  </a:lnTo>
                  <a:lnTo>
                    <a:pt x="267" y="948"/>
                  </a:lnTo>
                  <a:lnTo>
                    <a:pt x="246" y="954"/>
                  </a:lnTo>
                  <a:lnTo>
                    <a:pt x="227" y="961"/>
                  </a:lnTo>
                  <a:lnTo>
                    <a:pt x="208" y="970"/>
                  </a:lnTo>
                  <a:lnTo>
                    <a:pt x="190" y="979"/>
                  </a:lnTo>
                  <a:lnTo>
                    <a:pt x="174" y="989"/>
                  </a:lnTo>
                  <a:lnTo>
                    <a:pt x="157" y="1000"/>
                  </a:lnTo>
                  <a:lnTo>
                    <a:pt x="142" y="1012"/>
                  </a:lnTo>
                  <a:lnTo>
                    <a:pt x="128" y="1025"/>
                  </a:lnTo>
                  <a:lnTo>
                    <a:pt x="113" y="1039"/>
                  </a:lnTo>
                  <a:lnTo>
                    <a:pt x="100" y="1054"/>
                  </a:lnTo>
                  <a:lnTo>
                    <a:pt x="88" y="1070"/>
                  </a:lnTo>
                  <a:lnTo>
                    <a:pt x="77" y="1086"/>
                  </a:lnTo>
                  <a:lnTo>
                    <a:pt x="66" y="1104"/>
                  </a:lnTo>
                  <a:lnTo>
                    <a:pt x="56" y="1122"/>
                  </a:lnTo>
                  <a:lnTo>
                    <a:pt x="47" y="1140"/>
                  </a:lnTo>
                  <a:lnTo>
                    <a:pt x="39" y="1159"/>
                  </a:lnTo>
                  <a:lnTo>
                    <a:pt x="32" y="1178"/>
                  </a:lnTo>
                  <a:lnTo>
                    <a:pt x="25" y="1198"/>
                  </a:lnTo>
                  <a:lnTo>
                    <a:pt x="19" y="1218"/>
                  </a:lnTo>
                  <a:lnTo>
                    <a:pt x="14" y="1239"/>
                  </a:lnTo>
                  <a:lnTo>
                    <a:pt x="10" y="1260"/>
                  </a:lnTo>
                  <a:lnTo>
                    <a:pt x="6" y="1281"/>
                  </a:lnTo>
                  <a:lnTo>
                    <a:pt x="3" y="1303"/>
                  </a:lnTo>
                  <a:lnTo>
                    <a:pt x="1" y="1324"/>
                  </a:lnTo>
                  <a:lnTo>
                    <a:pt x="0" y="1346"/>
                  </a:lnTo>
                  <a:lnTo>
                    <a:pt x="0" y="1369"/>
                  </a:lnTo>
                  <a:lnTo>
                    <a:pt x="0" y="1390"/>
                  </a:lnTo>
                  <a:lnTo>
                    <a:pt x="1" y="1412"/>
                  </a:lnTo>
                  <a:lnTo>
                    <a:pt x="3" y="1434"/>
                  </a:lnTo>
                  <a:lnTo>
                    <a:pt x="6" y="1455"/>
                  </a:lnTo>
                  <a:lnTo>
                    <a:pt x="9" y="1477"/>
                  </a:lnTo>
                  <a:lnTo>
                    <a:pt x="13" y="1499"/>
                  </a:lnTo>
                  <a:lnTo>
                    <a:pt x="18" y="1520"/>
                  </a:lnTo>
                  <a:lnTo>
                    <a:pt x="24" y="1541"/>
                  </a:lnTo>
                  <a:lnTo>
                    <a:pt x="30" y="1561"/>
                  </a:lnTo>
                  <a:lnTo>
                    <a:pt x="38" y="1582"/>
                  </a:lnTo>
                  <a:lnTo>
                    <a:pt x="46" y="1601"/>
                  </a:lnTo>
                  <a:lnTo>
                    <a:pt x="54" y="1620"/>
                  </a:lnTo>
                  <a:lnTo>
                    <a:pt x="64" y="1640"/>
                  </a:lnTo>
                  <a:lnTo>
                    <a:pt x="74" y="1658"/>
                  </a:lnTo>
                  <a:lnTo>
                    <a:pt x="85" y="1676"/>
                  </a:lnTo>
                  <a:lnTo>
                    <a:pt x="97" y="1692"/>
                  </a:lnTo>
                  <a:lnTo>
                    <a:pt x="109" y="1709"/>
                  </a:lnTo>
                  <a:lnTo>
                    <a:pt x="124" y="1724"/>
                  </a:lnTo>
                  <a:lnTo>
                    <a:pt x="138" y="1739"/>
                  </a:lnTo>
                  <a:lnTo>
                    <a:pt x="152" y="1752"/>
                  </a:lnTo>
                  <a:lnTo>
                    <a:pt x="168" y="1766"/>
                  </a:lnTo>
                  <a:lnTo>
                    <a:pt x="184" y="1778"/>
                  </a:lnTo>
                  <a:lnTo>
                    <a:pt x="201" y="1789"/>
                  </a:lnTo>
                  <a:lnTo>
                    <a:pt x="219" y="1799"/>
                  </a:lnTo>
                  <a:lnTo>
                    <a:pt x="238" y="1808"/>
                  </a:lnTo>
                  <a:lnTo>
                    <a:pt x="258" y="1816"/>
                  </a:lnTo>
                  <a:lnTo>
                    <a:pt x="278" y="1822"/>
                  </a:lnTo>
                  <a:lnTo>
                    <a:pt x="298" y="1828"/>
                  </a:lnTo>
                  <a:lnTo>
                    <a:pt x="320" y="1832"/>
                  </a:lnTo>
                  <a:lnTo>
                    <a:pt x="342" y="1835"/>
                  </a:lnTo>
                  <a:lnTo>
                    <a:pt x="365" y="1836"/>
                  </a:lnTo>
                  <a:lnTo>
                    <a:pt x="390" y="1836"/>
                  </a:lnTo>
                  <a:lnTo>
                    <a:pt x="390" y="1836"/>
                  </a:lnTo>
                  <a:lnTo>
                    <a:pt x="410" y="1836"/>
                  </a:lnTo>
                  <a:lnTo>
                    <a:pt x="429" y="1834"/>
                  </a:lnTo>
                  <a:lnTo>
                    <a:pt x="469" y="1830"/>
                  </a:lnTo>
                  <a:lnTo>
                    <a:pt x="509" y="1823"/>
                  </a:lnTo>
                  <a:lnTo>
                    <a:pt x="550" y="1815"/>
                  </a:lnTo>
                  <a:lnTo>
                    <a:pt x="590" y="1805"/>
                  </a:lnTo>
                  <a:lnTo>
                    <a:pt x="630" y="1795"/>
                  </a:lnTo>
                  <a:lnTo>
                    <a:pt x="670" y="1783"/>
                  </a:lnTo>
                  <a:lnTo>
                    <a:pt x="708" y="1771"/>
                  </a:lnTo>
                  <a:lnTo>
                    <a:pt x="785" y="1746"/>
                  </a:lnTo>
                  <a:lnTo>
                    <a:pt x="857" y="1724"/>
                  </a:lnTo>
                  <a:lnTo>
                    <a:pt x="892" y="1714"/>
                  </a:lnTo>
                  <a:lnTo>
                    <a:pt x="927" y="1706"/>
                  </a:lnTo>
                  <a:lnTo>
                    <a:pt x="959" y="1699"/>
                  </a:lnTo>
                  <a:lnTo>
                    <a:pt x="990" y="1694"/>
                  </a:lnTo>
                  <a:lnTo>
                    <a:pt x="990" y="1694"/>
                  </a:lnTo>
                  <a:lnTo>
                    <a:pt x="1006" y="1692"/>
                  </a:lnTo>
                  <a:lnTo>
                    <a:pt x="1020" y="1691"/>
                  </a:lnTo>
                  <a:lnTo>
                    <a:pt x="1034" y="1692"/>
                  </a:lnTo>
                  <a:lnTo>
                    <a:pt x="1047" y="1694"/>
                  </a:lnTo>
                  <a:lnTo>
                    <a:pt x="1060" y="1698"/>
                  </a:lnTo>
                  <a:lnTo>
                    <a:pt x="1071" y="1703"/>
                  </a:lnTo>
                  <a:lnTo>
                    <a:pt x="1081" y="1710"/>
                  </a:lnTo>
                  <a:lnTo>
                    <a:pt x="1090" y="1718"/>
                  </a:lnTo>
                  <a:lnTo>
                    <a:pt x="1099" y="1728"/>
                  </a:lnTo>
                  <a:lnTo>
                    <a:pt x="1107" y="1739"/>
                  </a:lnTo>
                  <a:lnTo>
                    <a:pt x="1114" y="1752"/>
                  </a:lnTo>
                  <a:lnTo>
                    <a:pt x="1120" y="1768"/>
                  </a:lnTo>
                  <a:lnTo>
                    <a:pt x="1126" y="1785"/>
                  </a:lnTo>
                  <a:lnTo>
                    <a:pt x="1131" y="1803"/>
                  </a:lnTo>
                  <a:lnTo>
                    <a:pt x="1135" y="1824"/>
                  </a:lnTo>
                  <a:lnTo>
                    <a:pt x="1139" y="1846"/>
                  </a:lnTo>
                  <a:lnTo>
                    <a:pt x="1139" y="1846"/>
                  </a:lnTo>
                  <a:lnTo>
                    <a:pt x="1142" y="1867"/>
                  </a:lnTo>
                  <a:lnTo>
                    <a:pt x="1144" y="1891"/>
                  </a:lnTo>
                  <a:lnTo>
                    <a:pt x="1148" y="1944"/>
                  </a:lnTo>
                  <a:lnTo>
                    <a:pt x="1150" y="2003"/>
                  </a:lnTo>
                  <a:lnTo>
                    <a:pt x="1151" y="2072"/>
                  </a:lnTo>
                  <a:lnTo>
                    <a:pt x="1151" y="2148"/>
                  </a:lnTo>
                  <a:lnTo>
                    <a:pt x="1150" y="2233"/>
                  </a:lnTo>
                  <a:lnTo>
                    <a:pt x="1147" y="2430"/>
                  </a:lnTo>
                  <a:lnTo>
                    <a:pt x="1147" y="2430"/>
                  </a:lnTo>
                  <a:close/>
                </a:path>
              </a:pathLst>
            </a:custGeom>
            <a:solidFill>
              <a:schemeClr val="tx2">
                <a:lumMod val="20000"/>
                <a:lumOff val="80000"/>
              </a:schemeClr>
            </a:solidFill>
            <a:ln w="9525">
              <a:solidFill>
                <a:schemeClr val="bg1"/>
              </a:solidFill>
              <a:round/>
            </a:ln>
          </p:spPr>
          <p:txBody>
            <a:bodyPr anchor="ctr"/>
            <a:lstStyle/>
            <a:p>
              <a:pPr algn="ctr"/>
              <a:endParaRPr/>
            </a:p>
          </p:txBody>
        </p:sp>
        <p:sp>
          <p:nvSpPr>
            <p:cNvPr id="70" name="Freeform: Shape 61"/>
            <p:cNvSpPr/>
            <p:nvPr/>
          </p:nvSpPr>
          <p:spPr bwMode="auto">
            <a:xfrm>
              <a:off x="5459758" y="4224047"/>
              <a:ext cx="815908" cy="1108797"/>
            </a:xfrm>
            <a:custGeom>
              <a:avLst/>
              <a:gdLst>
                <a:gd name="T0" fmla="*/ 2669 w 2928"/>
                <a:gd name="T1" fmla="*/ 3972 h 3977"/>
                <a:gd name="T2" fmla="*/ 2769 w 2928"/>
                <a:gd name="T3" fmla="*/ 3938 h 3977"/>
                <a:gd name="T4" fmla="*/ 2850 w 2928"/>
                <a:gd name="T5" fmla="*/ 3877 h 3977"/>
                <a:gd name="T6" fmla="*/ 2907 w 2928"/>
                <a:gd name="T7" fmla="*/ 3794 h 3977"/>
                <a:gd name="T8" fmla="*/ 2927 w 2928"/>
                <a:gd name="T9" fmla="*/ 3695 h 3977"/>
                <a:gd name="T10" fmla="*/ 2127 w 2928"/>
                <a:gd name="T11" fmla="*/ 1103 h 3977"/>
                <a:gd name="T12" fmla="*/ 1827 w 2928"/>
                <a:gd name="T13" fmla="*/ 1095 h 3977"/>
                <a:gd name="T14" fmla="*/ 1702 w 2928"/>
                <a:gd name="T15" fmla="*/ 1063 h 3977"/>
                <a:gd name="T16" fmla="*/ 1631 w 2928"/>
                <a:gd name="T17" fmla="*/ 1009 h 3977"/>
                <a:gd name="T18" fmla="*/ 1615 w 2928"/>
                <a:gd name="T19" fmla="*/ 935 h 3977"/>
                <a:gd name="T20" fmla="*/ 1651 w 2928"/>
                <a:gd name="T21" fmla="*/ 842 h 3977"/>
                <a:gd name="T22" fmla="*/ 1734 w 2928"/>
                <a:gd name="T23" fmla="*/ 728 h 3977"/>
                <a:gd name="T24" fmla="*/ 1811 w 2928"/>
                <a:gd name="T25" fmla="*/ 548 h 3977"/>
                <a:gd name="T26" fmla="*/ 1829 w 2928"/>
                <a:gd name="T27" fmla="*/ 330 h 3977"/>
                <a:gd name="T28" fmla="*/ 1792 w 2928"/>
                <a:gd name="T29" fmla="*/ 199 h 3977"/>
                <a:gd name="T30" fmla="*/ 1716 w 2928"/>
                <a:gd name="T31" fmla="*/ 102 h 3977"/>
                <a:gd name="T32" fmla="*/ 1611 w 2928"/>
                <a:gd name="T33" fmla="*/ 37 h 3977"/>
                <a:gd name="T34" fmla="*/ 1488 w 2928"/>
                <a:gd name="T35" fmla="*/ 5 h 3977"/>
                <a:gd name="T36" fmla="*/ 1286 w 2928"/>
                <a:gd name="T37" fmla="*/ 13 h 3977"/>
                <a:gd name="T38" fmla="*/ 1152 w 2928"/>
                <a:gd name="T39" fmla="*/ 62 h 3977"/>
                <a:gd name="T40" fmla="*/ 1058 w 2928"/>
                <a:gd name="T41" fmla="*/ 133 h 3977"/>
                <a:gd name="T42" fmla="*/ 998 w 2928"/>
                <a:gd name="T43" fmla="*/ 228 h 3977"/>
                <a:gd name="T44" fmla="*/ 977 w 2928"/>
                <a:gd name="T45" fmla="*/ 346 h 3977"/>
                <a:gd name="T46" fmla="*/ 986 w 2928"/>
                <a:gd name="T47" fmla="*/ 483 h 3977"/>
                <a:gd name="T48" fmla="*/ 1067 w 2928"/>
                <a:gd name="T49" fmla="*/ 692 h 3977"/>
                <a:gd name="T50" fmla="*/ 1171 w 2928"/>
                <a:gd name="T51" fmla="*/ 903 h 3977"/>
                <a:gd name="T52" fmla="*/ 1163 w 2928"/>
                <a:gd name="T53" fmla="*/ 965 h 3977"/>
                <a:gd name="T54" fmla="*/ 1107 w 2928"/>
                <a:gd name="T55" fmla="*/ 1020 h 3977"/>
                <a:gd name="T56" fmla="*/ 967 w 2928"/>
                <a:gd name="T57" fmla="*/ 1073 h 3977"/>
                <a:gd name="T58" fmla="*/ 649 w 2928"/>
                <a:gd name="T59" fmla="*/ 1107 h 3977"/>
                <a:gd name="T60" fmla="*/ 21 w 2928"/>
                <a:gd name="T61" fmla="*/ 1108 h 3977"/>
                <a:gd name="T62" fmla="*/ 1 w 2928"/>
                <a:gd name="T63" fmla="*/ 2108 h 3977"/>
                <a:gd name="T64" fmla="*/ 31 w 2928"/>
                <a:gd name="T65" fmla="*/ 2217 h 3977"/>
                <a:gd name="T66" fmla="*/ 114 w 2928"/>
                <a:gd name="T67" fmla="*/ 2288 h 3977"/>
                <a:gd name="T68" fmla="*/ 201 w 2928"/>
                <a:gd name="T69" fmla="*/ 2280 h 3977"/>
                <a:gd name="T70" fmla="*/ 470 w 2928"/>
                <a:gd name="T71" fmla="*/ 2122 h 3977"/>
                <a:gd name="T72" fmla="*/ 710 w 2928"/>
                <a:gd name="T73" fmla="*/ 2035 h 3977"/>
                <a:gd name="T74" fmla="*/ 855 w 2928"/>
                <a:gd name="T75" fmla="*/ 2028 h 3977"/>
                <a:gd name="T76" fmla="*/ 980 w 2928"/>
                <a:gd name="T77" fmla="*/ 2063 h 3977"/>
                <a:gd name="T78" fmla="*/ 1101 w 2928"/>
                <a:gd name="T79" fmla="*/ 2145 h 3977"/>
                <a:gd name="T80" fmla="*/ 1174 w 2928"/>
                <a:gd name="T81" fmla="*/ 2231 h 3977"/>
                <a:gd name="T82" fmla="*/ 1254 w 2928"/>
                <a:gd name="T83" fmla="*/ 2402 h 3977"/>
                <a:gd name="T84" fmla="*/ 1277 w 2928"/>
                <a:gd name="T85" fmla="*/ 2628 h 3977"/>
                <a:gd name="T86" fmla="*/ 1251 w 2928"/>
                <a:gd name="T87" fmla="*/ 2756 h 3977"/>
                <a:gd name="T88" fmla="*/ 1193 w 2928"/>
                <a:gd name="T89" fmla="*/ 2872 h 3977"/>
                <a:gd name="T90" fmla="*/ 1100 w 2928"/>
                <a:gd name="T91" fmla="*/ 2968 h 3977"/>
                <a:gd name="T92" fmla="*/ 972 w 2928"/>
                <a:gd name="T93" fmla="*/ 3037 h 3977"/>
                <a:gd name="T94" fmla="*/ 807 w 2928"/>
                <a:gd name="T95" fmla="*/ 3071 h 3977"/>
                <a:gd name="T96" fmla="*/ 630 w 2928"/>
                <a:gd name="T97" fmla="*/ 3064 h 3977"/>
                <a:gd name="T98" fmla="*/ 460 w 2928"/>
                <a:gd name="T99" fmla="*/ 3012 h 3977"/>
                <a:gd name="T100" fmla="*/ 244 w 2928"/>
                <a:gd name="T101" fmla="*/ 2889 h 3977"/>
                <a:gd name="T102" fmla="*/ 126 w 2928"/>
                <a:gd name="T103" fmla="*/ 2838 h 3977"/>
                <a:gd name="T104" fmla="*/ 94 w 2928"/>
                <a:gd name="T105" fmla="*/ 2857 h 3977"/>
                <a:gd name="T106" fmla="*/ 51 w 2928"/>
                <a:gd name="T107" fmla="*/ 3018 h 3977"/>
                <a:gd name="T108" fmla="*/ 28 w 2928"/>
                <a:gd name="T109" fmla="*/ 3533 h 3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28" h="3977">
                  <a:moveTo>
                    <a:pt x="31" y="3977"/>
                  </a:moveTo>
                  <a:lnTo>
                    <a:pt x="2607" y="3977"/>
                  </a:lnTo>
                  <a:lnTo>
                    <a:pt x="2607" y="3977"/>
                  </a:lnTo>
                  <a:lnTo>
                    <a:pt x="2624" y="3977"/>
                  </a:lnTo>
                  <a:lnTo>
                    <a:pt x="2639" y="3976"/>
                  </a:lnTo>
                  <a:lnTo>
                    <a:pt x="2654" y="3974"/>
                  </a:lnTo>
                  <a:lnTo>
                    <a:pt x="2669" y="3972"/>
                  </a:lnTo>
                  <a:lnTo>
                    <a:pt x="2684" y="3969"/>
                  </a:lnTo>
                  <a:lnTo>
                    <a:pt x="2699" y="3965"/>
                  </a:lnTo>
                  <a:lnTo>
                    <a:pt x="2713" y="3961"/>
                  </a:lnTo>
                  <a:lnTo>
                    <a:pt x="2727" y="3956"/>
                  </a:lnTo>
                  <a:lnTo>
                    <a:pt x="2741" y="3951"/>
                  </a:lnTo>
                  <a:lnTo>
                    <a:pt x="2756" y="3945"/>
                  </a:lnTo>
                  <a:lnTo>
                    <a:pt x="2769" y="3938"/>
                  </a:lnTo>
                  <a:lnTo>
                    <a:pt x="2782" y="3930"/>
                  </a:lnTo>
                  <a:lnTo>
                    <a:pt x="2794" y="3922"/>
                  </a:lnTo>
                  <a:lnTo>
                    <a:pt x="2807" y="3914"/>
                  </a:lnTo>
                  <a:lnTo>
                    <a:pt x="2818" y="3906"/>
                  </a:lnTo>
                  <a:lnTo>
                    <a:pt x="2829" y="3897"/>
                  </a:lnTo>
                  <a:lnTo>
                    <a:pt x="2840" y="3887"/>
                  </a:lnTo>
                  <a:lnTo>
                    <a:pt x="2850" y="3877"/>
                  </a:lnTo>
                  <a:lnTo>
                    <a:pt x="2860" y="3867"/>
                  </a:lnTo>
                  <a:lnTo>
                    <a:pt x="2869" y="3856"/>
                  </a:lnTo>
                  <a:lnTo>
                    <a:pt x="2878" y="3844"/>
                  </a:lnTo>
                  <a:lnTo>
                    <a:pt x="2887" y="3833"/>
                  </a:lnTo>
                  <a:lnTo>
                    <a:pt x="2894" y="3821"/>
                  </a:lnTo>
                  <a:lnTo>
                    <a:pt x="2901" y="3808"/>
                  </a:lnTo>
                  <a:lnTo>
                    <a:pt x="2907" y="3794"/>
                  </a:lnTo>
                  <a:lnTo>
                    <a:pt x="2912" y="3781"/>
                  </a:lnTo>
                  <a:lnTo>
                    <a:pt x="2916" y="3767"/>
                  </a:lnTo>
                  <a:lnTo>
                    <a:pt x="2920" y="3754"/>
                  </a:lnTo>
                  <a:lnTo>
                    <a:pt x="2923" y="3739"/>
                  </a:lnTo>
                  <a:lnTo>
                    <a:pt x="2925" y="3725"/>
                  </a:lnTo>
                  <a:lnTo>
                    <a:pt x="2927" y="3710"/>
                  </a:lnTo>
                  <a:lnTo>
                    <a:pt x="2927" y="3695"/>
                  </a:lnTo>
                  <a:lnTo>
                    <a:pt x="2928" y="1080"/>
                  </a:lnTo>
                  <a:lnTo>
                    <a:pt x="2928" y="1080"/>
                  </a:lnTo>
                  <a:lnTo>
                    <a:pt x="2804" y="1083"/>
                  </a:lnTo>
                  <a:lnTo>
                    <a:pt x="2662" y="1087"/>
                  </a:lnTo>
                  <a:lnTo>
                    <a:pt x="2352" y="1098"/>
                  </a:lnTo>
                  <a:lnTo>
                    <a:pt x="2199" y="1102"/>
                  </a:lnTo>
                  <a:lnTo>
                    <a:pt x="2127" y="1103"/>
                  </a:lnTo>
                  <a:lnTo>
                    <a:pt x="2059" y="1104"/>
                  </a:lnTo>
                  <a:lnTo>
                    <a:pt x="1997" y="1103"/>
                  </a:lnTo>
                  <a:lnTo>
                    <a:pt x="1940" y="1102"/>
                  </a:lnTo>
                  <a:lnTo>
                    <a:pt x="1891" y="1100"/>
                  </a:lnTo>
                  <a:lnTo>
                    <a:pt x="1850" y="1097"/>
                  </a:lnTo>
                  <a:lnTo>
                    <a:pt x="1850" y="1097"/>
                  </a:lnTo>
                  <a:lnTo>
                    <a:pt x="1827" y="1095"/>
                  </a:lnTo>
                  <a:lnTo>
                    <a:pt x="1805" y="1092"/>
                  </a:lnTo>
                  <a:lnTo>
                    <a:pt x="1785" y="1088"/>
                  </a:lnTo>
                  <a:lnTo>
                    <a:pt x="1766" y="1084"/>
                  </a:lnTo>
                  <a:lnTo>
                    <a:pt x="1749" y="1080"/>
                  </a:lnTo>
                  <a:lnTo>
                    <a:pt x="1732" y="1075"/>
                  </a:lnTo>
                  <a:lnTo>
                    <a:pt x="1717" y="1069"/>
                  </a:lnTo>
                  <a:lnTo>
                    <a:pt x="1702" y="1063"/>
                  </a:lnTo>
                  <a:lnTo>
                    <a:pt x="1689" y="1057"/>
                  </a:lnTo>
                  <a:lnTo>
                    <a:pt x="1676" y="1050"/>
                  </a:lnTo>
                  <a:lnTo>
                    <a:pt x="1665" y="1043"/>
                  </a:lnTo>
                  <a:lnTo>
                    <a:pt x="1655" y="1035"/>
                  </a:lnTo>
                  <a:lnTo>
                    <a:pt x="1646" y="1027"/>
                  </a:lnTo>
                  <a:lnTo>
                    <a:pt x="1638" y="1018"/>
                  </a:lnTo>
                  <a:lnTo>
                    <a:pt x="1631" y="1009"/>
                  </a:lnTo>
                  <a:lnTo>
                    <a:pt x="1626" y="1000"/>
                  </a:lnTo>
                  <a:lnTo>
                    <a:pt x="1621" y="990"/>
                  </a:lnTo>
                  <a:lnTo>
                    <a:pt x="1618" y="979"/>
                  </a:lnTo>
                  <a:lnTo>
                    <a:pt x="1616" y="969"/>
                  </a:lnTo>
                  <a:lnTo>
                    <a:pt x="1614" y="958"/>
                  </a:lnTo>
                  <a:lnTo>
                    <a:pt x="1614" y="946"/>
                  </a:lnTo>
                  <a:lnTo>
                    <a:pt x="1615" y="935"/>
                  </a:lnTo>
                  <a:lnTo>
                    <a:pt x="1617" y="922"/>
                  </a:lnTo>
                  <a:lnTo>
                    <a:pt x="1620" y="910"/>
                  </a:lnTo>
                  <a:lnTo>
                    <a:pt x="1624" y="897"/>
                  </a:lnTo>
                  <a:lnTo>
                    <a:pt x="1629" y="884"/>
                  </a:lnTo>
                  <a:lnTo>
                    <a:pt x="1635" y="871"/>
                  </a:lnTo>
                  <a:lnTo>
                    <a:pt x="1643" y="857"/>
                  </a:lnTo>
                  <a:lnTo>
                    <a:pt x="1651" y="842"/>
                  </a:lnTo>
                  <a:lnTo>
                    <a:pt x="1660" y="827"/>
                  </a:lnTo>
                  <a:lnTo>
                    <a:pt x="1671" y="812"/>
                  </a:lnTo>
                  <a:lnTo>
                    <a:pt x="1683" y="797"/>
                  </a:lnTo>
                  <a:lnTo>
                    <a:pt x="1683" y="797"/>
                  </a:lnTo>
                  <a:lnTo>
                    <a:pt x="1708" y="765"/>
                  </a:lnTo>
                  <a:lnTo>
                    <a:pt x="1721" y="747"/>
                  </a:lnTo>
                  <a:lnTo>
                    <a:pt x="1734" y="728"/>
                  </a:lnTo>
                  <a:lnTo>
                    <a:pt x="1747" y="707"/>
                  </a:lnTo>
                  <a:lnTo>
                    <a:pt x="1759" y="685"/>
                  </a:lnTo>
                  <a:lnTo>
                    <a:pt x="1771" y="662"/>
                  </a:lnTo>
                  <a:lnTo>
                    <a:pt x="1783" y="637"/>
                  </a:lnTo>
                  <a:lnTo>
                    <a:pt x="1793" y="609"/>
                  </a:lnTo>
                  <a:lnTo>
                    <a:pt x="1803" y="579"/>
                  </a:lnTo>
                  <a:lnTo>
                    <a:pt x="1811" y="548"/>
                  </a:lnTo>
                  <a:lnTo>
                    <a:pt x="1819" y="514"/>
                  </a:lnTo>
                  <a:lnTo>
                    <a:pt x="1825" y="478"/>
                  </a:lnTo>
                  <a:lnTo>
                    <a:pt x="1829" y="438"/>
                  </a:lnTo>
                  <a:lnTo>
                    <a:pt x="1830" y="396"/>
                  </a:lnTo>
                  <a:lnTo>
                    <a:pt x="1830" y="351"/>
                  </a:lnTo>
                  <a:lnTo>
                    <a:pt x="1830" y="351"/>
                  </a:lnTo>
                  <a:lnTo>
                    <a:pt x="1829" y="330"/>
                  </a:lnTo>
                  <a:lnTo>
                    <a:pt x="1826" y="308"/>
                  </a:lnTo>
                  <a:lnTo>
                    <a:pt x="1823" y="288"/>
                  </a:lnTo>
                  <a:lnTo>
                    <a:pt x="1819" y="269"/>
                  </a:lnTo>
                  <a:lnTo>
                    <a:pt x="1813" y="251"/>
                  </a:lnTo>
                  <a:lnTo>
                    <a:pt x="1806" y="233"/>
                  </a:lnTo>
                  <a:lnTo>
                    <a:pt x="1799" y="216"/>
                  </a:lnTo>
                  <a:lnTo>
                    <a:pt x="1792" y="199"/>
                  </a:lnTo>
                  <a:lnTo>
                    <a:pt x="1783" y="182"/>
                  </a:lnTo>
                  <a:lnTo>
                    <a:pt x="1774" y="167"/>
                  </a:lnTo>
                  <a:lnTo>
                    <a:pt x="1764" y="153"/>
                  </a:lnTo>
                  <a:lnTo>
                    <a:pt x="1753" y="139"/>
                  </a:lnTo>
                  <a:lnTo>
                    <a:pt x="1741" y="126"/>
                  </a:lnTo>
                  <a:lnTo>
                    <a:pt x="1729" y="114"/>
                  </a:lnTo>
                  <a:lnTo>
                    <a:pt x="1716" y="102"/>
                  </a:lnTo>
                  <a:lnTo>
                    <a:pt x="1703" y="91"/>
                  </a:lnTo>
                  <a:lnTo>
                    <a:pt x="1689" y="81"/>
                  </a:lnTo>
                  <a:lnTo>
                    <a:pt x="1673" y="71"/>
                  </a:lnTo>
                  <a:lnTo>
                    <a:pt x="1658" y="62"/>
                  </a:lnTo>
                  <a:lnTo>
                    <a:pt x="1643" y="53"/>
                  </a:lnTo>
                  <a:lnTo>
                    <a:pt x="1627" y="45"/>
                  </a:lnTo>
                  <a:lnTo>
                    <a:pt x="1611" y="37"/>
                  </a:lnTo>
                  <a:lnTo>
                    <a:pt x="1594" y="31"/>
                  </a:lnTo>
                  <a:lnTo>
                    <a:pt x="1578" y="25"/>
                  </a:lnTo>
                  <a:lnTo>
                    <a:pt x="1560" y="20"/>
                  </a:lnTo>
                  <a:lnTo>
                    <a:pt x="1542" y="15"/>
                  </a:lnTo>
                  <a:lnTo>
                    <a:pt x="1524" y="11"/>
                  </a:lnTo>
                  <a:lnTo>
                    <a:pt x="1506" y="8"/>
                  </a:lnTo>
                  <a:lnTo>
                    <a:pt x="1488" y="5"/>
                  </a:lnTo>
                  <a:lnTo>
                    <a:pt x="1470" y="3"/>
                  </a:lnTo>
                  <a:lnTo>
                    <a:pt x="1452" y="1"/>
                  </a:lnTo>
                  <a:lnTo>
                    <a:pt x="1433" y="0"/>
                  </a:lnTo>
                  <a:lnTo>
                    <a:pt x="1395" y="0"/>
                  </a:lnTo>
                  <a:lnTo>
                    <a:pt x="1358" y="2"/>
                  </a:lnTo>
                  <a:lnTo>
                    <a:pt x="1322" y="6"/>
                  </a:lnTo>
                  <a:lnTo>
                    <a:pt x="1286" y="13"/>
                  </a:lnTo>
                  <a:lnTo>
                    <a:pt x="1250" y="22"/>
                  </a:lnTo>
                  <a:lnTo>
                    <a:pt x="1232" y="27"/>
                  </a:lnTo>
                  <a:lnTo>
                    <a:pt x="1216" y="33"/>
                  </a:lnTo>
                  <a:lnTo>
                    <a:pt x="1199" y="39"/>
                  </a:lnTo>
                  <a:lnTo>
                    <a:pt x="1183" y="46"/>
                  </a:lnTo>
                  <a:lnTo>
                    <a:pt x="1167" y="54"/>
                  </a:lnTo>
                  <a:lnTo>
                    <a:pt x="1152" y="62"/>
                  </a:lnTo>
                  <a:lnTo>
                    <a:pt x="1136" y="71"/>
                  </a:lnTo>
                  <a:lnTo>
                    <a:pt x="1122" y="80"/>
                  </a:lnTo>
                  <a:lnTo>
                    <a:pt x="1108" y="89"/>
                  </a:lnTo>
                  <a:lnTo>
                    <a:pt x="1094" y="99"/>
                  </a:lnTo>
                  <a:lnTo>
                    <a:pt x="1082" y="110"/>
                  </a:lnTo>
                  <a:lnTo>
                    <a:pt x="1070" y="121"/>
                  </a:lnTo>
                  <a:lnTo>
                    <a:pt x="1058" y="133"/>
                  </a:lnTo>
                  <a:lnTo>
                    <a:pt x="1047" y="145"/>
                  </a:lnTo>
                  <a:lnTo>
                    <a:pt x="1037" y="157"/>
                  </a:lnTo>
                  <a:lnTo>
                    <a:pt x="1028" y="170"/>
                  </a:lnTo>
                  <a:lnTo>
                    <a:pt x="1020" y="184"/>
                  </a:lnTo>
                  <a:lnTo>
                    <a:pt x="1012" y="199"/>
                  </a:lnTo>
                  <a:lnTo>
                    <a:pt x="1004" y="213"/>
                  </a:lnTo>
                  <a:lnTo>
                    <a:pt x="998" y="228"/>
                  </a:lnTo>
                  <a:lnTo>
                    <a:pt x="993" y="244"/>
                  </a:lnTo>
                  <a:lnTo>
                    <a:pt x="989" y="259"/>
                  </a:lnTo>
                  <a:lnTo>
                    <a:pt x="989" y="259"/>
                  </a:lnTo>
                  <a:lnTo>
                    <a:pt x="985" y="281"/>
                  </a:lnTo>
                  <a:lnTo>
                    <a:pt x="981" y="303"/>
                  </a:lnTo>
                  <a:lnTo>
                    <a:pt x="978" y="325"/>
                  </a:lnTo>
                  <a:lnTo>
                    <a:pt x="977" y="346"/>
                  </a:lnTo>
                  <a:lnTo>
                    <a:pt x="976" y="367"/>
                  </a:lnTo>
                  <a:lnTo>
                    <a:pt x="976" y="387"/>
                  </a:lnTo>
                  <a:lnTo>
                    <a:pt x="976" y="407"/>
                  </a:lnTo>
                  <a:lnTo>
                    <a:pt x="978" y="426"/>
                  </a:lnTo>
                  <a:lnTo>
                    <a:pt x="980" y="445"/>
                  </a:lnTo>
                  <a:lnTo>
                    <a:pt x="983" y="465"/>
                  </a:lnTo>
                  <a:lnTo>
                    <a:pt x="986" y="483"/>
                  </a:lnTo>
                  <a:lnTo>
                    <a:pt x="990" y="501"/>
                  </a:lnTo>
                  <a:lnTo>
                    <a:pt x="999" y="536"/>
                  </a:lnTo>
                  <a:lnTo>
                    <a:pt x="1010" y="569"/>
                  </a:lnTo>
                  <a:lnTo>
                    <a:pt x="1024" y="603"/>
                  </a:lnTo>
                  <a:lnTo>
                    <a:pt x="1038" y="634"/>
                  </a:lnTo>
                  <a:lnTo>
                    <a:pt x="1052" y="663"/>
                  </a:lnTo>
                  <a:lnTo>
                    <a:pt x="1067" y="692"/>
                  </a:lnTo>
                  <a:lnTo>
                    <a:pt x="1097" y="747"/>
                  </a:lnTo>
                  <a:lnTo>
                    <a:pt x="1125" y="796"/>
                  </a:lnTo>
                  <a:lnTo>
                    <a:pt x="1138" y="819"/>
                  </a:lnTo>
                  <a:lnTo>
                    <a:pt x="1150" y="841"/>
                  </a:lnTo>
                  <a:lnTo>
                    <a:pt x="1159" y="863"/>
                  </a:lnTo>
                  <a:lnTo>
                    <a:pt x="1166" y="884"/>
                  </a:lnTo>
                  <a:lnTo>
                    <a:pt x="1171" y="903"/>
                  </a:lnTo>
                  <a:lnTo>
                    <a:pt x="1172" y="913"/>
                  </a:lnTo>
                  <a:lnTo>
                    <a:pt x="1173" y="922"/>
                  </a:lnTo>
                  <a:lnTo>
                    <a:pt x="1173" y="931"/>
                  </a:lnTo>
                  <a:lnTo>
                    <a:pt x="1172" y="940"/>
                  </a:lnTo>
                  <a:lnTo>
                    <a:pt x="1170" y="949"/>
                  </a:lnTo>
                  <a:lnTo>
                    <a:pt x="1167" y="957"/>
                  </a:lnTo>
                  <a:lnTo>
                    <a:pt x="1163" y="965"/>
                  </a:lnTo>
                  <a:lnTo>
                    <a:pt x="1159" y="973"/>
                  </a:lnTo>
                  <a:lnTo>
                    <a:pt x="1153" y="981"/>
                  </a:lnTo>
                  <a:lnTo>
                    <a:pt x="1146" y="990"/>
                  </a:lnTo>
                  <a:lnTo>
                    <a:pt x="1138" y="998"/>
                  </a:lnTo>
                  <a:lnTo>
                    <a:pt x="1129" y="1005"/>
                  </a:lnTo>
                  <a:lnTo>
                    <a:pt x="1119" y="1013"/>
                  </a:lnTo>
                  <a:lnTo>
                    <a:pt x="1107" y="1020"/>
                  </a:lnTo>
                  <a:lnTo>
                    <a:pt x="1095" y="1027"/>
                  </a:lnTo>
                  <a:lnTo>
                    <a:pt x="1081" y="1034"/>
                  </a:lnTo>
                  <a:lnTo>
                    <a:pt x="1066" y="1041"/>
                  </a:lnTo>
                  <a:lnTo>
                    <a:pt x="1049" y="1047"/>
                  </a:lnTo>
                  <a:lnTo>
                    <a:pt x="1012" y="1060"/>
                  </a:lnTo>
                  <a:lnTo>
                    <a:pt x="967" y="1073"/>
                  </a:lnTo>
                  <a:lnTo>
                    <a:pt x="967" y="1073"/>
                  </a:lnTo>
                  <a:lnTo>
                    <a:pt x="948" y="1077"/>
                  </a:lnTo>
                  <a:lnTo>
                    <a:pt x="928" y="1081"/>
                  </a:lnTo>
                  <a:lnTo>
                    <a:pt x="882" y="1089"/>
                  </a:lnTo>
                  <a:lnTo>
                    <a:pt x="830" y="1095"/>
                  </a:lnTo>
                  <a:lnTo>
                    <a:pt x="774" y="1100"/>
                  </a:lnTo>
                  <a:lnTo>
                    <a:pt x="713" y="1104"/>
                  </a:lnTo>
                  <a:lnTo>
                    <a:pt x="649" y="1107"/>
                  </a:lnTo>
                  <a:lnTo>
                    <a:pt x="583" y="1109"/>
                  </a:lnTo>
                  <a:lnTo>
                    <a:pt x="515" y="1111"/>
                  </a:lnTo>
                  <a:lnTo>
                    <a:pt x="379" y="1112"/>
                  </a:lnTo>
                  <a:lnTo>
                    <a:pt x="246" y="1111"/>
                  </a:lnTo>
                  <a:lnTo>
                    <a:pt x="125" y="1109"/>
                  </a:lnTo>
                  <a:lnTo>
                    <a:pt x="21" y="1108"/>
                  </a:lnTo>
                  <a:lnTo>
                    <a:pt x="21" y="1108"/>
                  </a:lnTo>
                  <a:lnTo>
                    <a:pt x="15" y="1332"/>
                  </a:lnTo>
                  <a:lnTo>
                    <a:pt x="7" y="1644"/>
                  </a:lnTo>
                  <a:lnTo>
                    <a:pt x="4" y="1800"/>
                  </a:lnTo>
                  <a:lnTo>
                    <a:pt x="1" y="1938"/>
                  </a:lnTo>
                  <a:lnTo>
                    <a:pt x="0" y="2044"/>
                  </a:lnTo>
                  <a:lnTo>
                    <a:pt x="1" y="2083"/>
                  </a:lnTo>
                  <a:lnTo>
                    <a:pt x="1" y="2108"/>
                  </a:lnTo>
                  <a:lnTo>
                    <a:pt x="1" y="2108"/>
                  </a:lnTo>
                  <a:lnTo>
                    <a:pt x="3" y="2128"/>
                  </a:lnTo>
                  <a:lnTo>
                    <a:pt x="7" y="2148"/>
                  </a:lnTo>
                  <a:lnTo>
                    <a:pt x="11" y="2166"/>
                  </a:lnTo>
                  <a:lnTo>
                    <a:pt x="17" y="2184"/>
                  </a:lnTo>
                  <a:lnTo>
                    <a:pt x="23" y="2202"/>
                  </a:lnTo>
                  <a:lnTo>
                    <a:pt x="31" y="2217"/>
                  </a:lnTo>
                  <a:lnTo>
                    <a:pt x="40" y="2232"/>
                  </a:lnTo>
                  <a:lnTo>
                    <a:pt x="49" y="2245"/>
                  </a:lnTo>
                  <a:lnTo>
                    <a:pt x="60" y="2257"/>
                  </a:lnTo>
                  <a:lnTo>
                    <a:pt x="72" y="2267"/>
                  </a:lnTo>
                  <a:lnTo>
                    <a:pt x="86" y="2276"/>
                  </a:lnTo>
                  <a:lnTo>
                    <a:pt x="100" y="2283"/>
                  </a:lnTo>
                  <a:lnTo>
                    <a:pt x="114" y="2288"/>
                  </a:lnTo>
                  <a:lnTo>
                    <a:pt x="130" y="2292"/>
                  </a:lnTo>
                  <a:lnTo>
                    <a:pt x="146" y="2294"/>
                  </a:lnTo>
                  <a:lnTo>
                    <a:pt x="164" y="2294"/>
                  </a:lnTo>
                  <a:lnTo>
                    <a:pt x="164" y="2294"/>
                  </a:lnTo>
                  <a:lnTo>
                    <a:pt x="174" y="2292"/>
                  </a:lnTo>
                  <a:lnTo>
                    <a:pt x="186" y="2287"/>
                  </a:lnTo>
                  <a:lnTo>
                    <a:pt x="201" y="2280"/>
                  </a:lnTo>
                  <a:lnTo>
                    <a:pt x="218" y="2272"/>
                  </a:lnTo>
                  <a:lnTo>
                    <a:pt x="256" y="2249"/>
                  </a:lnTo>
                  <a:lnTo>
                    <a:pt x="301" y="2221"/>
                  </a:lnTo>
                  <a:lnTo>
                    <a:pt x="353" y="2188"/>
                  </a:lnTo>
                  <a:lnTo>
                    <a:pt x="410" y="2155"/>
                  </a:lnTo>
                  <a:lnTo>
                    <a:pt x="439" y="2138"/>
                  </a:lnTo>
                  <a:lnTo>
                    <a:pt x="470" y="2122"/>
                  </a:lnTo>
                  <a:lnTo>
                    <a:pt x="503" y="2106"/>
                  </a:lnTo>
                  <a:lnTo>
                    <a:pt x="536" y="2091"/>
                  </a:lnTo>
                  <a:lnTo>
                    <a:pt x="569" y="2077"/>
                  </a:lnTo>
                  <a:lnTo>
                    <a:pt x="603" y="2064"/>
                  </a:lnTo>
                  <a:lnTo>
                    <a:pt x="639" y="2052"/>
                  </a:lnTo>
                  <a:lnTo>
                    <a:pt x="674" y="2042"/>
                  </a:lnTo>
                  <a:lnTo>
                    <a:pt x="710" y="2035"/>
                  </a:lnTo>
                  <a:lnTo>
                    <a:pt x="746" y="2029"/>
                  </a:lnTo>
                  <a:lnTo>
                    <a:pt x="764" y="2027"/>
                  </a:lnTo>
                  <a:lnTo>
                    <a:pt x="782" y="2026"/>
                  </a:lnTo>
                  <a:lnTo>
                    <a:pt x="800" y="2025"/>
                  </a:lnTo>
                  <a:lnTo>
                    <a:pt x="818" y="2025"/>
                  </a:lnTo>
                  <a:lnTo>
                    <a:pt x="837" y="2026"/>
                  </a:lnTo>
                  <a:lnTo>
                    <a:pt x="855" y="2028"/>
                  </a:lnTo>
                  <a:lnTo>
                    <a:pt x="873" y="2030"/>
                  </a:lnTo>
                  <a:lnTo>
                    <a:pt x="891" y="2033"/>
                  </a:lnTo>
                  <a:lnTo>
                    <a:pt x="909" y="2037"/>
                  </a:lnTo>
                  <a:lnTo>
                    <a:pt x="927" y="2042"/>
                  </a:lnTo>
                  <a:lnTo>
                    <a:pt x="945" y="2048"/>
                  </a:lnTo>
                  <a:lnTo>
                    <a:pt x="963" y="2054"/>
                  </a:lnTo>
                  <a:lnTo>
                    <a:pt x="980" y="2063"/>
                  </a:lnTo>
                  <a:lnTo>
                    <a:pt x="998" y="2072"/>
                  </a:lnTo>
                  <a:lnTo>
                    <a:pt x="1016" y="2081"/>
                  </a:lnTo>
                  <a:lnTo>
                    <a:pt x="1033" y="2092"/>
                  </a:lnTo>
                  <a:lnTo>
                    <a:pt x="1051" y="2103"/>
                  </a:lnTo>
                  <a:lnTo>
                    <a:pt x="1068" y="2116"/>
                  </a:lnTo>
                  <a:lnTo>
                    <a:pt x="1084" y="2130"/>
                  </a:lnTo>
                  <a:lnTo>
                    <a:pt x="1101" y="2145"/>
                  </a:lnTo>
                  <a:lnTo>
                    <a:pt x="1101" y="2145"/>
                  </a:lnTo>
                  <a:lnTo>
                    <a:pt x="1114" y="2158"/>
                  </a:lnTo>
                  <a:lnTo>
                    <a:pt x="1127" y="2172"/>
                  </a:lnTo>
                  <a:lnTo>
                    <a:pt x="1139" y="2185"/>
                  </a:lnTo>
                  <a:lnTo>
                    <a:pt x="1152" y="2201"/>
                  </a:lnTo>
                  <a:lnTo>
                    <a:pt x="1163" y="2216"/>
                  </a:lnTo>
                  <a:lnTo>
                    <a:pt x="1174" y="2231"/>
                  </a:lnTo>
                  <a:lnTo>
                    <a:pt x="1184" y="2246"/>
                  </a:lnTo>
                  <a:lnTo>
                    <a:pt x="1194" y="2262"/>
                  </a:lnTo>
                  <a:lnTo>
                    <a:pt x="1203" y="2279"/>
                  </a:lnTo>
                  <a:lnTo>
                    <a:pt x="1212" y="2295"/>
                  </a:lnTo>
                  <a:lnTo>
                    <a:pt x="1228" y="2331"/>
                  </a:lnTo>
                  <a:lnTo>
                    <a:pt x="1242" y="2366"/>
                  </a:lnTo>
                  <a:lnTo>
                    <a:pt x="1254" y="2402"/>
                  </a:lnTo>
                  <a:lnTo>
                    <a:pt x="1263" y="2438"/>
                  </a:lnTo>
                  <a:lnTo>
                    <a:pt x="1271" y="2477"/>
                  </a:lnTo>
                  <a:lnTo>
                    <a:pt x="1276" y="2514"/>
                  </a:lnTo>
                  <a:lnTo>
                    <a:pt x="1280" y="2552"/>
                  </a:lnTo>
                  <a:lnTo>
                    <a:pt x="1280" y="2590"/>
                  </a:lnTo>
                  <a:lnTo>
                    <a:pt x="1280" y="2609"/>
                  </a:lnTo>
                  <a:lnTo>
                    <a:pt x="1277" y="2628"/>
                  </a:lnTo>
                  <a:lnTo>
                    <a:pt x="1275" y="2647"/>
                  </a:lnTo>
                  <a:lnTo>
                    <a:pt x="1273" y="2665"/>
                  </a:lnTo>
                  <a:lnTo>
                    <a:pt x="1270" y="2683"/>
                  </a:lnTo>
                  <a:lnTo>
                    <a:pt x="1266" y="2702"/>
                  </a:lnTo>
                  <a:lnTo>
                    <a:pt x="1262" y="2720"/>
                  </a:lnTo>
                  <a:lnTo>
                    <a:pt x="1257" y="2738"/>
                  </a:lnTo>
                  <a:lnTo>
                    <a:pt x="1251" y="2756"/>
                  </a:lnTo>
                  <a:lnTo>
                    <a:pt x="1245" y="2773"/>
                  </a:lnTo>
                  <a:lnTo>
                    <a:pt x="1238" y="2790"/>
                  </a:lnTo>
                  <a:lnTo>
                    <a:pt x="1230" y="2807"/>
                  </a:lnTo>
                  <a:lnTo>
                    <a:pt x="1222" y="2824"/>
                  </a:lnTo>
                  <a:lnTo>
                    <a:pt x="1213" y="2840"/>
                  </a:lnTo>
                  <a:lnTo>
                    <a:pt x="1203" y="2856"/>
                  </a:lnTo>
                  <a:lnTo>
                    <a:pt x="1193" y="2872"/>
                  </a:lnTo>
                  <a:lnTo>
                    <a:pt x="1182" y="2887"/>
                  </a:lnTo>
                  <a:lnTo>
                    <a:pt x="1170" y="2902"/>
                  </a:lnTo>
                  <a:lnTo>
                    <a:pt x="1158" y="2916"/>
                  </a:lnTo>
                  <a:lnTo>
                    <a:pt x="1144" y="2929"/>
                  </a:lnTo>
                  <a:lnTo>
                    <a:pt x="1130" y="2943"/>
                  </a:lnTo>
                  <a:lnTo>
                    <a:pt x="1115" y="2955"/>
                  </a:lnTo>
                  <a:lnTo>
                    <a:pt x="1100" y="2968"/>
                  </a:lnTo>
                  <a:lnTo>
                    <a:pt x="1084" y="2979"/>
                  </a:lnTo>
                  <a:lnTo>
                    <a:pt x="1068" y="2990"/>
                  </a:lnTo>
                  <a:lnTo>
                    <a:pt x="1050" y="3002"/>
                  </a:lnTo>
                  <a:lnTo>
                    <a:pt x="1032" y="3011"/>
                  </a:lnTo>
                  <a:lnTo>
                    <a:pt x="1013" y="3021"/>
                  </a:lnTo>
                  <a:lnTo>
                    <a:pt x="992" y="3029"/>
                  </a:lnTo>
                  <a:lnTo>
                    <a:pt x="972" y="3037"/>
                  </a:lnTo>
                  <a:lnTo>
                    <a:pt x="951" y="3044"/>
                  </a:lnTo>
                  <a:lnTo>
                    <a:pt x="929" y="3050"/>
                  </a:lnTo>
                  <a:lnTo>
                    <a:pt x="906" y="3056"/>
                  </a:lnTo>
                  <a:lnTo>
                    <a:pt x="883" y="3061"/>
                  </a:lnTo>
                  <a:lnTo>
                    <a:pt x="857" y="3065"/>
                  </a:lnTo>
                  <a:lnTo>
                    <a:pt x="832" y="3068"/>
                  </a:lnTo>
                  <a:lnTo>
                    <a:pt x="807" y="3071"/>
                  </a:lnTo>
                  <a:lnTo>
                    <a:pt x="780" y="3072"/>
                  </a:lnTo>
                  <a:lnTo>
                    <a:pt x="780" y="3072"/>
                  </a:lnTo>
                  <a:lnTo>
                    <a:pt x="748" y="3073"/>
                  </a:lnTo>
                  <a:lnTo>
                    <a:pt x="716" y="3072"/>
                  </a:lnTo>
                  <a:lnTo>
                    <a:pt x="686" y="3071"/>
                  </a:lnTo>
                  <a:lnTo>
                    <a:pt x="658" y="3068"/>
                  </a:lnTo>
                  <a:lnTo>
                    <a:pt x="630" y="3064"/>
                  </a:lnTo>
                  <a:lnTo>
                    <a:pt x="602" y="3059"/>
                  </a:lnTo>
                  <a:lnTo>
                    <a:pt x="577" y="3053"/>
                  </a:lnTo>
                  <a:lnTo>
                    <a:pt x="552" y="3046"/>
                  </a:lnTo>
                  <a:lnTo>
                    <a:pt x="528" y="3038"/>
                  </a:lnTo>
                  <a:lnTo>
                    <a:pt x="505" y="3030"/>
                  </a:lnTo>
                  <a:lnTo>
                    <a:pt x="482" y="3022"/>
                  </a:lnTo>
                  <a:lnTo>
                    <a:pt x="460" y="3012"/>
                  </a:lnTo>
                  <a:lnTo>
                    <a:pt x="439" y="3003"/>
                  </a:lnTo>
                  <a:lnTo>
                    <a:pt x="418" y="2992"/>
                  </a:lnTo>
                  <a:lnTo>
                    <a:pt x="380" y="2971"/>
                  </a:lnTo>
                  <a:lnTo>
                    <a:pt x="344" y="2950"/>
                  </a:lnTo>
                  <a:lnTo>
                    <a:pt x="308" y="2928"/>
                  </a:lnTo>
                  <a:lnTo>
                    <a:pt x="276" y="2908"/>
                  </a:lnTo>
                  <a:lnTo>
                    <a:pt x="244" y="2889"/>
                  </a:lnTo>
                  <a:lnTo>
                    <a:pt x="214" y="2872"/>
                  </a:lnTo>
                  <a:lnTo>
                    <a:pt x="198" y="2864"/>
                  </a:lnTo>
                  <a:lnTo>
                    <a:pt x="184" y="2857"/>
                  </a:lnTo>
                  <a:lnTo>
                    <a:pt x="169" y="2851"/>
                  </a:lnTo>
                  <a:lnTo>
                    <a:pt x="155" y="2845"/>
                  </a:lnTo>
                  <a:lnTo>
                    <a:pt x="140" y="2841"/>
                  </a:lnTo>
                  <a:lnTo>
                    <a:pt x="126" y="2838"/>
                  </a:lnTo>
                  <a:lnTo>
                    <a:pt x="126" y="2838"/>
                  </a:lnTo>
                  <a:lnTo>
                    <a:pt x="120" y="2838"/>
                  </a:lnTo>
                  <a:lnTo>
                    <a:pt x="114" y="2839"/>
                  </a:lnTo>
                  <a:lnTo>
                    <a:pt x="109" y="2841"/>
                  </a:lnTo>
                  <a:lnTo>
                    <a:pt x="104" y="2845"/>
                  </a:lnTo>
                  <a:lnTo>
                    <a:pt x="99" y="2850"/>
                  </a:lnTo>
                  <a:lnTo>
                    <a:pt x="94" y="2857"/>
                  </a:lnTo>
                  <a:lnTo>
                    <a:pt x="89" y="2865"/>
                  </a:lnTo>
                  <a:lnTo>
                    <a:pt x="85" y="2874"/>
                  </a:lnTo>
                  <a:lnTo>
                    <a:pt x="77" y="2895"/>
                  </a:lnTo>
                  <a:lnTo>
                    <a:pt x="69" y="2920"/>
                  </a:lnTo>
                  <a:lnTo>
                    <a:pt x="62" y="2949"/>
                  </a:lnTo>
                  <a:lnTo>
                    <a:pt x="56" y="2981"/>
                  </a:lnTo>
                  <a:lnTo>
                    <a:pt x="51" y="3018"/>
                  </a:lnTo>
                  <a:lnTo>
                    <a:pt x="47" y="3057"/>
                  </a:lnTo>
                  <a:lnTo>
                    <a:pt x="43" y="3098"/>
                  </a:lnTo>
                  <a:lnTo>
                    <a:pt x="39" y="3142"/>
                  </a:lnTo>
                  <a:lnTo>
                    <a:pt x="34" y="3235"/>
                  </a:lnTo>
                  <a:lnTo>
                    <a:pt x="31" y="3333"/>
                  </a:lnTo>
                  <a:lnTo>
                    <a:pt x="29" y="3433"/>
                  </a:lnTo>
                  <a:lnTo>
                    <a:pt x="28" y="3533"/>
                  </a:lnTo>
                  <a:lnTo>
                    <a:pt x="28" y="3629"/>
                  </a:lnTo>
                  <a:lnTo>
                    <a:pt x="29" y="3721"/>
                  </a:lnTo>
                  <a:lnTo>
                    <a:pt x="30" y="3876"/>
                  </a:lnTo>
                  <a:lnTo>
                    <a:pt x="31" y="3935"/>
                  </a:lnTo>
                  <a:lnTo>
                    <a:pt x="31" y="3977"/>
                  </a:lnTo>
                  <a:lnTo>
                    <a:pt x="31" y="3977"/>
                  </a:lnTo>
                  <a:close/>
                </a:path>
              </a:pathLst>
            </a:custGeom>
            <a:solidFill>
              <a:schemeClr val="tx2">
                <a:lumMod val="20000"/>
                <a:lumOff val="80000"/>
              </a:schemeClr>
            </a:solidFill>
            <a:ln w="9525">
              <a:solidFill>
                <a:schemeClr val="bg1"/>
              </a:solidFill>
              <a:round/>
            </a:ln>
          </p:spPr>
          <p:txBody>
            <a:bodyPr anchor="ctr"/>
            <a:lstStyle/>
            <a:p>
              <a:pPr algn="ctr"/>
              <a:endParaRPr/>
            </a:p>
          </p:txBody>
        </p:sp>
        <p:sp>
          <p:nvSpPr>
            <p:cNvPr id="71" name="Freeform: Shape 56"/>
            <p:cNvSpPr/>
            <p:nvPr/>
          </p:nvSpPr>
          <p:spPr bwMode="auto">
            <a:xfrm>
              <a:off x="5158501" y="3695451"/>
              <a:ext cx="1117165" cy="825670"/>
            </a:xfrm>
            <a:custGeom>
              <a:avLst/>
              <a:gdLst>
                <a:gd name="T0" fmla="*/ 1193 w 4004"/>
                <a:gd name="T1" fmla="*/ 2956 h 2961"/>
                <a:gd name="T2" fmla="*/ 1776 w 4004"/>
                <a:gd name="T3" fmla="*/ 2952 h 2961"/>
                <a:gd name="T4" fmla="*/ 2102 w 4004"/>
                <a:gd name="T5" fmla="*/ 2898 h 2961"/>
                <a:gd name="T6" fmla="*/ 2185 w 4004"/>
                <a:gd name="T7" fmla="*/ 2844 h 2961"/>
                <a:gd name="T8" fmla="*/ 2191 w 4004"/>
                <a:gd name="T9" fmla="*/ 2778 h 2961"/>
                <a:gd name="T10" fmla="*/ 2057 w 4004"/>
                <a:gd name="T11" fmla="*/ 2526 h 2961"/>
                <a:gd name="T12" fmla="*/ 2006 w 4004"/>
                <a:gd name="T13" fmla="*/ 2342 h 2961"/>
                <a:gd name="T14" fmla="*/ 2018 w 4004"/>
                <a:gd name="T15" fmla="*/ 2143 h 2961"/>
                <a:gd name="T16" fmla="*/ 2083 w 4004"/>
                <a:gd name="T17" fmla="*/ 2011 h 2961"/>
                <a:gd name="T18" fmla="*/ 2200 w 4004"/>
                <a:gd name="T19" fmla="*/ 1915 h 2961"/>
                <a:gd name="T20" fmla="*/ 2349 w 4004"/>
                <a:gd name="T21" fmla="*/ 1860 h 2961"/>
                <a:gd name="T22" fmla="*/ 2514 w 4004"/>
                <a:gd name="T23" fmla="*/ 1846 h 2961"/>
                <a:gd name="T24" fmla="*/ 2674 w 4004"/>
                <a:gd name="T25" fmla="*/ 1875 h 2961"/>
                <a:gd name="T26" fmla="*/ 2813 w 4004"/>
                <a:gd name="T27" fmla="*/ 1950 h 2961"/>
                <a:gd name="T28" fmla="*/ 2912 w 4004"/>
                <a:gd name="T29" fmla="*/ 2072 h 2961"/>
                <a:gd name="T30" fmla="*/ 2954 w 4004"/>
                <a:gd name="T31" fmla="*/ 2244 h 2961"/>
                <a:gd name="T32" fmla="*/ 2934 w 4004"/>
                <a:gd name="T33" fmla="*/ 2458 h 2961"/>
                <a:gd name="T34" fmla="*/ 2865 w 4004"/>
                <a:gd name="T35" fmla="*/ 2625 h 2961"/>
                <a:gd name="T36" fmla="*/ 2744 w 4004"/>
                <a:gd name="T37" fmla="*/ 2800 h 2961"/>
                <a:gd name="T38" fmla="*/ 2754 w 4004"/>
                <a:gd name="T39" fmla="*/ 2878 h 2961"/>
                <a:gd name="T40" fmla="*/ 2863 w 4004"/>
                <a:gd name="T41" fmla="*/ 2934 h 2961"/>
                <a:gd name="T42" fmla="*/ 3137 w 4004"/>
                <a:gd name="T43" fmla="*/ 2950 h 2961"/>
                <a:gd name="T44" fmla="*/ 4003 w 4004"/>
                <a:gd name="T45" fmla="*/ 29 h 2961"/>
                <a:gd name="T46" fmla="*/ 3106 w 4004"/>
                <a:gd name="T47" fmla="*/ 22 h 2961"/>
                <a:gd name="T48" fmla="*/ 2916 w 4004"/>
                <a:gd name="T49" fmla="*/ 47 h 2961"/>
                <a:gd name="T50" fmla="*/ 2869 w 4004"/>
                <a:gd name="T51" fmla="*/ 92 h 2961"/>
                <a:gd name="T52" fmla="*/ 2879 w 4004"/>
                <a:gd name="T53" fmla="*/ 204 h 2961"/>
                <a:gd name="T54" fmla="*/ 2980 w 4004"/>
                <a:gd name="T55" fmla="*/ 542 h 2961"/>
                <a:gd name="T56" fmla="*/ 3005 w 4004"/>
                <a:gd name="T57" fmla="*/ 771 h 2961"/>
                <a:gd name="T58" fmla="*/ 2943 w 4004"/>
                <a:gd name="T59" fmla="*/ 970 h 2961"/>
                <a:gd name="T60" fmla="*/ 2750 w 4004"/>
                <a:gd name="T61" fmla="*/ 1119 h 2961"/>
                <a:gd name="T62" fmla="*/ 2532 w 4004"/>
                <a:gd name="T63" fmla="*/ 1170 h 2961"/>
                <a:gd name="T64" fmla="*/ 2287 w 4004"/>
                <a:gd name="T65" fmla="*/ 1136 h 2961"/>
                <a:gd name="T66" fmla="*/ 2096 w 4004"/>
                <a:gd name="T67" fmla="*/ 1008 h 2961"/>
                <a:gd name="T68" fmla="*/ 2032 w 4004"/>
                <a:gd name="T69" fmla="*/ 894 h 2961"/>
                <a:gd name="T70" fmla="*/ 2014 w 4004"/>
                <a:gd name="T71" fmla="*/ 766 h 2961"/>
                <a:gd name="T72" fmla="*/ 2040 w 4004"/>
                <a:gd name="T73" fmla="*/ 623 h 2961"/>
                <a:gd name="T74" fmla="*/ 2153 w 4004"/>
                <a:gd name="T75" fmla="*/ 406 h 2961"/>
                <a:gd name="T76" fmla="*/ 2319 w 4004"/>
                <a:gd name="T77" fmla="*/ 168 h 2961"/>
                <a:gd name="T78" fmla="*/ 2313 w 4004"/>
                <a:gd name="T79" fmla="*/ 106 h 2961"/>
                <a:gd name="T80" fmla="*/ 2243 w 4004"/>
                <a:gd name="T81" fmla="*/ 30 h 2961"/>
                <a:gd name="T82" fmla="*/ 1083 w 4004"/>
                <a:gd name="T83" fmla="*/ 21 h 2961"/>
                <a:gd name="T84" fmla="*/ 1117 w 4004"/>
                <a:gd name="T85" fmla="*/ 823 h 2961"/>
                <a:gd name="T86" fmla="*/ 1097 w 4004"/>
                <a:gd name="T87" fmla="*/ 1059 h 2961"/>
                <a:gd name="T88" fmla="*/ 1041 w 4004"/>
                <a:gd name="T89" fmla="*/ 1197 h 2961"/>
                <a:gd name="T90" fmla="*/ 950 w 4004"/>
                <a:gd name="T91" fmla="*/ 1231 h 2961"/>
                <a:gd name="T92" fmla="*/ 825 w 4004"/>
                <a:gd name="T93" fmla="*/ 1178 h 2961"/>
                <a:gd name="T94" fmla="*/ 638 w 4004"/>
                <a:gd name="T95" fmla="*/ 1051 h 2961"/>
                <a:gd name="T96" fmla="*/ 420 w 4004"/>
                <a:gd name="T97" fmla="*/ 999 h 2961"/>
                <a:gd name="T98" fmla="*/ 261 w 4004"/>
                <a:gd name="T99" fmla="*/ 1029 h 2961"/>
                <a:gd name="T100" fmla="*/ 131 w 4004"/>
                <a:gd name="T101" fmla="*/ 1122 h 2961"/>
                <a:gd name="T102" fmla="*/ 44 w 4004"/>
                <a:gd name="T103" fmla="*/ 1258 h 2961"/>
                <a:gd name="T104" fmla="*/ 3 w 4004"/>
                <a:gd name="T105" fmla="*/ 1420 h 2961"/>
                <a:gd name="T106" fmla="*/ 11 w 4004"/>
                <a:gd name="T107" fmla="*/ 1585 h 2961"/>
                <a:gd name="T108" fmla="*/ 69 w 4004"/>
                <a:gd name="T109" fmla="*/ 1734 h 2961"/>
                <a:gd name="T110" fmla="*/ 181 w 4004"/>
                <a:gd name="T111" fmla="*/ 1848 h 2961"/>
                <a:gd name="T112" fmla="*/ 349 w 4004"/>
                <a:gd name="T113" fmla="*/ 1906 h 2961"/>
                <a:gd name="T114" fmla="*/ 524 w 4004"/>
                <a:gd name="T115" fmla="*/ 1888 h 2961"/>
                <a:gd name="T116" fmla="*/ 788 w 4004"/>
                <a:gd name="T117" fmla="*/ 1764 h 2961"/>
                <a:gd name="T118" fmla="*/ 948 w 4004"/>
                <a:gd name="T119" fmla="*/ 1713 h 2961"/>
                <a:gd name="T120" fmla="*/ 1020 w 4004"/>
                <a:gd name="T121" fmla="*/ 1738 h 2961"/>
                <a:gd name="T122" fmla="*/ 1062 w 4004"/>
                <a:gd name="T123" fmla="*/ 1797 h 2961"/>
                <a:gd name="T124" fmla="*/ 1096 w 4004"/>
                <a:gd name="T125" fmla="*/ 2076 h 2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04" h="2961">
                  <a:moveTo>
                    <a:pt x="1100" y="2230"/>
                  </a:moveTo>
                  <a:lnTo>
                    <a:pt x="1100" y="2230"/>
                  </a:lnTo>
                  <a:lnTo>
                    <a:pt x="1102" y="2394"/>
                  </a:lnTo>
                  <a:lnTo>
                    <a:pt x="1102" y="2573"/>
                  </a:lnTo>
                  <a:lnTo>
                    <a:pt x="1100" y="2762"/>
                  </a:lnTo>
                  <a:lnTo>
                    <a:pt x="1098" y="2954"/>
                  </a:lnTo>
                  <a:lnTo>
                    <a:pt x="1098" y="2954"/>
                  </a:lnTo>
                  <a:lnTo>
                    <a:pt x="1193" y="2956"/>
                  </a:lnTo>
                  <a:lnTo>
                    <a:pt x="1263" y="2958"/>
                  </a:lnTo>
                  <a:lnTo>
                    <a:pt x="1345" y="2960"/>
                  </a:lnTo>
                  <a:lnTo>
                    <a:pt x="1435" y="2961"/>
                  </a:lnTo>
                  <a:lnTo>
                    <a:pt x="1530" y="2961"/>
                  </a:lnTo>
                  <a:lnTo>
                    <a:pt x="1629" y="2959"/>
                  </a:lnTo>
                  <a:lnTo>
                    <a:pt x="1678" y="2957"/>
                  </a:lnTo>
                  <a:lnTo>
                    <a:pt x="1728" y="2955"/>
                  </a:lnTo>
                  <a:lnTo>
                    <a:pt x="1776" y="2952"/>
                  </a:lnTo>
                  <a:lnTo>
                    <a:pt x="1825" y="2948"/>
                  </a:lnTo>
                  <a:lnTo>
                    <a:pt x="1871" y="2944"/>
                  </a:lnTo>
                  <a:lnTo>
                    <a:pt x="1915" y="2938"/>
                  </a:lnTo>
                  <a:lnTo>
                    <a:pt x="1958" y="2932"/>
                  </a:lnTo>
                  <a:lnTo>
                    <a:pt x="1998" y="2925"/>
                  </a:lnTo>
                  <a:lnTo>
                    <a:pt x="2036" y="2917"/>
                  </a:lnTo>
                  <a:lnTo>
                    <a:pt x="2070" y="2908"/>
                  </a:lnTo>
                  <a:lnTo>
                    <a:pt x="2102" y="2898"/>
                  </a:lnTo>
                  <a:lnTo>
                    <a:pt x="2116" y="2892"/>
                  </a:lnTo>
                  <a:lnTo>
                    <a:pt x="2129" y="2886"/>
                  </a:lnTo>
                  <a:lnTo>
                    <a:pt x="2141" y="2879"/>
                  </a:lnTo>
                  <a:lnTo>
                    <a:pt x="2152" y="2873"/>
                  </a:lnTo>
                  <a:lnTo>
                    <a:pt x="2162" y="2866"/>
                  </a:lnTo>
                  <a:lnTo>
                    <a:pt x="2171" y="2859"/>
                  </a:lnTo>
                  <a:lnTo>
                    <a:pt x="2179" y="2851"/>
                  </a:lnTo>
                  <a:lnTo>
                    <a:pt x="2185" y="2844"/>
                  </a:lnTo>
                  <a:lnTo>
                    <a:pt x="2190" y="2836"/>
                  </a:lnTo>
                  <a:lnTo>
                    <a:pt x="2194" y="2827"/>
                  </a:lnTo>
                  <a:lnTo>
                    <a:pt x="2196" y="2818"/>
                  </a:lnTo>
                  <a:lnTo>
                    <a:pt x="2197" y="2809"/>
                  </a:lnTo>
                  <a:lnTo>
                    <a:pt x="2197" y="2799"/>
                  </a:lnTo>
                  <a:lnTo>
                    <a:pt x="2195" y="2789"/>
                  </a:lnTo>
                  <a:lnTo>
                    <a:pt x="2195" y="2789"/>
                  </a:lnTo>
                  <a:lnTo>
                    <a:pt x="2191" y="2778"/>
                  </a:lnTo>
                  <a:lnTo>
                    <a:pt x="2187" y="2766"/>
                  </a:lnTo>
                  <a:lnTo>
                    <a:pt x="2175" y="2740"/>
                  </a:lnTo>
                  <a:lnTo>
                    <a:pt x="2161" y="2713"/>
                  </a:lnTo>
                  <a:lnTo>
                    <a:pt x="2144" y="2684"/>
                  </a:lnTo>
                  <a:lnTo>
                    <a:pt x="2106" y="2620"/>
                  </a:lnTo>
                  <a:lnTo>
                    <a:pt x="2085" y="2584"/>
                  </a:lnTo>
                  <a:lnTo>
                    <a:pt x="2066" y="2546"/>
                  </a:lnTo>
                  <a:lnTo>
                    <a:pt x="2057" y="2526"/>
                  </a:lnTo>
                  <a:lnTo>
                    <a:pt x="2049" y="2506"/>
                  </a:lnTo>
                  <a:lnTo>
                    <a:pt x="2040" y="2485"/>
                  </a:lnTo>
                  <a:lnTo>
                    <a:pt x="2033" y="2462"/>
                  </a:lnTo>
                  <a:lnTo>
                    <a:pt x="2026" y="2439"/>
                  </a:lnTo>
                  <a:lnTo>
                    <a:pt x="2020" y="2416"/>
                  </a:lnTo>
                  <a:lnTo>
                    <a:pt x="2014" y="2393"/>
                  </a:lnTo>
                  <a:lnTo>
                    <a:pt x="2010" y="2368"/>
                  </a:lnTo>
                  <a:lnTo>
                    <a:pt x="2006" y="2342"/>
                  </a:lnTo>
                  <a:lnTo>
                    <a:pt x="2004" y="2316"/>
                  </a:lnTo>
                  <a:lnTo>
                    <a:pt x="2003" y="2289"/>
                  </a:lnTo>
                  <a:lnTo>
                    <a:pt x="2003" y="2262"/>
                  </a:lnTo>
                  <a:lnTo>
                    <a:pt x="2005" y="2233"/>
                  </a:lnTo>
                  <a:lnTo>
                    <a:pt x="2008" y="2203"/>
                  </a:lnTo>
                  <a:lnTo>
                    <a:pt x="2012" y="2174"/>
                  </a:lnTo>
                  <a:lnTo>
                    <a:pt x="2018" y="2143"/>
                  </a:lnTo>
                  <a:lnTo>
                    <a:pt x="2018" y="2143"/>
                  </a:lnTo>
                  <a:lnTo>
                    <a:pt x="2023" y="2125"/>
                  </a:lnTo>
                  <a:lnTo>
                    <a:pt x="2029" y="2107"/>
                  </a:lnTo>
                  <a:lnTo>
                    <a:pt x="2035" y="2089"/>
                  </a:lnTo>
                  <a:lnTo>
                    <a:pt x="2043" y="2072"/>
                  </a:lnTo>
                  <a:lnTo>
                    <a:pt x="2052" y="2056"/>
                  </a:lnTo>
                  <a:lnTo>
                    <a:pt x="2061" y="2040"/>
                  </a:lnTo>
                  <a:lnTo>
                    <a:pt x="2072" y="2025"/>
                  </a:lnTo>
                  <a:lnTo>
                    <a:pt x="2083" y="2011"/>
                  </a:lnTo>
                  <a:lnTo>
                    <a:pt x="2096" y="1997"/>
                  </a:lnTo>
                  <a:lnTo>
                    <a:pt x="2109" y="1983"/>
                  </a:lnTo>
                  <a:lnTo>
                    <a:pt x="2122" y="1971"/>
                  </a:lnTo>
                  <a:lnTo>
                    <a:pt x="2137" y="1959"/>
                  </a:lnTo>
                  <a:lnTo>
                    <a:pt x="2152" y="1947"/>
                  </a:lnTo>
                  <a:lnTo>
                    <a:pt x="2167" y="1935"/>
                  </a:lnTo>
                  <a:lnTo>
                    <a:pt x="2183" y="1925"/>
                  </a:lnTo>
                  <a:lnTo>
                    <a:pt x="2200" y="1915"/>
                  </a:lnTo>
                  <a:lnTo>
                    <a:pt x="2217" y="1906"/>
                  </a:lnTo>
                  <a:lnTo>
                    <a:pt x="2235" y="1898"/>
                  </a:lnTo>
                  <a:lnTo>
                    <a:pt x="2253" y="1890"/>
                  </a:lnTo>
                  <a:lnTo>
                    <a:pt x="2272" y="1883"/>
                  </a:lnTo>
                  <a:lnTo>
                    <a:pt x="2291" y="1876"/>
                  </a:lnTo>
                  <a:lnTo>
                    <a:pt x="2310" y="1870"/>
                  </a:lnTo>
                  <a:lnTo>
                    <a:pt x="2329" y="1865"/>
                  </a:lnTo>
                  <a:lnTo>
                    <a:pt x="2349" y="1860"/>
                  </a:lnTo>
                  <a:lnTo>
                    <a:pt x="2370" y="1856"/>
                  </a:lnTo>
                  <a:lnTo>
                    <a:pt x="2390" y="1853"/>
                  </a:lnTo>
                  <a:lnTo>
                    <a:pt x="2410" y="1850"/>
                  </a:lnTo>
                  <a:lnTo>
                    <a:pt x="2430" y="1848"/>
                  </a:lnTo>
                  <a:lnTo>
                    <a:pt x="2451" y="1846"/>
                  </a:lnTo>
                  <a:lnTo>
                    <a:pt x="2471" y="1846"/>
                  </a:lnTo>
                  <a:lnTo>
                    <a:pt x="2493" y="1846"/>
                  </a:lnTo>
                  <a:lnTo>
                    <a:pt x="2514" y="1846"/>
                  </a:lnTo>
                  <a:lnTo>
                    <a:pt x="2534" y="1847"/>
                  </a:lnTo>
                  <a:lnTo>
                    <a:pt x="2554" y="1849"/>
                  </a:lnTo>
                  <a:lnTo>
                    <a:pt x="2575" y="1852"/>
                  </a:lnTo>
                  <a:lnTo>
                    <a:pt x="2595" y="1855"/>
                  </a:lnTo>
                  <a:lnTo>
                    <a:pt x="2615" y="1859"/>
                  </a:lnTo>
                  <a:lnTo>
                    <a:pt x="2635" y="1864"/>
                  </a:lnTo>
                  <a:lnTo>
                    <a:pt x="2655" y="1869"/>
                  </a:lnTo>
                  <a:lnTo>
                    <a:pt x="2674" y="1875"/>
                  </a:lnTo>
                  <a:lnTo>
                    <a:pt x="2693" y="1882"/>
                  </a:lnTo>
                  <a:lnTo>
                    <a:pt x="2711" y="1889"/>
                  </a:lnTo>
                  <a:lnTo>
                    <a:pt x="2729" y="1898"/>
                  </a:lnTo>
                  <a:lnTo>
                    <a:pt x="2747" y="1906"/>
                  </a:lnTo>
                  <a:lnTo>
                    <a:pt x="2765" y="1916"/>
                  </a:lnTo>
                  <a:lnTo>
                    <a:pt x="2781" y="1926"/>
                  </a:lnTo>
                  <a:lnTo>
                    <a:pt x="2797" y="1938"/>
                  </a:lnTo>
                  <a:lnTo>
                    <a:pt x="2813" y="1950"/>
                  </a:lnTo>
                  <a:lnTo>
                    <a:pt x="2828" y="1963"/>
                  </a:lnTo>
                  <a:lnTo>
                    <a:pt x="2842" y="1976"/>
                  </a:lnTo>
                  <a:lnTo>
                    <a:pt x="2855" y="1990"/>
                  </a:lnTo>
                  <a:lnTo>
                    <a:pt x="2868" y="2005"/>
                  </a:lnTo>
                  <a:lnTo>
                    <a:pt x="2880" y="2020"/>
                  </a:lnTo>
                  <a:lnTo>
                    <a:pt x="2893" y="2037"/>
                  </a:lnTo>
                  <a:lnTo>
                    <a:pt x="2903" y="2054"/>
                  </a:lnTo>
                  <a:lnTo>
                    <a:pt x="2912" y="2072"/>
                  </a:lnTo>
                  <a:lnTo>
                    <a:pt x="2921" y="2091"/>
                  </a:lnTo>
                  <a:lnTo>
                    <a:pt x="2929" y="2110"/>
                  </a:lnTo>
                  <a:lnTo>
                    <a:pt x="2936" y="2131"/>
                  </a:lnTo>
                  <a:lnTo>
                    <a:pt x="2941" y="2151"/>
                  </a:lnTo>
                  <a:lnTo>
                    <a:pt x="2946" y="2173"/>
                  </a:lnTo>
                  <a:lnTo>
                    <a:pt x="2950" y="2196"/>
                  </a:lnTo>
                  <a:lnTo>
                    <a:pt x="2952" y="2220"/>
                  </a:lnTo>
                  <a:lnTo>
                    <a:pt x="2954" y="2244"/>
                  </a:lnTo>
                  <a:lnTo>
                    <a:pt x="2954" y="2244"/>
                  </a:lnTo>
                  <a:lnTo>
                    <a:pt x="2954" y="2279"/>
                  </a:lnTo>
                  <a:lnTo>
                    <a:pt x="2954" y="2312"/>
                  </a:lnTo>
                  <a:lnTo>
                    <a:pt x="2952" y="2344"/>
                  </a:lnTo>
                  <a:lnTo>
                    <a:pt x="2949" y="2376"/>
                  </a:lnTo>
                  <a:lnTo>
                    <a:pt x="2945" y="2405"/>
                  </a:lnTo>
                  <a:lnTo>
                    <a:pt x="2940" y="2432"/>
                  </a:lnTo>
                  <a:lnTo>
                    <a:pt x="2934" y="2458"/>
                  </a:lnTo>
                  <a:lnTo>
                    <a:pt x="2927" y="2484"/>
                  </a:lnTo>
                  <a:lnTo>
                    <a:pt x="2920" y="2507"/>
                  </a:lnTo>
                  <a:lnTo>
                    <a:pt x="2912" y="2529"/>
                  </a:lnTo>
                  <a:lnTo>
                    <a:pt x="2904" y="2550"/>
                  </a:lnTo>
                  <a:lnTo>
                    <a:pt x="2895" y="2570"/>
                  </a:lnTo>
                  <a:lnTo>
                    <a:pt x="2885" y="2589"/>
                  </a:lnTo>
                  <a:lnTo>
                    <a:pt x="2875" y="2607"/>
                  </a:lnTo>
                  <a:lnTo>
                    <a:pt x="2865" y="2625"/>
                  </a:lnTo>
                  <a:lnTo>
                    <a:pt x="2855" y="2641"/>
                  </a:lnTo>
                  <a:lnTo>
                    <a:pt x="2835" y="2670"/>
                  </a:lnTo>
                  <a:lnTo>
                    <a:pt x="2816" y="2697"/>
                  </a:lnTo>
                  <a:lnTo>
                    <a:pt x="2780" y="2743"/>
                  </a:lnTo>
                  <a:lnTo>
                    <a:pt x="2765" y="2764"/>
                  </a:lnTo>
                  <a:lnTo>
                    <a:pt x="2753" y="2782"/>
                  </a:lnTo>
                  <a:lnTo>
                    <a:pt x="2748" y="2791"/>
                  </a:lnTo>
                  <a:lnTo>
                    <a:pt x="2744" y="2800"/>
                  </a:lnTo>
                  <a:lnTo>
                    <a:pt x="2742" y="2809"/>
                  </a:lnTo>
                  <a:lnTo>
                    <a:pt x="2740" y="2817"/>
                  </a:lnTo>
                  <a:lnTo>
                    <a:pt x="2740" y="2817"/>
                  </a:lnTo>
                  <a:lnTo>
                    <a:pt x="2740" y="2832"/>
                  </a:lnTo>
                  <a:lnTo>
                    <a:pt x="2741" y="2845"/>
                  </a:lnTo>
                  <a:lnTo>
                    <a:pt x="2743" y="2857"/>
                  </a:lnTo>
                  <a:lnTo>
                    <a:pt x="2748" y="2868"/>
                  </a:lnTo>
                  <a:lnTo>
                    <a:pt x="2754" y="2878"/>
                  </a:lnTo>
                  <a:lnTo>
                    <a:pt x="2763" y="2889"/>
                  </a:lnTo>
                  <a:lnTo>
                    <a:pt x="2772" y="2897"/>
                  </a:lnTo>
                  <a:lnTo>
                    <a:pt x="2783" y="2905"/>
                  </a:lnTo>
                  <a:lnTo>
                    <a:pt x="2796" y="2912"/>
                  </a:lnTo>
                  <a:lnTo>
                    <a:pt x="2810" y="2919"/>
                  </a:lnTo>
                  <a:lnTo>
                    <a:pt x="2826" y="2924"/>
                  </a:lnTo>
                  <a:lnTo>
                    <a:pt x="2844" y="2929"/>
                  </a:lnTo>
                  <a:lnTo>
                    <a:pt x="2863" y="2934"/>
                  </a:lnTo>
                  <a:lnTo>
                    <a:pt x="2883" y="2938"/>
                  </a:lnTo>
                  <a:lnTo>
                    <a:pt x="2907" y="2941"/>
                  </a:lnTo>
                  <a:lnTo>
                    <a:pt x="2930" y="2944"/>
                  </a:lnTo>
                  <a:lnTo>
                    <a:pt x="2930" y="2944"/>
                  </a:lnTo>
                  <a:lnTo>
                    <a:pt x="2971" y="2947"/>
                  </a:lnTo>
                  <a:lnTo>
                    <a:pt x="3019" y="2949"/>
                  </a:lnTo>
                  <a:lnTo>
                    <a:pt x="3075" y="2949"/>
                  </a:lnTo>
                  <a:lnTo>
                    <a:pt x="3137" y="2950"/>
                  </a:lnTo>
                  <a:lnTo>
                    <a:pt x="3205" y="2949"/>
                  </a:lnTo>
                  <a:lnTo>
                    <a:pt x="3276" y="2948"/>
                  </a:lnTo>
                  <a:lnTo>
                    <a:pt x="3429" y="2944"/>
                  </a:lnTo>
                  <a:lnTo>
                    <a:pt x="3739" y="2933"/>
                  </a:lnTo>
                  <a:lnTo>
                    <a:pt x="3881" y="2929"/>
                  </a:lnTo>
                  <a:lnTo>
                    <a:pt x="4004" y="2926"/>
                  </a:lnTo>
                  <a:lnTo>
                    <a:pt x="4003" y="29"/>
                  </a:lnTo>
                  <a:lnTo>
                    <a:pt x="4003" y="29"/>
                  </a:lnTo>
                  <a:lnTo>
                    <a:pt x="3885" y="28"/>
                  </a:lnTo>
                  <a:lnTo>
                    <a:pt x="3746" y="25"/>
                  </a:lnTo>
                  <a:lnTo>
                    <a:pt x="3596" y="23"/>
                  </a:lnTo>
                  <a:lnTo>
                    <a:pt x="3444" y="21"/>
                  </a:lnTo>
                  <a:lnTo>
                    <a:pt x="3297" y="20"/>
                  </a:lnTo>
                  <a:lnTo>
                    <a:pt x="3228" y="20"/>
                  </a:lnTo>
                  <a:lnTo>
                    <a:pt x="3164" y="21"/>
                  </a:lnTo>
                  <a:lnTo>
                    <a:pt x="3106" y="22"/>
                  </a:lnTo>
                  <a:lnTo>
                    <a:pt x="3055" y="25"/>
                  </a:lnTo>
                  <a:lnTo>
                    <a:pt x="3011" y="28"/>
                  </a:lnTo>
                  <a:lnTo>
                    <a:pt x="2977" y="31"/>
                  </a:lnTo>
                  <a:lnTo>
                    <a:pt x="2977" y="31"/>
                  </a:lnTo>
                  <a:lnTo>
                    <a:pt x="2949" y="36"/>
                  </a:lnTo>
                  <a:lnTo>
                    <a:pt x="2937" y="40"/>
                  </a:lnTo>
                  <a:lnTo>
                    <a:pt x="2926" y="43"/>
                  </a:lnTo>
                  <a:lnTo>
                    <a:pt x="2916" y="47"/>
                  </a:lnTo>
                  <a:lnTo>
                    <a:pt x="2907" y="51"/>
                  </a:lnTo>
                  <a:lnTo>
                    <a:pt x="2899" y="55"/>
                  </a:lnTo>
                  <a:lnTo>
                    <a:pt x="2892" y="60"/>
                  </a:lnTo>
                  <a:lnTo>
                    <a:pt x="2885" y="65"/>
                  </a:lnTo>
                  <a:lnTo>
                    <a:pt x="2880" y="71"/>
                  </a:lnTo>
                  <a:lnTo>
                    <a:pt x="2875" y="78"/>
                  </a:lnTo>
                  <a:lnTo>
                    <a:pt x="2871" y="85"/>
                  </a:lnTo>
                  <a:lnTo>
                    <a:pt x="2869" y="92"/>
                  </a:lnTo>
                  <a:lnTo>
                    <a:pt x="2866" y="99"/>
                  </a:lnTo>
                  <a:lnTo>
                    <a:pt x="2865" y="107"/>
                  </a:lnTo>
                  <a:lnTo>
                    <a:pt x="2864" y="116"/>
                  </a:lnTo>
                  <a:lnTo>
                    <a:pt x="2864" y="125"/>
                  </a:lnTo>
                  <a:lnTo>
                    <a:pt x="2865" y="134"/>
                  </a:lnTo>
                  <a:lnTo>
                    <a:pt x="2868" y="155"/>
                  </a:lnTo>
                  <a:lnTo>
                    <a:pt x="2873" y="178"/>
                  </a:lnTo>
                  <a:lnTo>
                    <a:pt x="2879" y="204"/>
                  </a:lnTo>
                  <a:lnTo>
                    <a:pt x="2888" y="233"/>
                  </a:lnTo>
                  <a:lnTo>
                    <a:pt x="2898" y="264"/>
                  </a:lnTo>
                  <a:lnTo>
                    <a:pt x="2921" y="333"/>
                  </a:lnTo>
                  <a:lnTo>
                    <a:pt x="2921" y="333"/>
                  </a:lnTo>
                  <a:lnTo>
                    <a:pt x="2939" y="393"/>
                  </a:lnTo>
                  <a:lnTo>
                    <a:pt x="2957" y="453"/>
                  </a:lnTo>
                  <a:lnTo>
                    <a:pt x="2973" y="513"/>
                  </a:lnTo>
                  <a:lnTo>
                    <a:pt x="2980" y="542"/>
                  </a:lnTo>
                  <a:lnTo>
                    <a:pt x="2986" y="572"/>
                  </a:lnTo>
                  <a:lnTo>
                    <a:pt x="2992" y="601"/>
                  </a:lnTo>
                  <a:lnTo>
                    <a:pt x="2996" y="631"/>
                  </a:lnTo>
                  <a:lnTo>
                    <a:pt x="3000" y="659"/>
                  </a:lnTo>
                  <a:lnTo>
                    <a:pt x="3003" y="688"/>
                  </a:lnTo>
                  <a:lnTo>
                    <a:pt x="3005" y="716"/>
                  </a:lnTo>
                  <a:lnTo>
                    <a:pt x="3005" y="744"/>
                  </a:lnTo>
                  <a:lnTo>
                    <a:pt x="3005" y="771"/>
                  </a:lnTo>
                  <a:lnTo>
                    <a:pt x="3003" y="798"/>
                  </a:lnTo>
                  <a:lnTo>
                    <a:pt x="2999" y="824"/>
                  </a:lnTo>
                  <a:lnTo>
                    <a:pt x="2994" y="850"/>
                  </a:lnTo>
                  <a:lnTo>
                    <a:pt x="2988" y="876"/>
                  </a:lnTo>
                  <a:lnTo>
                    <a:pt x="2979" y="901"/>
                  </a:lnTo>
                  <a:lnTo>
                    <a:pt x="2969" y="925"/>
                  </a:lnTo>
                  <a:lnTo>
                    <a:pt x="2957" y="948"/>
                  </a:lnTo>
                  <a:lnTo>
                    <a:pt x="2943" y="970"/>
                  </a:lnTo>
                  <a:lnTo>
                    <a:pt x="2928" y="992"/>
                  </a:lnTo>
                  <a:lnTo>
                    <a:pt x="2910" y="1014"/>
                  </a:lnTo>
                  <a:lnTo>
                    <a:pt x="2888" y="1033"/>
                  </a:lnTo>
                  <a:lnTo>
                    <a:pt x="2866" y="1053"/>
                  </a:lnTo>
                  <a:lnTo>
                    <a:pt x="2841" y="1071"/>
                  </a:lnTo>
                  <a:lnTo>
                    <a:pt x="2814" y="1088"/>
                  </a:lnTo>
                  <a:lnTo>
                    <a:pt x="2784" y="1104"/>
                  </a:lnTo>
                  <a:lnTo>
                    <a:pt x="2750" y="1119"/>
                  </a:lnTo>
                  <a:lnTo>
                    <a:pt x="2715" y="1133"/>
                  </a:lnTo>
                  <a:lnTo>
                    <a:pt x="2715" y="1133"/>
                  </a:lnTo>
                  <a:lnTo>
                    <a:pt x="2686" y="1142"/>
                  </a:lnTo>
                  <a:lnTo>
                    <a:pt x="2656" y="1152"/>
                  </a:lnTo>
                  <a:lnTo>
                    <a:pt x="2626" y="1159"/>
                  </a:lnTo>
                  <a:lnTo>
                    <a:pt x="2594" y="1164"/>
                  </a:lnTo>
                  <a:lnTo>
                    <a:pt x="2563" y="1168"/>
                  </a:lnTo>
                  <a:lnTo>
                    <a:pt x="2532" y="1170"/>
                  </a:lnTo>
                  <a:lnTo>
                    <a:pt x="2501" y="1171"/>
                  </a:lnTo>
                  <a:lnTo>
                    <a:pt x="2469" y="1171"/>
                  </a:lnTo>
                  <a:lnTo>
                    <a:pt x="2437" y="1169"/>
                  </a:lnTo>
                  <a:lnTo>
                    <a:pt x="2407" y="1166"/>
                  </a:lnTo>
                  <a:lnTo>
                    <a:pt x="2376" y="1161"/>
                  </a:lnTo>
                  <a:lnTo>
                    <a:pt x="2345" y="1154"/>
                  </a:lnTo>
                  <a:lnTo>
                    <a:pt x="2316" y="1147"/>
                  </a:lnTo>
                  <a:lnTo>
                    <a:pt x="2287" y="1136"/>
                  </a:lnTo>
                  <a:lnTo>
                    <a:pt x="2259" y="1126"/>
                  </a:lnTo>
                  <a:lnTo>
                    <a:pt x="2232" y="1113"/>
                  </a:lnTo>
                  <a:lnTo>
                    <a:pt x="2205" y="1100"/>
                  </a:lnTo>
                  <a:lnTo>
                    <a:pt x="2181" y="1085"/>
                  </a:lnTo>
                  <a:lnTo>
                    <a:pt x="2157" y="1068"/>
                  </a:lnTo>
                  <a:lnTo>
                    <a:pt x="2135" y="1050"/>
                  </a:lnTo>
                  <a:lnTo>
                    <a:pt x="2115" y="1030"/>
                  </a:lnTo>
                  <a:lnTo>
                    <a:pt x="2096" y="1008"/>
                  </a:lnTo>
                  <a:lnTo>
                    <a:pt x="2077" y="985"/>
                  </a:lnTo>
                  <a:lnTo>
                    <a:pt x="2069" y="973"/>
                  </a:lnTo>
                  <a:lnTo>
                    <a:pt x="2062" y="961"/>
                  </a:lnTo>
                  <a:lnTo>
                    <a:pt x="2055" y="948"/>
                  </a:lnTo>
                  <a:lnTo>
                    <a:pt x="2048" y="935"/>
                  </a:lnTo>
                  <a:lnTo>
                    <a:pt x="2043" y="922"/>
                  </a:lnTo>
                  <a:lnTo>
                    <a:pt x="2037" y="908"/>
                  </a:lnTo>
                  <a:lnTo>
                    <a:pt x="2032" y="894"/>
                  </a:lnTo>
                  <a:lnTo>
                    <a:pt x="2028" y="879"/>
                  </a:lnTo>
                  <a:lnTo>
                    <a:pt x="2024" y="864"/>
                  </a:lnTo>
                  <a:lnTo>
                    <a:pt x="2021" y="848"/>
                  </a:lnTo>
                  <a:lnTo>
                    <a:pt x="2018" y="833"/>
                  </a:lnTo>
                  <a:lnTo>
                    <a:pt x="2016" y="817"/>
                  </a:lnTo>
                  <a:lnTo>
                    <a:pt x="2015" y="800"/>
                  </a:lnTo>
                  <a:lnTo>
                    <a:pt x="2014" y="783"/>
                  </a:lnTo>
                  <a:lnTo>
                    <a:pt x="2014" y="766"/>
                  </a:lnTo>
                  <a:lnTo>
                    <a:pt x="2015" y="749"/>
                  </a:lnTo>
                  <a:lnTo>
                    <a:pt x="2016" y="730"/>
                  </a:lnTo>
                  <a:lnTo>
                    <a:pt x="2018" y="711"/>
                  </a:lnTo>
                  <a:lnTo>
                    <a:pt x="2018" y="711"/>
                  </a:lnTo>
                  <a:lnTo>
                    <a:pt x="2022" y="689"/>
                  </a:lnTo>
                  <a:lnTo>
                    <a:pt x="2027" y="667"/>
                  </a:lnTo>
                  <a:lnTo>
                    <a:pt x="2033" y="645"/>
                  </a:lnTo>
                  <a:lnTo>
                    <a:pt x="2040" y="623"/>
                  </a:lnTo>
                  <a:lnTo>
                    <a:pt x="2048" y="599"/>
                  </a:lnTo>
                  <a:lnTo>
                    <a:pt x="2057" y="577"/>
                  </a:lnTo>
                  <a:lnTo>
                    <a:pt x="2067" y="555"/>
                  </a:lnTo>
                  <a:lnTo>
                    <a:pt x="2077" y="533"/>
                  </a:lnTo>
                  <a:lnTo>
                    <a:pt x="2090" y="511"/>
                  </a:lnTo>
                  <a:lnTo>
                    <a:pt x="2101" y="490"/>
                  </a:lnTo>
                  <a:lnTo>
                    <a:pt x="2127" y="447"/>
                  </a:lnTo>
                  <a:lnTo>
                    <a:pt x="2153" y="406"/>
                  </a:lnTo>
                  <a:lnTo>
                    <a:pt x="2179" y="367"/>
                  </a:lnTo>
                  <a:lnTo>
                    <a:pt x="2206" y="329"/>
                  </a:lnTo>
                  <a:lnTo>
                    <a:pt x="2232" y="295"/>
                  </a:lnTo>
                  <a:lnTo>
                    <a:pt x="2276" y="236"/>
                  </a:lnTo>
                  <a:lnTo>
                    <a:pt x="2294" y="212"/>
                  </a:lnTo>
                  <a:lnTo>
                    <a:pt x="2308" y="190"/>
                  </a:lnTo>
                  <a:lnTo>
                    <a:pt x="2317" y="174"/>
                  </a:lnTo>
                  <a:lnTo>
                    <a:pt x="2319" y="168"/>
                  </a:lnTo>
                  <a:lnTo>
                    <a:pt x="2320" y="163"/>
                  </a:lnTo>
                  <a:lnTo>
                    <a:pt x="2320" y="163"/>
                  </a:lnTo>
                  <a:lnTo>
                    <a:pt x="2321" y="153"/>
                  </a:lnTo>
                  <a:lnTo>
                    <a:pt x="2320" y="143"/>
                  </a:lnTo>
                  <a:lnTo>
                    <a:pt x="2320" y="133"/>
                  </a:lnTo>
                  <a:lnTo>
                    <a:pt x="2318" y="124"/>
                  </a:lnTo>
                  <a:lnTo>
                    <a:pt x="2316" y="115"/>
                  </a:lnTo>
                  <a:lnTo>
                    <a:pt x="2313" y="106"/>
                  </a:lnTo>
                  <a:lnTo>
                    <a:pt x="2310" y="98"/>
                  </a:lnTo>
                  <a:lnTo>
                    <a:pt x="2306" y="90"/>
                  </a:lnTo>
                  <a:lnTo>
                    <a:pt x="2302" y="83"/>
                  </a:lnTo>
                  <a:lnTo>
                    <a:pt x="2297" y="76"/>
                  </a:lnTo>
                  <a:lnTo>
                    <a:pt x="2286" y="62"/>
                  </a:lnTo>
                  <a:lnTo>
                    <a:pt x="2273" y="50"/>
                  </a:lnTo>
                  <a:lnTo>
                    <a:pt x="2259" y="39"/>
                  </a:lnTo>
                  <a:lnTo>
                    <a:pt x="2243" y="30"/>
                  </a:lnTo>
                  <a:lnTo>
                    <a:pt x="2226" y="22"/>
                  </a:lnTo>
                  <a:lnTo>
                    <a:pt x="2207" y="15"/>
                  </a:lnTo>
                  <a:lnTo>
                    <a:pt x="2188" y="9"/>
                  </a:lnTo>
                  <a:lnTo>
                    <a:pt x="2168" y="5"/>
                  </a:lnTo>
                  <a:lnTo>
                    <a:pt x="2148" y="2"/>
                  </a:lnTo>
                  <a:lnTo>
                    <a:pt x="2127" y="0"/>
                  </a:lnTo>
                  <a:lnTo>
                    <a:pt x="2107" y="0"/>
                  </a:lnTo>
                  <a:lnTo>
                    <a:pt x="1083" y="21"/>
                  </a:lnTo>
                  <a:lnTo>
                    <a:pt x="1083" y="21"/>
                  </a:lnTo>
                  <a:lnTo>
                    <a:pt x="1098" y="258"/>
                  </a:lnTo>
                  <a:lnTo>
                    <a:pt x="1105" y="378"/>
                  </a:lnTo>
                  <a:lnTo>
                    <a:pt x="1111" y="497"/>
                  </a:lnTo>
                  <a:lnTo>
                    <a:pt x="1115" y="612"/>
                  </a:lnTo>
                  <a:lnTo>
                    <a:pt x="1118" y="721"/>
                  </a:lnTo>
                  <a:lnTo>
                    <a:pt x="1118" y="773"/>
                  </a:lnTo>
                  <a:lnTo>
                    <a:pt x="1117" y="823"/>
                  </a:lnTo>
                  <a:lnTo>
                    <a:pt x="1116" y="869"/>
                  </a:lnTo>
                  <a:lnTo>
                    <a:pt x="1114" y="914"/>
                  </a:lnTo>
                  <a:lnTo>
                    <a:pt x="1114" y="914"/>
                  </a:lnTo>
                  <a:lnTo>
                    <a:pt x="1111" y="947"/>
                  </a:lnTo>
                  <a:lnTo>
                    <a:pt x="1109" y="978"/>
                  </a:lnTo>
                  <a:lnTo>
                    <a:pt x="1105" y="1006"/>
                  </a:lnTo>
                  <a:lnTo>
                    <a:pt x="1101" y="1034"/>
                  </a:lnTo>
                  <a:lnTo>
                    <a:pt x="1097" y="1059"/>
                  </a:lnTo>
                  <a:lnTo>
                    <a:pt x="1092" y="1083"/>
                  </a:lnTo>
                  <a:lnTo>
                    <a:pt x="1086" y="1104"/>
                  </a:lnTo>
                  <a:lnTo>
                    <a:pt x="1080" y="1124"/>
                  </a:lnTo>
                  <a:lnTo>
                    <a:pt x="1073" y="1141"/>
                  </a:lnTo>
                  <a:lnTo>
                    <a:pt x="1066" y="1159"/>
                  </a:lnTo>
                  <a:lnTo>
                    <a:pt x="1058" y="1173"/>
                  </a:lnTo>
                  <a:lnTo>
                    <a:pt x="1050" y="1186"/>
                  </a:lnTo>
                  <a:lnTo>
                    <a:pt x="1041" y="1197"/>
                  </a:lnTo>
                  <a:lnTo>
                    <a:pt x="1031" y="1207"/>
                  </a:lnTo>
                  <a:lnTo>
                    <a:pt x="1022" y="1215"/>
                  </a:lnTo>
                  <a:lnTo>
                    <a:pt x="1010" y="1221"/>
                  </a:lnTo>
                  <a:lnTo>
                    <a:pt x="999" y="1226"/>
                  </a:lnTo>
                  <a:lnTo>
                    <a:pt x="988" y="1229"/>
                  </a:lnTo>
                  <a:lnTo>
                    <a:pt x="976" y="1231"/>
                  </a:lnTo>
                  <a:lnTo>
                    <a:pt x="963" y="1232"/>
                  </a:lnTo>
                  <a:lnTo>
                    <a:pt x="950" y="1231"/>
                  </a:lnTo>
                  <a:lnTo>
                    <a:pt x="936" y="1229"/>
                  </a:lnTo>
                  <a:lnTo>
                    <a:pt x="922" y="1226"/>
                  </a:lnTo>
                  <a:lnTo>
                    <a:pt x="907" y="1221"/>
                  </a:lnTo>
                  <a:lnTo>
                    <a:pt x="892" y="1215"/>
                  </a:lnTo>
                  <a:lnTo>
                    <a:pt x="875" y="1207"/>
                  </a:lnTo>
                  <a:lnTo>
                    <a:pt x="859" y="1199"/>
                  </a:lnTo>
                  <a:lnTo>
                    <a:pt x="842" y="1189"/>
                  </a:lnTo>
                  <a:lnTo>
                    <a:pt x="825" y="1178"/>
                  </a:lnTo>
                  <a:lnTo>
                    <a:pt x="807" y="1166"/>
                  </a:lnTo>
                  <a:lnTo>
                    <a:pt x="769" y="1138"/>
                  </a:lnTo>
                  <a:lnTo>
                    <a:pt x="769" y="1138"/>
                  </a:lnTo>
                  <a:lnTo>
                    <a:pt x="734" y="1112"/>
                  </a:lnTo>
                  <a:lnTo>
                    <a:pt x="698" y="1087"/>
                  </a:lnTo>
                  <a:lnTo>
                    <a:pt x="679" y="1074"/>
                  </a:lnTo>
                  <a:lnTo>
                    <a:pt x="659" y="1062"/>
                  </a:lnTo>
                  <a:lnTo>
                    <a:pt x="638" y="1051"/>
                  </a:lnTo>
                  <a:lnTo>
                    <a:pt x="615" y="1040"/>
                  </a:lnTo>
                  <a:lnTo>
                    <a:pt x="591" y="1030"/>
                  </a:lnTo>
                  <a:lnTo>
                    <a:pt x="566" y="1022"/>
                  </a:lnTo>
                  <a:lnTo>
                    <a:pt x="541" y="1014"/>
                  </a:lnTo>
                  <a:lnTo>
                    <a:pt x="513" y="1007"/>
                  </a:lnTo>
                  <a:lnTo>
                    <a:pt x="484" y="1003"/>
                  </a:lnTo>
                  <a:lnTo>
                    <a:pt x="453" y="1000"/>
                  </a:lnTo>
                  <a:lnTo>
                    <a:pt x="420" y="999"/>
                  </a:lnTo>
                  <a:lnTo>
                    <a:pt x="386" y="1000"/>
                  </a:lnTo>
                  <a:lnTo>
                    <a:pt x="386" y="1000"/>
                  </a:lnTo>
                  <a:lnTo>
                    <a:pt x="364" y="1002"/>
                  </a:lnTo>
                  <a:lnTo>
                    <a:pt x="342" y="1005"/>
                  </a:lnTo>
                  <a:lnTo>
                    <a:pt x="321" y="1010"/>
                  </a:lnTo>
                  <a:lnTo>
                    <a:pt x="300" y="1016"/>
                  </a:lnTo>
                  <a:lnTo>
                    <a:pt x="281" y="1022"/>
                  </a:lnTo>
                  <a:lnTo>
                    <a:pt x="261" y="1029"/>
                  </a:lnTo>
                  <a:lnTo>
                    <a:pt x="243" y="1038"/>
                  </a:lnTo>
                  <a:lnTo>
                    <a:pt x="225" y="1047"/>
                  </a:lnTo>
                  <a:lnTo>
                    <a:pt x="207" y="1058"/>
                  </a:lnTo>
                  <a:lnTo>
                    <a:pt x="191" y="1069"/>
                  </a:lnTo>
                  <a:lnTo>
                    <a:pt x="175" y="1081"/>
                  </a:lnTo>
                  <a:lnTo>
                    <a:pt x="160" y="1094"/>
                  </a:lnTo>
                  <a:lnTo>
                    <a:pt x="145" y="1107"/>
                  </a:lnTo>
                  <a:lnTo>
                    <a:pt x="131" y="1122"/>
                  </a:lnTo>
                  <a:lnTo>
                    <a:pt x="118" y="1137"/>
                  </a:lnTo>
                  <a:lnTo>
                    <a:pt x="105" y="1153"/>
                  </a:lnTo>
                  <a:lnTo>
                    <a:pt x="94" y="1169"/>
                  </a:lnTo>
                  <a:lnTo>
                    <a:pt x="83" y="1186"/>
                  </a:lnTo>
                  <a:lnTo>
                    <a:pt x="71" y="1204"/>
                  </a:lnTo>
                  <a:lnTo>
                    <a:pt x="61" y="1221"/>
                  </a:lnTo>
                  <a:lnTo>
                    <a:pt x="52" y="1240"/>
                  </a:lnTo>
                  <a:lnTo>
                    <a:pt x="44" y="1258"/>
                  </a:lnTo>
                  <a:lnTo>
                    <a:pt x="36" y="1278"/>
                  </a:lnTo>
                  <a:lnTo>
                    <a:pt x="29" y="1298"/>
                  </a:lnTo>
                  <a:lnTo>
                    <a:pt x="23" y="1318"/>
                  </a:lnTo>
                  <a:lnTo>
                    <a:pt x="18" y="1338"/>
                  </a:lnTo>
                  <a:lnTo>
                    <a:pt x="13" y="1358"/>
                  </a:lnTo>
                  <a:lnTo>
                    <a:pt x="9" y="1378"/>
                  </a:lnTo>
                  <a:lnTo>
                    <a:pt x="6" y="1399"/>
                  </a:lnTo>
                  <a:lnTo>
                    <a:pt x="3" y="1420"/>
                  </a:lnTo>
                  <a:lnTo>
                    <a:pt x="2" y="1441"/>
                  </a:lnTo>
                  <a:lnTo>
                    <a:pt x="1" y="1462"/>
                  </a:lnTo>
                  <a:lnTo>
                    <a:pt x="0" y="1482"/>
                  </a:lnTo>
                  <a:lnTo>
                    <a:pt x="1" y="1503"/>
                  </a:lnTo>
                  <a:lnTo>
                    <a:pt x="2" y="1523"/>
                  </a:lnTo>
                  <a:lnTo>
                    <a:pt x="4" y="1545"/>
                  </a:lnTo>
                  <a:lnTo>
                    <a:pt x="7" y="1565"/>
                  </a:lnTo>
                  <a:lnTo>
                    <a:pt x="11" y="1585"/>
                  </a:lnTo>
                  <a:lnTo>
                    <a:pt x="15" y="1605"/>
                  </a:lnTo>
                  <a:lnTo>
                    <a:pt x="20" y="1624"/>
                  </a:lnTo>
                  <a:lnTo>
                    <a:pt x="27" y="1644"/>
                  </a:lnTo>
                  <a:lnTo>
                    <a:pt x="33" y="1662"/>
                  </a:lnTo>
                  <a:lnTo>
                    <a:pt x="41" y="1682"/>
                  </a:lnTo>
                  <a:lnTo>
                    <a:pt x="49" y="1700"/>
                  </a:lnTo>
                  <a:lnTo>
                    <a:pt x="59" y="1717"/>
                  </a:lnTo>
                  <a:lnTo>
                    <a:pt x="69" y="1734"/>
                  </a:lnTo>
                  <a:lnTo>
                    <a:pt x="81" y="1751"/>
                  </a:lnTo>
                  <a:lnTo>
                    <a:pt x="92" y="1767"/>
                  </a:lnTo>
                  <a:lnTo>
                    <a:pt x="105" y="1782"/>
                  </a:lnTo>
                  <a:lnTo>
                    <a:pt x="118" y="1796"/>
                  </a:lnTo>
                  <a:lnTo>
                    <a:pt x="133" y="1810"/>
                  </a:lnTo>
                  <a:lnTo>
                    <a:pt x="148" y="1824"/>
                  </a:lnTo>
                  <a:lnTo>
                    <a:pt x="164" y="1837"/>
                  </a:lnTo>
                  <a:lnTo>
                    <a:pt x="181" y="1848"/>
                  </a:lnTo>
                  <a:lnTo>
                    <a:pt x="198" y="1859"/>
                  </a:lnTo>
                  <a:lnTo>
                    <a:pt x="218" y="1868"/>
                  </a:lnTo>
                  <a:lnTo>
                    <a:pt x="237" y="1877"/>
                  </a:lnTo>
                  <a:lnTo>
                    <a:pt x="258" y="1885"/>
                  </a:lnTo>
                  <a:lnTo>
                    <a:pt x="279" y="1892"/>
                  </a:lnTo>
                  <a:lnTo>
                    <a:pt x="301" y="1897"/>
                  </a:lnTo>
                  <a:lnTo>
                    <a:pt x="324" y="1902"/>
                  </a:lnTo>
                  <a:lnTo>
                    <a:pt x="349" y="1906"/>
                  </a:lnTo>
                  <a:lnTo>
                    <a:pt x="374" y="1908"/>
                  </a:lnTo>
                  <a:lnTo>
                    <a:pt x="400" y="1909"/>
                  </a:lnTo>
                  <a:lnTo>
                    <a:pt x="400" y="1909"/>
                  </a:lnTo>
                  <a:lnTo>
                    <a:pt x="424" y="1908"/>
                  </a:lnTo>
                  <a:lnTo>
                    <a:pt x="449" y="1906"/>
                  </a:lnTo>
                  <a:lnTo>
                    <a:pt x="474" y="1901"/>
                  </a:lnTo>
                  <a:lnTo>
                    <a:pt x="500" y="1896"/>
                  </a:lnTo>
                  <a:lnTo>
                    <a:pt x="524" y="1888"/>
                  </a:lnTo>
                  <a:lnTo>
                    <a:pt x="549" y="1880"/>
                  </a:lnTo>
                  <a:lnTo>
                    <a:pt x="574" y="1870"/>
                  </a:lnTo>
                  <a:lnTo>
                    <a:pt x="598" y="1860"/>
                  </a:lnTo>
                  <a:lnTo>
                    <a:pt x="624" y="1848"/>
                  </a:lnTo>
                  <a:lnTo>
                    <a:pt x="648" y="1837"/>
                  </a:lnTo>
                  <a:lnTo>
                    <a:pt x="696" y="1811"/>
                  </a:lnTo>
                  <a:lnTo>
                    <a:pt x="742" y="1787"/>
                  </a:lnTo>
                  <a:lnTo>
                    <a:pt x="788" y="1764"/>
                  </a:lnTo>
                  <a:lnTo>
                    <a:pt x="810" y="1753"/>
                  </a:lnTo>
                  <a:lnTo>
                    <a:pt x="831" y="1744"/>
                  </a:lnTo>
                  <a:lnTo>
                    <a:pt x="852" y="1735"/>
                  </a:lnTo>
                  <a:lnTo>
                    <a:pt x="872" y="1727"/>
                  </a:lnTo>
                  <a:lnTo>
                    <a:pt x="893" y="1721"/>
                  </a:lnTo>
                  <a:lnTo>
                    <a:pt x="912" y="1717"/>
                  </a:lnTo>
                  <a:lnTo>
                    <a:pt x="931" y="1714"/>
                  </a:lnTo>
                  <a:lnTo>
                    <a:pt x="948" y="1713"/>
                  </a:lnTo>
                  <a:lnTo>
                    <a:pt x="965" y="1715"/>
                  </a:lnTo>
                  <a:lnTo>
                    <a:pt x="974" y="1716"/>
                  </a:lnTo>
                  <a:lnTo>
                    <a:pt x="982" y="1718"/>
                  </a:lnTo>
                  <a:lnTo>
                    <a:pt x="989" y="1721"/>
                  </a:lnTo>
                  <a:lnTo>
                    <a:pt x="997" y="1724"/>
                  </a:lnTo>
                  <a:lnTo>
                    <a:pt x="1005" y="1728"/>
                  </a:lnTo>
                  <a:lnTo>
                    <a:pt x="1012" y="1733"/>
                  </a:lnTo>
                  <a:lnTo>
                    <a:pt x="1020" y="1738"/>
                  </a:lnTo>
                  <a:lnTo>
                    <a:pt x="1026" y="1744"/>
                  </a:lnTo>
                  <a:lnTo>
                    <a:pt x="1033" y="1751"/>
                  </a:lnTo>
                  <a:lnTo>
                    <a:pt x="1039" y="1758"/>
                  </a:lnTo>
                  <a:lnTo>
                    <a:pt x="1045" y="1767"/>
                  </a:lnTo>
                  <a:lnTo>
                    <a:pt x="1051" y="1776"/>
                  </a:lnTo>
                  <a:lnTo>
                    <a:pt x="1057" y="1786"/>
                  </a:lnTo>
                  <a:lnTo>
                    <a:pt x="1062" y="1797"/>
                  </a:lnTo>
                  <a:lnTo>
                    <a:pt x="1062" y="1797"/>
                  </a:lnTo>
                  <a:lnTo>
                    <a:pt x="1066" y="1808"/>
                  </a:lnTo>
                  <a:lnTo>
                    <a:pt x="1070" y="1822"/>
                  </a:lnTo>
                  <a:lnTo>
                    <a:pt x="1074" y="1837"/>
                  </a:lnTo>
                  <a:lnTo>
                    <a:pt x="1077" y="1855"/>
                  </a:lnTo>
                  <a:lnTo>
                    <a:pt x="1083" y="1898"/>
                  </a:lnTo>
                  <a:lnTo>
                    <a:pt x="1088" y="1951"/>
                  </a:lnTo>
                  <a:lnTo>
                    <a:pt x="1092" y="2010"/>
                  </a:lnTo>
                  <a:lnTo>
                    <a:pt x="1096" y="2076"/>
                  </a:lnTo>
                  <a:lnTo>
                    <a:pt x="1098" y="2150"/>
                  </a:lnTo>
                  <a:lnTo>
                    <a:pt x="1100" y="2230"/>
                  </a:lnTo>
                  <a:lnTo>
                    <a:pt x="1100" y="2230"/>
                  </a:lnTo>
                  <a:close/>
                </a:path>
              </a:pathLst>
            </a:custGeom>
            <a:solidFill>
              <a:schemeClr val="tx2">
                <a:lumMod val="20000"/>
                <a:lumOff val="80000"/>
              </a:schemeClr>
            </a:solidFill>
            <a:ln w="9525">
              <a:solidFill>
                <a:schemeClr val="bg1"/>
              </a:solidFill>
              <a:round/>
            </a:ln>
          </p:spPr>
          <p:txBody>
            <a:bodyPr anchor="ctr"/>
            <a:lstStyle/>
            <a:p>
              <a:pPr algn="ctr"/>
              <a:endParaRPr/>
            </a:p>
          </p:txBody>
        </p:sp>
        <p:sp>
          <p:nvSpPr>
            <p:cNvPr id="72" name="Freeform: Shape 52"/>
            <p:cNvSpPr/>
            <p:nvPr/>
          </p:nvSpPr>
          <p:spPr bwMode="auto">
            <a:xfrm>
              <a:off x="3003670" y="3392797"/>
              <a:ext cx="803355" cy="1464448"/>
            </a:xfrm>
            <a:custGeom>
              <a:avLst/>
              <a:gdLst>
                <a:gd name="T0" fmla="*/ 2334 w 2883"/>
                <a:gd name="T1" fmla="*/ 1124 h 5251"/>
                <a:gd name="T2" fmla="*/ 2022 w 2883"/>
                <a:gd name="T3" fmla="*/ 1080 h 5251"/>
                <a:gd name="T4" fmla="*/ 1889 w 2883"/>
                <a:gd name="T5" fmla="*/ 1011 h 5251"/>
                <a:gd name="T6" fmla="*/ 1843 w 2883"/>
                <a:gd name="T7" fmla="*/ 926 h 5251"/>
                <a:gd name="T8" fmla="*/ 1876 w 2883"/>
                <a:gd name="T9" fmla="*/ 759 h 5251"/>
                <a:gd name="T10" fmla="*/ 1975 w 2883"/>
                <a:gd name="T11" fmla="*/ 450 h 5251"/>
                <a:gd name="T12" fmla="*/ 1965 w 2883"/>
                <a:gd name="T13" fmla="*/ 267 h 5251"/>
                <a:gd name="T14" fmla="*/ 1872 w 2883"/>
                <a:gd name="T15" fmla="*/ 113 h 5251"/>
                <a:gd name="T16" fmla="*/ 1658 w 2883"/>
                <a:gd name="T17" fmla="*/ 10 h 5251"/>
                <a:gd name="T18" fmla="*/ 1411 w 2883"/>
                <a:gd name="T19" fmla="*/ 17 h 5251"/>
                <a:gd name="T20" fmla="*/ 1237 w 2883"/>
                <a:gd name="T21" fmla="*/ 108 h 5251"/>
                <a:gd name="T22" fmla="*/ 1162 w 2883"/>
                <a:gd name="T23" fmla="*/ 220 h 5251"/>
                <a:gd name="T24" fmla="*/ 1146 w 2883"/>
                <a:gd name="T25" fmla="*/ 389 h 5251"/>
                <a:gd name="T26" fmla="*/ 1215 w 2883"/>
                <a:gd name="T27" fmla="*/ 634 h 5251"/>
                <a:gd name="T28" fmla="*/ 1375 w 2883"/>
                <a:gd name="T29" fmla="*/ 852 h 5251"/>
                <a:gd name="T30" fmla="*/ 1417 w 2883"/>
                <a:gd name="T31" fmla="*/ 949 h 5251"/>
                <a:gd name="T32" fmla="*/ 1346 w 2883"/>
                <a:gd name="T33" fmla="*/ 1032 h 5251"/>
                <a:gd name="T34" fmla="*/ 1077 w 2883"/>
                <a:gd name="T35" fmla="*/ 1097 h 5251"/>
                <a:gd name="T36" fmla="*/ 537 w 2883"/>
                <a:gd name="T37" fmla="*/ 1125 h 5251"/>
                <a:gd name="T38" fmla="*/ 252 w 2883"/>
                <a:gd name="T39" fmla="*/ 4014 h 5251"/>
                <a:gd name="T40" fmla="*/ 972 w 2883"/>
                <a:gd name="T41" fmla="*/ 4040 h 5251"/>
                <a:gd name="T42" fmla="*/ 1145 w 2883"/>
                <a:gd name="T43" fmla="*/ 4090 h 5251"/>
                <a:gd name="T44" fmla="*/ 1186 w 2883"/>
                <a:gd name="T45" fmla="*/ 4152 h 5251"/>
                <a:gd name="T46" fmla="*/ 1117 w 2883"/>
                <a:gd name="T47" fmla="*/ 4337 h 5251"/>
                <a:gd name="T48" fmla="*/ 985 w 2883"/>
                <a:gd name="T49" fmla="*/ 4646 h 5251"/>
                <a:gd name="T50" fmla="*/ 971 w 2883"/>
                <a:gd name="T51" fmla="*/ 4856 h 5251"/>
                <a:gd name="T52" fmla="*/ 1046 w 2883"/>
                <a:gd name="T53" fmla="*/ 5060 h 5251"/>
                <a:gd name="T54" fmla="*/ 1192 w 2883"/>
                <a:gd name="T55" fmla="*/ 5191 h 5251"/>
                <a:gd name="T56" fmla="*/ 1378 w 2883"/>
                <a:gd name="T57" fmla="*/ 5248 h 5251"/>
                <a:gd name="T58" fmla="*/ 1574 w 2883"/>
                <a:gd name="T59" fmla="*/ 5235 h 5251"/>
                <a:gd name="T60" fmla="*/ 1747 w 2883"/>
                <a:gd name="T61" fmla="*/ 5151 h 5251"/>
                <a:gd name="T62" fmla="*/ 1867 w 2883"/>
                <a:gd name="T63" fmla="*/ 5000 h 5251"/>
                <a:gd name="T64" fmla="*/ 1903 w 2883"/>
                <a:gd name="T65" fmla="*/ 4808 h 5251"/>
                <a:gd name="T66" fmla="*/ 1856 w 2883"/>
                <a:gd name="T67" fmla="*/ 4596 h 5251"/>
                <a:gd name="T68" fmla="*/ 1659 w 2883"/>
                <a:gd name="T69" fmla="*/ 4247 h 5251"/>
                <a:gd name="T70" fmla="*/ 1629 w 2883"/>
                <a:gd name="T71" fmla="*/ 4154 h 5251"/>
                <a:gd name="T72" fmla="*/ 1698 w 2883"/>
                <a:gd name="T73" fmla="*/ 4041 h 5251"/>
                <a:gd name="T74" fmla="*/ 1831 w 2883"/>
                <a:gd name="T75" fmla="*/ 3988 h 5251"/>
                <a:gd name="T76" fmla="*/ 2882 w 2883"/>
                <a:gd name="T77" fmla="*/ 3411 h 5251"/>
                <a:gd name="T78" fmla="*/ 2855 w 2883"/>
                <a:gd name="T79" fmla="*/ 3034 h 5251"/>
                <a:gd name="T80" fmla="*/ 2808 w 2883"/>
                <a:gd name="T81" fmla="*/ 2968 h 5251"/>
                <a:gd name="T82" fmla="*/ 2647 w 2883"/>
                <a:gd name="T83" fmla="*/ 2940 h 5251"/>
                <a:gd name="T84" fmla="*/ 2227 w 2883"/>
                <a:gd name="T85" fmla="*/ 3051 h 5251"/>
                <a:gd name="T86" fmla="*/ 1970 w 2883"/>
                <a:gd name="T87" fmla="*/ 3083 h 5251"/>
                <a:gd name="T88" fmla="*/ 1730 w 2883"/>
                <a:gd name="T89" fmla="*/ 3002 h 5251"/>
                <a:gd name="T90" fmla="*/ 1559 w 2883"/>
                <a:gd name="T91" fmla="*/ 2830 h 5251"/>
                <a:gd name="T92" fmla="*/ 1467 w 2883"/>
                <a:gd name="T93" fmla="*/ 2604 h 5251"/>
                <a:gd name="T94" fmla="*/ 1461 w 2883"/>
                <a:gd name="T95" fmla="*/ 2366 h 5251"/>
                <a:gd name="T96" fmla="*/ 1552 w 2883"/>
                <a:gd name="T97" fmla="*/ 2152 h 5251"/>
                <a:gd name="T98" fmla="*/ 1748 w 2883"/>
                <a:gd name="T99" fmla="*/ 2003 h 5251"/>
                <a:gd name="T100" fmla="*/ 2001 w 2883"/>
                <a:gd name="T101" fmla="*/ 1957 h 5251"/>
                <a:gd name="T102" fmla="*/ 2226 w 2883"/>
                <a:gd name="T103" fmla="*/ 1999 h 5251"/>
                <a:gd name="T104" fmla="*/ 2556 w 2883"/>
                <a:gd name="T105" fmla="*/ 2182 h 5251"/>
                <a:gd name="T106" fmla="*/ 2771 w 2883"/>
                <a:gd name="T107" fmla="*/ 2309 h 5251"/>
                <a:gd name="T108" fmla="*/ 2823 w 2883"/>
                <a:gd name="T109" fmla="*/ 2284 h 5251"/>
                <a:gd name="T110" fmla="*/ 2858 w 2883"/>
                <a:gd name="T111" fmla="*/ 2140 h 5251"/>
                <a:gd name="T112" fmla="*/ 2864 w 2883"/>
                <a:gd name="T113" fmla="*/ 1404 h 5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83" h="5251">
                  <a:moveTo>
                    <a:pt x="2859" y="1243"/>
                  </a:moveTo>
                  <a:lnTo>
                    <a:pt x="2855" y="1126"/>
                  </a:lnTo>
                  <a:lnTo>
                    <a:pt x="2855" y="1126"/>
                  </a:lnTo>
                  <a:lnTo>
                    <a:pt x="2766" y="1127"/>
                  </a:lnTo>
                  <a:lnTo>
                    <a:pt x="2664" y="1128"/>
                  </a:lnTo>
                  <a:lnTo>
                    <a:pt x="2555" y="1129"/>
                  </a:lnTo>
                  <a:lnTo>
                    <a:pt x="2443" y="1127"/>
                  </a:lnTo>
                  <a:lnTo>
                    <a:pt x="2388" y="1126"/>
                  </a:lnTo>
                  <a:lnTo>
                    <a:pt x="2334" y="1124"/>
                  </a:lnTo>
                  <a:lnTo>
                    <a:pt x="2281" y="1121"/>
                  </a:lnTo>
                  <a:lnTo>
                    <a:pt x="2231" y="1117"/>
                  </a:lnTo>
                  <a:lnTo>
                    <a:pt x="2183" y="1113"/>
                  </a:lnTo>
                  <a:lnTo>
                    <a:pt x="2140" y="1107"/>
                  </a:lnTo>
                  <a:lnTo>
                    <a:pt x="2101" y="1101"/>
                  </a:lnTo>
                  <a:lnTo>
                    <a:pt x="2067" y="1093"/>
                  </a:lnTo>
                  <a:lnTo>
                    <a:pt x="2067" y="1093"/>
                  </a:lnTo>
                  <a:lnTo>
                    <a:pt x="2043" y="1087"/>
                  </a:lnTo>
                  <a:lnTo>
                    <a:pt x="2022" y="1080"/>
                  </a:lnTo>
                  <a:lnTo>
                    <a:pt x="2002" y="1074"/>
                  </a:lnTo>
                  <a:lnTo>
                    <a:pt x="1984" y="1067"/>
                  </a:lnTo>
                  <a:lnTo>
                    <a:pt x="1967" y="1060"/>
                  </a:lnTo>
                  <a:lnTo>
                    <a:pt x="1951" y="1052"/>
                  </a:lnTo>
                  <a:lnTo>
                    <a:pt x="1937" y="1045"/>
                  </a:lnTo>
                  <a:lnTo>
                    <a:pt x="1924" y="1037"/>
                  </a:lnTo>
                  <a:lnTo>
                    <a:pt x="1910" y="1029"/>
                  </a:lnTo>
                  <a:lnTo>
                    <a:pt x="1899" y="1020"/>
                  </a:lnTo>
                  <a:lnTo>
                    <a:pt x="1889" y="1011"/>
                  </a:lnTo>
                  <a:lnTo>
                    <a:pt x="1881" y="1003"/>
                  </a:lnTo>
                  <a:lnTo>
                    <a:pt x="1873" y="994"/>
                  </a:lnTo>
                  <a:lnTo>
                    <a:pt x="1866" y="985"/>
                  </a:lnTo>
                  <a:lnTo>
                    <a:pt x="1860" y="976"/>
                  </a:lnTo>
                  <a:lnTo>
                    <a:pt x="1855" y="966"/>
                  </a:lnTo>
                  <a:lnTo>
                    <a:pt x="1850" y="957"/>
                  </a:lnTo>
                  <a:lnTo>
                    <a:pt x="1847" y="947"/>
                  </a:lnTo>
                  <a:lnTo>
                    <a:pt x="1845" y="937"/>
                  </a:lnTo>
                  <a:lnTo>
                    <a:pt x="1843" y="926"/>
                  </a:lnTo>
                  <a:lnTo>
                    <a:pt x="1842" y="916"/>
                  </a:lnTo>
                  <a:lnTo>
                    <a:pt x="1841" y="905"/>
                  </a:lnTo>
                  <a:lnTo>
                    <a:pt x="1841" y="894"/>
                  </a:lnTo>
                  <a:lnTo>
                    <a:pt x="1842" y="882"/>
                  </a:lnTo>
                  <a:lnTo>
                    <a:pt x="1846" y="859"/>
                  </a:lnTo>
                  <a:lnTo>
                    <a:pt x="1851" y="835"/>
                  </a:lnTo>
                  <a:lnTo>
                    <a:pt x="1858" y="811"/>
                  </a:lnTo>
                  <a:lnTo>
                    <a:pt x="1867" y="785"/>
                  </a:lnTo>
                  <a:lnTo>
                    <a:pt x="1876" y="759"/>
                  </a:lnTo>
                  <a:lnTo>
                    <a:pt x="1887" y="731"/>
                  </a:lnTo>
                  <a:lnTo>
                    <a:pt x="1910" y="675"/>
                  </a:lnTo>
                  <a:lnTo>
                    <a:pt x="1922" y="645"/>
                  </a:lnTo>
                  <a:lnTo>
                    <a:pt x="1933" y="614"/>
                  </a:lnTo>
                  <a:lnTo>
                    <a:pt x="1944" y="583"/>
                  </a:lnTo>
                  <a:lnTo>
                    <a:pt x="1954" y="551"/>
                  </a:lnTo>
                  <a:lnTo>
                    <a:pt x="1962" y="519"/>
                  </a:lnTo>
                  <a:lnTo>
                    <a:pt x="1969" y="484"/>
                  </a:lnTo>
                  <a:lnTo>
                    <a:pt x="1975" y="450"/>
                  </a:lnTo>
                  <a:lnTo>
                    <a:pt x="1978" y="415"/>
                  </a:lnTo>
                  <a:lnTo>
                    <a:pt x="1979" y="398"/>
                  </a:lnTo>
                  <a:lnTo>
                    <a:pt x="1979" y="380"/>
                  </a:lnTo>
                  <a:lnTo>
                    <a:pt x="1979" y="361"/>
                  </a:lnTo>
                  <a:lnTo>
                    <a:pt x="1977" y="342"/>
                  </a:lnTo>
                  <a:lnTo>
                    <a:pt x="1976" y="324"/>
                  </a:lnTo>
                  <a:lnTo>
                    <a:pt x="1973" y="305"/>
                  </a:lnTo>
                  <a:lnTo>
                    <a:pt x="1970" y="286"/>
                  </a:lnTo>
                  <a:lnTo>
                    <a:pt x="1965" y="267"/>
                  </a:lnTo>
                  <a:lnTo>
                    <a:pt x="1965" y="267"/>
                  </a:lnTo>
                  <a:lnTo>
                    <a:pt x="1962" y="254"/>
                  </a:lnTo>
                  <a:lnTo>
                    <a:pt x="1958" y="241"/>
                  </a:lnTo>
                  <a:lnTo>
                    <a:pt x="1948" y="216"/>
                  </a:lnTo>
                  <a:lnTo>
                    <a:pt x="1937" y="192"/>
                  </a:lnTo>
                  <a:lnTo>
                    <a:pt x="1923" y="171"/>
                  </a:lnTo>
                  <a:lnTo>
                    <a:pt x="1907" y="150"/>
                  </a:lnTo>
                  <a:lnTo>
                    <a:pt x="1890" y="131"/>
                  </a:lnTo>
                  <a:lnTo>
                    <a:pt x="1872" y="113"/>
                  </a:lnTo>
                  <a:lnTo>
                    <a:pt x="1852" y="96"/>
                  </a:lnTo>
                  <a:lnTo>
                    <a:pt x="1832" y="80"/>
                  </a:lnTo>
                  <a:lnTo>
                    <a:pt x="1809" y="66"/>
                  </a:lnTo>
                  <a:lnTo>
                    <a:pt x="1786" y="53"/>
                  </a:lnTo>
                  <a:lnTo>
                    <a:pt x="1761" y="42"/>
                  </a:lnTo>
                  <a:lnTo>
                    <a:pt x="1736" y="32"/>
                  </a:lnTo>
                  <a:lnTo>
                    <a:pt x="1711" y="24"/>
                  </a:lnTo>
                  <a:lnTo>
                    <a:pt x="1684" y="16"/>
                  </a:lnTo>
                  <a:lnTo>
                    <a:pt x="1658" y="10"/>
                  </a:lnTo>
                  <a:lnTo>
                    <a:pt x="1629" y="6"/>
                  </a:lnTo>
                  <a:lnTo>
                    <a:pt x="1602" y="3"/>
                  </a:lnTo>
                  <a:lnTo>
                    <a:pt x="1574" y="1"/>
                  </a:lnTo>
                  <a:lnTo>
                    <a:pt x="1547" y="0"/>
                  </a:lnTo>
                  <a:lnTo>
                    <a:pt x="1519" y="1"/>
                  </a:lnTo>
                  <a:lnTo>
                    <a:pt x="1491" y="3"/>
                  </a:lnTo>
                  <a:lnTo>
                    <a:pt x="1464" y="6"/>
                  </a:lnTo>
                  <a:lnTo>
                    <a:pt x="1437" y="11"/>
                  </a:lnTo>
                  <a:lnTo>
                    <a:pt x="1411" y="17"/>
                  </a:lnTo>
                  <a:lnTo>
                    <a:pt x="1385" y="24"/>
                  </a:lnTo>
                  <a:lnTo>
                    <a:pt x="1359" y="33"/>
                  </a:lnTo>
                  <a:lnTo>
                    <a:pt x="1335" y="43"/>
                  </a:lnTo>
                  <a:lnTo>
                    <a:pt x="1312" y="55"/>
                  </a:lnTo>
                  <a:lnTo>
                    <a:pt x="1290" y="67"/>
                  </a:lnTo>
                  <a:lnTo>
                    <a:pt x="1269" y="81"/>
                  </a:lnTo>
                  <a:lnTo>
                    <a:pt x="1249" y="98"/>
                  </a:lnTo>
                  <a:lnTo>
                    <a:pt x="1249" y="98"/>
                  </a:lnTo>
                  <a:lnTo>
                    <a:pt x="1237" y="108"/>
                  </a:lnTo>
                  <a:lnTo>
                    <a:pt x="1226" y="118"/>
                  </a:lnTo>
                  <a:lnTo>
                    <a:pt x="1216" y="129"/>
                  </a:lnTo>
                  <a:lnTo>
                    <a:pt x="1207" y="141"/>
                  </a:lnTo>
                  <a:lnTo>
                    <a:pt x="1198" y="153"/>
                  </a:lnTo>
                  <a:lnTo>
                    <a:pt x="1189" y="165"/>
                  </a:lnTo>
                  <a:lnTo>
                    <a:pt x="1182" y="178"/>
                  </a:lnTo>
                  <a:lnTo>
                    <a:pt x="1175" y="192"/>
                  </a:lnTo>
                  <a:lnTo>
                    <a:pt x="1168" y="206"/>
                  </a:lnTo>
                  <a:lnTo>
                    <a:pt x="1162" y="220"/>
                  </a:lnTo>
                  <a:lnTo>
                    <a:pt x="1157" y="236"/>
                  </a:lnTo>
                  <a:lnTo>
                    <a:pt x="1153" y="252"/>
                  </a:lnTo>
                  <a:lnTo>
                    <a:pt x="1150" y="268"/>
                  </a:lnTo>
                  <a:lnTo>
                    <a:pt x="1147" y="285"/>
                  </a:lnTo>
                  <a:lnTo>
                    <a:pt x="1145" y="302"/>
                  </a:lnTo>
                  <a:lnTo>
                    <a:pt x="1144" y="319"/>
                  </a:lnTo>
                  <a:lnTo>
                    <a:pt x="1144" y="319"/>
                  </a:lnTo>
                  <a:lnTo>
                    <a:pt x="1144" y="354"/>
                  </a:lnTo>
                  <a:lnTo>
                    <a:pt x="1146" y="389"/>
                  </a:lnTo>
                  <a:lnTo>
                    <a:pt x="1149" y="421"/>
                  </a:lnTo>
                  <a:lnTo>
                    <a:pt x="1153" y="452"/>
                  </a:lnTo>
                  <a:lnTo>
                    <a:pt x="1159" y="481"/>
                  </a:lnTo>
                  <a:lnTo>
                    <a:pt x="1166" y="510"/>
                  </a:lnTo>
                  <a:lnTo>
                    <a:pt x="1174" y="537"/>
                  </a:lnTo>
                  <a:lnTo>
                    <a:pt x="1183" y="563"/>
                  </a:lnTo>
                  <a:lnTo>
                    <a:pt x="1193" y="587"/>
                  </a:lnTo>
                  <a:lnTo>
                    <a:pt x="1204" y="611"/>
                  </a:lnTo>
                  <a:lnTo>
                    <a:pt x="1215" y="634"/>
                  </a:lnTo>
                  <a:lnTo>
                    <a:pt x="1227" y="655"/>
                  </a:lnTo>
                  <a:lnTo>
                    <a:pt x="1240" y="676"/>
                  </a:lnTo>
                  <a:lnTo>
                    <a:pt x="1253" y="695"/>
                  </a:lnTo>
                  <a:lnTo>
                    <a:pt x="1266" y="714"/>
                  </a:lnTo>
                  <a:lnTo>
                    <a:pt x="1279" y="732"/>
                  </a:lnTo>
                  <a:lnTo>
                    <a:pt x="1305" y="766"/>
                  </a:lnTo>
                  <a:lnTo>
                    <a:pt x="1331" y="797"/>
                  </a:lnTo>
                  <a:lnTo>
                    <a:pt x="1354" y="826"/>
                  </a:lnTo>
                  <a:lnTo>
                    <a:pt x="1375" y="852"/>
                  </a:lnTo>
                  <a:lnTo>
                    <a:pt x="1386" y="865"/>
                  </a:lnTo>
                  <a:lnTo>
                    <a:pt x="1394" y="878"/>
                  </a:lnTo>
                  <a:lnTo>
                    <a:pt x="1401" y="891"/>
                  </a:lnTo>
                  <a:lnTo>
                    <a:pt x="1407" y="903"/>
                  </a:lnTo>
                  <a:lnTo>
                    <a:pt x="1412" y="914"/>
                  </a:lnTo>
                  <a:lnTo>
                    <a:pt x="1415" y="926"/>
                  </a:lnTo>
                  <a:lnTo>
                    <a:pt x="1417" y="938"/>
                  </a:lnTo>
                  <a:lnTo>
                    <a:pt x="1417" y="949"/>
                  </a:lnTo>
                  <a:lnTo>
                    <a:pt x="1417" y="949"/>
                  </a:lnTo>
                  <a:lnTo>
                    <a:pt x="1416" y="960"/>
                  </a:lnTo>
                  <a:lnTo>
                    <a:pt x="1412" y="971"/>
                  </a:lnTo>
                  <a:lnTo>
                    <a:pt x="1407" y="981"/>
                  </a:lnTo>
                  <a:lnTo>
                    <a:pt x="1401" y="991"/>
                  </a:lnTo>
                  <a:lnTo>
                    <a:pt x="1392" y="1000"/>
                  </a:lnTo>
                  <a:lnTo>
                    <a:pt x="1383" y="1008"/>
                  </a:lnTo>
                  <a:lnTo>
                    <a:pt x="1371" y="1016"/>
                  </a:lnTo>
                  <a:lnTo>
                    <a:pt x="1359" y="1025"/>
                  </a:lnTo>
                  <a:lnTo>
                    <a:pt x="1346" y="1032"/>
                  </a:lnTo>
                  <a:lnTo>
                    <a:pt x="1331" y="1039"/>
                  </a:lnTo>
                  <a:lnTo>
                    <a:pt x="1316" y="1045"/>
                  </a:lnTo>
                  <a:lnTo>
                    <a:pt x="1300" y="1051"/>
                  </a:lnTo>
                  <a:lnTo>
                    <a:pt x="1266" y="1062"/>
                  </a:lnTo>
                  <a:lnTo>
                    <a:pt x="1229" y="1071"/>
                  </a:lnTo>
                  <a:lnTo>
                    <a:pt x="1191" y="1079"/>
                  </a:lnTo>
                  <a:lnTo>
                    <a:pt x="1153" y="1086"/>
                  </a:lnTo>
                  <a:lnTo>
                    <a:pt x="1115" y="1092"/>
                  </a:lnTo>
                  <a:lnTo>
                    <a:pt x="1077" y="1097"/>
                  </a:lnTo>
                  <a:lnTo>
                    <a:pt x="1009" y="1104"/>
                  </a:lnTo>
                  <a:lnTo>
                    <a:pt x="953" y="1108"/>
                  </a:lnTo>
                  <a:lnTo>
                    <a:pt x="953" y="1108"/>
                  </a:lnTo>
                  <a:lnTo>
                    <a:pt x="886" y="1113"/>
                  </a:lnTo>
                  <a:lnTo>
                    <a:pt x="817" y="1117"/>
                  </a:lnTo>
                  <a:lnTo>
                    <a:pt x="748" y="1120"/>
                  </a:lnTo>
                  <a:lnTo>
                    <a:pt x="677" y="1123"/>
                  </a:lnTo>
                  <a:lnTo>
                    <a:pt x="607" y="1124"/>
                  </a:lnTo>
                  <a:lnTo>
                    <a:pt x="537" y="1125"/>
                  </a:lnTo>
                  <a:lnTo>
                    <a:pt x="401" y="1126"/>
                  </a:lnTo>
                  <a:lnTo>
                    <a:pt x="275" y="1125"/>
                  </a:lnTo>
                  <a:lnTo>
                    <a:pt x="163" y="1122"/>
                  </a:lnTo>
                  <a:lnTo>
                    <a:pt x="70" y="1119"/>
                  </a:lnTo>
                  <a:lnTo>
                    <a:pt x="1" y="1117"/>
                  </a:lnTo>
                  <a:lnTo>
                    <a:pt x="0" y="4013"/>
                  </a:lnTo>
                  <a:lnTo>
                    <a:pt x="0" y="4013"/>
                  </a:lnTo>
                  <a:lnTo>
                    <a:pt x="121" y="4014"/>
                  </a:lnTo>
                  <a:lnTo>
                    <a:pt x="252" y="4014"/>
                  </a:lnTo>
                  <a:lnTo>
                    <a:pt x="389" y="4014"/>
                  </a:lnTo>
                  <a:lnTo>
                    <a:pt x="528" y="4014"/>
                  </a:lnTo>
                  <a:lnTo>
                    <a:pt x="598" y="4015"/>
                  </a:lnTo>
                  <a:lnTo>
                    <a:pt x="666" y="4017"/>
                  </a:lnTo>
                  <a:lnTo>
                    <a:pt x="733" y="4019"/>
                  </a:lnTo>
                  <a:lnTo>
                    <a:pt x="797" y="4023"/>
                  </a:lnTo>
                  <a:lnTo>
                    <a:pt x="859" y="4027"/>
                  </a:lnTo>
                  <a:lnTo>
                    <a:pt x="917" y="4033"/>
                  </a:lnTo>
                  <a:lnTo>
                    <a:pt x="972" y="4040"/>
                  </a:lnTo>
                  <a:lnTo>
                    <a:pt x="1023" y="4048"/>
                  </a:lnTo>
                  <a:lnTo>
                    <a:pt x="1023" y="4048"/>
                  </a:lnTo>
                  <a:lnTo>
                    <a:pt x="1058" y="4056"/>
                  </a:lnTo>
                  <a:lnTo>
                    <a:pt x="1088" y="4064"/>
                  </a:lnTo>
                  <a:lnTo>
                    <a:pt x="1101" y="4069"/>
                  </a:lnTo>
                  <a:lnTo>
                    <a:pt x="1115" y="4074"/>
                  </a:lnTo>
                  <a:lnTo>
                    <a:pt x="1126" y="4079"/>
                  </a:lnTo>
                  <a:lnTo>
                    <a:pt x="1136" y="4085"/>
                  </a:lnTo>
                  <a:lnTo>
                    <a:pt x="1145" y="4090"/>
                  </a:lnTo>
                  <a:lnTo>
                    <a:pt x="1153" y="4096"/>
                  </a:lnTo>
                  <a:lnTo>
                    <a:pt x="1160" y="4102"/>
                  </a:lnTo>
                  <a:lnTo>
                    <a:pt x="1166" y="4109"/>
                  </a:lnTo>
                  <a:lnTo>
                    <a:pt x="1172" y="4116"/>
                  </a:lnTo>
                  <a:lnTo>
                    <a:pt x="1176" y="4123"/>
                  </a:lnTo>
                  <a:lnTo>
                    <a:pt x="1180" y="4130"/>
                  </a:lnTo>
                  <a:lnTo>
                    <a:pt x="1183" y="4137"/>
                  </a:lnTo>
                  <a:lnTo>
                    <a:pt x="1185" y="4145"/>
                  </a:lnTo>
                  <a:lnTo>
                    <a:pt x="1186" y="4152"/>
                  </a:lnTo>
                  <a:lnTo>
                    <a:pt x="1187" y="4160"/>
                  </a:lnTo>
                  <a:lnTo>
                    <a:pt x="1187" y="4169"/>
                  </a:lnTo>
                  <a:lnTo>
                    <a:pt x="1184" y="4186"/>
                  </a:lnTo>
                  <a:lnTo>
                    <a:pt x="1180" y="4204"/>
                  </a:lnTo>
                  <a:lnTo>
                    <a:pt x="1173" y="4224"/>
                  </a:lnTo>
                  <a:lnTo>
                    <a:pt x="1165" y="4245"/>
                  </a:lnTo>
                  <a:lnTo>
                    <a:pt x="1155" y="4267"/>
                  </a:lnTo>
                  <a:lnTo>
                    <a:pt x="1144" y="4289"/>
                  </a:lnTo>
                  <a:lnTo>
                    <a:pt x="1117" y="4337"/>
                  </a:lnTo>
                  <a:lnTo>
                    <a:pt x="1088" y="4391"/>
                  </a:lnTo>
                  <a:lnTo>
                    <a:pt x="1073" y="4418"/>
                  </a:lnTo>
                  <a:lnTo>
                    <a:pt x="1058" y="4447"/>
                  </a:lnTo>
                  <a:lnTo>
                    <a:pt x="1044" y="4477"/>
                  </a:lnTo>
                  <a:lnTo>
                    <a:pt x="1030" y="4509"/>
                  </a:lnTo>
                  <a:lnTo>
                    <a:pt x="1017" y="4542"/>
                  </a:lnTo>
                  <a:lnTo>
                    <a:pt x="1005" y="4575"/>
                  </a:lnTo>
                  <a:lnTo>
                    <a:pt x="994" y="4609"/>
                  </a:lnTo>
                  <a:lnTo>
                    <a:pt x="985" y="4646"/>
                  </a:lnTo>
                  <a:lnTo>
                    <a:pt x="977" y="4683"/>
                  </a:lnTo>
                  <a:lnTo>
                    <a:pt x="972" y="4721"/>
                  </a:lnTo>
                  <a:lnTo>
                    <a:pt x="970" y="4740"/>
                  </a:lnTo>
                  <a:lnTo>
                    <a:pt x="968" y="4760"/>
                  </a:lnTo>
                  <a:lnTo>
                    <a:pt x="968" y="4781"/>
                  </a:lnTo>
                  <a:lnTo>
                    <a:pt x="968" y="4801"/>
                  </a:lnTo>
                  <a:lnTo>
                    <a:pt x="968" y="4801"/>
                  </a:lnTo>
                  <a:lnTo>
                    <a:pt x="969" y="4829"/>
                  </a:lnTo>
                  <a:lnTo>
                    <a:pt x="971" y="4856"/>
                  </a:lnTo>
                  <a:lnTo>
                    <a:pt x="975" y="4882"/>
                  </a:lnTo>
                  <a:lnTo>
                    <a:pt x="981" y="4908"/>
                  </a:lnTo>
                  <a:lnTo>
                    <a:pt x="987" y="4933"/>
                  </a:lnTo>
                  <a:lnTo>
                    <a:pt x="994" y="4956"/>
                  </a:lnTo>
                  <a:lnTo>
                    <a:pt x="1003" y="4978"/>
                  </a:lnTo>
                  <a:lnTo>
                    <a:pt x="1012" y="5000"/>
                  </a:lnTo>
                  <a:lnTo>
                    <a:pt x="1023" y="5021"/>
                  </a:lnTo>
                  <a:lnTo>
                    <a:pt x="1034" y="5041"/>
                  </a:lnTo>
                  <a:lnTo>
                    <a:pt x="1046" y="5060"/>
                  </a:lnTo>
                  <a:lnTo>
                    <a:pt x="1059" y="5078"/>
                  </a:lnTo>
                  <a:lnTo>
                    <a:pt x="1073" y="5095"/>
                  </a:lnTo>
                  <a:lnTo>
                    <a:pt x="1088" y="5111"/>
                  </a:lnTo>
                  <a:lnTo>
                    <a:pt x="1104" y="5127"/>
                  </a:lnTo>
                  <a:lnTo>
                    <a:pt x="1121" y="5141"/>
                  </a:lnTo>
                  <a:lnTo>
                    <a:pt x="1138" y="5154"/>
                  </a:lnTo>
                  <a:lnTo>
                    <a:pt x="1155" y="5167"/>
                  </a:lnTo>
                  <a:lnTo>
                    <a:pt x="1173" y="5180"/>
                  </a:lnTo>
                  <a:lnTo>
                    <a:pt x="1192" y="5191"/>
                  </a:lnTo>
                  <a:lnTo>
                    <a:pt x="1211" y="5200"/>
                  </a:lnTo>
                  <a:lnTo>
                    <a:pt x="1231" y="5209"/>
                  </a:lnTo>
                  <a:lnTo>
                    <a:pt x="1252" y="5218"/>
                  </a:lnTo>
                  <a:lnTo>
                    <a:pt x="1272" y="5225"/>
                  </a:lnTo>
                  <a:lnTo>
                    <a:pt x="1293" y="5231"/>
                  </a:lnTo>
                  <a:lnTo>
                    <a:pt x="1314" y="5237"/>
                  </a:lnTo>
                  <a:lnTo>
                    <a:pt x="1335" y="5241"/>
                  </a:lnTo>
                  <a:lnTo>
                    <a:pt x="1356" y="5245"/>
                  </a:lnTo>
                  <a:lnTo>
                    <a:pt x="1378" y="5248"/>
                  </a:lnTo>
                  <a:lnTo>
                    <a:pt x="1400" y="5250"/>
                  </a:lnTo>
                  <a:lnTo>
                    <a:pt x="1422" y="5251"/>
                  </a:lnTo>
                  <a:lnTo>
                    <a:pt x="1444" y="5251"/>
                  </a:lnTo>
                  <a:lnTo>
                    <a:pt x="1466" y="5251"/>
                  </a:lnTo>
                  <a:lnTo>
                    <a:pt x="1487" y="5249"/>
                  </a:lnTo>
                  <a:lnTo>
                    <a:pt x="1509" y="5247"/>
                  </a:lnTo>
                  <a:lnTo>
                    <a:pt x="1531" y="5244"/>
                  </a:lnTo>
                  <a:lnTo>
                    <a:pt x="1553" y="5240"/>
                  </a:lnTo>
                  <a:lnTo>
                    <a:pt x="1574" y="5235"/>
                  </a:lnTo>
                  <a:lnTo>
                    <a:pt x="1594" y="5229"/>
                  </a:lnTo>
                  <a:lnTo>
                    <a:pt x="1615" y="5223"/>
                  </a:lnTo>
                  <a:lnTo>
                    <a:pt x="1635" y="5215"/>
                  </a:lnTo>
                  <a:lnTo>
                    <a:pt x="1656" y="5207"/>
                  </a:lnTo>
                  <a:lnTo>
                    <a:pt x="1675" y="5198"/>
                  </a:lnTo>
                  <a:lnTo>
                    <a:pt x="1694" y="5188"/>
                  </a:lnTo>
                  <a:lnTo>
                    <a:pt x="1712" y="5177"/>
                  </a:lnTo>
                  <a:lnTo>
                    <a:pt x="1729" y="5164"/>
                  </a:lnTo>
                  <a:lnTo>
                    <a:pt x="1747" y="5151"/>
                  </a:lnTo>
                  <a:lnTo>
                    <a:pt x="1763" y="5138"/>
                  </a:lnTo>
                  <a:lnTo>
                    <a:pt x="1779" y="5124"/>
                  </a:lnTo>
                  <a:lnTo>
                    <a:pt x="1795" y="5109"/>
                  </a:lnTo>
                  <a:lnTo>
                    <a:pt x="1809" y="5093"/>
                  </a:lnTo>
                  <a:lnTo>
                    <a:pt x="1822" y="5076"/>
                  </a:lnTo>
                  <a:lnTo>
                    <a:pt x="1835" y="5058"/>
                  </a:lnTo>
                  <a:lnTo>
                    <a:pt x="1846" y="5039"/>
                  </a:lnTo>
                  <a:lnTo>
                    <a:pt x="1857" y="5020"/>
                  </a:lnTo>
                  <a:lnTo>
                    <a:pt x="1867" y="5000"/>
                  </a:lnTo>
                  <a:lnTo>
                    <a:pt x="1875" y="4979"/>
                  </a:lnTo>
                  <a:lnTo>
                    <a:pt x="1883" y="4957"/>
                  </a:lnTo>
                  <a:lnTo>
                    <a:pt x="1889" y="4934"/>
                  </a:lnTo>
                  <a:lnTo>
                    <a:pt x="1894" y="4911"/>
                  </a:lnTo>
                  <a:lnTo>
                    <a:pt x="1899" y="4886"/>
                  </a:lnTo>
                  <a:lnTo>
                    <a:pt x="1901" y="4861"/>
                  </a:lnTo>
                  <a:lnTo>
                    <a:pt x="1903" y="4835"/>
                  </a:lnTo>
                  <a:lnTo>
                    <a:pt x="1903" y="4808"/>
                  </a:lnTo>
                  <a:lnTo>
                    <a:pt x="1903" y="4808"/>
                  </a:lnTo>
                  <a:lnTo>
                    <a:pt x="1902" y="4784"/>
                  </a:lnTo>
                  <a:lnTo>
                    <a:pt x="1900" y="4759"/>
                  </a:lnTo>
                  <a:lnTo>
                    <a:pt x="1896" y="4736"/>
                  </a:lnTo>
                  <a:lnTo>
                    <a:pt x="1892" y="4712"/>
                  </a:lnTo>
                  <a:lnTo>
                    <a:pt x="1886" y="4689"/>
                  </a:lnTo>
                  <a:lnTo>
                    <a:pt x="1880" y="4665"/>
                  </a:lnTo>
                  <a:lnTo>
                    <a:pt x="1873" y="4642"/>
                  </a:lnTo>
                  <a:lnTo>
                    <a:pt x="1865" y="4618"/>
                  </a:lnTo>
                  <a:lnTo>
                    <a:pt x="1856" y="4596"/>
                  </a:lnTo>
                  <a:lnTo>
                    <a:pt x="1847" y="4573"/>
                  </a:lnTo>
                  <a:lnTo>
                    <a:pt x="1827" y="4530"/>
                  </a:lnTo>
                  <a:lnTo>
                    <a:pt x="1805" y="4486"/>
                  </a:lnTo>
                  <a:lnTo>
                    <a:pt x="1782" y="4446"/>
                  </a:lnTo>
                  <a:lnTo>
                    <a:pt x="1759" y="4407"/>
                  </a:lnTo>
                  <a:lnTo>
                    <a:pt x="1736" y="4369"/>
                  </a:lnTo>
                  <a:lnTo>
                    <a:pt x="1693" y="4303"/>
                  </a:lnTo>
                  <a:lnTo>
                    <a:pt x="1675" y="4274"/>
                  </a:lnTo>
                  <a:lnTo>
                    <a:pt x="1659" y="4247"/>
                  </a:lnTo>
                  <a:lnTo>
                    <a:pt x="1645" y="4223"/>
                  </a:lnTo>
                  <a:lnTo>
                    <a:pt x="1636" y="4204"/>
                  </a:lnTo>
                  <a:lnTo>
                    <a:pt x="1636" y="4204"/>
                  </a:lnTo>
                  <a:lnTo>
                    <a:pt x="1633" y="4196"/>
                  </a:lnTo>
                  <a:lnTo>
                    <a:pt x="1631" y="4187"/>
                  </a:lnTo>
                  <a:lnTo>
                    <a:pt x="1630" y="4179"/>
                  </a:lnTo>
                  <a:lnTo>
                    <a:pt x="1629" y="4171"/>
                  </a:lnTo>
                  <a:lnTo>
                    <a:pt x="1629" y="4162"/>
                  </a:lnTo>
                  <a:lnTo>
                    <a:pt x="1629" y="4154"/>
                  </a:lnTo>
                  <a:lnTo>
                    <a:pt x="1632" y="4137"/>
                  </a:lnTo>
                  <a:lnTo>
                    <a:pt x="1637" y="4120"/>
                  </a:lnTo>
                  <a:lnTo>
                    <a:pt x="1644" y="4104"/>
                  </a:lnTo>
                  <a:lnTo>
                    <a:pt x="1654" y="4087"/>
                  </a:lnTo>
                  <a:lnTo>
                    <a:pt x="1665" y="4073"/>
                  </a:lnTo>
                  <a:lnTo>
                    <a:pt x="1665" y="4073"/>
                  </a:lnTo>
                  <a:lnTo>
                    <a:pt x="1675" y="4061"/>
                  </a:lnTo>
                  <a:lnTo>
                    <a:pt x="1686" y="4050"/>
                  </a:lnTo>
                  <a:lnTo>
                    <a:pt x="1698" y="4041"/>
                  </a:lnTo>
                  <a:lnTo>
                    <a:pt x="1710" y="4032"/>
                  </a:lnTo>
                  <a:lnTo>
                    <a:pt x="1723" y="4024"/>
                  </a:lnTo>
                  <a:lnTo>
                    <a:pt x="1737" y="4016"/>
                  </a:lnTo>
                  <a:lnTo>
                    <a:pt x="1752" y="4010"/>
                  </a:lnTo>
                  <a:lnTo>
                    <a:pt x="1766" y="4004"/>
                  </a:lnTo>
                  <a:lnTo>
                    <a:pt x="1782" y="3999"/>
                  </a:lnTo>
                  <a:lnTo>
                    <a:pt x="1798" y="3994"/>
                  </a:lnTo>
                  <a:lnTo>
                    <a:pt x="1814" y="3990"/>
                  </a:lnTo>
                  <a:lnTo>
                    <a:pt x="1831" y="3988"/>
                  </a:lnTo>
                  <a:lnTo>
                    <a:pt x="1847" y="3985"/>
                  </a:lnTo>
                  <a:lnTo>
                    <a:pt x="1864" y="3984"/>
                  </a:lnTo>
                  <a:lnTo>
                    <a:pt x="1881" y="3983"/>
                  </a:lnTo>
                  <a:lnTo>
                    <a:pt x="1897" y="3982"/>
                  </a:lnTo>
                  <a:lnTo>
                    <a:pt x="2878" y="4003"/>
                  </a:lnTo>
                  <a:lnTo>
                    <a:pt x="2878" y="4003"/>
                  </a:lnTo>
                  <a:lnTo>
                    <a:pt x="2882" y="3716"/>
                  </a:lnTo>
                  <a:lnTo>
                    <a:pt x="2883" y="3561"/>
                  </a:lnTo>
                  <a:lnTo>
                    <a:pt x="2882" y="3411"/>
                  </a:lnTo>
                  <a:lnTo>
                    <a:pt x="2881" y="3341"/>
                  </a:lnTo>
                  <a:lnTo>
                    <a:pt x="2879" y="3273"/>
                  </a:lnTo>
                  <a:lnTo>
                    <a:pt x="2877" y="3212"/>
                  </a:lnTo>
                  <a:lnTo>
                    <a:pt x="2873" y="3155"/>
                  </a:lnTo>
                  <a:lnTo>
                    <a:pt x="2868" y="3106"/>
                  </a:lnTo>
                  <a:lnTo>
                    <a:pt x="2865" y="3085"/>
                  </a:lnTo>
                  <a:lnTo>
                    <a:pt x="2862" y="3066"/>
                  </a:lnTo>
                  <a:lnTo>
                    <a:pt x="2859" y="3049"/>
                  </a:lnTo>
                  <a:lnTo>
                    <a:pt x="2855" y="3034"/>
                  </a:lnTo>
                  <a:lnTo>
                    <a:pt x="2850" y="3021"/>
                  </a:lnTo>
                  <a:lnTo>
                    <a:pt x="2845" y="3011"/>
                  </a:lnTo>
                  <a:lnTo>
                    <a:pt x="2845" y="3011"/>
                  </a:lnTo>
                  <a:lnTo>
                    <a:pt x="2840" y="3002"/>
                  </a:lnTo>
                  <a:lnTo>
                    <a:pt x="2835" y="2994"/>
                  </a:lnTo>
                  <a:lnTo>
                    <a:pt x="2828" y="2987"/>
                  </a:lnTo>
                  <a:lnTo>
                    <a:pt x="2822" y="2980"/>
                  </a:lnTo>
                  <a:lnTo>
                    <a:pt x="2815" y="2974"/>
                  </a:lnTo>
                  <a:lnTo>
                    <a:pt x="2808" y="2968"/>
                  </a:lnTo>
                  <a:lnTo>
                    <a:pt x="2800" y="2963"/>
                  </a:lnTo>
                  <a:lnTo>
                    <a:pt x="2792" y="2958"/>
                  </a:lnTo>
                  <a:lnTo>
                    <a:pt x="2775" y="2951"/>
                  </a:lnTo>
                  <a:lnTo>
                    <a:pt x="2757" y="2945"/>
                  </a:lnTo>
                  <a:lnTo>
                    <a:pt x="2738" y="2941"/>
                  </a:lnTo>
                  <a:lnTo>
                    <a:pt x="2716" y="2938"/>
                  </a:lnTo>
                  <a:lnTo>
                    <a:pt x="2694" y="2938"/>
                  </a:lnTo>
                  <a:lnTo>
                    <a:pt x="2671" y="2938"/>
                  </a:lnTo>
                  <a:lnTo>
                    <a:pt x="2647" y="2940"/>
                  </a:lnTo>
                  <a:lnTo>
                    <a:pt x="2623" y="2943"/>
                  </a:lnTo>
                  <a:lnTo>
                    <a:pt x="2597" y="2948"/>
                  </a:lnTo>
                  <a:lnTo>
                    <a:pt x="2570" y="2953"/>
                  </a:lnTo>
                  <a:lnTo>
                    <a:pt x="2543" y="2959"/>
                  </a:lnTo>
                  <a:lnTo>
                    <a:pt x="2516" y="2966"/>
                  </a:lnTo>
                  <a:lnTo>
                    <a:pt x="2460" y="2981"/>
                  </a:lnTo>
                  <a:lnTo>
                    <a:pt x="2402" y="2998"/>
                  </a:lnTo>
                  <a:lnTo>
                    <a:pt x="2285" y="3035"/>
                  </a:lnTo>
                  <a:lnTo>
                    <a:pt x="2227" y="3051"/>
                  </a:lnTo>
                  <a:lnTo>
                    <a:pt x="2170" y="3065"/>
                  </a:lnTo>
                  <a:lnTo>
                    <a:pt x="2143" y="3070"/>
                  </a:lnTo>
                  <a:lnTo>
                    <a:pt x="2116" y="3075"/>
                  </a:lnTo>
                  <a:lnTo>
                    <a:pt x="2090" y="3079"/>
                  </a:lnTo>
                  <a:lnTo>
                    <a:pt x="2064" y="3082"/>
                  </a:lnTo>
                  <a:lnTo>
                    <a:pt x="2064" y="3082"/>
                  </a:lnTo>
                  <a:lnTo>
                    <a:pt x="2031" y="3084"/>
                  </a:lnTo>
                  <a:lnTo>
                    <a:pt x="2000" y="3084"/>
                  </a:lnTo>
                  <a:lnTo>
                    <a:pt x="1970" y="3083"/>
                  </a:lnTo>
                  <a:lnTo>
                    <a:pt x="1940" y="3080"/>
                  </a:lnTo>
                  <a:lnTo>
                    <a:pt x="1911" y="3075"/>
                  </a:lnTo>
                  <a:lnTo>
                    <a:pt x="1883" y="3069"/>
                  </a:lnTo>
                  <a:lnTo>
                    <a:pt x="1855" y="3061"/>
                  </a:lnTo>
                  <a:lnTo>
                    <a:pt x="1829" y="3052"/>
                  </a:lnTo>
                  <a:lnTo>
                    <a:pt x="1803" y="3042"/>
                  </a:lnTo>
                  <a:lnTo>
                    <a:pt x="1777" y="3029"/>
                  </a:lnTo>
                  <a:lnTo>
                    <a:pt x="1753" y="3016"/>
                  </a:lnTo>
                  <a:lnTo>
                    <a:pt x="1730" y="3002"/>
                  </a:lnTo>
                  <a:lnTo>
                    <a:pt x="1707" y="2987"/>
                  </a:lnTo>
                  <a:lnTo>
                    <a:pt x="1686" y="2971"/>
                  </a:lnTo>
                  <a:lnTo>
                    <a:pt x="1665" y="2953"/>
                  </a:lnTo>
                  <a:lnTo>
                    <a:pt x="1645" y="2935"/>
                  </a:lnTo>
                  <a:lnTo>
                    <a:pt x="1626" y="2916"/>
                  </a:lnTo>
                  <a:lnTo>
                    <a:pt x="1608" y="2895"/>
                  </a:lnTo>
                  <a:lnTo>
                    <a:pt x="1591" y="2874"/>
                  </a:lnTo>
                  <a:lnTo>
                    <a:pt x="1575" y="2852"/>
                  </a:lnTo>
                  <a:lnTo>
                    <a:pt x="1559" y="2830"/>
                  </a:lnTo>
                  <a:lnTo>
                    <a:pt x="1545" y="2807"/>
                  </a:lnTo>
                  <a:lnTo>
                    <a:pt x="1532" y="2784"/>
                  </a:lnTo>
                  <a:lnTo>
                    <a:pt x="1520" y="2758"/>
                  </a:lnTo>
                  <a:lnTo>
                    <a:pt x="1508" y="2734"/>
                  </a:lnTo>
                  <a:lnTo>
                    <a:pt x="1497" y="2709"/>
                  </a:lnTo>
                  <a:lnTo>
                    <a:pt x="1488" y="2683"/>
                  </a:lnTo>
                  <a:lnTo>
                    <a:pt x="1480" y="2658"/>
                  </a:lnTo>
                  <a:lnTo>
                    <a:pt x="1473" y="2632"/>
                  </a:lnTo>
                  <a:lnTo>
                    <a:pt x="1467" y="2604"/>
                  </a:lnTo>
                  <a:lnTo>
                    <a:pt x="1462" y="2578"/>
                  </a:lnTo>
                  <a:lnTo>
                    <a:pt x="1458" y="2551"/>
                  </a:lnTo>
                  <a:lnTo>
                    <a:pt x="1455" y="2525"/>
                  </a:lnTo>
                  <a:lnTo>
                    <a:pt x="1453" y="2498"/>
                  </a:lnTo>
                  <a:lnTo>
                    <a:pt x="1452" y="2471"/>
                  </a:lnTo>
                  <a:lnTo>
                    <a:pt x="1453" y="2444"/>
                  </a:lnTo>
                  <a:lnTo>
                    <a:pt x="1455" y="2418"/>
                  </a:lnTo>
                  <a:lnTo>
                    <a:pt x="1457" y="2392"/>
                  </a:lnTo>
                  <a:lnTo>
                    <a:pt x="1461" y="2366"/>
                  </a:lnTo>
                  <a:lnTo>
                    <a:pt x="1466" y="2340"/>
                  </a:lnTo>
                  <a:lnTo>
                    <a:pt x="1473" y="2314"/>
                  </a:lnTo>
                  <a:lnTo>
                    <a:pt x="1480" y="2290"/>
                  </a:lnTo>
                  <a:lnTo>
                    <a:pt x="1489" y="2265"/>
                  </a:lnTo>
                  <a:lnTo>
                    <a:pt x="1499" y="2242"/>
                  </a:lnTo>
                  <a:lnTo>
                    <a:pt x="1510" y="2217"/>
                  </a:lnTo>
                  <a:lnTo>
                    <a:pt x="1524" y="2195"/>
                  </a:lnTo>
                  <a:lnTo>
                    <a:pt x="1537" y="2173"/>
                  </a:lnTo>
                  <a:lnTo>
                    <a:pt x="1552" y="2152"/>
                  </a:lnTo>
                  <a:lnTo>
                    <a:pt x="1569" y="2132"/>
                  </a:lnTo>
                  <a:lnTo>
                    <a:pt x="1586" y="2112"/>
                  </a:lnTo>
                  <a:lnTo>
                    <a:pt x="1605" y="2093"/>
                  </a:lnTo>
                  <a:lnTo>
                    <a:pt x="1626" y="2075"/>
                  </a:lnTo>
                  <a:lnTo>
                    <a:pt x="1647" y="2059"/>
                  </a:lnTo>
                  <a:lnTo>
                    <a:pt x="1671" y="2043"/>
                  </a:lnTo>
                  <a:lnTo>
                    <a:pt x="1695" y="2029"/>
                  </a:lnTo>
                  <a:lnTo>
                    <a:pt x="1721" y="2015"/>
                  </a:lnTo>
                  <a:lnTo>
                    <a:pt x="1748" y="2003"/>
                  </a:lnTo>
                  <a:lnTo>
                    <a:pt x="1776" y="1993"/>
                  </a:lnTo>
                  <a:lnTo>
                    <a:pt x="1807" y="1983"/>
                  </a:lnTo>
                  <a:lnTo>
                    <a:pt x="1839" y="1975"/>
                  </a:lnTo>
                  <a:lnTo>
                    <a:pt x="1871" y="1969"/>
                  </a:lnTo>
                  <a:lnTo>
                    <a:pt x="1905" y="1964"/>
                  </a:lnTo>
                  <a:lnTo>
                    <a:pt x="1942" y="1959"/>
                  </a:lnTo>
                  <a:lnTo>
                    <a:pt x="1979" y="1957"/>
                  </a:lnTo>
                  <a:lnTo>
                    <a:pt x="1979" y="1957"/>
                  </a:lnTo>
                  <a:lnTo>
                    <a:pt x="2001" y="1957"/>
                  </a:lnTo>
                  <a:lnTo>
                    <a:pt x="2022" y="1957"/>
                  </a:lnTo>
                  <a:lnTo>
                    <a:pt x="2043" y="1959"/>
                  </a:lnTo>
                  <a:lnTo>
                    <a:pt x="2065" y="1960"/>
                  </a:lnTo>
                  <a:lnTo>
                    <a:pt x="2086" y="1964"/>
                  </a:lnTo>
                  <a:lnTo>
                    <a:pt x="2106" y="1967"/>
                  </a:lnTo>
                  <a:lnTo>
                    <a:pt x="2127" y="1971"/>
                  </a:lnTo>
                  <a:lnTo>
                    <a:pt x="2147" y="1976"/>
                  </a:lnTo>
                  <a:lnTo>
                    <a:pt x="2187" y="1986"/>
                  </a:lnTo>
                  <a:lnTo>
                    <a:pt x="2226" y="1999"/>
                  </a:lnTo>
                  <a:lnTo>
                    <a:pt x="2263" y="2013"/>
                  </a:lnTo>
                  <a:lnTo>
                    <a:pt x="2300" y="2029"/>
                  </a:lnTo>
                  <a:lnTo>
                    <a:pt x="2336" y="2046"/>
                  </a:lnTo>
                  <a:lnTo>
                    <a:pt x="2371" y="2064"/>
                  </a:lnTo>
                  <a:lnTo>
                    <a:pt x="2404" y="2083"/>
                  </a:lnTo>
                  <a:lnTo>
                    <a:pt x="2437" y="2103"/>
                  </a:lnTo>
                  <a:lnTo>
                    <a:pt x="2469" y="2123"/>
                  </a:lnTo>
                  <a:lnTo>
                    <a:pt x="2499" y="2143"/>
                  </a:lnTo>
                  <a:lnTo>
                    <a:pt x="2556" y="2182"/>
                  </a:lnTo>
                  <a:lnTo>
                    <a:pt x="2610" y="2219"/>
                  </a:lnTo>
                  <a:lnTo>
                    <a:pt x="2657" y="2253"/>
                  </a:lnTo>
                  <a:lnTo>
                    <a:pt x="2679" y="2268"/>
                  </a:lnTo>
                  <a:lnTo>
                    <a:pt x="2700" y="2280"/>
                  </a:lnTo>
                  <a:lnTo>
                    <a:pt x="2721" y="2291"/>
                  </a:lnTo>
                  <a:lnTo>
                    <a:pt x="2739" y="2299"/>
                  </a:lnTo>
                  <a:lnTo>
                    <a:pt x="2755" y="2305"/>
                  </a:lnTo>
                  <a:lnTo>
                    <a:pt x="2763" y="2307"/>
                  </a:lnTo>
                  <a:lnTo>
                    <a:pt x="2771" y="2309"/>
                  </a:lnTo>
                  <a:lnTo>
                    <a:pt x="2778" y="2309"/>
                  </a:lnTo>
                  <a:lnTo>
                    <a:pt x="2785" y="2309"/>
                  </a:lnTo>
                  <a:lnTo>
                    <a:pt x="2791" y="2308"/>
                  </a:lnTo>
                  <a:lnTo>
                    <a:pt x="2798" y="2306"/>
                  </a:lnTo>
                  <a:lnTo>
                    <a:pt x="2803" y="2304"/>
                  </a:lnTo>
                  <a:lnTo>
                    <a:pt x="2809" y="2300"/>
                  </a:lnTo>
                  <a:lnTo>
                    <a:pt x="2814" y="2296"/>
                  </a:lnTo>
                  <a:lnTo>
                    <a:pt x="2819" y="2291"/>
                  </a:lnTo>
                  <a:lnTo>
                    <a:pt x="2823" y="2284"/>
                  </a:lnTo>
                  <a:lnTo>
                    <a:pt x="2827" y="2277"/>
                  </a:lnTo>
                  <a:lnTo>
                    <a:pt x="2831" y="2269"/>
                  </a:lnTo>
                  <a:lnTo>
                    <a:pt x="2834" y="2260"/>
                  </a:lnTo>
                  <a:lnTo>
                    <a:pt x="2834" y="2260"/>
                  </a:lnTo>
                  <a:lnTo>
                    <a:pt x="2839" y="2243"/>
                  </a:lnTo>
                  <a:lnTo>
                    <a:pt x="2843" y="2224"/>
                  </a:lnTo>
                  <a:lnTo>
                    <a:pt x="2847" y="2205"/>
                  </a:lnTo>
                  <a:lnTo>
                    <a:pt x="2851" y="2185"/>
                  </a:lnTo>
                  <a:lnTo>
                    <a:pt x="2858" y="2140"/>
                  </a:lnTo>
                  <a:lnTo>
                    <a:pt x="2863" y="2090"/>
                  </a:lnTo>
                  <a:lnTo>
                    <a:pt x="2867" y="2036"/>
                  </a:lnTo>
                  <a:lnTo>
                    <a:pt x="2870" y="1978"/>
                  </a:lnTo>
                  <a:lnTo>
                    <a:pt x="2872" y="1916"/>
                  </a:lnTo>
                  <a:lnTo>
                    <a:pt x="2873" y="1851"/>
                  </a:lnTo>
                  <a:lnTo>
                    <a:pt x="2873" y="1782"/>
                  </a:lnTo>
                  <a:lnTo>
                    <a:pt x="2872" y="1711"/>
                  </a:lnTo>
                  <a:lnTo>
                    <a:pt x="2869" y="1562"/>
                  </a:lnTo>
                  <a:lnTo>
                    <a:pt x="2864" y="1404"/>
                  </a:lnTo>
                  <a:lnTo>
                    <a:pt x="2859" y="1243"/>
                  </a:lnTo>
                  <a:lnTo>
                    <a:pt x="2859" y="1243"/>
                  </a:lnTo>
                  <a:close/>
                </a:path>
              </a:pathLst>
            </a:custGeom>
            <a:solidFill>
              <a:schemeClr val="tx2">
                <a:lumMod val="20000"/>
                <a:lumOff val="80000"/>
              </a:schemeClr>
            </a:solidFill>
            <a:ln w="9525">
              <a:solidFill>
                <a:schemeClr val="bg1"/>
              </a:solidFill>
              <a:round/>
            </a:ln>
          </p:spPr>
          <p:txBody>
            <a:bodyPr anchor="ctr"/>
            <a:lstStyle/>
            <a:p>
              <a:pPr algn="ctr"/>
              <a:endParaRPr/>
            </a:p>
          </p:txBody>
        </p:sp>
        <p:sp>
          <p:nvSpPr>
            <p:cNvPr id="73" name="Freeform: Shape 47"/>
            <p:cNvSpPr/>
            <p:nvPr/>
          </p:nvSpPr>
          <p:spPr bwMode="auto">
            <a:xfrm>
              <a:off x="5455575" y="2533654"/>
              <a:ext cx="820092" cy="1475606"/>
            </a:xfrm>
            <a:custGeom>
              <a:avLst/>
              <a:gdLst>
                <a:gd name="T0" fmla="*/ 2439 w 2942"/>
                <a:gd name="T1" fmla="*/ 1256 h 5288"/>
                <a:gd name="T2" fmla="*/ 1953 w 2942"/>
                <a:gd name="T3" fmla="*/ 1234 h 5288"/>
                <a:gd name="T4" fmla="*/ 1816 w 2942"/>
                <a:gd name="T5" fmla="*/ 1195 h 5288"/>
                <a:gd name="T6" fmla="*/ 1754 w 2942"/>
                <a:gd name="T7" fmla="*/ 1112 h 5288"/>
                <a:gd name="T8" fmla="*/ 1789 w 2942"/>
                <a:gd name="T9" fmla="*/ 975 h 5288"/>
                <a:gd name="T10" fmla="*/ 1926 w 2942"/>
                <a:gd name="T11" fmla="*/ 743 h 5288"/>
                <a:gd name="T12" fmla="*/ 1985 w 2942"/>
                <a:gd name="T13" fmla="*/ 561 h 5288"/>
                <a:gd name="T14" fmla="*/ 1976 w 2942"/>
                <a:gd name="T15" fmla="*/ 350 h 5288"/>
                <a:gd name="T16" fmla="*/ 1897 w 2942"/>
                <a:gd name="T17" fmla="*/ 166 h 5288"/>
                <a:gd name="T18" fmla="*/ 1764 w 2942"/>
                <a:gd name="T19" fmla="*/ 52 h 5288"/>
                <a:gd name="T20" fmla="*/ 1599 w 2942"/>
                <a:gd name="T21" fmla="*/ 3 h 5288"/>
                <a:gd name="T22" fmla="*/ 1423 w 2942"/>
                <a:gd name="T23" fmla="*/ 13 h 5288"/>
                <a:gd name="T24" fmla="*/ 1258 w 2942"/>
                <a:gd name="T25" fmla="*/ 75 h 5288"/>
                <a:gd name="T26" fmla="*/ 1126 w 2942"/>
                <a:gd name="T27" fmla="*/ 184 h 5288"/>
                <a:gd name="T28" fmla="*/ 1049 w 2942"/>
                <a:gd name="T29" fmla="*/ 333 h 5288"/>
                <a:gd name="T30" fmla="*/ 1042 w 2942"/>
                <a:gd name="T31" fmla="*/ 493 h 5288"/>
                <a:gd name="T32" fmla="*/ 1112 w 2942"/>
                <a:gd name="T33" fmla="*/ 701 h 5288"/>
                <a:gd name="T34" fmla="*/ 1297 w 2942"/>
                <a:gd name="T35" fmla="*/ 1034 h 5288"/>
                <a:gd name="T36" fmla="*/ 1304 w 2942"/>
                <a:gd name="T37" fmla="*/ 1111 h 5288"/>
                <a:gd name="T38" fmla="*/ 1268 w 2942"/>
                <a:gd name="T39" fmla="*/ 1190 h 5288"/>
                <a:gd name="T40" fmla="*/ 1122 w 2942"/>
                <a:gd name="T41" fmla="*/ 1272 h 5288"/>
                <a:gd name="T42" fmla="*/ 48 w 2942"/>
                <a:gd name="T43" fmla="*/ 1793 h 5288"/>
                <a:gd name="T44" fmla="*/ 74 w 2942"/>
                <a:gd name="T45" fmla="*/ 2198 h 5288"/>
                <a:gd name="T46" fmla="*/ 129 w 2942"/>
                <a:gd name="T47" fmla="*/ 2286 h 5288"/>
                <a:gd name="T48" fmla="*/ 199 w 2942"/>
                <a:gd name="T49" fmla="*/ 2323 h 5288"/>
                <a:gd name="T50" fmla="*/ 327 w 2942"/>
                <a:gd name="T51" fmla="*/ 2295 h 5288"/>
                <a:gd name="T52" fmla="*/ 572 w 2942"/>
                <a:gd name="T53" fmla="*/ 2152 h 5288"/>
                <a:gd name="T54" fmla="*/ 808 w 2942"/>
                <a:gd name="T55" fmla="*/ 2103 h 5288"/>
                <a:gd name="T56" fmla="*/ 1039 w 2942"/>
                <a:gd name="T57" fmla="*/ 2150 h 5288"/>
                <a:gd name="T58" fmla="*/ 1225 w 2942"/>
                <a:gd name="T59" fmla="*/ 2276 h 5288"/>
                <a:gd name="T60" fmla="*/ 1333 w 2942"/>
                <a:gd name="T61" fmla="*/ 2452 h 5288"/>
                <a:gd name="T62" fmla="*/ 1365 w 2942"/>
                <a:gd name="T63" fmla="*/ 2654 h 5288"/>
                <a:gd name="T64" fmla="*/ 1324 w 2942"/>
                <a:gd name="T65" fmla="*/ 2857 h 5288"/>
                <a:gd name="T66" fmla="*/ 1213 w 2942"/>
                <a:gd name="T67" fmla="*/ 3037 h 5288"/>
                <a:gd name="T68" fmla="*/ 1036 w 2942"/>
                <a:gd name="T69" fmla="*/ 3167 h 5288"/>
                <a:gd name="T70" fmla="*/ 795 w 2942"/>
                <a:gd name="T71" fmla="*/ 3223 h 5288"/>
                <a:gd name="T72" fmla="*/ 643 w 2942"/>
                <a:gd name="T73" fmla="*/ 3200 h 5288"/>
                <a:gd name="T74" fmla="*/ 380 w 2942"/>
                <a:gd name="T75" fmla="*/ 3054 h 5288"/>
                <a:gd name="T76" fmla="*/ 203 w 2942"/>
                <a:gd name="T77" fmla="*/ 2973 h 5288"/>
                <a:gd name="T78" fmla="*/ 103 w 2942"/>
                <a:gd name="T79" fmla="*/ 3006 h 5288"/>
                <a:gd name="T80" fmla="*/ 33 w 2942"/>
                <a:gd name="T81" fmla="*/ 3168 h 5288"/>
                <a:gd name="T82" fmla="*/ 1 w 2942"/>
                <a:gd name="T83" fmla="*/ 3501 h 5288"/>
                <a:gd name="T84" fmla="*/ 18 w 2942"/>
                <a:gd name="T85" fmla="*/ 4138 h 5288"/>
                <a:gd name="T86" fmla="*/ 1161 w 2942"/>
                <a:gd name="T87" fmla="*/ 4133 h 5288"/>
                <a:gd name="T88" fmla="*/ 1277 w 2942"/>
                <a:gd name="T89" fmla="*/ 4218 h 5288"/>
                <a:gd name="T90" fmla="*/ 1308 w 2942"/>
                <a:gd name="T91" fmla="*/ 4324 h 5288"/>
                <a:gd name="T92" fmla="*/ 1246 w 2942"/>
                <a:gd name="T93" fmla="*/ 4439 h 5288"/>
                <a:gd name="T94" fmla="*/ 1074 w 2942"/>
                <a:gd name="T95" fmla="*/ 4691 h 5288"/>
                <a:gd name="T96" fmla="*/ 1004 w 2942"/>
                <a:gd name="T97" fmla="*/ 4882 h 5288"/>
                <a:gd name="T98" fmla="*/ 1023 w 2942"/>
                <a:gd name="T99" fmla="*/ 5061 h 5288"/>
                <a:gd name="T100" fmla="*/ 1116 w 2942"/>
                <a:gd name="T101" fmla="*/ 5187 h 5288"/>
                <a:gd name="T102" fmla="*/ 1260 w 2942"/>
                <a:gd name="T103" fmla="*/ 5263 h 5288"/>
                <a:gd name="T104" fmla="*/ 1431 w 2942"/>
                <a:gd name="T105" fmla="*/ 5288 h 5288"/>
                <a:gd name="T106" fmla="*/ 1603 w 2942"/>
                <a:gd name="T107" fmla="*/ 5263 h 5288"/>
                <a:gd name="T108" fmla="*/ 1755 w 2942"/>
                <a:gd name="T109" fmla="*/ 5191 h 5288"/>
                <a:gd name="T110" fmla="*/ 1861 w 2942"/>
                <a:gd name="T111" fmla="*/ 5068 h 5288"/>
                <a:gd name="T112" fmla="*/ 1898 w 2942"/>
                <a:gd name="T113" fmla="*/ 4898 h 5288"/>
                <a:gd name="T114" fmla="*/ 1857 w 2942"/>
                <a:gd name="T115" fmla="*/ 4658 h 5288"/>
                <a:gd name="T116" fmla="*/ 1756 w 2942"/>
                <a:gd name="T117" fmla="*/ 4298 h 5288"/>
                <a:gd name="T118" fmla="*/ 1772 w 2942"/>
                <a:gd name="T119" fmla="*/ 4207 h 5288"/>
                <a:gd name="T120" fmla="*/ 1886 w 2942"/>
                <a:gd name="T121" fmla="*/ 4153 h 5288"/>
                <a:gd name="T122" fmla="*/ 2231 w 2942"/>
                <a:gd name="T123" fmla="*/ 4137 h 5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42" h="5288">
                  <a:moveTo>
                    <a:pt x="2941" y="4146"/>
                  </a:moveTo>
                  <a:lnTo>
                    <a:pt x="2942" y="1249"/>
                  </a:lnTo>
                  <a:lnTo>
                    <a:pt x="2942" y="1249"/>
                  </a:lnTo>
                  <a:lnTo>
                    <a:pt x="2885" y="1248"/>
                  </a:lnTo>
                  <a:lnTo>
                    <a:pt x="2826" y="1249"/>
                  </a:lnTo>
                  <a:lnTo>
                    <a:pt x="2701" y="1251"/>
                  </a:lnTo>
                  <a:lnTo>
                    <a:pt x="2571" y="1254"/>
                  </a:lnTo>
                  <a:lnTo>
                    <a:pt x="2439" y="1256"/>
                  </a:lnTo>
                  <a:lnTo>
                    <a:pt x="2374" y="1257"/>
                  </a:lnTo>
                  <a:lnTo>
                    <a:pt x="2308" y="1257"/>
                  </a:lnTo>
                  <a:lnTo>
                    <a:pt x="2244" y="1256"/>
                  </a:lnTo>
                  <a:lnTo>
                    <a:pt x="2181" y="1254"/>
                  </a:lnTo>
                  <a:lnTo>
                    <a:pt x="2121" y="1252"/>
                  </a:lnTo>
                  <a:lnTo>
                    <a:pt x="2062" y="1247"/>
                  </a:lnTo>
                  <a:lnTo>
                    <a:pt x="2006" y="1242"/>
                  </a:lnTo>
                  <a:lnTo>
                    <a:pt x="1953" y="1234"/>
                  </a:lnTo>
                  <a:lnTo>
                    <a:pt x="1953" y="1234"/>
                  </a:lnTo>
                  <a:lnTo>
                    <a:pt x="1930" y="1230"/>
                  </a:lnTo>
                  <a:lnTo>
                    <a:pt x="1908" y="1226"/>
                  </a:lnTo>
                  <a:lnTo>
                    <a:pt x="1887" y="1220"/>
                  </a:lnTo>
                  <a:lnTo>
                    <a:pt x="1867" y="1215"/>
                  </a:lnTo>
                  <a:lnTo>
                    <a:pt x="1849" y="1209"/>
                  </a:lnTo>
                  <a:lnTo>
                    <a:pt x="1832" y="1202"/>
                  </a:lnTo>
                  <a:lnTo>
                    <a:pt x="1816" y="1195"/>
                  </a:lnTo>
                  <a:lnTo>
                    <a:pt x="1802" y="1187"/>
                  </a:lnTo>
                  <a:lnTo>
                    <a:pt x="1790" y="1178"/>
                  </a:lnTo>
                  <a:lnTo>
                    <a:pt x="1779" y="1169"/>
                  </a:lnTo>
                  <a:lnTo>
                    <a:pt x="1770" y="1159"/>
                  </a:lnTo>
                  <a:lnTo>
                    <a:pt x="1763" y="1148"/>
                  </a:lnTo>
                  <a:lnTo>
                    <a:pt x="1758" y="1137"/>
                  </a:lnTo>
                  <a:lnTo>
                    <a:pt x="1755" y="1125"/>
                  </a:lnTo>
                  <a:lnTo>
                    <a:pt x="1754" y="1112"/>
                  </a:lnTo>
                  <a:lnTo>
                    <a:pt x="1755" y="1099"/>
                  </a:lnTo>
                  <a:lnTo>
                    <a:pt x="1755" y="1099"/>
                  </a:lnTo>
                  <a:lnTo>
                    <a:pt x="1758" y="1077"/>
                  </a:lnTo>
                  <a:lnTo>
                    <a:pt x="1762" y="1055"/>
                  </a:lnTo>
                  <a:lnTo>
                    <a:pt x="1768" y="1034"/>
                  </a:lnTo>
                  <a:lnTo>
                    <a:pt x="1774" y="1013"/>
                  </a:lnTo>
                  <a:lnTo>
                    <a:pt x="1781" y="993"/>
                  </a:lnTo>
                  <a:lnTo>
                    <a:pt x="1789" y="975"/>
                  </a:lnTo>
                  <a:lnTo>
                    <a:pt x="1798" y="956"/>
                  </a:lnTo>
                  <a:lnTo>
                    <a:pt x="1808" y="938"/>
                  </a:lnTo>
                  <a:lnTo>
                    <a:pt x="1829" y="903"/>
                  </a:lnTo>
                  <a:lnTo>
                    <a:pt x="1850" y="868"/>
                  </a:lnTo>
                  <a:lnTo>
                    <a:pt x="1873" y="834"/>
                  </a:lnTo>
                  <a:lnTo>
                    <a:pt x="1895" y="799"/>
                  </a:lnTo>
                  <a:lnTo>
                    <a:pt x="1916" y="763"/>
                  </a:lnTo>
                  <a:lnTo>
                    <a:pt x="1926" y="743"/>
                  </a:lnTo>
                  <a:lnTo>
                    <a:pt x="1936" y="723"/>
                  </a:lnTo>
                  <a:lnTo>
                    <a:pt x="1945" y="703"/>
                  </a:lnTo>
                  <a:lnTo>
                    <a:pt x="1954" y="682"/>
                  </a:lnTo>
                  <a:lnTo>
                    <a:pt x="1963" y="660"/>
                  </a:lnTo>
                  <a:lnTo>
                    <a:pt x="1970" y="637"/>
                  </a:lnTo>
                  <a:lnTo>
                    <a:pt x="1976" y="612"/>
                  </a:lnTo>
                  <a:lnTo>
                    <a:pt x="1981" y="587"/>
                  </a:lnTo>
                  <a:lnTo>
                    <a:pt x="1985" y="561"/>
                  </a:lnTo>
                  <a:lnTo>
                    <a:pt x="1987" y="534"/>
                  </a:lnTo>
                  <a:lnTo>
                    <a:pt x="1989" y="505"/>
                  </a:lnTo>
                  <a:lnTo>
                    <a:pt x="1989" y="474"/>
                  </a:lnTo>
                  <a:lnTo>
                    <a:pt x="1988" y="442"/>
                  </a:lnTo>
                  <a:lnTo>
                    <a:pt x="1985" y="409"/>
                  </a:lnTo>
                  <a:lnTo>
                    <a:pt x="1985" y="409"/>
                  </a:lnTo>
                  <a:lnTo>
                    <a:pt x="1981" y="379"/>
                  </a:lnTo>
                  <a:lnTo>
                    <a:pt x="1976" y="350"/>
                  </a:lnTo>
                  <a:lnTo>
                    <a:pt x="1970" y="323"/>
                  </a:lnTo>
                  <a:lnTo>
                    <a:pt x="1963" y="297"/>
                  </a:lnTo>
                  <a:lnTo>
                    <a:pt x="1953" y="273"/>
                  </a:lnTo>
                  <a:lnTo>
                    <a:pt x="1944" y="249"/>
                  </a:lnTo>
                  <a:lnTo>
                    <a:pt x="1934" y="227"/>
                  </a:lnTo>
                  <a:lnTo>
                    <a:pt x="1922" y="205"/>
                  </a:lnTo>
                  <a:lnTo>
                    <a:pt x="1910" y="185"/>
                  </a:lnTo>
                  <a:lnTo>
                    <a:pt x="1897" y="166"/>
                  </a:lnTo>
                  <a:lnTo>
                    <a:pt x="1883" y="148"/>
                  </a:lnTo>
                  <a:lnTo>
                    <a:pt x="1868" y="131"/>
                  </a:lnTo>
                  <a:lnTo>
                    <a:pt x="1852" y="116"/>
                  </a:lnTo>
                  <a:lnTo>
                    <a:pt x="1836" y="101"/>
                  </a:lnTo>
                  <a:lnTo>
                    <a:pt x="1818" y="86"/>
                  </a:lnTo>
                  <a:lnTo>
                    <a:pt x="1801" y="74"/>
                  </a:lnTo>
                  <a:lnTo>
                    <a:pt x="1783" y="62"/>
                  </a:lnTo>
                  <a:lnTo>
                    <a:pt x="1764" y="52"/>
                  </a:lnTo>
                  <a:lnTo>
                    <a:pt x="1745" y="42"/>
                  </a:lnTo>
                  <a:lnTo>
                    <a:pt x="1725" y="34"/>
                  </a:lnTo>
                  <a:lnTo>
                    <a:pt x="1705" y="26"/>
                  </a:lnTo>
                  <a:lnTo>
                    <a:pt x="1684" y="20"/>
                  </a:lnTo>
                  <a:lnTo>
                    <a:pt x="1663" y="14"/>
                  </a:lnTo>
                  <a:lnTo>
                    <a:pt x="1642" y="10"/>
                  </a:lnTo>
                  <a:lnTo>
                    <a:pt x="1621" y="6"/>
                  </a:lnTo>
                  <a:lnTo>
                    <a:pt x="1599" y="3"/>
                  </a:lnTo>
                  <a:lnTo>
                    <a:pt x="1577" y="1"/>
                  </a:lnTo>
                  <a:lnTo>
                    <a:pt x="1555" y="0"/>
                  </a:lnTo>
                  <a:lnTo>
                    <a:pt x="1533" y="0"/>
                  </a:lnTo>
                  <a:lnTo>
                    <a:pt x="1511" y="1"/>
                  </a:lnTo>
                  <a:lnTo>
                    <a:pt x="1489" y="3"/>
                  </a:lnTo>
                  <a:lnTo>
                    <a:pt x="1467" y="5"/>
                  </a:lnTo>
                  <a:lnTo>
                    <a:pt x="1445" y="8"/>
                  </a:lnTo>
                  <a:lnTo>
                    <a:pt x="1423" y="13"/>
                  </a:lnTo>
                  <a:lnTo>
                    <a:pt x="1401" y="18"/>
                  </a:lnTo>
                  <a:lnTo>
                    <a:pt x="1380" y="23"/>
                  </a:lnTo>
                  <a:lnTo>
                    <a:pt x="1359" y="30"/>
                  </a:lnTo>
                  <a:lnTo>
                    <a:pt x="1338" y="37"/>
                  </a:lnTo>
                  <a:lnTo>
                    <a:pt x="1318" y="46"/>
                  </a:lnTo>
                  <a:lnTo>
                    <a:pt x="1298" y="54"/>
                  </a:lnTo>
                  <a:lnTo>
                    <a:pt x="1277" y="64"/>
                  </a:lnTo>
                  <a:lnTo>
                    <a:pt x="1258" y="75"/>
                  </a:lnTo>
                  <a:lnTo>
                    <a:pt x="1240" y="86"/>
                  </a:lnTo>
                  <a:lnTo>
                    <a:pt x="1222" y="99"/>
                  </a:lnTo>
                  <a:lnTo>
                    <a:pt x="1204" y="111"/>
                  </a:lnTo>
                  <a:lnTo>
                    <a:pt x="1187" y="124"/>
                  </a:lnTo>
                  <a:lnTo>
                    <a:pt x="1171" y="138"/>
                  </a:lnTo>
                  <a:lnTo>
                    <a:pt x="1155" y="153"/>
                  </a:lnTo>
                  <a:lnTo>
                    <a:pt x="1140" y="168"/>
                  </a:lnTo>
                  <a:lnTo>
                    <a:pt x="1126" y="184"/>
                  </a:lnTo>
                  <a:lnTo>
                    <a:pt x="1113" y="200"/>
                  </a:lnTo>
                  <a:lnTo>
                    <a:pt x="1101" y="217"/>
                  </a:lnTo>
                  <a:lnTo>
                    <a:pt x="1090" y="236"/>
                  </a:lnTo>
                  <a:lnTo>
                    <a:pt x="1080" y="254"/>
                  </a:lnTo>
                  <a:lnTo>
                    <a:pt x="1070" y="273"/>
                  </a:lnTo>
                  <a:lnTo>
                    <a:pt x="1062" y="293"/>
                  </a:lnTo>
                  <a:lnTo>
                    <a:pt x="1055" y="313"/>
                  </a:lnTo>
                  <a:lnTo>
                    <a:pt x="1049" y="333"/>
                  </a:lnTo>
                  <a:lnTo>
                    <a:pt x="1044" y="356"/>
                  </a:lnTo>
                  <a:lnTo>
                    <a:pt x="1041" y="377"/>
                  </a:lnTo>
                  <a:lnTo>
                    <a:pt x="1038" y="399"/>
                  </a:lnTo>
                  <a:lnTo>
                    <a:pt x="1037" y="422"/>
                  </a:lnTo>
                  <a:lnTo>
                    <a:pt x="1037" y="445"/>
                  </a:lnTo>
                  <a:lnTo>
                    <a:pt x="1039" y="469"/>
                  </a:lnTo>
                  <a:lnTo>
                    <a:pt x="1039" y="469"/>
                  </a:lnTo>
                  <a:lnTo>
                    <a:pt x="1042" y="493"/>
                  </a:lnTo>
                  <a:lnTo>
                    <a:pt x="1046" y="516"/>
                  </a:lnTo>
                  <a:lnTo>
                    <a:pt x="1051" y="539"/>
                  </a:lnTo>
                  <a:lnTo>
                    <a:pt x="1058" y="562"/>
                  </a:lnTo>
                  <a:lnTo>
                    <a:pt x="1065" y="586"/>
                  </a:lnTo>
                  <a:lnTo>
                    <a:pt x="1073" y="609"/>
                  </a:lnTo>
                  <a:lnTo>
                    <a:pt x="1082" y="633"/>
                  </a:lnTo>
                  <a:lnTo>
                    <a:pt x="1091" y="655"/>
                  </a:lnTo>
                  <a:lnTo>
                    <a:pt x="1112" y="701"/>
                  </a:lnTo>
                  <a:lnTo>
                    <a:pt x="1134" y="745"/>
                  </a:lnTo>
                  <a:lnTo>
                    <a:pt x="1157" y="789"/>
                  </a:lnTo>
                  <a:lnTo>
                    <a:pt x="1182" y="830"/>
                  </a:lnTo>
                  <a:lnTo>
                    <a:pt x="1228" y="909"/>
                  </a:lnTo>
                  <a:lnTo>
                    <a:pt x="1249" y="944"/>
                  </a:lnTo>
                  <a:lnTo>
                    <a:pt x="1268" y="976"/>
                  </a:lnTo>
                  <a:lnTo>
                    <a:pt x="1284" y="1006"/>
                  </a:lnTo>
                  <a:lnTo>
                    <a:pt x="1297" y="1034"/>
                  </a:lnTo>
                  <a:lnTo>
                    <a:pt x="1301" y="1046"/>
                  </a:lnTo>
                  <a:lnTo>
                    <a:pt x="1304" y="1057"/>
                  </a:lnTo>
                  <a:lnTo>
                    <a:pt x="1306" y="1067"/>
                  </a:lnTo>
                  <a:lnTo>
                    <a:pt x="1307" y="1077"/>
                  </a:lnTo>
                  <a:lnTo>
                    <a:pt x="1307" y="1077"/>
                  </a:lnTo>
                  <a:lnTo>
                    <a:pt x="1307" y="1089"/>
                  </a:lnTo>
                  <a:lnTo>
                    <a:pt x="1306" y="1100"/>
                  </a:lnTo>
                  <a:lnTo>
                    <a:pt x="1304" y="1111"/>
                  </a:lnTo>
                  <a:lnTo>
                    <a:pt x="1302" y="1122"/>
                  </a:lnTo>
                  <a:lnTo>
                    <a:pt x="1299" y="1133"/>
                  </a:lnTo>
                  <a:lnTo>
                    <a:pt x="1295" y="1143"/>
                  </a:lnTo>
                  <a:lnTo>
                    <a:pt x="1290" y="1153"/>
                  </a:lnTo>
                  <a:lnTo>
                    <a:pt x="1286" y="1164"/>
                  </a:lnTo>
                  <a:lnTo>
                    <a:pt x="1280" y="1173"/>
                  </a:lnTo>
                  <a:lnTo>
                    <a:pt x="1275" y="1182"/>
                  </a:lnTo>
                  <a:lnTo>
                    <a:pt x="1268" y="1190"/>
                  </a:lnTo>
                  <a:lnTo>
                    <a:pt x="1261" y="1198"/>
                  </a:lnTo>
                  <a:lnTo>
                    <a:pt x="1246" y="1213"/>
                  </a:lnTo>
                  <a:lnTo>
                    <a:pt x="1230" y="1227"/>
                  </a:lnTo>
                  <a:lnTo>
                    <a:pt x="1211" y="1239"/>
                  </a:lnTo>
                  <a:lnTo>
                    <a:pt x="1191" y="1249"/>
                  </a:lnTo>
                  <a:lnTo>
                    <a:pt x="1169" y="1258"/>
                  </a:lnTo>
                  <a:lnTo>
                    <a:pt x="1146" y="1266"/>
                  </a:lnTo>
                  <a:lnTo>
                    <a:pt x="1122" y="1272"/>
                  </a:lnTo>
                  <a:lnTo>
                    <a:pt x="1097" y="1276"/>
                  </a:lnTo>
                  <a:lnTo>
                    <a:pt x="1071" y="1278"/>
                  </a:lnTo>
                  <a:lnTo>
                    <a:pt x="1044" y="1279"/>
                  </a:lnTo>
                  <a:lnTo>
                    <a:pt x="56" y="1259"/>
                  </a:lnTo>
                  <a:lnTo>
                    <a:pt x="56" y="1259"/>
                  </a:lnTo>
                  <a:lnTo>
                    <a:pt x="50" y="1563"/>
                  </a:lnTo>
                  <a:lnTo>
                    <a:pt x="49" y="1718"/>
                  </a:lnTo>
                  <a:lnTo>
                    <a:pt x="48" y="1793"/>
                  </a:lnTo>
                  <a:lnTo>
                    <a:pt x="49" y="1866"/>
                  </a:lnTo>
                  <a:lnTo>
                    <a:pt x="50" y="1935"/>
                  </a:lnTo>
                  <a:lnTo>
                    <a:pt x="53" y="2000"/>
                  </a:lnTo>
                  <a:lnTo>
                    <a:pt x="56" y="2060"/>
                  </a:lnTo>
                  <a:lnTo>
                    <a:pt x="61" y="2113"/>
                  </a:lnTo>
                  <a:lnTo>
                    <a:pt x="66" y="2159"/>
                  </a:lnTo>
                  <a:lnTo>
                    <a:pt x="70" y="2180"/>
                  </a:lnTo>
                  <a:lnTo>
                    <a:pt x="74" y="2198"/>
                  </a:lnTo>
                  <a:lnTo>
                    <a:pt x="78" y="2213"/>
                  </a:lnTo>
                  <a:lnTo>
                    <a:pt x="82" y="2227"/>
                  </a:lnTo>
                  <a:lnTo>
                    <a:pt x="87" y="2239"/>
                  </a:lnTo>
                  <a:lnTo>
                    <a:pt x="94" y="2248"/>
                  </a:lnTo>
                  <a:lnTo>
                    <a:pt x="94" y="2248"/>
                  </a:lnTo>
                  <a:lnTo>
                    <a:pt x="111" y="2268"/>
                  </a:lnTo>
                  <a:lnTo>
                    <a:pt x="120" y="2277"/>
                  </a:lnTo>
                  <a:lnTo>
                    <a:pt x="129" y="2286"/>
                  </a:lnTo>
                  <a:lnTo>
                    <a:pt x="138" y="2293"/>
                  </a:lnTo>
                  <a:lnTo>
                    <a:pt x="146" y="2299"/>
                  </a:lnTo>
                  <a:lnTo>
                    <a:pt x="155" y="2305"/>
                  </a:lnTo>
                  <a:lnTo>
                    <a:pt x="164" y="2310"/>
                  </a:lnTo>
                  <a:lnTo>
                    <a:pt x="172" y="2314"/>
                  </a:lnTo>
                  <a:lnTo>
                    <a:pt x="181" y="2318"/>
                  </a:lnTo>
                  <a:lnTo>
                    <a:pt x="190" y="2321"/>
                  </a:lnTo>
                  <a:lnTo>
                    <a:pt x="199" y="2323"/>
                  </a:lnTo>
                  <a:lnTo>
                    <a:pt x="207" y="2324"/>
                  </a:lnTo>
                  <a:lnTo>
                    <a:pt x="216" y="2325"/>
                  </a:lnTo>
                  <a:lnTo>
                    <a:pt x="235" y="2325"/>
                  </a:lnTo>
                  <a:lnTo>
                    <a:pt x="253" y="2322"/>
                  </a:lnTo>
                  <a:lnTo>
                    <a:pt x="271" y="2318"/>
                  </a:lnTo>
                  <a:lnTo>
                    <a:pt x="290" y="2312"/>
                  </a:lnTo>
                  <a:lnTo>
                    <a:pt x="308" y="2304"/>
                  </a:lnTo>
                  <a:lnTo>
                    <a:pt x="327" y="2295"/>
                  </a:lnTo>
                  <a:lnTo>
                    <a:pt x="347" y="2284"/>
                  </a:lnTo>
                  <a:lnTo>
                    <a:pt x="388" y="2260"/>
                  </a:lnTo>
                  <a:lnTo>
                    <a:pt x="430" y="2234"/>
                  </a:lnTo>
                  <a:lnTo>
                    <a:pt x="475" y="2205"/>
                  </a:lnTo>
                  <a:lnTo>
                    <a:pt x="499" y="2191"/>
                  </a:lnTo>
                  <a:lnTo>
                    <a:pt x="523" y="2178"/>
                  </a:lnTo>
                  <a:lnTo>
                    <a:pt x="547" y="2165"/>
                  </a:lnTo>
                  <a:lnTo>
                    <a:pt x="572" y="2152"/>
                  </a:lnTo>
                  <a:lnTo>
                    <a:pt x="598" y="2141"/>
                  </a:lnTo>
                  <a:lnTo>
                    <a:pt x="626" y="2131"/>
                  </a:lnTo>
                  <a:lnTo>
                    <a:pt x="654" y="2122"/>
                  </a:lnTo>
                  <a:lnTo>
                    <a:pt x="683" y="2114"/>
                  </a:lnTo>
                  <a:lnTo>
                    <a:pt x="712" y="2109"/>
                  </a:lnTo>
                  <a:lnTo>
                    <a:pt x="743" y="2105"/>
                  </a:lnTo>
                  <a:lnTo>
                    <a:pt x="776" y="2103"/>
                  </a:lnTo>
                  <a:lnTo>
                    <a:pt x="808" y="2103"/>
                  </a:lnTo>
                  <a:lnTo>
                    <a:pt x="808" y="2103"/>
                  </a:lnTo>
                  <a:lnTo>
                    <a:pt x="845" y="2106"/>
                  </a:lnTo>
                  <a:lnTo>
                    <a:pt x="880" y="2110"/>
                  </a:lnTo>
                  <a:lnTo>
                    <a:pt x="915" y="2115"/>
                  </a:lnTo>
                  <a:lnTo>
                    <a:pt x="948" y="2122"/>
                  </a:lnTo>
                  <a:lnTo>
                    <a:pt x="979" y="2130"/>
                  </a:lnTo>
                  <a:lnTo>
                    <a:pt x="1009" y="2140"/>
                  </a:lnTo>
                  <a:lnTo>
                    <a:pt x="1039" y="2150"/>
                  </a:lnTo>
                  <a:lnTo>
                    <a:pt x="1067" y="2162"/>
                  </a:lnTo>
                  <a:lnTo>
                    <a:pt x="1093" y="2175"/>
                  </a:lnTo>
                  <a:lnTo>
                    <a:pt x="1118" y="2189"/>
                  </a:lnTo>
                  <a:lnTo>
                    <a:pt x="1142" y="2205"/>
                  </a:lnTo>
                  <a:lnTo>
                    <a:pt x="1165" y="2221"/>
                  </a:lnTo>
                  <a:lnTo>
                    <a:pt x="1187" y="2239"/>
                  </a:lnTo>
                  <a:lnTo>
                    <a:pt x="1207" y="2257"/>
                  </a:lnTo>
                  <a:lnTo>
                    <a:pt x="1225" y="2276"/>
                  </a:lnTo>
                  <a:lnTo>
                    <a:pt x="1243" y="2295"/>
                  </a:lnTo>
                  <a:lnTo>
                    <a:pt x="1259" y="2315"/>
                  </a:lnTo>
                  <a:lnTo>
                    <a:pt x="1275" y="2337"/>
                  </a:lnTo>
                  <a:lnTo>
                    <a:pt x="1288" y="2358"/>
                  </a:lnTo>
                  <a:lnTo>
                    <a:pt x="1302" y="2382"/>
                  </a:lnTo>
                  <a:lnTo>
                    <a:pt x="1314" y="2404"/>
                  </a:lnTo>
                  <a:lnTo>
                    <a:pt x="1324" y="2428"/>
                  </a:lnTo>
                  <a:lnTo>
                    <a:pt x="1333" y="2452"/>
                  </a:lnTo>
                  <a:lnTo>
                    <a:pt x="1341" y="2476"/>
                  </a:lnTo>
                  <a:lnTo>
                    <a:pt x="1348" y="2501"/>
                  </a:lnTo>
                  <a:lnTo>
                    <a:pt x="1354" y="2526"/>
                  </a:lnTo>
                  <a:lnTo>
                    <a:pt x="1358" y="2551"/>
                  </a:lnTo>
                  <a:lnTo>
                    <a:pt x="1361" y="2577"/>
                  </a:lnTo>
                  <a:lnTo>
                    <a:pt x="1364" y="2602"/>
                  </a:lnTo>
                  <a:lnTo>
                    <a:pt x="1365" y="2628"/>
                  </a:lnTo>
                  <a:lnTo>
                    <a:pt x="1365" y="2654"/>
                  </a:lnTo>
                  <a:lnTo>
                    <a:pt x="1363" y="2680"/>
                  </a:lnTo>
                  <a:lnTo>
                    <a:pt x="1361" y="2706"/>
                  </a:lnTo>
                  <a:lnTo>
                    <a:pt x="1357" y="2731"/>
                  </a:lnTo>
                  <a:lnTo>
                    <a:pt x="1353" y="2757"/>
                  </a:lnTo>
                  <a:lnTo>
                    <a:pt x="1347" y="2783"/>
                  </a:lnTo>
                  <a:lnTo>
                    <a:pt x="1340" y="2808"/>
                  </a:lnTo>
                  <a:lnTo>
                    <a:pt x="1333" y="2833"/>
                  </a:lnTo>
                  <a:lnTo>
                    <a:pt x="1324" y="2857"/>
                  </a:lnTo>
                  <a:lnTo>
                    <a:pt x="1314" y="2881"/>
                  </a:lnTo>
                  <a:lnTo>
                    <a:pt x="1302" y="2906"/>
                  </a:lnTo>
                  <a:lnTo>
                    <a:pt x="1289" y="2929"/>
                  </a:lnTo>
                  <a:lnTo>
                    <a:pt x="1276" y="2952"/>
                  </a:lnTo>
                  <a:lnTo>
                    <a:pt x="1262" y="2974"/>
                  </a:lnTo>
                  <a:lnTo>
                    <a:pt x="1246" y="2995"/>
                  </a:lnTo>
                  <a:lnTo>
                    <a:pt x="1230" y="3016"/>
                  </a:lnTo>
                  <a:lnTo>
                    <a:pt x="1213" y="3037"/>
                  </a:lnTo>
                  <a:lnTo>
                    <a:pt x="1194" y="3057"/>
                  </a:lnTo>
                  <a:lnTo>
                    <a:pt x="1175" y="3075"/>
                  </a:lnTo>
                  <a:lnTo>
                    <a:pt x="1153" y="3093"/>
                  </a:lnTo>
                  <a:lnTo>
                    <a:pt x="1132" y="3110"/>
                  </a:lnTo>
                  <a:lnTo>
                    <a:pt x="1109" y="3125"/>
                  </a:lnTo>
                  <a:lnTo>
                    <a:pt x="1086" y="3140"/>
                  </a:lnTo>
                  <a:lnTo>
                    <a:pt x="1061" y="3154"/>
                  </a:lnTo>
                  <a:lnTo>
                    <a:pt x="1036" y="3167"/>
                  </a:lnTo>
                  <a:lnTo>
                    <a:pt x="1008" y="3179"/>
                  </a:lnTo>
                  <a:lnTo>
                    <a:pt x="981" y="3189"/>
                  </a:lnTo>
                  <a:lnTo>
                    <a:pt x="952" y="3198"/>
                  </a:lnTo>
                  <a:lnTo>
                    <a:pt x="923" y="3206"/>
                  </a:lnTo>
                  <a:lnTo>
                    <a:pt x="893" y="3212"/>
                  </a:lnTo>
                  <a:lnTo>
                    <a:pt x="860" y="3217"/>
                  </a:lnTo>
                  <a:lnTo>
                    <a:pt x="828" y="3221"/>
                  </a:lnTo>
                  <a:lnTo>
                    <a:pt x="795" y="3223"/>
                  </a:lnTo>
                  <a:lnTo>
                    <a:pt x="761" y="3223"/>
                  </a:lnTo>
                  <a:lnTo>
                    <a:pt x="761" y="3223"/>
                  </a:lnTo>
                  <a:lnTo>
                    <a:pt x="740" y="3222"/>
                  </a:lnTo>
                  <a:lnTo>
                    <a:pt x="721" y="3220"/>
                  </a:lnTo>
                  <a:lnTo>
                    <a:pt x="701" y="3217"/>
                  </a:lnTo>
                  <a:lnTo>
                    <a:pt x="682" y="3212"/>
                  </a:lnTo>
                  <a:lnTo>
                    <a:pt x="662" y="3207"/>
                  </a:lnTo>
                  <a:lnTo>
                    <a:pt x="643" y="3200"/>
                  </a:lnTo>
                  <a:lnTo>
                    <a:pt x="624" y="3193"/>
                  </a:lnTo>
                  <a:lnTo>
                    <a:pt x="603" y="3185"/>
                  </a:lnTo>
                  <a:lnTo>
                    <a:pt x="584" y="3176"/>
                  </a:lnTo>
                  <a:lnTo>
                    <a:pt x="565" y="3165"/>
                  </a:lnTo>
                  <a:lnTo>
                    <a:pt x="527" y="3144"/>
                  </a:lnTo>
                  <a:lnTo>
                    <a:pt x="488" y="3122"/>
                  </a:lnTo>
                  <a:lnTo>
                    <a:pt x="451" y="3099"/>
                  </a:lnTo>
                  <a:lnTo>
                    <a:pt x="380" y="3054"/>
                  </a:lnTo>
                  <a:lnTo>
                    <a:pt x="345" y="3033"/>
                  </a:lnTo>
                  <a:lnTo>
                    <a:pt x="311" y="3014"/>
                  </a:lnTo>
                  <a:lnTo>
                    <a:pt x="279" y="2997"/>
                  </a:lnTo>
                  <a:lnTo>
                    <a:pt x="263" y="2991"/>
                  </a:lnTo>
                  <a:lnTo>
                    <a:pt x="248" y="2985"/>
                  </a:lnTo>
                  <a:lnTo>
                    <a:pt x="233" y="2980"/>
                  </a:lnTo>
                  <a:lnTo>
                    <a:pt x="217" y="2976"/>
                  </a:lnTo>
                  <a:lnTo>
                    <a:pt x="203" y="2973"/>
                  </a:lnTo>
                  <a:lnTo>
                    <a:pt x="189" y="2972"/>
                  </a:lnTo>
                  <a:lnTo>
                    <a:pt x="176" y="2972"/>
                  </a:lnTo>
                  <a:lnTo>
                    <a:pt x="163" y="2974"/>
                  </a:lnTo>
                  <a:lnTo>
                    <a:pt x="150" y="2977"/>
                  </a:lnTo>
                  <a:lnTo>
                    <a:pt x="138" y="2982"/>
                  </a:lnTo>
                  <a:lnTo>
                    <a:pt x="126" y="2988"/>
                  </a:lnTo>
                  <a:lnTo>
                    <a:pt x="114" y="2996"/>
                  </a:lnTo>
                  <a:lnTo>
                    <a:pt x="103" y="3006"/>
                  </a:lnTo>
                  <a:lnTo>
                    <a:pt x="93" y="3019"/>
                  </a:lnTo>
                  <a:lnTo>
                    <a:pt x="82" y="3034"/>
                  </a:lnTo>
                  <a:lnTo>
                    <a:pt x="73" y="3050"/>
                  </a:lnTo>
                  <a:lnTo>
                    <a:pt x="64" y="3069"/>
                  </a:lnTo>
                  <a:lnTo>
                    <a:pt x="55" y="3090"/>
                  </a:lnTo>
                  <a:lnTo>
                    <a:pt x="47" y="3113"/>
                  </a:lnTo>
                  <a:lnTo>
                    <a:pt x="40" y="3139"/>
                  </a:lnTo>
                  <a:lnTo>
                    <a:pt x="33" y="3168"/>
                  </a:lnTo>
                  <a:lnTo>
                    <a:pt x="27" y="3199"/>
                  </a:lnTo>
                  <a:lnTo>
                    <a:pt x="22" y="3233"/>
                  </a:lnTo>
                  <a:lnTo>
                    <a:pt x="17" y="3270"/>
                  </a:lnTo>
                  <a:lnTo>
                    <a:pt x="12" y="3310"/>
                  </a:lnTo>
                  <a:lnTo>
                    <a:pt x="9" y="3353"/>
                  </a:lnTo>
                  <a:lnTo>
                    <a:pt x="6" y="3399"/>
                  </a:lnTo>
                  <a:lnTo>
                    <a:pt x="3" y="3449"/>
                  </a:lnTo>
                  <a:lnTo>
                    <a:pt x="1" y="3501"/>
                  </a:lnTo>
                  <a:lnTo>
                    <a:pt x="0" y="3556"/>
                  </a:lnTo>
                  <a:lnTo>
                    <a:pt x="0" y="3616"/>
                  </a:lnTo>
                  <a:lnTo>
                    <a:pt x="0" y="3679"/>
                  </a:lnTo>
                  <a:lnTo>
                    <a:pt x="2" y="3746"/>
                  </a:lnTo>
                  <a:lnTo>
                    <a:pt x="3" y="3816"/>
                  </a:lnTo>
                  <a:lnTo>
                    <a:pt x="6" y="3891"/>
                  </a:lnTo>
                  <a:lnTo>
                    <a:pt x="9" y="3968"/>
                  </a:lnTo>
                  <a:lnTo>
                    <a:pt x="18" y="4138"/>
                  </a:lnTo>
                  <a:lnTo>
                    <a:pt x="1045" y="4116"/>
                  </a:lnTo>
                  <a:lnTo>
                    <a:pt x="1045" y="4116"/>
                  </a:lnTo>
                  <a:lnTo>
                    <a:pt x="1065" y="4117"/>
                  </a:lnTo>
                  <a:lnTo>
                    <a:pt x="1084" y="4118"/>
                  </a:lnTo>
                  <a:lnTo>
                    <a:pt x="1104" y="4121"/>
                  </a:lnTo>
                  <a:lnTo>
                    <a:pt x="1123" y="4124"/>
                  </a:lnTo>
                  <a:lnTo>
                    <a:pt x="1142" y="4128"/>
                  </a:lnTo>
                  <a:lnTo>
                    <a:pt x="1161" y="4133"/>
                  </a:lnTo>
                  <a:lnTo>
                    <a:pt x="1179" y="4140"/>
                  </a:lnTo>
                  <a:lnTo>
                    <a:pt x="1196" y="4147"/>
                  </a:lnTo>
                  <a:lnTo>
                    <a:pt x="1212" y="4156"/>
                  </a:lnTo>
                  <a:lnTo>
                    <a:pt x="1227" y="4166"/>
                  </a:lnTo>
                  <a:lnTo>
                    <a:pt x="1242" y="4177"/>
                  </a:lnTo>
                  <a:lnTo>
                    <a:pt x="1255" y="4189"/>
                  </a:lnTo>
                  <a:lnTo>
                    <a:pt x="1267" y="4203"/>
                  </a:lnTo>
                  <a:lnTo>
                    <a:pt x="1277" y="4218"/>
                  </a:lnTo>
                  <a:lnTo>
                    <a:pt x="1287" y="4235"/>
                  </a:lnTo>
                  <a:lnTo>
                    <a:pt x="1296" y="4254"/>
                  </a:lnTo>
                  <a:lnTo>
                    <a:pt x="1296" y="4254"/>
                  </a:lnTo>
                  <a:lnTo>
                    <a:pt x="1301" y="4269"/>
                  </a:lnTo>
                  <a:lnTo>
                    <a:pt x="1305" y="4284"/>
                  </a:lnTo>
                  <a:lnTo>
                    <a:pt x="1307" y="4298"/>
                  </a:lnTo>
                  <a:lnTo>
                    <a:pt x="1308" y="4311"/>
                  </a:lnTo>
                  <a:lnTo>
                    <a:pt x="1308" y="4324"/>
                  </a:lnTo>
                  <a:lnTo>
                    <a:pt x="1306" y="4336"/>
                  </a:lnTo>
                  <a:lnTo>
                    <a:pt x="1303" y="4348"/>
                  </a:lnTo>
                  <a:lnTo>
                    <a:pt x="1298" y="4359"/>
                  </a:lnTo>
                  <a:lnTo>
                    <a:pt x="1291" y="4372"/>
                  </a:lnTo>
                  <a:lnTo>
                    <a:pt x="1285" y="4385"/>
                  </a:lnTo>
                  <a:lnTo>
                    <a:pt x="1277" y="4397"/>
                  </a:lnTo>
                  <a:lnTo>
                    <a:pt x="1267" y="4410"/>
                  </a:lnTo>
                  <a:lnTo>
                    <a:pt x="1246" y="4439"/>
                  </a:lnTo>
                  <a:lnTo>
                    <a:pt x="1221" y="4472"/>
                  </a:lnTo>
                  <a:lnTo>
                    <a:pt x="1221" y="4472"/>
                  </a:lnTo>
                  <a:lnTo>
                    <a:pt x="1190" y="4516"/>
                  </a:lnTo>
                  <a:lnTo>
                    <a:pt x="1155" y="4562"/>
                  </a:lnTo>
                  <a:lnTo>
                    <a:pt x="1121" y="4612"/>
                  </a:lnTo>
                  <a:lnTo>
                    <a:pt x="1105" y="4638"/>
                  </a:lnTo>
                  <a:lnTo>
                    <a:pt x="1089" y="4665"/>
                  </a:lnTo>
                  <a:lnTo>
                    <a:pt x="1074" y="4691"/>
                  </a:lnTo>
                  <a:lnTo>
                    <a:pt x="1060" y="4718"/>
                  </a:lnTo>
                  <a:lnTo>
                    <a:pt x="1047" y="4745"/>
                  </a:lnTo>
                  <a:lnTo>
                    <a:pt x="1035" y="4774"/>
                  </a:lnTo>
                  <a:lnTo>
                    <a:pt x="1024" y="4801"/>
                  </a:lnTo>
                  <a:lnTo>
                    <a:pt x="1015" y="4828"/>
                  </a:lnTo>
                  <a:lnTo>
                    <a:pt x="1008" y="4855"/>
                  </a:lnTo>
                  <a:lnTo>
                    <a:pt x="1004" y="4882"/>
                  </a:lnTo>
                  <a:lnTo>
                    <a:pt x="1004" y="4882"/>
                  </a:lnTo>
                  <a:lnTo>
                    <a:pt x="1001" y="4908"/>
                  </a:lnTo>
                  <a:lnTo>
                    <a:pt x="1000" y="4932"/>
                  </a:lnTo>
                  <a:lnTo>
                    <a:pt x="1001" y="4956"/>
                  </a:lnTo>
                  <a:lnTo>
                    <a:pt x="1003" y="4978"/>
                  </a:lnTo>
                  <a:lnTo>
                    <a:pt x="1006" y="5000"/>
                  </a:lnTo>
                  <a:lnTo>
                    <a:pt x="1010" y="5021"/>
                  </a:lnTo>
                  <a:lnTo>
                    <a:pt x="1016" y="5042"/>
                  </a:lnTo>
                  <a:lnTo>
                    <a:pt x="1023" y="5061"/>
                  </a:lnTo>
                  <a:lnTo>
                    <a:pt x="1032" y="5079"/>
                  </a:lnTo>
                  <a:lnTo>
                    <a:pt x="1041" y="5097"/>
                  </a:lnTo>
                  <a:lnTo>
                    <a:pt x="1051" y="5114"/>
                  </a:lnTo>
                  <a:lnTo>
                    <a:pt x="1062" y="5130"/>
                  </a:lnTo>
                  <a:lnTo>
                    <a:pt x="1074" y="5145"/>
                  </a:lnTo>
                  <a:lnTo>
                    <a:pt x="1087" y="5160"/>
                  </a:lnTo>
                  <a:lnTo>
                    <a:pt x="1101" y="5175"/>
                  </a:lnTo>
                  <a:lnTo>
                    <a:pt x="1116" y="5187"/>
                  </a:lnTo>
                  <a:lnTo>
                    <a:pt x="1132" y="5200"/>
                  </a:lnTo>
                  <a:lnTo>
                    <a:pt x="1148" y="5211"/>
                  </a:lnTo>
                  <a:lnTo>
                    <a:pt x="1166" y="5221"/>
                  </a:lnTo>
                  <a:lnTo>
                    <a:pt x="1184" y="5231"/>
                  </a:lnTo>
                  <a:lnTo>
                    <a:pt x="1202" y="5240"/>
                  </a:lnTo>
                  <a:lnTo>
                    <a:pt x="1221" y="5248"/>
                  </a:lnTo>
                  <a:lnTo>
                    <a:pt x="1240" y="5256"/>
                  </a:lnTo>
                  <a:lnTo>
                    <a:pt x="1260" y="5263"/>
                  </a:lnTo>
                  <a:lnTo>
                    <a:pt x="1280" y="5268"/>
                  </a:lnTo>
                  <a:lnTo>
                    <a:pt x="1301" y="5273"/>
                  </a:lnTo>
                  <a:lnTo>
                    <a:pt x="1322" y="5278"/>
                  </a:lnTo>
                  <a:lnTo>
                    <a:pt x="1343" y="5281"/>
                  </a:lnTo>
                  <a:lnTo>
                    <a:pt x="1365" y="5284"/>
                  </a:lnTo>
                  <a:lnTo>
                    <a:pt x="1386" y="5286"/>
                  </a:lnTo>
                  <a:lnTo>
                    <a:pt x="1408" y="5287"/>
                  </a:lnTo>
                  <a:lnTo>
                    <a:pt x="1431" y="5288"/>
                  </a:lnTo>
                  <a:lnTo>
                    <a:pt x="1452" y="5287"/>
                  </a:lnTo>
                  <a:lnTo>
                    <a:pt x="1474" y="5286"/>
                  </a:lnTo>
                  <a:lnTo>
                    <a:pt x="1496" y="5284"/>
                  </a:lnTo>
                  <a:lnTo>
                    <a:pt x="1518" y="5282"/>
                  </a:lnTo>
                  <a:lnTo>
                    <a:pt x="1539" y="5278"/>
                  </a:lnTo>
                  <a:lnTo>
                    <a:pt x="1561" y="5274"/>
                  </a:lnTo>
                  <a:lnTo>
                    <a:pt x="1582" y="5269"/>
                  </a:lnTo>
                  <a:lnTo>
                    <a:pt x="1603" y="5263"/>
                  </a:lnTo>
                  <a:lnTo>
                    <a:pt x="1624" y="5257"/>
                  </a:lnTo>
                  <a:lnTo>
                    <a:pt x="1644" y="5250"/>
                  </a:lnTo>
                  <a:lnTo>
                    <a:pt x="1663" y="5242"/>
                  </a:lnTo>
                  <a:lnTo>
                    <a:pt x="1682" y="5233"/>
                  </a:lnTo>
                  <a:lnTo>
                    <a:pt x="1702" y="5224"/>
                  </a:lnTo>
                  <a:lnTo>
                    <a:pt x="1720" y="5213"/>
                  </a:lnTo>
                  <a:lnTo>
                    <a:pt x="1738" y="5202"/>
                  </a:lnTo>
                  <a:lnTo>
                    <a:pt x="1755" y="5191"/>
                  </a:lnTo>
                  <a:lnTo>
                    <a:pt x="1771" y="5178"/>
                  </a:lnTo>
                  <a:lnTo>
                    <a:pt x="1786" y="5164"/>
                  </a:lnTo>
                  <a:lnTo>
                    <a:pt x="1801" y="5150"/>
                  </a:lnTo>
                  <a:lnTo>
                    <a:pt x="1814" y="5135"/>
                  </a:lnTo>
                  <a:lnTo>
                    <a:pt x="1827" y="5120"/>
                  </a:lnTo>
                  <a:lnTo>
                    <a:pt x="1840" y="5103"/>
                  </a:lnTo>
                  <a:lnTo>
                    <a:pt x="1851" y="5086"/>
                  </a:lnTo>
                  <a:lnTo>
                    <a:pt x="1861" y="5068"/>
                  </a:lnTo>
                  <a:lnTo>
                    <a:pt x="1870" y="5050"/>
                  </a:lnTo>
                  <a:lnTo>
                    <a:pt x="1878" y="5030"/>
                  </a:lnTo>
                  <a:lnTo>
                    <a:pt x="1884" y="5010"/>
                  </a:lnTo>
                  <a:lnTo>
                    <a:pt x="1890" y="4989"/>
                  </a:lnTo>
                  <a:lnTo>
                    <a:pt x="1894" y="4968"/>
                  </a:lnTo>
                  <a:lnTo>
                    <a:pt x="1897" y="4945"/>
                  </a:lnTo>
                  <a:lnTo>
                    <a:pt x="1898" y="4922"/>
                  </a:lnTo>
                  <a:lnTo>
                    <a:pt x="1898" y="4898"/>
                  </a:lnTo>
                  <a:lnTo>
                    <a:pt x="1898" y="4898"/>
                  </a:lnTo>
                  <a:lnTo>
                    <a:pt x="1898" y="4878"/>
                  </a:lnTo>
                  <a:lnTo>
                    <a:pt x="1896" y="4858"/>
                  </a:lnTo>
                  <a:lnTo>
                    <a:pt x="1892" y="4818"/>
                  </a:lnTo>
                  <a:lnTo>
                    <a:pt x="1885" y="4778"/>
                  </a:lnTo>
                  <a:lnTo>
                    <a:pt x="1877" y="4737"/>
                  </a:lnTo>
                  <a:lnTo>
                    <a:pt x="1867" y="4698"/>
                  </a:lnTo>
                  <a:lnTo>
                    <a:pt x="1857" y="4658"/>
                  </a:lnTo>
                  <a:lnTo>
                    <a:pt x="1845" y="4618"/>
                  </a:lnTo>
                  <a:lnTo>
                    <a:pt x="1834" y="4579"/>
                  </a:lnTo>
                  <a:lnTo>
                    <a:pt x="1808" y="4503"/>
                  </a:lnTo>
                  <a:lnTo>
                    <a:pt x="1786" y="4430"/>
                  </a:lnTo>
                  <a:lnTo>
                    <a:pt x="1776" y="4396"/>
                  </a:lnTo>
                  <a:lnTo>
                    <a:pt x="1768" y="4361"/>
                  </a:lnTo>
                  <a:lnTo>
                    <a:pt x="1761" y="4329"/>
                  </a:lnTo>
                  <a:lnTo>
                    <a:pt x="1756" y="4298"/>
                  </a:lnTo>
                  <a:lnTo>
                    <a:pt x="1756" y="4298"/>
                  </a:lnTo>
                  <a:lnTo>
                    <a:pt x="1754" y="4282"/>
                  </a:lnTo>
                  <a:lnTo>
                    <a:pt x="1753" y="4267"/>
                  </a:lnTo>
                  <a:lnTo>
                    <a:pt x="1754" y="4253"/>
                  </a:lnTo>
                  <a:lnTo>
                    <a:pt x="1756" y="4241"/>
                  </a:lnTo>
                  <a:lnTo>
                    <a:pt x="1760" y="4228"/>
                  </a:lnTo>
                  <a:lnTo>
                    <a:pt x="1765" y="4217"/>
                  </a:lnTo>
                  <a:lnTo>
                    <a:pt x="1772" y="4207"/>
                  </a:lnTo>
                  <a:lnTo>
                    <a:pt x="1780" y="4197"/>
                  </a:lnTo>
                  <a:lnTo>
                    <a:pt x="1790" y="4189"/>
                  </a:lnTo>
                  <a:lnTo>
                    <a:pt x="1801" y="4181"/>
                  </a:lnTo>
                  <a:lnTo>
                    <a:pt x="1814" y="4174"/>
                  </a:lnTo>
                  <a:lnTo>
                    <a:pt x="1830" y="4168"/>
                  </a:lnTo>
                  <a:lnTo>
                    <a:pt x="1847" y="4162"/>
                  </a:lnTo>
                  <a:lnTo>
                    <a:pt x="1865" y="4157"/>
                  </a:lnTo>
                  <a:lnTo>
                    <a:pt x="1886" y="4153"/>
                  </a:lnTo>
                  <a:lnTo>
                    <a:pt x="1908" y="4149"/>
                  </a:lnTo>
                  <a:lnTo>
                    <a:pt x="1908" y="4149"/>
                  </a:lnTo>
                  <a:lnTo>
                    <a:pt x="1943" y="4145"/>
                  </a:lnTo>
                  <a:lnTo>
                    <a:pt x="1987" y="4142"/>
                  </a:lnTo>
                  <a:lnTo>
                    <a:pt x="2038" y="4140"/>
                  </a:lnTo>
                  <a:lnTo>
                    <a:pt x="2098" y="4138"/>
                  </a:lnTo>
                  <a:lnTo>
                    <a:pt x="2161" y="4137"/>
                  </a:lnTo>
                  <a:lnTo>
                    <a:pt x="2231" y="4137"/>
                  </a:lnTo>
                  <a:lnTo>
                    <a:pt x="2378" y="4138"/>
                  </a:lnTo>
                  <a:lnTo>
                    <a:pt x="2531" y="4140"/>
                  </a:lnTo>
                  <a:lnTo>
                    <a:pt x="2682" y="4142"/>
                  </a:lnTo>
                  <a:lnTo>
                    <a:pt x="2821" y="4145"/>
                  </a:lnTo>
                  <a:lnTo>
                    <a:pt x="2941" y="4146"/>
                  </a:lnTo>
                  <a:lnTo>
                    <a:pt x="2941" y="4146"/>
                  </a:lnTo>
                  <a:close/>
                </a:path>
              </a:pathLst>
            </a:custGeom>
            <a:solidFill>
              <a:schemeClr val="tx2">
                <a:lumMod val="20000"/>
                <a:lumOff val="80000"/>
              </a:schemeClr>
            </a:solidFill>
            <a:ln w="9525">
              <a:solidFill>
                <a:schemeClr val="bg1"/>
              </a:solidFill>
              <a:round/>
            </a:ln>
          </p:spPr>
          <p:txBody>
            <a:bodyPr anchor="ctr"/>
            <a:lstStyle/>
            <a:p>
              <a:pPr algn="ctr"/>
              <a:endParaRPr/>
            </a:p>
          </p:txBody>
        </p:sp>
        <p:sp>
          <p:nvSpPr>
            <p:cNvPr id="74" name="Freeform: Shape 41"/>
            <p:cNvSpPr/>
            <p:nvPr/>
          </p:nvSpPr>
          <p:spPr bwMode="auto">
            <a:xfrm rot="18900000">
              <a:off x="2122673" y="2514131"/>
              <a:ext cx="824276" cy="1468633"/>
            </a:xfrm>
            <a:custGeom>
              <a:avLst/>
              <a:gdLst>
                <a:gd name="T0" fmla="*/ 9 w 2955"/>
                <a:gd name="T1" fmla="*/ 4227 h 5268"/>
                <a:gd name="T2" fmla="*/ 930 w 2955"/>
                <a:gd name="T3" fmla="*/ 4233 h 5268"/>
                <a:gd name="T4" fmla="*/ 1114 w 2955"/>
                <a:gd name="T5" fmla="*/ 4310 h 5268"/>
                <a:gd name="T6" fmla="*/ 1132 w 2955"/>
                <a:gd name="T7" fmla="*/ 4466 h 5268"/>
                <a:gd name="T8" fmla="*/ 1005 w 2955"/>
                <a:gd name="T9" fmla="*/ 4767 h 5268"/>
                <a:gd name="T10" fmla="*/ 1019 w 2955"/>
                <a:gd name="T11" fmla="*/ 5075 h 5268"/>
                <a:gd name="T12" fmla="*/ 1211 w 2955"/>
                <a:gd name="T13" fmla="*/ 5238 h 5268"/>
                <a:gd name="T14" fmla="*/ 1476 w 2955"/>
                <a:gd name="T15" fmla="*/ 5262 h 5268"/>
                <a:gd name="T16" fmla="*/ 1748 w 2955"/>
                <a:gd name="T17" fmla="*/ 5156 h 5268"/>
                <a:gd name="T18" fmla="*/ 1875 w 2955"/>
                <a:gd name="T19" fmla="*/ 4925 h 5268"/>
                <a:gd name="T20" fmla="*/ 1826 w 2955"/>
                <a:gd name="T21" fmla="*/ 4608 h 5268"/>
                <a:gd name="T22" fmla="*/ 1731 w 2955"/>
                <a:gd name="T23" fmla="*/ 4351 h 5268"/>
                <a:gd name="T24" fmla="*/ 1857 w 2955"/>
                <a:gd name="T25" fmla="*/ 4257 h 5268"/>
                <a:gd name="T26" fmla="*/ 2415 w 2955"/>
                <a:gd name="T27" fmla="*/ 4211 h 5268"/>
                <a:gd name="T28" fmla="*/ 2955 w 2955"/>
                <a:gd name="T29" fmla="*/ 3614 h 5268"/>
                <a:gd name="T30" fmla="*/ 2911 w 2955"/>
                <a:gd name="T31" fmla="*/ 3135 h 5268"/>
                <a:gd name="T32" fmla="*/ 2838 w 2955"/>
                <a:gd name="T33" fmla="*/ 3052 h 5268"/>
                <a:gd name="T34" fmla="*/ 2543 w 2955"/>
                <a:gd name="T35" fmla="*/ 3165 h 5268"/>
                <a:gd name="T36" fmla="*/ 2242 w 2955"/>
                <a:gd name="T37" fmla="*/ 3186 h 5268"/>
                <a:gd name="T38" fmla="*/ 2039 w 2955"/>
                <a:gd name="T39" fmla="*/ 3068 h 5268"/>
                <a:gd name="T40" fmla="*/ 1925 w 2955"/>
                <a:gd name="T41" fmla="*/ 2850 h 5268"/>
                <a:gd name="T42" fmla="*/ 1899 w 2955"/>
                <a:gd name="T43" fmla="*/ 2624 h 5268"/>
                <a:gd name="T44" fmla="*/ 1945 w 2955"/>
                <a:gd name="T45" fmla="*/ 2418 h 5268"/>
                <a:gd name="T46" fmla="*/ 2052 w 2955"/>
                <a:gd name="T47" fmla="*/ 2285 h 5268"/>
                <a:gd name="T48" fmla="*/ 2285 w 2955"/>
                <a:gd name="T49" fmla="*/ 2209 h 5268"/>
                <a:gd name="T50" fmla="*/ 2675 w 2955"/>
                <a:gd name="T51" fmla="*/ 2307 h 5268"/>
                <a:gd name="T52" fmla="*/ 2842 w 2955"/>
                <a:gd name="T53" fmla="*/ 2362 h 5268"/>
                <a:gd name="T54" fmla="*/ 2926 w 2955"/>
                <a:gd name="T55" fmla="*/ 2255 h 5268"/>
                <a:gd name="T56" fmla="*/ 2945 w 2955"/>
                <a:gd name="T57" fmla="*/ 1501 h 5268"/>
                <a:gd name="T58" fmla="*/ 2234 w 2955"/>
                <a:gd name="T59" fmla="*/ 1365 h 5268"/>
                <a:gd name="T60" fmla="*/ 1846 w 2955"/>
                <a:gd name="T61" fmla="*/ 1292 h 5268"/>
                <a:gd name="T62" fmla="*/ 1746 w 2955"/>
                <a:gd name="T63" fmla="*/ 1207 h 5268"/>
                <a:gd name="T64" fmla="*/ 1740 w 2955"/>
                <a:gd name="T65" fmla="*/ 1057 h 5268"/>
                <a:gd name="T66" fmla="*/ 1919 w 2955"/>
                <a:gd name="T67" fmla="*/ 738 h 5268"/>
                <a:gd name="T68" fmla="*/ 1976 w 2955"/>
                <a:gd name="T69" fmla="*/ 493 h 5268"/>
                <a:gd name="T70" fmla="*/ 1871 w 2955"/>
                <a:gd name="T71" fmla="*/ 210 h 5268"/>
                <a:gd name="T72" fmla="*/ 1657 w 2955"/>
                <a:gd name="T73" fmla="*/ 44 h 5268"/>
                <a:gd name="T74" fmla="*/ 1396 w 2955"/>
                <a:gd name="T75" fmla="*/ 1 h 5268"/>
                <a:gd name="T76" fmla="*/ 1152 w 2955"/>
                <a:gd name="T77" fmla="*/ 92 h 5268"/>
                <a:gd name="T78" fmla="*/ 988 w 2955"/>
                <a:gd name="T79" fmla="*/ 325 h 5268"/>
                <a:gd name="T80" fmla="*/ 963 w 2955"/>
                <a:gd name="T81" fmla="*/ 628 h 5268"/>
                <a:gd name="T82" fmla="*/ 1134 w 2955"/>
                <a:gd name="T83" fmla="*/ 952 h 5268"/>
                <a:gd name="T84" fmla="*/ 1174 w 2955"/>
                <a:gd name="T85" fmla="*/ 1139 h 5268"/>
                <a:gd name="T86" fmla="*/ 1093 w 2955"/>
                <a:gd name="T87" fmla="*/ 1251 h 5268"/>
                <a:gd name="T88" fmla="*/ 854 w 2955"/>
                <a:gd name="T89" fmla="*/ 1333 h 5268"/>
                <a:gd name="T90" fmla="*/ 60 w 2955"/>
                <a:gd name="T91" fmla="*/ 1329 h 5268"/>
                <a:gd name="T92" fmla="*/ 74 w 2955"/>
                <a:gd name="T93" fmla="*/ 2334 h 5268"/>
                <a:gd name="T94" fmla="*/ 121 w 2955"/>
                <a:gd name="T95" fmla="*/ 2467 h 5268"/>
                <a:gd name="T96" fmla="*/ 253 w 2955"/>
                <a:gd name="T97" fmla="*/ 2462 h 5268"/>
                <a:gd name="T98" fmla="*/ 610 w 2955"/>
                <a:gd name="T99" fmla="*/ 2301 h 5268"/>
                <a:gd name="T100" fmla="*/ 869 w 2955"/>
                <a:gd name="T101" fmla="*/ 2316 h 5268"/>
                <a:gd name="T102" fmla="*/ 1068 w 2955"/>
                <a:gd name="T103" fmla="*/ 2464 h 5268"/>
                <a:gd name="T104" fmla="*/ 1153 w 2955"/>
                <a:gd name="T105" fmla="*/ 2692 h 5268"/>
                <a:gd name="T106" fmla="*/ 1133 w 2955"/>
                <a:gd name="T107" fmla="*/ 2943 h 5268"/>
                <a:gd name="T108" fmla="*/ 1013 w 2955"/>
                <a:gd name="T109" fmla="*/ 3160 h 5268"/>
                <a:gd name="T110" fmla="*/ 801 w 2955"/>
                <a:gd name="T111" fmla="*/ 3284 h 5268"/>
                <a:gd name="T112" fmla="*/ 540 w 2955"/>
                <a:gd name="T113" fmla="*/ 3275 h 5268"/>
                <a:gd name="T114" fmla="*/ 283 w 2955"/>
                <a:gd name="T115" fmla="*/ 3125 h 5268"/>
                <a:gd name="T116" fmla="*/ 145 w 2955"/>
                <a:gd name="T117" fmla="*/ 3062 h 5268"/>
                <a:gd name="T118" fmla="*/ 68 w 2955"/>
                <a:gd name="T119" fmla="*/ 3134 h 5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55" h="5268">
                  <a:moveTo>
                    <a:pt x="13" y="3412"/>
                  </a:moveTo>
                  <a:lnTo>
                    <a:pt x="13" y="3412"/>
                  </a:lnTo>
                  <a:lnTo>
                    <a:pt x="9" y="3454"/>
                  </a:lnTo>
                  <a:lnTo>
                    <a:pt x="6" y="3497"/>
                  </a:lnTo>
                  <a:lnTo>
                    <a:pt x="2" y="3590"/>
                  </a:lnTo>
                  <a:lnTo>
                    <a:pt x="0" y="3688"/>
                  </a:lnTo>
                  <a:lnTo>
                    <a:pt x="0" y="3790"/>
                  </a:lnTo>
                  <a:lnTo>
                    <a:pt x="1" y="3895"/>
                  </a:lnTo>
                  <a:lnTo>
                    <a:pt x="3" y="4004"/>
                  </a:lnTo>
                  <a:lnTo>
                    <a:pt x="5" y="4115"/>
                  </a:lnTo>
                  <a:lnTo>
                    <a:pt x="9" y="4227"/>
                  </a:lnTo>
                  <a:lnTo>
                    <a:pt x="9" y="4227"/>
                  </a:lnTo>
                  <a:lnTo>
                    <a:pt x="163" y="4223"/>
                  </a:lnTo>
                  <a:lnTo>
                    <a:pt x="328" y="4220"/>
                  </a:lnTo>
                  <a:lnTo>
                    <a:pt x="495" y="4217"/>
                  </a:lnTo>
                  <a:lnTo>
                    <a:pt x="578" y="4217"/>
                  </a:lnTo>
                  <a:lnTo>
                    <a:pt x="658" y="4218"/>
                  </a:lnTo>
                  <a:lnTo>
                    <a:pt x="733" y="4220"/>
                  </a:lnTo>
                  <a:lnTo>
                    <a:pt x="805" y="4223"/>
                  </a:lnTo>
                  <a:lnTo>
                    <a:pt x="870" y="4227"/>
                  </a:lnTo>
                  <a:lnTo>
                    <a:pt x="902" y="4230"/>
                  </a:lnTo>
                  <a:lnTo>
                    <a:pt x="930" y="4233"/>
                  </a:lnTo>
                  <a:lnTo>
                    <a:pt x="957" y="4237"/>
                  </a:lnTo>
                  <a:lnTo>
                    <a:pt x="982" y="4241"/>
                  </a:lnTo>
                  <a:lnTo>
                    <a:pt x="1004" y="4246"/>
                  </a:lnTo>
                  <a:lnTo>
                    <a:pt x="1025" y="4251"/>
                  </a:lnTo>
                  <a:lnTo>
                    <a:pt x="1044" y="4257"/>
                  </a:lnTo>
                  <a:lnTo>
                    <a:pt x="1059" y="4263"/>
                  </a:lnTo>
                  <a:lnTo>
                    <a:pt x="1072" y="4270"/>
                  </a:lnTo>
                  <a:lnTo>
                    <a:pt x="1082" y="4277"/>
                  </a:lnTo>
                  <a:lnTo>
                    <a:pt x="1082" y="4277"/>
                  </a:lnTo>
                  <a:lnTo>
                    <a:pt x="1099" y="4293"/>
                  </a:lnTo>
                  <a:lnTo>
                    <a:pt x="1114" y="4310"/>
                  </a:lnTo>
                  <a:lnTo>
                    <a:pt x="1126" y="4325"/>
                  </a:lnTo>
                  <a:lnTo>
                    <a:pt x="1135" y="4340"/>
                  </a:lnTo>
                  <a:lnTo>
                    <a:pt x="1142" y="4354"/>
                  </a:lnTo>
                  <a:lnTo>
                    <a:pt x="1147" y="4368"/>
                  </a:lnTo>
                  <a:lnTo>
                    <a:pt x="1150" y="4381"/>
                  </a:lnTo>
                  <a:lnTo>
                    <a:pt x="1151" y="4395"/>
                  </a:lnTo>
                  <a:lnTo>
                    <a:pt x="1150" y="4409"/>
                  </a:lnTo>
                  <a:lnTo>
                    <a:pt x="1148" y="4422"/>
                  </a:lnTo>
                  <a:lnTo>
                    <a:pt x="1144" y="4436"/>
                  </a:lnTo>
                  <a:lnTo>
                    <a:pt x="1139" y="4451"/>
                  </a:lnTo>
                  <a:lnTo>
                    <a:pt x="1132" y="4466"/>
                  </a:lnTo>
                  <a:lnTo>
                    <a:pt x="1125" y="4481"/>
                  </a:lnTo>
                  <a:lnTo>
                    <a:pt x="1108" y="4513"/>
                  </a:lnTo>
                  <a:lnTo>
                    <a:pt x="1088" y="4548"/>
                  </a:lnTo>
                  <a:lnTo>
                    <a:pt x="1068" y="4587"/>
                  </a:lnTo>
                  <a:lnTo>
                    <a:pt x="1058" y="4609"/>
                  </a:lnTo>
                  <a:lnTo>
                    <a:pt x="1048" y="4631"/>
                  </a:lnTo>
                  <a:lnTo>
                    <a:pt x="1038" y="4655"/>
                  </a:lnTo>
                  <a:lnTo>
                    <a:pt x="1028" y="4680"/>
                  </a:lnTo>
                  <a:lnTo>
                    <a:pt x="1020" y="4707"/>
                  </a:lnTo>
                  <a:lnTo>
                    <a:pt x="1012" y="4737"/>
                  </a:lnTo>
                  <a:lnTo>
                    <a:pt x="1005" y="4767"/>
                  </a:lnTo>
                  <a:lnTo>
                    <a:pt x="1000" y="4799"/>
                  </a:lnTo>
                  <a:lnTo>
                    <a:pt x="995" y="4833"/>
                  </a:lnTo>
                  <a:lnTo>
                    <a:pt x="992" y="4870"/>
                  </a:lnTo>
                  <a:lnTo>
                    <a:pt x="991" y="4909"/>
                  </a:lnTo>
                  <a:lnTo>
                    <a:pt x="991" y="4949"/>
                  </a:lnTo>
                  <a:lnTo>
                    <a:pt x="991" y="4949"/>
                  </a:lnTo>
                  <a:lnTo>
                    <a:pt x="993" y="4978"/>
                  </a:lnTo>
                  <a:lnTo>
                    <a:pt x="997" y="5004"/>
                  </a:lnTo>
                  <a:lnTo>
                    <a:pt x="1002" y="5029"/>
                  </a:lnTo>
                  <a:lnTo>
                    <a:pt x="1010" y="5053"/>
                  </a:lnTo>
                  <a:lnTo>
                    <a:pt x="1019" y="5075"/>
                  </a:lnTo>
                  <a:lnTo>
                    <a:pt x="1030" y="5096"/>
                  </a:lnTo>
                  <a:lnTo>
                    <a:pt x="1043" y="5117"/>
                  </a:lnTo>
                  <a:lnTo>
                    <a:pt x="1057" y="5135"/>
                  </a:lnTo>
                  <a:lnTo>
                    <a:pt x="1072" y="5152"/>
                  </a:lnTo>
                  <a:lnTo>
                    <a:pt x="1089" y="5168"/>
                  </a:lnTo>
                  <a:lnTo>
                    <a:pt x="1106" y="5183"/>
                  </a:lnTo>
                  <a:lnTo>
                    <a:pt x="1125" y="5196"/>
                  </a:lnTo>
                  <a:lnTo>
                    <a:pt x="1145" y="5209"/>
                  </a:lnTo>
                  <a:lnTo>
                    <a:pt x="1166" y="5220"/>
                  </a:lnTo>
                  <a:lnTo>
                    <a:pt x="1189" y="5229"/>
                  </a:lnTo>
                  <a:lnTo>
                    <a:pt x="1211" y="5238"/>
                  </a:lnTo>
                  <a:lnTo>
                    <a:pt x="1211" y="5238"/>
                  </a:lnTo>
                  <a:lnTo>
                    <a:pt x="1235" y="5247"/>
                  </a:lnTo>
                  <a:lnTo>
                    <a:pt x="1260" y="5253"/>
                  </a:lnTo>
                  <a:lnTo>
                    <a:pt x="1286" y="5259"/>
                  </a:lnTo>
                  <a:lnTo>
                    <a:pt x="1313" y="5263"/>
                  </a:lnTo>
                  <a:lnTo>
                    <a:pt x="1339" y="5265"/>
                  </a:lnTo>
                  <a:lnTo>
                    <a:pt x="1366" y="5267"/>
                  </a:lnTo>
                  <a:lnTo>
                    <a:pt x="1393" y="5268"/>
                  </a:lnTo>
                  <a:lnTo>
                    <a:pt x="1420" y="5267"/>
                  </a:lnTo>
                  <a:lnTo>
                    <a:pt x="1448" y="5265"/>
                  </a:lnTo>
                  <a:lnTo>
                    <a:pt x="1476" y="5262"/>
                  </a:lnTo>
                  <a:lnTo>
                    <a:pt x="1503" y="5258"/>
                  </a:lnTo>
                  <a:lnTo>
                    <a:pt x="1530" y="5253"/>
                  </a:lnTo>
                  <a:lnTo>
                    <a:pt x="1556" y="5247"/>
                  </a:lnTo>
                  <a:lnTo>
                    <a:pt x="1584" y="5238"/>
                  </a:lnTo>
                  <a:lnTo>
                    <a:pt x="1609" y="5230"/>
                  </a:lnTo>
                  <a:lnTo>
                    <a:pt x="1634" y="5220"/>
                  </a:lnTo>
                  <a:lnTo>
                    <a:pt x="1659" y="5210"/>
                  </a:lnTo>
                  <a:lnTo>
                    <a:pt x="1682" y="5198"/>
                  </a:lnTo>
                  <a:lnTo>
                    <a:pt x="1706" y="5185"/>
                  </a:lnTo>
                  <a:lnTo>
                    <a:pt x="1727" y="5171"/>
                  </a:lnTo>
                  <a:lnTo>
                    <a:pt x="1748" y="5156"/>
                  </a:lnTo>
                  <a:lnTo>
                    <a:pt x="1767" y="5140"/>
                  </a:lnTo>
                  <a:lnTo>
                    <a:pt x="1785" y="5124"/>
                  </a:lnTo>
                  <a:lnTo>
                    <a:pt x="1802" y="5105"/>
                  </a:lnTo>
                  <a:lnTo>
                    <a:pt x="1817" y="5086"/>
                  </a:lnTo>
                  <a:lnTo>
                    <a:pt x="1831" y="5066"/>
                  </a:lnTo>
                  <a:lnTo>
                    <a:pt x="1844" y="5045"/>
                  </a:lnTo>
                  <a:lnTo>
                    <a:pt x="1854" y="5023"/>
                  </a:lnTo>
                  <a:lnTo>
                    <a:pt x="1862" y="5000"/>
                  </a:lnTo>
                  <a:lnTo>
                    <a:pt x="1868" y="4975"/>
                  </a:lnTo>
                  <a:lnTo>
                    <a:pt x="1873" y="4951"/>
                  </a:lnTo>
                  <a:lnTo>
                    <a:pt x="1875" y="4925"/>
                  </a:lnTo>
                  <a:lnTo>
                    <a:pt x="1875" y="4925"/>
                  </a:lnTo>
                  <a:lnTo>
                    <a:pt x="1875" y="4886"/>
                  </a:lnTo>
                  <a:lnTo>
                    <a:pt x="1874" y="4850"/>
                  </a:lnTo>
                  <a:lnTo>
                    <a:pt x="1872" y="4814"/>
                  </a:lnTo>
                  <a:lnTo>
                    <a:pt x="1868" y="4780"/>
                  </a:lnTo>
                  <a:lnTo>
                    <a:pt x="1864" y="4748"/>
                  </a:lnTo>
                  <a:lnTo>
                    <a:pt x="1858" y="4717"/>
                  </a:lnTo>
                  <a:lnTo>
                    <a:pt x="1851" y="4687"/>
                  </a:lnTo>
                  <a:lnTo>
                    <a:pt x="1844" y="4659"/>
                  </a:lnTo>
                  <a:lnTo>
                    <a:pt x="1834" y="4633"/>
                  </a:lnTo>
                  <a:lnTo>
                    <a:pt x="1826" y="4608"/>
                  </a:lnTo>
                  <a:lnTo>
                    <a:pt x="1817" y="4584"/>
                  </a:lnTo>
                  <a:lnTo>
                    <a:pt x="1808" y="4560"/>
                  </a:lnTo>
                  <a:lnTo>
                    <a:pt x="1789" y="4518"/>
                  </a:lnTo>
                  <a:lnTo>
                    <a:pt x="1772" y="4480"/>
                  </a:lnTo>
                  <a:lnTo>
                    <a:pt x="1756" y="4446"/>
                  </a:lnTo>
                  <a:lnTo>
                    <a:pt x="1743" y="4414"/>
                  </a:lnTo>
                  <a:lnTo>
                    <a:pt x="1738" y="4400"/>
                  </a:lnTo>
                  <a:lnTo>
                    <a:pt x="1734" y="4387"/>
                  </a:lnTo>
                  <a:lnTo>
                    <a:pt x="1732" y="4374"/>
                  </a:lnTo>
                  <a:lnTo>
                    <a:pt x="1730" y="4362"/>
                  </a:lnTo>
                  <a:lnTo>
                    <a:pt x="1731" y="4351"/>
                  </a:lnTo>
                  <a:lnTo>
                    <a:pt x="1733" y="4340"/>
                  </a:lnTo>
                  <a:lnTo>
                    <a:pt x="1737" y="4330"/>
                  </a:lnTo>
                  <a:lnTo>
                    <a:pt x="1742" y="4320"/>
                  </a:lnTo>
                  <a:lnTo>
                    <a:pt x="1750" y="4310"/>
                  </a:lnTo>
                  <a:lnTo>
                    <a:pt x="1760" y="4300"/>
                  </a:lnTo>
                  <a:lnTo>
                    <a:pt x="1772" y="4291"/>
                  </a:lnTo>
                  <a:lnTo>
                    <a:pt x="1787" y="4283"/>
                  </a:lnTo>
                  <a:lnTo>
                    <a:pt x="1787" y="4283"/>
                  </a:lnTo>
                  <a:lnTo>
                    <a:pt x="1808" y="4273"/>
                  </a:lnTo>
                  <a:lnTo>
                    <a:pt x="1831" y="4265"/>
                  </a:lnTo>
                  <a:lnTo>
                    <a:pt x="1857" y="4257"/>
                  </a:lnTo>
                  <a:lnTo>
                    <a:pt x="1884" y="4249"/>
                  </a:lnTo>
                  <a:lnTo>
                    <a:pt x="1914" y="4243"/>
                  </a:lnTo>
                  <a:lnTo>
                    <a:pt x="1945" y="4237"/>
                  </a:lnTo>
                  <a:lnTo>
                    <a:pt x="1979" y="4232"/>
                  </a:lnTo>
                  <a:lnTo>
                    <a:pt x="2013" y="4228"/>
                  </a:lnTo>
                  <a:lnTo>
                    <a:pt x="2049" y="4224"/>
                  </a:lnTo>
                  <a:lnTo>
                    <a:pt x="2086" y="4221"/>
                  </a:lnTo>
                  <a:lnTo>
                    <a:pt x="2165" y="4216"/>
                  </a:lnTo>
                  <a:lnTo>
                    <a:pt x="2247" y="4213"/>
                  </a:lnTo>
                  <a:lnTo>
                    <a:pt x="2330" y="4211"/>
                  </a:lnTo>
                  <a:lnTo>
                    <a:pt x="2415" y="4211"/>
                  </a:lnTo>
                  <a:lnTo>
                    <a:pt x="2499" y="4212"/>
                  </a:lnTo>
                  <a:lnTo>
                    <a:pt x="2582" y="4214"/>
                  </a:lnTo>
                  <a:lnTo>
                    <a:pt x="2663" y="4217"/>
                  </a:lnTo>
                  <a:lnTo>
                    <a:pt x="2812" y="4223"/>
                  </a:lnTo>
                  <a:lnTo>
                    <a:pt x="2936" y="4229"/>
                  </a:lnTo>
                  <a:lnTo>
                    <a:pt x="2936" y="4229"/>
                  </a:lnTo>
                  <a:lnTo>
                    <a:pt x="2944" y="4047"/>
                  </a:lnTo>
                  <a:lnTo>
                    <a:pt x="2951" y="3868"/>
                  </a:lnTo>
                  <a:lnTo>
                    <a:pt x="2953" y="3781"/>
                  </a:lnTo>
                  <a:lnTo>
                    <a:pt x="2954" y="3696"/>
                  </a:lnTo>
                  <a:lnTo>
                    <a:pt x="2955" y="3614"/>
                  </a:lnTo>
                  <a:lnTo>
                    <a:pt x="2954" y="3536"/>
                  </a:lnTo>
                  <a:lnTo>
                    <a:pt x="2952" y="3461"/>
                  </a:lnTo>
                  <a:lnTo>
                    <a:pt x="2949" y="3390"/>
                  </a:lnTo>
                  <a:lnTo>
                    <a:pt x="2944" y="3323"/>
                  </a:lnTo>
                  <a:lnTo>
                    <a:pt x="2941" y="3292"/>
                  </a:lnTo>
                  <a:lnTo>
                    <a:pt x="2937" y="3263"/>
                  </a:lnTo>
                  <a:lnTo>
                    <a:pt x="2933" y="3233"/>
                  </a:lnTo>
                  <a:lnTo>
                    <a:pt x="2929" y="3206"/>
                  </a:lnTo>
                  <a:lnTo>
                    <a:pt x="2923" y="3181"/>
                  </a:lnTo>
                  <a:lnTo>
                    <a:pt x="2918" y="3157"/>
                  </a:lnTo>
                  <a:lnTo>
                    <a:pt x="2911" y="3135"/>
                  </a:lnTo>
                  <a:lnTo>
                    <a:pt x="2903" y="3114"/>
                  </a:lnTo>
                  <a:lnTo>
                    <a:pt x="2896" y="3094"/>
                  </a:lnTo>
                  <a:lnTo>
                    <a:pt x="2888" y="3077"/>
                  </a:lnTo>
                  <a:lnTo>
                    <a:pt x="2888" y="3077"/>
                  </a:lnTo>
                  <a:lnTo>
                    <a:pt x="2883" y="3069"/>
                  </a:lnTo>
                  <a:lnTo>
                    <a:pt x="2877" y="3062"/>
                  </a:lnTo>
                  <a:lnTo>
                    <a:pt x="2870" y="3057"/>
                  </a:lnTo>
                  <a:lnTo>
                    <a:pt x="2863" y="3053"/>
                  </a:lnTo>
                  <a:lnTo>
                    <a:pt x="2856" y="3052"/>
                  </a:lnTo>
                  <a:lnTo>
                    <a:pt x="2847" y="3051"/>
                  </a:lnTo>
                  <a:lnTo>
                    <a:pt x="2838" y="3052"/>
                  </a:lnTo>
                  <a:lnTo>
                    <a:pt x="2828" y="3054"/>
                  </a:lnTo>
                  <a:lnTo>
                    <a:pt x="2817" y="3057"/>
                  </a:lnTo>
                  <a:lnTo>
                    <a:pt x="2806" y="3061"/>
                  </a:lnTo>
                  <a:lnTo>
                    <a:pt x="2780" y="3072"/>
                  </a:lnTo>
                  <a:lnTo>
                    <a:pt x="2717" y="3101"/>
                  </a:lnTo>
                  <a:lnTo>
                    <a:pt x="2681" y="3118"/>
                  </a:lnTo>
                  <a:lnTo>
                    <a:pt x="2638" y="3135"/>
                  </a:lnTo>
                  <a:lnTo>
                    <a:pt x="2616" y="3143"/>
                  </a:lnTo>
                  <a:lnTo>
                    <a:pt x="2593" y="3150"/>
                  </a:lnTo>
                  <a:lnTo>
                    <a:pt x="2568" y="3158"/>
                  </a:lnTo>
                  <a:lnTo>
                    <a:pt x="2543" y="3165"/>
                  </a:lnTo>
                  <a:lnTo>
                    <a:pt x="2516" y="3171"/>
                  </a:lnTo>
                  <a:lnTo>
                    <a:pt x="2486" y="3177"/>
                  </a:lnTo>
                  <a:lnTo>
                    <a:pt x="2457" y="3182"/>
                  </a:lnTo>
                  <a:lnTo>
                    <a:pt x="2426" y="3186"/>
                  </a:lnTo>
                  <a:lnTo>
                    <a:pt x="2394" y="3189"/>
                  </a:lnTo>
                  <a:lnTo>
                    <a:pt x="2359" y="3191"/>
                  </a:lnTo>
                  <a:lnTo>
                    <a:pt x="2324" y="3191"/>
                  </a:lnTo>
                  <a:lnTo>
                    <a:pt x="2288" y="3191"/>
                  </a:lnTo>
                  <a:lnTo>
                    <a:pt x="2288" y="3191"/>
                  </a:lnTo>
                  <a:lnTo>
                    <a:pt x="2265" y="3189"/>
                  </a:lnTo>
                  <a:lnTo>
                    <a:pt x="2242" y="3186"/>
                  </a:lnTo>
                  <a:lnTo>
                    <a:pt x="2219" y="3181"/>
                  </a:lnTo>
                  <a:lnTo>
                    <a:pt x="2198" y="3175"/>
                  </a:lnTo>
                  <a:lnTo>
                    <a:pt x="2178" y="3168"/>
                  </a:lnTo>
                  <a:lnTo>
                    <a:pt x="2158" y="3160"/>
                  </a:lnTo>
                  <a:lnTo>
                    <a:pt x="2139" y="3150"/>
                  </a:lnTo>
                  <a:lnTo>
                    <a:pt x="2120" y="3139"/>
                  </a:lnTo>
                  <a:lnTo>
                    <a:pt x="2102" y="3127"/>
                  </a:lnTo>
                  <a:lnTo>
                    <a:pt x="2085" y="3114"/>
                  </a:lnTo>
                  <a:lnTo>
                    <a:pt x="2069" y="3099"/>
                  </a:lnTo>
                  <a:lnTo>
                    <a:pt x="2054" y="3084"/>
                  </a:lnTo>
                  <a:lnTo>
                    <a:pt x="2039" y="3068"/>
                  </a:lnTo>
                  <a:lnTo>
                    <a:pt x="2025" y="3051"/>
                  </a:lnTo>
                  <a:lnTo>
                    <a:pt x="2012" y="3034"/>
                  </a:lnTo>
                  <a:lnTo>
                    <a:pt x="1999" y="3016"/>
                  </a:lnTo>
                  <a:lnTo>
                    <a:pt x="1988" y="2997"/>
                  </a:lnTo>
                  <a:lnTo>
                    <a:pt x="1977" y="2977"/>
                  </a:lnTo>
                  <a:lnTo>
                    <a:pt x="1965" y="2956"/>
                  </a:lnTo>
                  <a:lnTo>
                    <a:pt x="1956" y="2936"/>
                  </a:lnTo>
                  <a:lnTo>
                    <a:pt x="1947" y="2915"/>
                  </a:lnTo>
                  <a:lnTo>
                    <a:pt x="1939" y="2894"/>
                  </a:lnTo>
                  <a:lnTo>
                    <a:pt x="1931" y="2872"/>
                  </a:lnTo>
                  <a:lnTo>
                    <a:pt x="1925" y="2850"/>
                  </a:lnTo>
                  <a:lnTo>
                    <a:pt x="1919" y="2827"/>
                  </a:lnTo>
                  <a:lnTo>
                    <a:pt x="1914" y="2805"/>
                  </a:lnTo>
                  <a:lnTo>
                    <a:pt x="1909" y="2782"/>
                  </a:lnTo>
                  <a:lnTo>
                    <a:pt x="1906" y="2760"/>
                  </a:lnTo>
                  <a:lnTo>
                    <a:pt x="1903" y="2737"/>
                  </a:lnTo>
                  <a:lnTo>
                    <a:pt x="1901" y="2715"/>
                  </a:lnTo>
                  <a:lnTo>
                    <a:pt x="1899" y="2692"/>
                  </a:lnTo>
                  <a:lnTo>
                    <a:pt x="1899" y="2670"/>
                  </a:lnTo>
                  <a:lnTo>
                    <a:pt x="1899" y="2670"/>
                  </a:lnTo>
                  <a:lnTo>
                    <a:pt x="1899" y="2647"/>
                  </a:lnTo>
                  <a:lnTo>
                    <a:pt x="1899" y="2624"/>
                  </a:lnTo>
                  <a:lnTo>
                    <a:pt x="1900" y="2603"/>
                  </a:lnTo>
                  <a:lnTo>
                    <a:pt x="1902" y="2582"/>
                  </a:lnTo>
                  <a:lnTo>
                    <a:pt x="1905" y="2560"/>
                  </a:lnTo>
                  <a:lnTo>
                    <a:pt x="1908" y="2541"/>
                  </a:lnTo>
                  <a:lnTo>
                    <a:pt x="1912" y="2522"/>
                  </a:lnTo>
                  <a:lnTo>
                    <a:pt x="1916" y="2503"/>
                  </a:lnTo>
                  <a:lnTo>
                    <a:pt x="1921" y="2485"/>
                  </a:lnTo>
                  <a:lnTo>
                    <a:pt x="1926" y="2468"/>
                  </a:lnTo>
                  <a:lnTo>
                    <a:pt x="1932" y="2451"/>
                  </a:lnTo>
                  <a:lnTo>
                    <a:pt x="1938" y="2435"/>
                  </a:lnTo>
                  <a:lnTo>
                    <a:pt x="1945" y="2418"/>
                  </a:lnTo>
                  <a:lnTo>
                    <a:pt x="1952" y="2404"/>
                  </a:lnTo>
                  <a:lnTo>
                    <a:pt x="1960" y="2389"/>
                  </a:lnTo>
                  <a:lnTo>
                    <a:pt x="1968" y="2375"/>
                  </a:lnTo>
                  <a:lnTo>
                    <a:pt x="1978" y="2362"/>
                  </a:lnTo>
                  <a:lnTo>
                    <a:pt x="1988" y="2350"/>
                  </a:lnTo>
                  <a:lnTo>
                    <a:pt x="1997" y="2338"/>
                  </a:lnTo>
                  <a:lnTo>
                    <a:pt x="2007" y="2326"/>
                  </a:lnTo>
                  <a:lnTo>
                    <a:pt x="2018" y="2315"/>
                  </a:lnTo>
                  <a:lnTo>
                    <a:pt x="2029" y="2305"/>
                  </a:lnTo>
                  <a:lnTo>
                    <a:pt x="2040" y="2294"/>
                  </a:lnTo>
                  <a:lnTo>
                    <a:pt x="2052" y="2285"/>
                  </a:lnTo>
                  <a:lnTo>
                    <a:pt x="2064" y="2276"/>
                  </a:lnTo>
                  <a:lnTo>
                    <a:pt x="2077" y="2268"/>
                  </a:lnTo>
                  <a:lnTo>
                    <a:pt x="2089" y="2261"/>
                  </a:lnTo>
                  <a:lnTo>
                    <a:pt x="2103" y="2253"/>
                  </a:lnTo>
                  <a:lnTo>
                    <a:pt x="2117" y="2247"/>
                  </a:lnTo>
                  <a:lnTo>
                    <a:pt x="2131" y="2241"/>
                  </a:lnTo>
                  <a:lnTo>
                    <a:pt x="2159" y="2231"/>
                  </a:lnTo>
                  <a:lnTo>
                    <a:pt x="2189" y="2222"/>
                  </a:lnTo>
                  <a:lnTo>
                    <a:pt x="2220" y="2216"/>
                  </a:lnTo>
                  <a:lnTo>
                    <a:pt x="2252" y="2212"/>
                  </a:lnTo>
                  <a:lnTo>
                    <a:pt x="2285" y="2209"/>
                  </a:lnTo>
                  <a:lnTo>
                    <a:pt x="2318" y="2209"/>
                  </a:lnTo>
                  <a:lnTo>
                    <a:pt x="2352" y="2211"/>
                  </a:lnTo>
                  <a:lnTo>
                    <a:pt x="2387" y="2214"/>
                  </a:lnTo>
                  <a:lnTo>
                    <a:pt x="2422" y="2219"/>
                  </a:lnTo>
                  <a:lnTo>
                    <a:pt x="2458" y="2226"/>
                  </a:lnTo>
                  <a:lnTo>
                    <a:pt x="2494" y="2235"/>
                  </a:lnTo>
                  <a:lnTo>
                    <a:pt x="2530" y="2246"/>
                  </a:lnTo>
                  <a:lnTo>
                    <a:pt x="2566" y="2258"/>
                  </a:lnTo>
                  <a:lnTo>
                    <a:pt x="2602" y="2273"/>
                  </a:lnTo>
                  <a:lnTo>
                    <a:pt x="2638" y="2288"/>
                  </a:lnTo>
                  <a:lnTo>
                    <a:pt x="2675" y="2307"/>
                  </a:lnTo>
                  <a:lnTo>
                    <a:pt x="2711" y="2326"/>
                  </a:lnTo>
                  <a:lnTo>
                    <a:pt x="2711" y="2326"/>
                  </a:lnTo>
                  <a:lnTo>
                    <a:pt x="2738" y="2341"/>
                  </a:lnTo>
                  <a:lnTo>
                    <a:pt x="2763" y="2353"/>
                  </a:lnTo>
                  <a:lnTo>
                    <a:pt x="2776" y="2358"/>
                  </a:lnTo>
                  <a:lnTo>
                    <a:pt x="2788" y="2362"/>
                  </a:lnTo>
                  <a:lnTo>
                    <a:pt x="2799" y="2365"/>
                  </a:lnTo>
                  <a:lnTo>
                    <a:pt x="2810" y="2366"/>
                  </a:lnTo>
                  <a:lnTo>
                    <a:pt x="2821" y="2367"/>
                  </a:lnTo>
                  <a:lnTo>
                    <a:pt x="2832" y="2365"/>
                  </a:lnTo>
                  <a:lnTo>
                    <a:pt x="2842" y="2362"/>
                  </a:lnTo>
                  <a:lnTo>
                    <a:pt x="2853" y="2357"/>
                  </a:lnTo>
                  <a:lnTo>
                    <a:pt x="2865" y="2351"/>
                  </a:lnTo>
                  <a:lnTo>
                    <a:pt x="2876" y="2342"/>
                  </a:lnTo>
                  <a:lnTo>
                    <a:pt x="2888" y="2331"/>
                  </a:lnTo>
                  <a:lnTo>
                    <a:pt x="2901" y="2318"/>
                  </a:lnTo>
                  <a:lnTo>
                    <a:pt x="2901" y="2318"/>
                  </a:lnTo>
                  <a:lnTo>
                    <a:pt x="2906" y="2310"/>
                  </a:lnTo>
                  <a:lnTo>
                    <a:pt x="2913" y="2299"/>
                  </a:lnTo>
                  <a:lnTo>
                    <a:pt x="2917" y="2286"/>
                  </a:lnTo>
                  <a:lnTo>
                    <a:pt x="2922" y="2271"/>
                  </a:lnTo>
                  <a:lnTo>
                    <a:pt x="2926" y="2255"/>
                  </a:lnTo>
                  <a:lnTo>
                    <a:pt x="2930" y="2236"/>
                  </a:lnTo>
                  <a:lnTo>
                    <a:pt x="2933" y="2215"/>
                  </a:lnTo>
                  <a:lnTo>
                    <a:pt x="2936" y="2192"/>
                  </a:lnTo>
                  <a:lnTo>
                    <a:pt x="2941" y="2141"/>
                  </a:lnTo>
                  <a:lnTo>
                    <a:pt x="2944" y="2085"/>
                  </a:lnTo>
                  <a:lnTo>
                    <a:pt x="2947" y="2022"/>
                  </a:lnTo>
                  <a:lnTo>
                    <a:pt x="2948" y="1956"/>
                  </a:lnTo>
                  <a:lnTo>
                    <a:pt x="2949" y="1885"/>
                  </a:lnTo>
                  <a:lnTo>
                    <a:pt x="2949" y="1812"/>
                  </a:lnTo>
                  <a:lnTo>
                    <a:pt x="2948" y="1658"/>
                  </a:lnTo>
                  <a:lnTo>
                    <a:pt x="2945" y="1501"/>
                  </a:lnTo>
                  <a:lnTo>
                    <a:pt x="2941" y="1346"/>
                  </a:lnTo>
                  <a:lnTo>
                    <a:pt x="2941" y="1346"/>
                  </a:lnTo>
                  <a:lnTo>
                    <a:pt x="2815" y="1354"/>
                  </a:lnTo>
                  <a:lnTo>
                    <a:pt x="2741" y="1358"/>
                  </a:lnTo>
                  <a:lnTo>
                    <a:pt x="2662" y="1362"/>
                  </a:lnTo>
                  <a:lnTo>
                    <a:pt x="2579" y="1366"/>
                  </a:lnTo>
                  <a:lnTo>
                    <a:pt x="2493" y="1368"/>
                  </a:lnTo>
                  <a:lnTo>
                    <a:pt x="2407" y="1369"/>
                  </a:lnTo>
                  <a:lnTo>
                    <a:pt x="2320" y="1368"/>
                  </a:lnTo>
                  <a:lnTo>
                    <a:pt x="2277" y="1367"/>
                  </a:lnTo>
                  <a:lnTo>
                    <a:pt x="2234" y="1365"/>
                  </a:lnTo>
                  <a:lnTo>
                    <a:pt x="2192" y="1361"/>
                  </a:lnTo>
                  <a:lnTo>
                    <a:pt x="2152" y="1358"/>
                  </a:lnTo>
                  <a:lnTo>
                    <a:pt x="2112" y="1354"/>
                  </a:lnTo>
                  <a:lnTo>
                    <a:pt x="2072" y="1350"/>
                  </a:lnTo>
                  <a:lnTo>
                    <a:pt x="2035" y="1344"/>
                  </a:lnTo>
                  <a:lnTo>
                    <a:pt x="1999" y="1338"/>
                  </a:lnTo>
                  <a:lnTo>
                    <a:pt x="1964" y="1331"/>
                  </a:lnTo>
                  <a:lnTo>
                    <a:pt x="1931" y="1323"/>
                  </a:lnTo>
                  <a:lnTo>
                    <a:pt x="1900" y="1313"/>
                  </a:lnTo>
                  <a:lnTo>
                    <a:pt x="1872" y="1303"/>
                  </a:lnTo>
                  <a:lnTo>
                    <a:pt x="1846" y="1292"/>
                  </a:lnTo>
                  <a:lnTo>
                    <a:pt x="1821" y="1280"/>
                  </a:lnTo>
                  <a:lnTo>
                    <a:pt x="1810" y="1273"/>
                  </a:lnTo>
                  <a:lnTo>
                    <a:pt x="1800" y="1266"/>
                  </a:lnTo>
                  <a:lnTo>
                    <a:pt x="1790" y="1259"/>
                  </a:lnTo>
                  <a:lnTo>
                    <a:pt x="1781" y="1251"/>
                  </a:lnTo>
                  <a:lnTo>
                    <a:pt x="1781" y="1251"/>
                  </a:lnTo>
                  <a:lnTo>
                    <a:pt x="1773" y="1243"/>
                  </a:lnTo>
                  <a:lnTo>
                    <a:pt x="1765" y="1234"/>
                  </a:lnTo>
                  <a:lnTo>
                    <a:pt x="1758" y="1225"/>
                  </a:lnTo>
                  <a:lnTo>
                    <a:pt x="1751" y="1216"/>
                  </a:lnTo>
                  <a:lnTo>
                    <a:pt x="1746" y="1207"/>
                  </a:lnTo>
                  <a:lnTo>
                    <a:pt x="1741" y="1198"/>
                  </a:lnTo>
                  <a:lnTo>
                    <a:pt x="1737" y="1188"/>
                  </a:lnTo>
                  <a:lnTo>
                    <a:pt x="1734" y="1179"/>
                  </a:lnTo>
                  <a:lnTo>
                    <a:pt x="1731" y="1170"/>
                  </a:lnTo>
                  <a:lnTo>
                    <a:pt x="1729" y="1160"/>
                  </a:lnTo>
                  <a:lnTo>
                    <a:pt x="1728" y="1150"/>
                  </a:lnTo>
                  <a:lnTo>
                    <a:pt x="1727" y="1141"/>
                  </a:lnTo>
                  <a:lnTo>
                    <a:pt x="1727" y="1121"/>
                  </a:lnTo>
                  <a:lnTo>
                    <a:pt x="1729" y="1100"/>
                  </a:lnTo>
                  <a:lnTo>
                    <a:pt x="1734" y="1078"/>
                  </a:lnTo>
                  <a:lnTo>
                    <a:pt x="1740" y="1057"/>
                  </a:lnTo>
                  <a:lnTo>
                    <a:pt x="1748" y="1036"/>
                  </a:lnTo>
                  <a:lnTo>
                    <a:pt x="1757" y="1014"/>
                  </a:lnTo>
                  <a:lnTo>
                    <a:pt x="1767" y="992"/>
                  </a:lnTo>
                  <a:lnTo>
                    <a:pt x="1779" y="970"/>
                  </a:lnTo>
                  <a:lnTo>
                    <a:pt x="1792" y="946"/>
                  </a:lnTo>
                  <a:lnTo>
                    <a:pt x="1805" y="924"/>
                  </a:lnTo>
                  <a:lnTo>
                    <a:pt x="1833" y="878"/>
                  </a:lnTo>
                  <a:lnTo>
                    <a:pt x="1863" y="832"/>
                  </a:lnTo>
                  <a:lnTo>
                    <a:pt x="1892" y="784"/>
                  </a:lnTo>
                  <a:lnTo>
                    <a:pt x="1906" y="761"/>
                  </a:lnTo>
                  <a:lnTo>
                    <a:pt x="1919" y="738"/>
                  </a:lnTo>
                  <a:lnTo>
                    <a:pt x="1931" y="715"/>
                  </a:lnTo>
                  <a:lnTo>
                    <a:pt x="1942" y="691"/>
                  </a:lnTo>
                  <a:lnTo>
                    <a:pt x="1952" y="668"/>
                  </a:lnTo>
                  <a:lnTo>
                    <a:pt x="1960" y="645"/>
                  </a:lnTo>
                  <a:lnTo>
                    <a:pt x="1967" y="623"/>
                  </a:lnTo>
                  <a:lnTo>
                    <a:pt x="1974" y="600"/>
                  </a:lnTo>
                  <a:lnTo>
                    <a:pt x="1977" y="578"/>
                  </a:lnTo>
                  <a:lnTo>
                    <a:pt x="1978" y="555"/>
                  </a:lnTo>
                  <a:lnTo>
                    <a:pt x="1978" y="555"/>
                  </a:lnTo>
                  <a:lnTo>
                    <a:pt x="1978" y="524"/>
                  </a:lnTo>
                  <a:lnTo>
                    <a:pt x="1976" y="493"/>
                  </a:lnTo>
                  <a:lnTo>
                    <a:pt x="1973" y="463"/>
                  </a:lnTo>
                  <a:lnTo>
                    <a:pt x="1967" y="434"/>
                  </a:lnTo>
                  <a:lnTo>
                    <a:pt x="1961" y="404"/>
                  </a:lnTo>
                  <a:lnTo>
                    <a:pt x="1954" y="377"/>
                  </a:lnTo>
                  <a:lnTo>
                    <a:pt x="1945" y="351"/>
                  </a:lnTo>
                  <a:lnTo>
                    <a:pt x="1935" y="325"/>
                  </a:lnTo>
                  <a:lnTo>
                    <a:pt x="1925" y="301"/>
                  </a:lnTo>
                  <a:lnTo>
                    <a:pt x="1913" y="276"/>
                  </a:lnTo>
                  <a:lnTo>
                    <a:pt x="1900" y="253"/>
                  </a:lnTo>
                  <a:lnTo>
                    <a:pt x="1886" y="231"/>
                  </a:lnTo>
                  <a:lnTo>
                    <a:pt x="1871" y="210"/>
                  </a:lnTo>
                  <a:lnTo>
                    <a:pt x="1855" y="191"/>
                  </a:lnTo>
                  <a:lnTo>
                    <a:pt x="1839" y="172"/>
                  </a:lnTo>
                  <a:lnTo>
                    <a:pt x="1820" y="153"/>
                  </a:lnTo>
                  <a:lnTo>
                    <a:pt x="1802" y="136"/>
                  </a:lnTo>
                  <a:lnTo>
                    <a:pt x="1783" y="120"/>
                  </a:lnTo>
                  <a:lnTo>
                    <a:pt x="1764" y="105"/>
                  </a:lnTo>
                  <a:lnTo>
                    <a:pt x="1744" y="91"/>
                  </a:lnTo>
                  <a:lnTo>
                    <a:pt x="1723" y="77"/>
                  </a:lnTo>
                  <a:lnTo>
                    <a:pt x="1701" y="65"/>
                  </a:lnTo>
                  <a:lnTo>
                    <a:pt x="1679" y="54"/>
                  </a:lnTo>
                  <a:lnTo>
                    <a:pt x="1657" y="44"/>
                  </a:lnTo>
                  <a:lnTo>
                    <a:pt x="1634" y="35"/>
                  </a:lnTo>
                  <a:lnTo>
                    <a:pt x="1611" y="27"/>
                  </a:lnTo>
                  <a:lnTo>
                    <a:pt x="1588" y="19"/>
                  </a:lnTo>
                  <a:lnTo>
                    <a:pt x="1564" y="13"/>
                  </a:lnTo>
                  <a:lnTo>
                    <a:pt x="1540" y="8"/>
                  </a:lnTo>
                  <a:lnTo>
                    <a:pt x="1516" y="5"/>
                  </a:lnTo>
                  <a:lnTo>
                    <a:pt x="1493" y="2"/>
                  </a:lnTo>
                  <a:lnTo>
                    <a:pt x="1469" y="0"/>
                  </a:lnTo>
                  <a:lnTo>
                    <a:pt x="1445" y="0"/>
                  </a:lnTo>
                  <a:lnTo>
                    <a:pt x="1420" y="0"/>
                  </a:lnTo>
                  <a:lnTo>
                    <a:pt x="1396" y="1"/>
                  </a:lnTo>
                  <a:lnTo>
                    <a:pt x="1373" y="4"/>
                  </a:lnTo>
                  <a:lnTo>
                    <a:pt x="1349" y="8"/>
                  </a:lnTo>
                  <a:lnTo>
                    <a:pt x="1326" y="13"/>
                  </a:lnTo>
                  <a:lnTo>
                    <a:pt x="1303" y="18"/>
                  </a:lnTo>
                  <a:lnTo>
                    <a:pt x="1279" y="27"/>
                  </a:lnTo>
                  <a:lnTo>
                    <a:pt x="1257" y="35"/>
                  </a:lnTo>
                  <a:lnTo>
                    <a:pt x="1235" y="44"/>
                  </a:lnTo>
                  <a:lnTo>
                    <a:pt x="1214" y="54"/>
                  </a:lnTo>
                  <a:lnTo>
                    <a:pt x="1193" y="66"/>
                  </a:lnTo>
                  <a:lnTo>
                    <a:pt x="1173" y="79"/>
                  </a:lnTo>
                  <a:lnTo>
                    <a:pt x="1152" y="92"/>
                  </a:lnTo>
                  <a:lnTo>
                    <a:pt x="1133" y="107"/>
                  </a:lnTo>
                  <a:lnTo>
                    <a:pt x="1115" y="124"/>
                  </a:lnTo>
                  <a:lnTo>
                    <a:pt x="1097" y="141"/>
                  </a:lnTo>
                  <a:lnTo>
                    <a:pt x="1080" y="160"/>
                  </a:lnTo>
                  <a:lnTo>
                    <a:pt x="1064" y="180"/>
                  </a:lnTo>
                  <a:lnTo>
                    <a:pt x="1049" y="201"/>
                  </a:lnTo>
                  <a:lnTo>
                    <a:pt x="1035" y="223"/>
                  </a:lnTo>
                  <a:lnTo>
                    <a:pt x="1021" y="246"/>
                  </a:lnTo>
                  <a:lnTo>
                    <a:pt x="1009" y="271"/>
                  </a:lnTo>
                  <a:lnTo>
                    <a:pt x="998" y="298"/>
                  </a:lnTo>
                  <a:lnTo>
                    <a:pt x="988" y="325"/>
                  </a:lnTo>
                  <a:lnTo>
                    <a:pt x="979" y="353"/>
                  </a:lnTo>
                  <a:lnTo>
                    <a:pt x="971" y="382"/>
                  </a:lnTo>
                  <a:lnTo>
                    <a:pt x="965" y="413"/>
                  </a:lnTo>
                  <a:lnTo>
                    <a:pt x="960" y="446"/>
                  </a:lnTo>
                  <a:lnTo>
                    <a:pt x="956" y="479"/>
                  </a:lnTo>
                  <a:lnTo>
                    <a:pt x="954" y="513"/>
                  </a:lnTo>
                  <a:lnTo>
                    <a:pt x="953" y="549"/>
                  </a:lnTo>
                  <a:lnTo>
                    <a:pt x="953" y="549"/>
                  </a:lnTo>
                  <a:lnTo>
                    <a:pt x="954" y="576"/>
                  </a:lnTo>
                  <a:lnTo>
                    <a:pt x="958" y="602"/>
                  </a:lnTo>
                  <a:lnTo>
                    <a:pt x="963" y="628"/>
                  </a:lnTo>
                  <a:lnTo>
                    <a:pt x="970" y="653"/>
                  </a:lnTo>
                  <a:lnTo>
                    <a:pt x="979" y="678"/>
                  </a:lnTo>
                  <a:lnTo>
                    <a:pt x="989" y="703"/>
                  </a:lnTo>
                  <a:lnTo>
                    <a:pt x="1000" y="727"/>
                  </a:lnTo>
                  <a:lnTo>
                    <a:pt x="1012" y="751"/>
                  </a:lnTo>
                  <a:lnTo>
                    <a:pt x="1025" y="774"/>
                  </a:lnTo>
                  <a:lnTo>
                    <a:pt x="1040" y="797"/>
                  </a:lnTo>
                  <a:lnTo>
                    <a:pt x="1068" y="843"/>
                  </a:lnTo>
                  <a:lnTo>
                    <a:pt x="1096" y="887"/>
                  </a:lnTo>
                  <a:lnTo>
                    <a:pt x="1122" y="930"/>
                  </a:lnTo>
                  <a:lnTo>
                    <a:pt x="1134" y="952"/>
                  </a:lnTo>
                  <a:lnTo>
                    <a:pt x="1145" y="974"/>
                  </a:lnTo>
                  <a:lnTo>
                    <a:pt x="1155" y="995"/>
                  </a:lnTo>
                  <a:lnTo>
                    <a:pt x="1164" y="1015"/>
                  </a:lnTo>
                  <a:lnTo>
                    <a:pt x="1171" y="1036"/>
                  </a:lnTo>
                  <a:lnTo>
                    <a:pt x="1176" y="1057"/>
                  </a:lnTo>
                  <a:lnTo>
                    <a:pt x="1179" y="1077"/>
                  </a:lnTo>
                  <a:lnTo>
                    <a:pt x="1180" y="1098"/>
                  </a:lnTo>
                  <a:lnTo>
                    <a:pt x="1179" y="1108"/>
                  </a:lnTo>
                  <a:lnTo>
                    <a:pt x="1178" y="1119"/>
                  </a:lnTo>
                  <a:lnTo>
                    <a:pt x="1176" y="1129"/>
                  </a:lnTo>
                  <a:lnTo>
                    <a:pt x="1174" y="1139"/>
                  </a:lnTo>
                  <a:lnTo>
                    <a:pt x="1171" y="1149"/>
                  </a:lnTo>
                  <a:lnTo>
                    <a:pt x="1166" y="1159"/>
                  </a:lnTo>
                  <a:lnTo>
                    <a:pt x="1161" y="1169"/>
                  </a:lnTo>
                  <a:lnTo>
                    <a:pt x="1155" y="1179"/>
                  </a:lnTo>
                  <a:lnTo>
                    <a:pt x="1149" y="1189"/>
                  </a:lnTo>
                  <a:lnTo>
                    <a:pt x="1142" y="1200"/>
                  </a:lnTo>
                  <a:lnTo>
                    <a:pt x="1134" y="1210"/>
                  </a:lnTo>
                  <a:lnTo>
                    <a:pt x="1125" y="1220"/>
                  </a:lnTo>
                  <a:lnTo>
                    <a:pt x="1115" y="1231"/>
                  </a:lnTo>
                  <a:lnTo>
                    <a:pt x="1104" y="1241"/>
                  </a:lnTo>
                  <a:lnTo>
                    <a:pt x="1093" y="1251"/>
                  </a:lnTo>
                  <a:lnTo>
                    <a:pt x="1080" y="1262"/>
                  </a:lnTo>
                  <a:lnTo>
                    <a:pt x="1080" y="1262"/>
                  </a:lnTo>
                  <a:lnTo>
                    <a:pt x="1063" y="1273"/>
                  </a:lnTo>
                  <a:lnTo>
                    <a:pt x="1044" y="1284"/>
                  </a:lnTo>
                  <a:lnTo>
                    <a:pt x="1022" y="1293"/>
                  </a:lnTo>
                  <a:lnTo>
                    <a:pt x="998" y="1302"/>
                  </a:lnTo>
                  <a:lnTo>
                    <a:pt x="973" y="1310"/>
                  </a:lnTo>
                  <a:lnTo>
                    <a:pt x="946" y="1317"/>
                  </a:lnTo>
                  <a:lnTo>
                    <a:pt x="917" y="1323"/>
                  </a:lnTo>
                  <a:lnTo>
                    <a:pt x="886" y="1329"/>
                  </a:lnTo>
                  <a:lnTo>
                    <a:pt x="854" y="1333"/>
                  </a:lnTo>
                  <a:lnTo>
                    <a:pt x="822" y="1337"/>
                  </a:lnTo>
                  <a:lnTo>
                    <a:pt x="788" y="1341"/>
                  </a:lnTo>
                  <a:lnTo>
                    <a:pt x="752" y="1343"/>
                  </a:lnTo>
                  <a:lnTo>
                    <a:pt x="680" y="1347"/>
                  </a:lnTo>
                  <a:lnTo>
                    <a:pt x="604" y="1349"/>
                  </a:lnTo>
                  <a:lnTo>
                    <a:pt x="529" y="1349"/>
                  </a:lnTo>
                  <a:lnTo>
                    <a:pt x="453" y="1348"/>
                  </a:lnTo>
                  <a:lnTo>
                    <a:pt x="379" y="1346"/>
                  </a:lnTo>
                  <a:lnTo>
                    <a:pt x="306" y="1343"/>
                  </a:lnTo>
                  <a:lnTo>
                    <a:pt x="172" y="1335"/>
                  </a:lnTo>
                  <a:lnTo>
                    <a:pt x="60" y="1329"/>
                  </a:lnTo>
                  <a:lnTo>
                    <a:pt x="60" y="1329"/>
                  </a:lnTo>
                  <a:lnTo>
                    <a:pt x="59" y="1432"/>
                  </a:lnTo>
                  <a:lnTo>
                    <a:pt x="57" y="1574"/>
                  </a:lnTo>
                  <a:lnTo>
                    <a:pt x="56" y="1740"/>
                  </a:lnTo>
                  <a:lnTo>
                    <a:pt x="57" y="1918"/>
                  </a:lnTo>
                  <a:lnTo>
                    <a:pt x="58" y="2004"/>
                  </a:lnTo>
                  <a:lnTo>
                    <a:pt x="60" y="2089"/>
                  </a:lnTo>
                  <a:lnTo>
                    <a:pt x="63" y="2169"/>
                  </a:lnTo>
                  <a:lnTo>
                    <a:pt x="66" y="2241"/>
                  </a:lnTo>
                  <a:lnTo>
                    <a:pt x="71" y="2306"/>
                  </a:lnTo>
                  <a:lnTo>
                    <a:pt x="74" y="2334"/>
                  </a:lnTo>
                  <a:lnTo>
                    <a:pt x="77" y="2360"/>
                  </a:lnTo>
                  <a:lnTo>
                    <a:pt x="80" y="2382"/>
                  </a:lnTo>
                  <a:lnTo>
                    <a:pt x="84" y="2401"/>
                  </a:lnTo>
                  <a:lnTo>
                    <a:pt x="88" y="2417"/>
                  </a:lnTo>
                  <a:lnTo>
                    <a:pt x="92" y="2429"/>
                  </a:lnTo>
                  <a:lnTo>
                    <a:pt x="92" y="2429"/>
                  </a:lnTo>
                  <a:lnTo>
                    <a:pt x="101" y="2445"/>
                  </a:lnTo>
                  <a:lnTo>
                    <a:pt x="106" y="2451"/>
                  </a:lnTo>
                  <a:lnTo>
                    <a:pt x="111" y="2457"/>
                  </a:lnTo>
                  <a:lnTo>
                    <a:pt x="116" y="2462"/>
                  </a:lnTo>
                  <a:lnTo>
                    <a:pt x="121" y="2467"/>
                  </a:lnTo>
                  <a:lnTo>
                    <a:pt x="126" y="2471"/>
                  </a:lnTo>
                  <a:lnTo>
                    <a:pt x="132" y="2474"/>
                  </a:lnTo>
                  <a:lnTo>
                    <a:pt x="138" y="2477"/>
                  </a:lnTo>
                  <a:lnTo>
                    <a:pt x="144" y="2479"/>
                  </a:lnTo>
                  <a:lnTo>
                    <a:pt x="157" y="2482"/>
                  </a:lnTo>
                  <a:lnTo>
                    <a:pt x="171" y="2483"/>
                  </a:lnTo>
                  <a:lnTo>
                    <a:pt x="185" y="2482"/>
                  </a:lnTo>
                  <a:lnTo>
                    <a:pt x="201" y="2479"/>
                  </a:lnTo>
                  <a:lnTo>
                    <a:pt x="217" y="2475"/>
                  </a:lnTo>
                  <a:lnTo>
                    <a:pt x="235" y="2469"/>
                  </a:lnTo>
                  <a:lnTo>
                    <a:pt x="253" y="2462"/>
                  </a:lnTo>
                  <a:lnTo>
                    <a:pt x="271" y="2454"/>
                  </a:lnTo>
                  <a:lnTo>
                    <a:pt x="290" y="2445"/>
                  </a:lnTo>
                  <a:lnTo>
                    <a:pt x="330" y="2424"/>
                  </a:lnTo>
                  <a:lnTo>
                    <a:pt x="418" y="2378"/>
                  </a:lnTo>
                  <a:lnTo>
                    <a:pt x="463" y="2355"/>
                  </a:lnTo>
                  <a:lnTo>
                    <a:pt x="487" y="2344"/>
                  </a:lnTo>
                  <a:lnTo>
                    <a:pt x="512" y="2334"/>
                  </a:lnTo>
                  <a:lnTo>
                    <a:pt x="536" y="2324"/>
                  </a:lnTo>
                  <a:lnTo>
                    <a:pt x="560" y="2316"/>
                  </a:lnTo>
                  <a:lnTo>
                    <a:pt x="585" y="2308"/>
                  </a:lnTo>
                  <a:lnTo>
                    <a:pt x="610" y="2301"/>
                  </a:lnTo>
                  <a:lnTo>
                    <a:pt x="636" y="2295"/>
                  </a:lnTo>
                  <a:lnTo>
                    <a:pt x="661" y="2291"/>
                  </a:lnTo>
                  <a:lnTo>
                    <a:pt x="686" y="2289"/>
                  </a:lnTo>
                  <a:lnTo>
                    <a:pt x="712" y="2289"/>
                  </a:lnTo>
                  <a:lnTo>
                    <a:pt x="712" y="2289"/>
                  </a:lnTo>
                  <a:lnTo>
                    <a:pt x="740" y="2290"/>
                  </a:lnTo>
                  <a:lnTo>
                    <a:pt x="769" y="2292"/>
                  </a:lnTo>
                  <a:lnTo>
                    <a:pt x="795" y="2296"/>
                  </a:lnTo>
                  <a:lnTo>
                    <a:pt x="821" y="2302"/>
                  </a:lnTo>
                  <a:lnTo>
                    <a:pt x="846" y="2309"/>
                  </a:lnTo>
                  <a:lnTo>
                    <a:pt x="869" y="2316"/>
                  </a:lnTo>
                  <a:lnTo>
                    <a:pt x="892" y="2325"/>
                  </a:lnTo>
                  <a:lnTo>
                    <a:pt x="915" y="2334"/>
                  </a:lnTo>
                  <a:lnTo>
                    <a:pt x="935" y="2345"/>
                  </a:lnTo>
                  <a:lnTo>
                    <a:pt x="955" y="2357"/>
                  </a:lnTo>
                  <a:lnTo>
                    <a:pt x="974" y="2370"/>
                  </a:lnTo>
                  <a:lnTo>
                    <a:pt x="992" y="2383"/>
                  </a:lnTo>
                  <a:lnTo>
                    <a:pt x="1009" y="2398"/>
                  </a:lnTo>
                  <a:lnTo>
                    <a:pt x="1025" y="2413"/>
                  </a:lnTo>
                  <a:lnTo>
                    <a:pt x="1041" y="2429"/>
                  </a:lnTo>
                  <a:lnTo>
                    <a:pt x="1055" y="2447"/>
                  </a:lnTo>
                  <a:lnTo>
                    <a:pt x="1068" y="2464"/>
                  </a:lnTo>
                  <a:lnTo>
                    <a:pt x="1080" y="2482"/>
                  </a:lnTo>
                  <a:lnTo>
                    <a:pt x="1092" y="2501"/>
                  </a:lnTo>
                  <a:lnTo>
                    <a:pt x="1102" y="2521"/>
                  </a:lnTo>
                  <a:lnTo>
                    <a:pt x="1112" y="2541"/>
                  </a:lnTo>
                  <a:lnTo>
                    <a:pt x="1120" y="2561"/>
                  </a:lnTo>
                  <a:lnTo>
                    <a:pt x="1128" y="2583"/>
                  </a:lnTo>
                  <a:lnTo>
                    <a:pt x="1135" y="2604"/>
                  </a:lnTo>
                  <a:lnTo>
                    <a:pt x="1141" y="2626"/>
                  </a:lnTo>
                  <a:lnTo>
                    <a:pt x="1146" y="2647"/>
                  </a:lnTo>
                  <a:lnTo>
                    <a:pt x="1150" y="2670"/>
                  </a:lnTo>
                  <a:lnTo>
                    <a:pt x="1153" y="2692"/>
                  </a:lnTo>
                  <a:lnTo>
                    <a:pt x="1156" y="2716"/>
                  </a:lnTo>
                  <a:lnTo>
                    <a:pt x="1157" y="2738"/>
                  </a:lnTo>
                  <a:lnTo>
                    <a:pt x="1158" y="2761"/>
                  </a:lnTo>
                  <a:lnTo>
                    <a:pt x="1158" y="2784"/>
                  </a:lnTo>
                  <a:lnTo>
                    <a:pt x="1157" y="2807"/>
                  </a:lnTo>
                  <a:lnTo>
                    <a:pt x="1155" y="2830"/>
                  </a:lnTo>
                  <a:lnTo>
                    <a:pt x="1152" y="2853"/>
                  </a:lnTo>
                  <a:lnTo>
                    <a:pt x="1149" y="2876"/>
                  </a:lnTo>
                  <a:lnTo>
                    <a:pt x="1144" y="2899"/>
                  </a:lnTo>
                  <a:lnTo>
                    <a:pt x="1139" y="2921"/>
                  </a:lnTo>
                  <a:lnTo>
                    <a:pt x="1133" y="2943"/>
                  </a:lnTo>
                  <a:lnTo>
                    <a:pt x="1126" y="2965"/>
                  </a:lnTo>
                  <a:lnTo>
                    <a:pt x="1119" y="2987"/>
                  </a:lnTo>
                  <a:lnTo>
                    <a:pt x="1110" y="3008"/>
                  </a:lnTo>
                  <a:lnTo>
                    <a:pt x="1101" y="3029"/>
                  </a:lnTo>
                  <a:lnTo>
                    <a:pt x="1091" y="3049"/>
                  </a:lnTo>
                  <a:lnTo>
                    <a:pt x="1080" y="3069"/>
                  </a:lnTo>
                  <a:lnTo>
                    <a:pt x="1068" y="3088"/>
                  </a:lnTo>
                  <a:lnTo>
                    <a:pt x="1056" y="3108"/>
                  </a:lnTo>
                  <a:lnTo>
                    <a:pt x="1043" y="3126"/>
                  </a:lnTo>
                  <a:lnTo>
                    <a:pt x="1028" y="3143"/>
                  </a:lnTo>
                  <a:lnTo>
                    <a:pt x="1013" y="3160"/>
                  </a:lnTo>
                  <a:lnTo>
                    <a:pt x="998" y="3176"/>
                  </a:lnTo>
                  <a:lnTo>
                    <a:pt x="981" y="3191"/>
                  </a:lnTo>
                  <a:lnTo>
                    <a:pt x="964" y="3205"/>
                  </a:lnTo>
                  <a:lnTo>
                    <a:pt x="947" y="3218"/>
                  </a:lnTo>
                  <a:lnTo>
                    <a:pt x="928" y="3231"/>
                  </a:lnTo>
                  <a:lnTo>
                    <a:pt x="909" y="3243"/>
                  </a:lnTo>
                  <a:lnTo>
                    <a:pt x="888" y="3253"/>
                  </a:lnTo>
                  <a:lnTo>
                    <a:pt x="867" y="3263"/>
                  </a:lnTo>
                  <a:lnTo>
                    <a:pt x="846" y="3271"/>
                  </a:lnTo>
                  <a:lnTo>
                    <a:pt x="824" y="3278"/>
                  </a:lnTo>
                  <a:lnTo>
                    <a:pt x="801" y="3284"/>
                  </a:lnTo>
                  <a:lnTo>
                    <a:pt x="777" y="3289"/>
                  </a:lnTo>
                  <a:lnTo>
                    <a:pt x="752" y="3292"/>
                  </a:lnTo>
                  <a:lnTo>
                    <a:pt x="727" y="3294"/>
                  </a:lnTo>
                  <a:lnTo>
                    <a:pt x="727" y="3294"/>
                  </a:lnTo>
                  <a:lnTo>
                    <a:pt x="697" y="3296"/>
                  </a:lnTo>
                  <a:lnTo>
                    <a:pt x="668" y="3295"/>
                  </a:lnTo>
                  <a:lnTo>
                    <a:pt x="640" y="3293"/>
                  </a:lnTo>
                  <a:lnTo>
                    <a:pt x="613" y="3290"/>
                  </a:lnTo>
                  <a:lnTo>
                    <a:pt x="587" y="3286"/>
                  </a:lnTo>
                  <a:lnTo>
                    <a:pt x="563" y="3281"/>
                  </a:lnTo>
                  <a:lnTo>
                    <a:pt x="540" y="3275"/>
                  </a:lnTo>
                  <a:lnTo>
                    <a:pt x="518" y="3268"/>
                  </a:lnTo>
                  <a:lnTo>
                    <a:pt x="496" y="3260"/>
                  </a:lnTo>
                  <a:lnTo>
                    <a:pt x="475" y="3251"/>
                  </a:lnTo>
                  <a:lnTo>
                    <a:pt x="456" y="3242"/>
                  </a:lnTo>
                  <a:lnTo>
                    <a:pt x="437" y="3231"/>
                  </a:lnTo>
                  <a:lnTo>
                    <a:pt x="419" y="3221"/>
                  </a:lnTo>
                  <a:lnTo>
                    <a:pt x="402" y="3211"/>
                  </a:lnTo>
                  <a:lnTo>
                    <a:pt x="370" y="3189"/>
                  </a:lnTo>
                  <a:lnTo>
                    <a:pt x="339" y="3167"/>
                  </a:lnTo>
                  <a:lnTo>
                    <a:pt x="310" y="3145"/>
                  </a:lnTo>
                  <a:lnTo>
                    <a:pt x="283" y="3125"/>
                  </a:lnTo>
                  <a:lnTo>
                    <a:pt x="257" y="3106"/>
                  </a:lnTo>
                  <a:lnTo>
                    <a:pt x="244" y="3096"/>
                  </a:lnTo>
                  <a:lnTo>
                    <a:pt x="231" y="3089"/>
                  </a:lnTo>
                  <a:lnTo>
                    <a:pt x="217" y="3082"/>
                  </a:lnTo>
                  <a:lnTo>
                    <a:pt x="205" y="3076"/>
                  </a:lnTo>
                  <a:lnTo>
                    <a:pt x="192" y="3071"/>
                  </a:lnTo>
                  <a:lnTo>
                    <a:pt x="179" y="3067"/>
                  </a:lnTo>
                  <a:lnTo>
                    <a:pt x="166" y="3064"/>
                  </a:lnTo>
                  <a:lnTo>
                    <a:pt x="152" y="3062"/>
                  </a:lnTo>
                  <a:lnTo>
                    <a:pt x="152" y="3062"/>
                  </a:lnTo>
                  <a:lnTo>
                    <a:pt x="145" y="3062"/>
                  </a:lnTo>
                  <a:lnTo>
                    <a:pt x="138" y="3063"/>
                  </a:lnTo>
                  <a:lnTo>
                    <a:pt x="131" y="3065"/>
                  </a:lnTo>
                  <a:lnTo>
                    <a:pt x="124" y="3067"/>
                  </a:lnTo>
                  <a:lnTo>
                    <a:pt x="118" y="3070"/>
                  </a:lnTo>
                  <a:lnTo>
                    <a:pt x="111" y="3074"/>
                  </a:lnTo>
                  <a:lnTo>
                    <a:pt x="105" y="3079"/>
                  </a:lnTo>
                  <a:lnTo>
                    <a:pt x="99" y="3085"/>
                  </a:lnTo>
                  <a:lnTo>
                    <a:pt x="93" y="3091"/>
                  </a:lnTo>
                  <a:lnTo>
                    <a:pt x="87" y="3098"/>
                  </a:lnTo>
                  <a:lnTo>
                    <a:pt x="77" y="3115"/>
                  </a:lnTo>
                  <a:lnTo>
                    <a:pt x="68" y="3134"/>
                  </a:lnTo>
                  <a:lnTo>
                    <a:pt x="59" y="3155"/>
                  </a:lnTo>
                  <a:lnTo>
                    <a:pt x="51" y="3179"/>
                  </a:lnTo>
                  <a:lnTo>
                    <a:pt x="44" y="3206"/>
                  </a:lnTo>
                  <a:lnTo>
                    <a:pt x="37" y="3235"/>
                  </a:lnTo>
                  <a:lnTo>
                    <a:pt x="31" y="3267"/>
                  </a:lnTo>
                  <a:lnTo>
                    <a:pt x="25" y="3300"/>
                  </a:lnTo>
                  <a:lnTo>
                    <a:pt x="21" y="3335"/>
                  </a:lnTo>
                  <a:lnTo>
                    <a:pt x="16" y="3373"/>
                  </a:lnTo>
                  <a:lnTo>
                    <a:pt x="13" y="3412"/>
                  </a:lnTo>
                  <a:lnTo>
                    <a:pt x="13" y="3412"/>
                  </a:lnTo>
                  <a:close/>
                </a:path>
              </a:pathLst>
            </a:custGeom>
            <a:solidFill>
              <a:schemeClr val="accent1"/>
            </a:solidFill>
            <a:ln w="9525">
              <a:solidFill>
                <a:schemeClr val="bg1"/>
              </a:solidFill>
              <a:round/>
            </a:ln>
          </p:spPr>
          <p:txBody>
            <a:bodyPr anchor="ctr"/>
            <a:lstStyle/>
            <a:p>
              <a:pPr algn="ctr"/>
              <a:endParaRPr/>
            </a:p>
          </p:txBody>
        </p:sp>
        <p:sp>
          <p:nvSpPr>
            <p:cNvPr id="75" name="Freeform: Shape 35"/>
            <p:cNvSpPr/>
            <p:nvPr/>
          </p:nvSpPr>
          <p:spPr bwMode="auto">
            <a:xfrm>
              <a:off x="4636877" y="3395587"/>
              <a:ext cx="821486" cy="1510475"/>
            </a:xfrm>
            <a:custGeom>
              <a:avLst/>
              <a:gdLst>
                <a:gd name="T0" fmla="*/ 624 w 2944"/>
                <a:gd name="T1" fmla="*/ 4028 h 5417"/>
                <a:gd name="T2" fmla="*/ 1174 w 2944"/>
                <a:gd name="T3" fmla="*/ 4062 h 5417"/>
                <a:gd name="T4" fmla="*/ 1279 w 2944"/>
                <a:gd name="T5" fmla="*/ 4123 h 5417"/>
                <a:gd name="T6" fmla="*/ 1275 w 2944"/>
                <a:gd name="T7" fmla="*/ 4252 h 5417"/>
                <a:gd name="T8" fmla="*/ 1083 w 2944"/>
                <a:gd name="T9" fmla="*/ 4663 h 5417"/>
                <a:gd name="T10" fmla="*/ 1039 w 2944"/>
                <a:gd name="T11" fmla="*/ 4963 h 5417"/>
                <a:gd name="T12" fmla="*/ 1114 w 2944"/>
                <a:gd name="T13" fmla="*/ 5218 h 5417"/>
                <a:gd name="T14" fmla="*/ 1308 w 2944"/>
                <a:gd name="T15" fmla="*/ 5380 h 5417"/>
                <a:gd name="T16" fmla="*/ 1560 w 2944"/>
                <a:gd name="T17" fmla="*/ 5414 h 5417"/>
                <a:gd name="T18" fmla="*/ 1809 w 2944"/>
                <a:gd name="T19" fmla="*/ 5335 h 5417"/>
                <a:gd name="T20" fmla="*/ 1998 w 2944"/>
                <a:gd name="T21" fmla="*/ 5153 h 5417"/>
                <a:gd name="T22" fmla="*/ 2067 w 2944"/>
                <a:gd name="T23" fmla="*/ 4886 h 5417"/>
                <a:gd name="T24" fmla="*/ 1970 w 2944"/>
                <a:gd name="T25" fmla="*/ 4576 h 5417"/>
                <a:gd name="T26" fmla="*/ 1826 w 2944"/>
                <a:gd name="T27" fmla="*/ 4203 h 5417"/>
                <a:gd name="T28" fmla="*/ 1868 w 2944"/>
                <a:gd name="T29" fmla="*/ 4088 h 5417"/>
                <a:gd name="T30" fmla="*/ 2003 w 2944"/>
                <a:gd name="T31" fmla="*/ 4036 h 5417"/>
                <a:gd name="T32" fmla="*/ 2924 w 2944"/>
                <a:gd name="T33" fmla="*/ 3924 h 5417"/>
                <a:gd name="T34" fmla="*/ 2904 w 2944"/>
                <a:gd name="T35" fmla="*/ 2943 h 5417"/>
                <a:gd name="T36" fmla="*/ 2852 w 2944"/>
                <a:gd name="T37" fmla="*/ 2849 h 5417"/>
                <a:gd name="T38" fmla="*/ 2693 w 2944"/>
                <a:gd name="T39" fmla="*/ 2878 h 5417"/>
                <a:gd name="T40" fmla="*/ 2323 w 2944"/>
                <a:gd name="T41" fmla="*/ 3032 h 5417"/>
                <a:gd name="T42" fmla="*/ 2069 w 2944"/>
                <a:gd name="T43" fmla="*/ 2989 h 5417"/>
                <a:gd name="T44" fmla="*/ 1892 w 2944"/>
                <a:gd name="T45" fmla="*/ 2822 h 5417"/>
                <a:gd name="T46" fmla="*/ 1826 w 2944"/>
                <a:gd name="T47" fmla="*/ 2585 h 5417"/>
                <a:gd name="T48" fmla="*/ 1865 w 2944"/>
                <a:gd name="T49" fmla="*/ 2336 h 5417"/>
                <a:gd name="T50" fmla="*/ 2002 w 2944"/>
                <a:gd name="T51" fmla="*/ 2133 h 5417"/>
                <a:gd name="T52" fmla="*/ 2232 w 2944"/>
                <a:gd name="T53" fmla="*/ 2031 h 5417"/>
                <a:gd name="T54" fmla="*/ 2488 w 2944"/>
                <a:gd name="T55" fmla="*/ 2063 h 5417"/>
                <a:gd name="T56" fmla="*/ 2740 w 2944"/>
                <a:gd name="T57" fmla="*/ 2227 h 5417"/>
                <a:gd name="T58" fmla="*/ 2855 w 2944"/>
                <a:gd name="T59" fmla="*/ 2256 h 5417"/>
                <a:gd name="T60" fmla="*/ 2923 w 2944"/>
                <a:gd name="T61" fmla="*/ 2116 h 5417"/>
                <a:gd name="T62" fmla="*/ 2934 w 2944"/>
                <a:gd name="T63" fmla="*/ 1470 h 5417"/>
                <a:gd name="T64" fmla="*/ 2067 w 2944"/>
                <a:gd name="T65" fmla="*/ 1095 h 5417"/>
                <a:gd name="T66" fmla="*/ 1782 w 2944"/>
                <a:gd name="T67" fmla="*/ 1051 h 5417"/>
                <a:gd name="T68" fmla="*/ 1722 w 2944"/>
                <a:gd name="T69" fmla="*/ 973 h 5417"/>
                <a:gd name="T70" fmla="*/ 1793 w 2944"/>
                <a:gd name="T71" fmla="*/ 741 h 5417"/>
                <a:gd name="T72" fmla="*/ 1914 w 2944"/>
                <a:gd name="T73" fmla="*/ 420 h 5417"/>
                <a:gd name="T74" fmla="*/ 1863 w 2944"/>
                <a:gd name="T75" fmla="*/ 196 h 5417"/>
                <a:gd name="T76" fmla="*/ 1704 w 2944"/>
                <a:gd name="T77" fmla="*/ 48 h 5417"/>
                <a:gd name="T78" fmla="*/ 1486 w 2944"/>
                <a:gd name="T79" fmla="*/ 0 h 5417"/>
                <a:gd name="T80" fmla="*/ 1263 w 2944"/>
                <a:gd name="T81" fmla="*/ 44 h 5417"/>
                <a:gd name="T82" fmla="*/ 1086 w 2944"/>
                <a:gd name="T83" fmla="*/ 175 h 5417"/>
                <a:gd name="T84" fmla="*/ 1006 w 2944"/>
                <a:gd name="T85" fmla="*/ 386 h 5417"/>
                <a:gd name="T86" fmla="*/ 1050 w 2944"/>
                <a:gd name="T87" fmla="*/ 624 h 5417"/>
                <a:gd name="T88" fmla="*/ 1211 w 2944"/>
                <a:gd name="T89" fmla="*/ 866 h 5417"/>
                <a:gd name="T90" fmla="*/ 1233 w 2944"/>
                <a:gd name="T91" fmla="*/ 995 h 5417"/>
                <a:gd name="T92" fmla="*/ 1135 w 2944"/>
                <a:gd name="T93" fmla="*/ 1082 h 5417"/>
                <a:gd name="T94" fmla="*/ 761 w 2944"/>
                <a:gd name="T95" fmla="*/ 1137 h 5417"/>
                <a:gd name="T96" fmla="*/ 0 w 2944"/>
                <a:gd name="T97" fmla="*/ 1573 h 5417"/>
                <a:gd name="T98" fmla="*/ 41 w 2944"/>
                <a:gd name="T99" fmla="*/ 2149 h 5417"/>
                <a:gd name="T100" fmla="*/ 117 w 2944"/>
                <a:gd name="T101" fmla="*/ 2260 h 5417"/>
                <a:gd name="T102" fmla="*/ 239 w 2944"/>
                <a:gd name="T103" fmla="*/ 2218 h 5417"/>
                <a:gd name="T104" fmla="*/ 500 w 2944"/>
                <a:gd name="T105" fmla="*/ 2056 h 5417"/>
                <a:gd name="T106" fmla="*/ 760 w 2944"/>
                <a:gd name="T107" fmla="*/ 2035 h 5417"/>
                <a:gd name="T108" fmla="*/ 981 w 2944"/>
                <a:gd name="T109" fmla="*/ 2149 h 5417"/>
                <a:gd name="T110" fmla="*/ 1109 w 2944"/>
                <a:gd name="T111" fmla="*/ 2361 h 5417"/>
                <a:gd name="T112" fmla="*/ 1137 w 2944"/>
                <a:gd name="T113" fmla="*/ 2611 h 5417"/>
                <a:gd name="T114" fmla="*/ 1060 w 2944"/>
                <a:gd name="T115" fmla="*/ 2844 h 5417"/>
                <a:gd name="T116" fmla="*/ 872 w 2944"/>
                <a:gd name="T117" fmla="*/ 3001 h 5417"/>
                <a:gd name="T118" fmla="*/ 617 w 2944"/>
                <a:gd name="T119" fmla="*/ 3028 h 5417"/>
                <a:gd name="T120" fmla="*/ 252 w 2944"/>
                <a:gd name="T121" fmla="*/ 2870 h 5417"/>
                <a:gd name="T122" fmla="*/ 108 w 2944"/>
                <a:gd name="T123" fmla="*/ 2853 h 5417"/>
                <a:gd name="T124" fmla="*/ 61 w 2944"/>
                <a:gd name="T125" fmla="*/ 2949 h 5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944" h="5417">
                  <a:moveTo>
                    <a:pt x="40" y="3314"/>
                  </a:moveTo>
                  <a:lnTo>
                    <a:pt x="40" y="3314"/>
                  </a:lnTo>
                  <a:lnTo>
                    <a:pt x="38" y="3481"/>
                  </a:lnTo>
                  <a:lnTo>
                    <a:pt x="38" y="3661"/>
                  </a:lnTo>
                  <a:lnTo>
                    <a:pt x="40" y="3852"/>
                  </a:lnTo>
                  <a:lnTo>
                    <a:pt x="43" y="4045"/>
                  </a:lnTo>
                  <a:lnTo>
                    <a:pt x="43" y="4045"/>
                  </a:lnTo>
                  <a:lnTo>
                    <a:pt x="206" y="4039"/>
                  </a:lnTo>
                  <a:lnTo>
                    <a:pt x="374" y="4034"/>
                  </a:lnTo>
                  <a:lnTo>
                    <a:pt x="541" y="4030"/>
                  </a:lnTo>
                  <a:lnTo>
                    <a:pt x="624" y="4028"/>
                  </a:lnTo>
                  <a:lnTo>
                    <a:pt x="703" y="4028"/>
                  </a:lnTo>
                  <a:lnTo>
                    <a:pt x="781" y="4028"/>
                  </a:lnTo>
                  <a:lnTo>
                    <a:pt x="854" y="4029"/>
                  </a:lnTo>
                  <a:lnTo>
                    <a:pt x="925" y="4032"/>
                  </a:lnTo>
                  <a:lnTo>
                    <a:pt x="989" y="4036"/>
                  </a:lnTo>
                  <a:lnTo>
                    <a:pt x="1050" y="4041"/>
                  </a:lnTo>
                  <a:lnTo>
                    <a:pt x="1078" y="4044"/>
                  </a:lnTo>
                  <a:lnTo>
                    <a:pt x="1104" y="4048"/>
                  </a:lnTo>
                  <a:lnTo>
                    <a:pt x="1129" y="4052"/>
                  </a:lnTo>
                  <a:lnTo>
                    <a:pt x="1153" y="4057"/>
                  </a:lnTo>
                  <a:lnTo>
                    <a:pt x="1174" y="4062"/>
                  </a:lnTo>
                  <a:lnTo>
                    <a:pt x="1193" y="4067"/>
                  </a:lnTo>
                  <a:lnTo>
                    <a:pt x="1193" y="4067"/>
                  </a:lnTo>
                  <a:lnTo>
                    <a:pt x="1207" y="4072"/>
                  </a:lnTo>
                  <a:lnTo>
                    <a:pt x="1220" y="4077"/>
                  </a:lnTo>
                  <a:lnTo>
                    <a:pt x="1232" y="4082"/>
                  </a:lnTo>
                  <a:lnTo>
                    <a:pt x="1242" y="4088"/>
                  </a:lnTo>
                  <a:lnTo>
                    <a:pt x="1251" y="4095"/>
                  </a:lnTo>
                  <a:lnTo>
                    <a:pt x="1260" y="4102"/>
                  </a:lnTo>
                  <a:lnTo>
                    <a:pt x="1267" y="4109"/>
                  </a:lnTo>
                  <a:lnTo>
                    <a:pt x="1273" y="4116"/>
                  </a:lnTo>
                  <a:lnTo>
                    <a:pt x="1279" y="4123"/>
                  </a:lnTo>
                  <a:lnTo>
                    <a:pt x="1284" y="4131"/>
                  </a:lnTo>
                  <a:lnTo>
                    <a:pt x="1288" y="4139"/>
                  </a:lnTo>
                  <a:lnTo>
                    <a:pt x="1290" y="4148"/>
                  </a:lnTo>
                  <a:lnTo>
                    <a:pt x="1292" y="4157"/>
                  </a:lnTo>
                  <a:lnTo>
                    <a:pt x="1293" y="4166"/>
                  </a:lnTo>
                  <a:lnTo>
                    <a:pt x="1293" y="4175"/>
                  </a:lnTo>
                  <a:lnTo>
                    <a:pt x="1293" y="4185"/>
                  </a:lnTo>
                  <a:lnTo>
                    <a:pt x="1292" y="4195"/>
                  </a:lnTo>
                  <a:lnTo>
                    <a:pt x="1290" y="4206"/>
                  </a:lnTo>
                  <a:lnTo>
                    <a:pt x="1284" y="4227"/>
                  </a:lnTo>
                  <a:lnTo>
                    <a:pt x="1275" y="4252"/>
                  </a:lnTo>
                  <a:lnTo>
                    <a:pt x="1265" y="4276"/>
                  </a:lnTo>
                  <a:lnTo>
                    <a:pt x="1254" y="4301"/>
                  </a:lnTo>
                  <a:lnTo>
                    <a:pt x="1241" y="4328"/>
                  </a:lnTo>
                  <a:lnTo>
                    <a:pt x="1211" y="4386"/>
                  </a:lnTo>
                  <a:lnTo>
                    <a:pt x="1178" y="4448"/>
                  </a:lnTo>
                  <a:lnTo>
                    <a:pt x="1162" y="4481"/>
                  </a:lnTo>
                  <a:lnTo>
                    <a:pt x="1144" y="4516"/>
                  </a:lnTo>
                  <a:lnTo>
                    <a:pt x="1127" y="4551"/>
                  </a:lnTo>
                  <a:lnTo>
                    <a:pt x="1112" y="4587"/>
                  </a:lnTo>
                  <a:lnTo>
                    <a:pt x="1097" y="4624"/>
                  </a:lnTo>
                  <a:lnTo>
                    <a:pt x="1083" y="4663"/>
                  </a:lnTo>
                  <a:lnTo>
                    <a:pt x="1071" y="4703"/>
                  </a:lnTo>
                  <a:lnTo>
                    <a:pt x="1060" y="4743"/>
                  </a:lnTo>
                  <a:lnTo>
                    <a:pt x="1051" y="4786"/>
                  </a:lnTo>
                  <a:lnTo>
                    <a:pt x="1047" y="4807"/>
                  </a:lnTo>
                  <a:lnTo>
                    <a:pt x="1044" y="4828"/>
                  </a:lnTo>
                  <a:lnTo>
                    <a:pt x="1042" y="4850"/>
                  </a:lnTo>
                  <a:lnTo>
                    <a:pt x="1040" y="4872"/>
                  </a:lnTo>
                  <a:lnTo>
                    <a:pt x="1039" y="4894"/>
                  </a:lnTo>
                  <a:lnTo>
                    <a:pt x="1038" y="4918"/>
                  </a:lnTo>
                  <a:lnTo>
                    <a:pt x="1038" y="4940"/>
                  </a:lnTo>
                  <a:lnTo>
                    <a:pt x="1039" y="4963"/>
                  </a:lnTo>
                  <a:lnTo>
                    <a:pt x="1041" y="4986"/>
                  </a:lnTo>
                  <a:lnTo>
                    <a:pt x="1044" y="5010"/>
                  </a:lnTo>
                  <a:lnTo>
                    <a:pt x="1044" y="5010"/>
                  </a:lnTo>
                  <a:lnTo>
                    <a:pt x="1049" y="5041"/>
                  </a:lnTo>
                  <a:lnTo>
                    <a:pt x="1054" y="5070"/>
                  </a:lnTo>
                  <a:lnTo>
                    <a:pt x="1062" y="5097"/>
                  </a:lnTo>
                  <a:lnTo>
                    <a:pt x="1070" y="5123"/>
                  </a:lnTo>
                  <a:lnTo>
                    <a:pt x="1079" y="5149"/>
                  </a:lnTo>
                  <a:lnTo>
                    <a:pt x="1090" y="5173"/>
                  </a:lnTo>
                  <a:lnTo>
                    <a:pt x="1102" y="5196"/>
                  </a:lnTo>
                  <a:lnTo>
                    <a:pt x="1114" y="5218"/>
                  </a:lnTo>
                  <a:lnTo>
                    <a:pt x="1128" y="5238"/>
                  </a:lnTo>
                  <a:lnTo>
                    <a:pt x="1142" y="5257"/>
                  </a:lnTo>
                  <a:lnTo>
                    <a:pt x="1159" y="5275"/>
                  </a:lnTo>
                  <a:lnTo>
                    <a:pt x="1175" y="5292"/>
                  </a:lnTo>
                  <a:lnTo>
                    <a:pt x="1192" y="5309"/>
                  </a:lnTo>
                  <a:lnTo>
                    <a:pt x="1209" y="5324"/>
                  </a:lnTo>
                  <a:lnTo>
                    <a:pt x="1228" y="5337"/>
                  </a:lnTo>
                  <a:lnTo>
                    <a:pt x="1247" y="5350"/>
                  </a:lnTo>
                  <a:lnTo>
                    <a:pt x="1266" y="5361"/>
                  </a:lnTo>
                  <a:lnTo>
                    <a:pt x="1288" y="5371"/>
                  </a:lnTo>
                  <a:lnTo>
                    <a:pt x="1308" y="5380"/>
                  </a:lnTo>
                  <a:lnTo>
                    <a:pt x="1329" y="5389"/>
                  </a:lnTo>
                  <a:lnTo>
                    <a:pt x="1351" y="5396"/>
                  </a:lnTo>
                  <a:lnTo>
                    <a:pt x="1373" y="5402"/>
                  </a:lnTo>
                  <a:lnTo>
                    <a:pt x="1395" y="5407"/>
                  </a:lnTo>
                  <a:lnTo>
                    <a:pt x="1419" y="5411"/>
                  </a:lnTo>
                  <a:lnTo>
                    <a:pt x="1442" y="5414"/>
                  </a:lnTo>
                  <a:lnTo>
                    <a:pt x="1465" y="5416"/>
                  </a:lnTo>
                  <a:lnTo>
                    <a:pt x="1488" y="5417"/>
                  </a:lnTo>
                  <a:lnTo>
                    <a:pt x="1512" y="5417"/>
                  </a:lnTo>
                  <a:lnTo>
                    <a:pt x="1535" y="5416"/>
                  </a:lnTo>
                  <a:lnTo>
                    <a:pt x="1560" y="5414"/>
                  </a:lnTo>
                  <a:lnTo>
                    <a:pt x="1583" y="5412"/>
                  </a:lnTo>
                  <a:lnTo>
                    <a:pt x="1607" y="5408"/>
                  </a:lnTo>
                  <a:lnTo>
                    <a:pt x="1630" y="5403"/>
                  </a:lnTo>
                  <a:lnTo>
                    <a:pt x="1653" y="5398"/>
                  </a:lnTo>
                  <a:lnTo>
                    <a:pt x="1676" y="5391"/>
                  </a:lnTo>
                  <a:lnTo>
                    <a:pt x="1700" y="5384"/>
                  </a:lnTo>
                  <a:lnTo>
                    <a:pt x="1722" y="5376"/>
                  </a:lnTo>
                  <a:lnTo>
                    <a:pt x="1744" y="5367"/>
                  </a:lnTo>
                  <a:lnTo>
                    <a:pt x="1766" y="5357"/>
                  </a:lnTo>
                  <a:lnTo>
                    <a:pt x="1788" y="5346"/>
                  </a:lnTo>
                  <a:lnTo>
                    <a:pt x="1809" y="5335"/>
                  </a:lnTo>
                  <a:lnTo>
                    <a:pt x="1830" y="5322"/>
                  </a:lnTo>
                  <a:lnTo>
                    <a:pt x="1850" y="5309"/>
                  </a:lnTo>
                  <a:lnTo>
                    <a:pt x="1869" y="5294"/>
                  </a:lnTo>
                  <a:lnTo>
                    <a:pt x="1888" y="5279"/>
                  </a:lnTo>
                  <a:lnTo>
                    <a:pt x="1906" y="5264"/>
                  </a:lnTo>
                  <a:lnTo>
                    <a:pt x="1923" y="5247"/>
                  </a:lnTo>
                  <a:lnTo>
                    <a:pt x="1940" y="5230"/>
                  </a:lnTo>
                  <a:lnTo>
                    <a:pt x="1956" y="5212"/>
                  </a:lnTo>
                  <a:lnTo>
                    <a:pt x="1971" y="5194"/>
                  </a:lnTo>
                  <a:lnTo>
                    <a:pt x="1985" y="5174"/>
                  </a:lnTo>
                  <a:lnTo>
                    <a:pt x="1998" y="5153"/>
                  </a:lnTo>
                  <a:lnTo>
                    <a:pt x="2010" y="5132"/>
                  </a:lnTo>
                  <a:lnTo>
                    <a:pt x="2021" y="5111"/>
                  </a:lnTo>
                  <a:lnTo>
                    <a:pt x="2031" y="5089"/>
                  </a:lnTo>
                  <a:lnTo>
                    <a:pt x="2040" y="5066"/>
                  </a:lnTo>
                  <a:lnTo>
                    <a:pt x="2048" y="5043"/>
                  </a:lnTo>
                  <a:lnTo>
                    <a:pt x="2054" y="5017"/>
                  </a:lnTo>
                  <a:lnTo>
                    <a:pt x="2059" y="4993"/>
                  </a:lnTo>
                  <a:lnTo>
                    <a:pt x="2063" y="4967"/>
                  </a:lnTo>
                  <a:lnTo>
                    <a:pt x="2066" y="4941"/>
                  </a:lnTo>
                  <a:lnTo>
                    <a:pt x="2067" y="4915"/>
                  </a:lnTo>
                  <a:lnTo>
                    <a:pt x="2067" y="4886"/>
                  </a:lnTo>
                  <a:lnTo>
                    <a:pt x="2065" y="4858"/>
                  </a:lnTo>
                  <a:lnTo>
                    <a:pt x="2065" y="4858"/>
                  </a:lnTo>
                  <a:lnTo>
                    <a:pt x="2062" y="4832"/>
                  </a:lnTo>
                  <a:lnTo>
                    <a:pt x="2057" y="4805"/>
                  </a:lnTo>
                  <a:lnTo>
                    <a:pt x="2050" y="4778"/>
                  </a:lnTo>
                  <a:lnTo>
                    <a:pt x="2042" y="4749"/>
                  </a:lnTo>
                  <a:lnTo>
                    <a:pt x="2032" y="4721"/>
                  </a:lnTo>
                  <a:lnTo>
                    <a:pt x="2021" y="4692"/>
                  </a:lnTo>
                  <a:lnTo>
                    <a:pt x="2009" y="4664"/>
                  </a:lnTo>
                  <a:lnTo>
                    <a:pt x="1997" y="4635"/>
                  </a:lnTo>
                  <a:lnTo>
                    <a:pt x="1970" y="4576"/>
                  </a:lnTo>
                  <a:lnTo>
                    <a:pt x="1940" y="4519"/>
                  </a:lnTo>
                  <a:lnTo>
                    <a:pt x="1912" y="4461"/>
                  </a:lnTo>
                  <a:lnTo>
                    <a:pt x="1886" y="4405"/>
                  </a:lnTo>
                  <a:lnTo>
                    <a:pt x="1874" y="4378"/>
                  </a:lnTo>
                  <a:lnTo>
                    <a:pt x="1863" y="4350"/>
                  </a:lnTo>
                  <a:lnTo>
                    <a:pt x="1853" y="4324"/>
                  </a:lnTo>
                  <a:lnTo>
                    <a:pt x="1844" y="4299"/>
                  </a:lnTo>
                  <a:lnTo>
                    <a:pt x="1837" y="4274"/>
                  </a:lnTo>
                  <a:lnTo>
                    <a:pt x="1832" y="4250"/>
                  </a:lnTo>
                  <a:lnTo>
                    <a:pt x="1828" y="4225"/>
                  </a:lnTo>
                  <a:lnTo>
                    <a:pt x="1826" y="4203"/>
                  </a:lnTo>
                  <a:lnTo>
                    <a:pt x="1827" y="4181"/>
                  </a:lnTo>
                  <a:lnTo>
                    <a:pt x="1828" y="4171"/>
                  </a:lnTo>
                  <a:lnTo>
                    <a:pt x="1830" y="4160"/>
                  </a:lnTo>
                  <a:lnTo>
                    <a:pt x="1832" y="4150"/>
                  </a:lnTo>
                  <a:lnTo>
                    <a:pt x="1835" y="4141"/>
                  </a:lnTo>
                  <a:lnTo>
                    <a:pt x="1839" y="4131"/>
                  </a:lnTo>
                  <a:lnTo>
                    <a:pt x="1843" y="4122"/>
                  </a:lnTo>
                  <a:lnTo>
                    <a:pt x="1848" y="4114"/>
                  </a:lnTo>
                  <a:lnTo>
                    <a:pt x="1854" y="4105"/>
                  </a:lnTo>
                  <a:lnTo>
                    <a:pt x="1861" y="4097"/>
                  </a:lnTo>
                  <a:lnTo>
                    <a:pt x="1868" y="4088"/>
                  </a:lnTo>
                  <a:lnTo>
                    <a:pt x="1877" y="4080"/>
                  </a:lnTo>
                  <a:lnTo>
                    <a:pt x="1886" y="4073"/>
                  </a:lnTo>
                  <a:lnTo>
                    <a:pt x="1896" y="4066"/>
                  </a:lnTo>
                  <a:lnTo>
                    <a:pt x="1906" y="4060"/>
                  </a:lnTo>
                  <a:lnTo>
                    <a:pt x="1906" y="4060"/>
                  </a:lnTo>
                  <a:lnTo>
                    <a:pt x="1917" y="4055"/>
                  </a:lnTo>
                  <a:lnTo>
                    <a:pt x="1929" y="4051"/>
                  </a:lnTo>
                  <a:lnTo>
                    <a:pt x="1944" y="4046"/>
                  </a:lnTo>
                  <a:lnTo>
                    <a:pt x="1963" y="4043"/>
                  </a:lnTo>
                  <a:lnTo>
                    <a:pt x="1982" y="4039"/>
                  </a:lnTo>
                  <a:lnTo>
                    <a:pt x="2003" y="4036"/>
                  </a:lnTo>
                  <a:lnTo>
                    <a:pt x="2051" y="4031"/>
                  </a:lnTo>
                  <a:lnTo>
                    <a:pt x="2107" y="4027"/>
                  </a:lnTo>
                  <a:lnTo>
                    <a:pt x="2168" y="4025"/>
                  </a:lnTo>
                  <a:lnTo>
                    <a:pt x="2235" y="4023"/>
                  </a:lnTo>
                  <a:lnTo>
                    <a:pt x="2305" y="4022"/>
                  </a:lnTo>
                  <a:lnTo>
                    <a:pt x="2380" y="4022"/>
                  </a:lnTo>
                  <a:lnTo>
                    <a:pt x="2456" y="4022"/>
                  </a:lnTo>
                  <a:lnTo>
                    <a:pt x="2613" y="4024"/>
                  </a:lnTo>
                  <a:lnTo>
                    <a:pt x="2923" y="4030"/>
                  </a:lnTo>
                  <a:lnTo>
                    <a:pt x="2923" y="4030"/>
                  </a:lnTo>
                  <a:lnTo>
                    <a:pt x="2924" y="3924"/>
                  </a:lnTo>
                  <a:lnTo>
                    <a:pt x="2926" y="3778"/>
                  </a:lnTo>
                  <a:lnTo>
                    <a:pt x="2927" y="3606"/>
                  </a:lnTo>
                  <a:lnTo>
                    <a:pt x="2927" y="3423"/>
                  </a:lnTo>
                  <a:lnTo>
                    <a:pt x="2926" y="3333"/>
                  </a:lnTo>
                  <a:lnTo>
                    <a:pt x="2924" y="3245"/>
                  </a:lnTo>
                  <a:lnTo>
                    <a:pt x="2921" y="3163"/>
                  </a:lnTo>
                  <a:lnTo>
                    <a:pt x="2918" y="3088"/>
                  </a:lnTo>
                  <a:lnTo>
                    <a:pt x="2913" y="3021"/>
                  </a:lnTo>
                  <a:lnTo>
                    <a:pt x="2910" y="2992"/>
                  </a:lnTo>
                  <a:lnTo>
                    <a:pt x="2907" y="2966"/>
                  </a:lnTo>
                  <a:lnTo>
                    <a:pt x="2904" y="2943"/>
                  </a:lnTo>
                  <a:lnTo>
                    <a:pt x="2900" y="2923"/>
                  </a:lnTo>
                  <a:lnTo>
                    <a:pt x="2896" y="2907"/>
                  </a:lnTo>
                  <a:lnTo>
                    <a:pt x="2891" y="2895"/>
                  </a:lnTo>
                  <a:lnTo>
                    <a:pt x="2891" y="2895"/>
                  </a:lnTo>
                  <a:lnTo>
                    <a:pt x="2882" y="2879"/>
                  </a:lnTo>
                  <a:lnTo>
                    <a:pt x="2878" y="2872"/>
                  </a:lnTo>
                  <a:lnTo>
                    <a:pt x="2873" y="2866"/>
                  </a:lnTo>
                  <a:lnTo>
                    <a:pt x="2868" y="2861"/>
                  </a:lnTo>
                  <a:lnTo>
                    <a:pt x="2863" y="2857"/>
                  </a:lnTo>
                  <a:lnTo>
                    <a:pt x="2857" y="2853"/>
                  </a:lnTo>
                  <a:lnTo>
                    <a:pt x="2852" y="2849"/>
                  </a:lnTo>
                  <a:lnTo>
                    <a:pt x="2846" y="2846"/>
                  </a:lnTo>
                  <a:lnTo>
                    <a:pt x="2840" y="2844"/>
                  </a:lnTo>
                  <a:lnTo>
                    <a:pt x="2827" y="2841"/>
                  </a:lnTo>
                  <a:lnTo>
                    <a:pt x="2813" y="2841"/>
                  </a:lnTo>
                  <a:lnTo>
                    <a:pt x="2798" y="2842"/>
                  </a:lnTo>
                  <a:lnTo>
                    <a:pt x="2783" y="2844"/>
                  </a:lnTo>
                  <a:lnTo>
                    <a:pt x="2766" y="2849"/>
                  </a:lnTo>
                  <a:lnTo>
                    <a:pt x="2748" y="2854"/>
                  </a:lnTo>
                  <a:lnTo>
                    <a:pt x="2731" y="2861"/>
                  </a:lnTo>
                  <a:lnTo>
                    <a:pt x="2712" y="2869"/>
                  </a:lnTo>
                  <a:lnTo>
                    <a:pt x="2693" y="2878"/>
                  </a:lnTo>
                  <a:lnTo>
                    <a:pt x="2653" y="2900"/>
                  </a:lnTo>
                  <a:lnTo>
                    <a:pt x="2566" y="2945"/>
                  </a:lnTo>
                  <a:lnTo>
                    <a:pt x="2520" y="2968"/>
                  </a:lnTo>
                  <a:lnTo>
                    <a:pt x="2497" y="2979"/>
                  </a:lnTo>
                  <a:lnTo>
                    <a:pt x="2472" y="2989"/>
                  </a:lnTo>
                  <a:lnTo>
                    <a:pt x="2448" y="2999"/>
                  </a:lnTo>
                  <a:lnTo>
                    <a:pt x="2423" y="3008"/>
                  </a:lnTo>
                  <a:lnTo>
                    <a:pt x="2399" y="3015"/>
                  </a:lnTo>
                  <a:lnTo>
                    <a:pt x="2374" y="3022"/>
                  </a:lnTo>
                  <a:lnTo>
                    <a:pt x="2348" y="3028"/>
                  </a:lnTo>
                  <a:lnTo>
                    <a:pt x="2323" y="3032"/>
                  </a:lnTo>
                  <a:lnTo>
                    <a:pt x="2297" y="3034"/>
                  </a:lnTo>
                  <a:lnTo>
                    <a:pt x="2272" y="3035"/>
                  </a:lnTo>
                  <a:lnTo>
                    <a:pt x="2272" y="3035"/>
                  </a:lnTo>
                  <a:lnTo>
                    <a:pt x="2243" y="3034"/>
                  </a:lnTo>
                  <a:lnTo>
                    <a:pt x="2215" y="3031"/>
                  </a:lnTo>
                  <a:lnTo>
                    <a:pt x="2188" y="3027"/>
                  </a:lnTo>
                  <a:lnTo>
                    <a:pt x="2162" y="3021"/>
                  </a:lnTo>
                  <a:lnTo>
                    <a:pt x="2138" y="3015"/>
                  </a:lnTo>
                  <a:lnTo>
                    <a:pt x="2114" y="3007"/>
                  </a:lnTo>
                  <a:lnTo>
                    <a:pt x="2092" y="2999"/>
                  </a:lnTo>
                  <a:lnTo>
                    <a:pt x="2069" y="2989"/>
                  </a:lnTo>
                  <a:lnTo>
                    <a:pt x="2048" y="2978"/>
                  </a:lnTo>
                  <a:lnTo>
                    <a:pt x="2028" y="2967"/>
                  </a:lnTo>
                  <a:lnTo>
                    <a:pt x="2009" y="2954"/>
                  </a:lnTo>
                  <a:lnTo>
                    <a:pt x="1992" y="2940"/>
                  </a:lnTo>
                  <a:lnTo>
                    <a:pt x="1975" y="2926"/>
                  </a:lnTo>
                  <a:lnTo>
                    <a:pt x="1959" y="2911"/>
                  </a:lnTo>
                  <a:lnTo>
                    <a:pt x="1943" y="2894"/>
                  </a:lnTo>
                  <a:lnTo>
                    <a:pt x="1929" y="2877"/>
                  </a:lnTo>
                  <a:lnTo>
                    <a:pt x="1915" y="2859"/>
                  </a:lnTo>
                  <a:lnTo>
                    <a:pt x="1903" y="2841"/>
                  </a:lnTo>
                  <a:lnTo>
                    <a:pt x="1892" y="2822"/>
                  </a:lnTo>
                  <a:lnTo>
                    <a:pt x="1881" y="2803"/>
                  </a:lnTo>
                  <a:lnTo>
                    <a:pt x="1872" y="2783"/>
                  </a:lnTo>
                  <a:lnTo>
                    <a:pt x="1863" y="2762"/>
                  </a:lnTo>
                  <a:lnTo>
                    <a:pt x="1856" y="2741"/>
                  </a:lnTo>
                  <a:lnTo>
                    <a:pt x="1849" y="2719"/>
                  </a:lnTo>
                  <a:lnTo>
                    <a:pt x="1843" y="2698"/>
                  </a:lnTo>
                  <a:lnTo>
                    <a:pt x="1838" y="2676"/>
                  </a:lnTo>
                  <a:lnTo>
                    <a:pt x="1834" y="2654"/>
                  </a:lnTo>
                  <a:lnTo>
                    <a:pt x="1830" y="2631"/>
                  </a:lnTo>
                  <a:lnTo>
                    <a:pt x="1828" y="2608"/>
                  </a:lnTo>
                  <a:lnTo>
                    <a:pt x="1826" y="2585"/>
                  </a:lnTo>
                  <a:lnTo>
                    <a:pt x="1826" y="2562"/>
                  </a:lnTo>
                  <a:lnTo>
                    <a:pt x="1826" y="2539"/>
                  </a:lnTo>
                  <a:lnTo>
                    <a:pt x="1827" y="2517"/>
                  </a:lnTo>
                  <a:lnTo>
                    <a:pt x="1829" y="2494"/>
                  </a:lnTo>
                  <a:lnTo>
                    <a:pt x="1831" y="2470"/>
                  </a:lnTo>
                  <a:lnTo>
                    <a:pt x="1835" y="2447"/>
                  </a:lnTo>
                  <a:lnTo>
                    <a:pt x="1839" y="2425"/>
                  </a:lnTo>
                  <a:lnTo>
                    <a:pt x="1844" y="2402"/>
                  </a:lnTo>
                  <a:lnTo>
                    <a:pt x="1850" y="2380"/>
                  </a:lnTo>
                  <a:lnTo>
                    <a:pt x="1857" y="2358"/>
                  </a:lnTo>
                  <a:lnTo>
                    <a:pt x="1865" y="2336"/>
                  </a:lnTo>
                  <a:lnTo>
                    <a:pt x="1873" y="2315"/>
                  </a:lnTo>
                  <a:lnTo>
                    <a:pt x="1883" y="2294"/>
                  </a:lnTo>
                  <a:lnTo>
                    <a:pt x="1893" y="2274"/>
                  </a:lnTo>
                  <a:lnTo>
                    <a:pt x="1903" y="2254"/>
                  </a:lnTo>
                  <a:lnTo>
                    <a:pt x="1915" y="2235"/>
                  </a:lnTo>
                  <a:lnTo>
                    <a:pt x="1927" y="2215"/>
                  </a:lnTo>
                  <a:lnTo>
                    <a:pt x="1941" y="2198"/>
                  </a:lnTo>
                  <a:lnTo>
                    <a:pt x="1956" y="2180"/>
                  </a:lnTo>
                  <a:lnTo>
                    <a:pt x="1970" y="2164"/>
                  </a:lnTo>
                  <a:lnTo>
                    <a:pt x="1986" y="2148"/>
                  </a:lnTo>
                  <a:lnTo>
                    <a:pt x="2002" y="2133"/>
                  </a:lnTo>
                  <a:lnTo>
                    <a:pt x="2019" y="2118"/>
                  </a:lnTo>
                  <a:lnTo>
                    <a:pt x="2037" y="2105"/>
                  </a:lnTo>
                  <a:lnTo>
                    <a:pt x="2055" y="2093"/>
                  </a:lnTo>
                  <a:lnTo>
                    <a:pt x="2075" y="2080"/>
                  </a:lnTo>
                  <a:lnTo>
                    <a:pt x="2096" y="2070"/>
                  </a:lnTo>
                  <a:lnTo>
                    <a:pt x="2116" y="2061"/>
                  </a:lnTo>
                  <a:lnTo>
                    <a:pt x="2138" y="2052"/>
                  </a:lnTo>
                  <a:lnTo>
                    <a:pt x="2160" y="2045"/>
                  </a:lnTo>
                  <a:lnTo>
                    <a:pt x="2183" y="2039"/>
                  </a:lnTo>
                  <a:lnTo>
                    <a:pt x="2206" y="2035"/>
                  </a:lnTo>
                  <a:lnTo>
                    <a:pt x="2232" y="2031"/>
                  </a:lnTo>
                  <a:lnTo>
                    <a:pt x="2257" y="2029"/>
                  </a:lnTo>
                  <a:lnTo>
                    <a:pt x="2257" y="2029"/>
                  </a:lnTo>
                  <a:lnTo>
                    <a:pt x="2287" y="2028"/>
                  </a:lnTo>
                  <a:lnTo>
                    <a:pt x="2316" y="2028"/>
                  </a:lnTo>
                  <a:lnTo>
                    <a:pt x="2344" y="2030"/>
                  </a:lnTo>
                  <a:lnTo>
                    <a:pt x="2371" y="2033"/>
                  </a:lnTo>
                  <a:lnTo>
                    <a:pt x="2396" y="2037"/>
                  </a:lnTo>
                  <a:lnTo>
                    <a:pt x="2421" y="2042"/>
                  </a:lnTo>
                  <a:lnTo>
                    <a:pt x="2444" y="2048"/>
                  </a:lnTo>
                  <a:lnTo>
                    <a:pt x="2466" y="2056"/>
                  </a:lnTo>
                  <a:lnTo>
                    <a:pt x="2488" y="2063"/>
                  </a:lnTo>
                  <a:lnTo>
                    <a:pt x="2508" y="2072"/>
                  </a:lnTo>
                  <a:lnTo>
                    <a:pt x="2528" y="2081"/>
                  </a:lnTo>
                  <a:lnTo>
                    <a:pt x="2546" y="2092"/>
                  </a:lnTo>
                  <a:lnTo>
                    <a:pt x="2564" y="2102"/>
                  </a:lnTo>
                  <a:lnTo>
                    <a:pt x="2581" y="2113"/>
                  </a:lnTo>
                  <a:lnTo>
                    <a:pt x="2614" y="2134"/>
                  </a:lnTo>
                  <a:lnTo>
                    <a:pt x="2645" y="2156"/>
                  </a:lnTo>
                  <a:lnTo>
                    <a:pt x="2673" y="2178"/>
                  </a:lnTo>
                  <a:lnTo>
                    <a:pt x="2701" y="2199"/>
                  </a:lnTo>
                  <a:lnTo>
                    <a:pt x="2727" y="2218"/>
                  </a:lnTo>
                  <a:lnTo>
                    <a:pt x="2740" y="2227"/>
                  </a:lnTo>
                  <a:lnTo>
                    <a:pt x="2752" y="2235"/>
                  </a:lnTo>
                  <a:lnTo>
                    <a:pt x="2766" y="2242"/>
                  </a:lnTo>
                  <a:lnTo>
                    <a:pt x="2779" y="2248"/>
                  </a:lnTo>
                  <a:lnTo>
                    <a:pt x="2792" y="2253"/>
                  </a:lnTo>
                  <a:lnTo>
                    <a:pt x="2805" y="2257"/>
                  </a:lnTo>
                  <a:lnTo>
                    <a:pt x="2818" y="2259"/>
                  </a:lnTo>
                  <a:lnTo>
                    <a:pt x="2831" y="2261"/>
                  </a:lnTo>
                  <a:lnTo>
                    <a:pt x="2831" y="2261"/>
                  </a:lnTo>
                  <a:lnTo>
                    <a:pt x="2840" y="2261"/>
                  </a:lnTo>
                  <a:lnTo>
                    <a:pt x="2848" y="2259"/>
                  </a:lnTo>
                  <a:lnTo>
                    <a:pt x="2855" y="2256"/>
                  </a:lnTo>
                  <a:lnTo>
                    <a:pt x="2863" y="2252"/>
                  </a:lnTo>
                  <a:lnTo>
                    <a:pt x="2869" y="2247"/>
                  </a:lnTo>
                  <a:lnTo>
                    <a:pt x="2876" y="2240"/>
                  </a:lnTo>
                  <a:lnTo>
                    <a:pt x="2882" y="2233"/>
                  </a:lnTo>
                  <a:lnTo>
                    <a:pt x="2888" y="2224"/>
                  </a:lnTo>
                  <a:lnTo>
                    <a:pt x="2894" y="2213"/>
                  </a:lnTo>
                  <a:lnTo>
                    <a:pt x="2899" y="2202"/>
                  </a:lnTo>
                  <a:lnTo>
                    <a:pt x="2904" y="2190"/>
                  </a:lnTo>
                  <a:lnTo>
                    <a:pt x="2908" y="2177"/>
                  </a:lnTo>
                  <a:lnTo>
                    <a:pt x="2917" y="2148"/>
                  </a:lnTo>
                  <a:lnTo>
                    <a:pt x="2923" y="2116"/>
                  </a:lnTo>
                  <a:lnTo>
                    <a:pt x="2929" y="2079"/>
                  </a:lnTo>
                  <a:lnTo>
                    <a:pt x="2934" y="2041"/>
                  </a:lnTo>
                  <a:lnTo>
                    <a:pt x="2938" y="2000"/>
                  </a:lnTo>
                  <a:lnTo>
                    <a:pt x="2940" y="1957"/>
                  </a:lnTo>
                  <a:lnTo>
                    <a:pt x="2942" y="1912"/>
                  </a:lnTo>
                  <a:lnTo>
                    <a:pt x="2944" y="1865"/>
                  </a:lnTo>
                  <a:lnTo>
                    <a:pt x="2944" y="1816"/>
                  </a:lnTo>
                  <a:lnTo>
                    <a:pt x="2944" y="1768"/>
                  </a:lnTo>
                  <a:lnTo>
                    <a:pt x="2942" y="1667"/>
                  </a:lnTo>
                  <a:lnTo>
                    <a:pt x="2939" y="1568"/>
                  </a:lnTo>
                  <a:lnTo>
                    <a:pt x="2934" y="1470"/>
                  </a:lnTo>
                  <a:lnTo>
                    <a:pt x="2928" y="1376"/>
                  </a:lnTo>
                  <a:lnTo>
                    <a:pt x="2916" y="1213"/>
                  </a:lnTo>
                  <a:lnTo>
                    <a:pt x="2908" y="1098"/>
                  </a:lnTo>
                  <a:lnTo>
                    <a:pt x="2908" y="1098"/>
                  </a:lnTo>
                  <a:lnTo>
                    <a:pt x="2802" y="1100"/>
                  </a:lnTo>
                  <a:lnTo>
                    <a:pt x="2659" y="1102"/>
                  </a:lnTo>
                  <a:lnTo>
                    <a:pt x="2493" y="1103"/>
                  </a:lnTo>
                  <a:lnTo>
                    <a:pt x="2317" y="1102"/>
                  </a:lnTo>
                  <a:lnTo>
                    <a:pt x="2231" y="1100"/>
                  </a:lnTo>
                  <a:lnTo>
                    <a:pt x="2146" y="1098"/>
                  </a:lnTo>
                  <a:lnTo>
                    <a:pt x="2067" y="1095"/>
                  </a:lnTo>
                  <a:lnTo>
                    <a:pt x="1995" y="1091"/>
                  </a:lnTo>
                  <a:lnTo>
                    <a:pt x="1930" y="1086"/>
                  </a:lnTo>
                  <a:lnTo>
                    <a:pt x="1901" y="1083"/>
                  </a:lnTo>
                  <a:lnTo>
                    <a:pt x="1875" y="1079"/>
                  </a:lnTo>
                  <a:lnTo>
                    <a:pt x="1852" y="1075"/>
                  </a:lnTo>
                  <a:lnTo>
                    <a:pt x="1833" y="1071"/>
                  </a:lnTo>
                  <a:lnTo>
                    <a:pt x="1815" y="1067"/>
                  </a:lnTo>
                  <a:lnTo>
                    <a:pt x="1803" y="1062"/>
                  </a:lnTo>
                  <a:lnTo>
                    <a:pt x="1803" y="1062"/>
                  </a:lnTo>
                  <a:lnTo>
                    <a:pt x="1792" y="1057"/>
                  </a:lnTo>
                  <a:lnTo>
                    <a:pt x="1782" y="1051"/>
                  </a:lnTo>
                  <a:lnTo>
                    <a:pt x="1772" y="1045"/>
                  </a:lnTo>
                  <a:lnTo>
                    <a:pt x="1764" y="1039"/>
                  </a:lnTo>
                  <a:lnTo>
                    <a:pt x="1756" y="1033"/>
                  </a:lnTo>
                  <a:lnTo>
                    <a:pt x="1750" y="1026"/>
                  </a:lnTo>
                  <a:lnTo>
                    <a:pt x="1744" y="1020"/>
                  </a:lnTo>
                  <a:lnTo>
                    <a:pt x="1738" y="1012"/>
                  </a:lnTo>
                  <a:lnTo>
                    <a:pt x="1734" y="1004"/>
                  </a:lnTo>
                  <a:lnTo>
                    <a:pt x="1730" y="997"/>
                  </a:lnTo>
                  <a:lnTo>
                    <a:pt x="1726" y="989"/>
                  </a:lnTo>
                  <a:lnTo>
                    <a:pt x="1724" y="981"/>
                  </a:lnTo>
                  <a:lnTo>
                    <a:pt x="1722" y="973"/>
                  </a:lnTo>
                  <a:lnTo>
                    <a:pt x="1720" y="965"/>
                  </a:lnTo>
                  <a:lnTo>
                    <a:pt x="1719" y="948"/>
                  </a:lnTo>
                  <a:lnTo>
                    <a:pt x="1720" y="930"/>
                  </a:lnTo>
                  <a:lnTo>
                    <a:pt x="1723" y="912"/>
                  </a:lnTo>
                  <a:lnTo>
                    <a:pt x="1727" y="893"/>
                  </a:lnTo>
                  <a:lnTo>
                    <a:pt x="1733" y="872"/>
                  </a:lnTo>
                  <a:lnTo>
                    <a:pt x="1741" y="852"/>
                  </a:lnTo>
                  <a:lnTo>
                    <a:pt x="1750" y="831"/>
                  </a:lnTo>
                  <a:lnTo>
                    <a:pt x="1759" y="809"/>
                  </a:lnTo>
                  <a:lnTo>
                    <a:pt x="1770" y="787"/>
                  </a:lnTo>
                  <a:lnTo>
                    <a:pt x="1793" y="741"/>
                  </a:lnTo>
                  <a:lnTo>
                    <a:pt x="1819" y="695"/>
                  </a:lnTo>
                  <a:lnTo>
                    <a:pt x="1843" y="646"/>
                  </a:lnTo>
                  <a:lnTo>
                    <a:pt x="1855" y="622"/>
                  </a:lnTo>
                  <a:lnTo>
                    <a:pt x="1866" y="596"/>
                  </a:lnTo>
                  <a:lnTo>
                    <a:pt x="1877" y="572"/>
                  </a:lnTo>
                  <a:lnTo>
                    <a:pt x="1886" y="547"/>
                  </a:lnTo>
                  <a:lnTo>
                    <a:pt x="1895" y="522"/>
                  </a:lnTo>
                  <a:lnTo>
                    <a:pt x="1902" y="496"/>
                  </a:lnTo>
                  <a:lnTo>
                    <a:pt x="1908" y="470"/>
                  </a:lnTo>
                  <a:lnTo>
                    <a:pt x="1912" y="445"/>
                  </a:lnTo>
                  <a:lnTo>
                    <a:pt x="1914" y="420"/>
                  </a:lnTo>
                  <a:lnTo>
                    <a:pt x="1915" y="395"/>
                  </a:lnTo>
                  <a:lnTo>
                    <a:pt x="1915" y="395"/>
                  </a:lnTo>
                  <a:lnTo>
                    <a:pt x="1913" y="369"/>
                  </a:lnTo>
                  <a:lnTo>
                    <a:pt x="1911" y="344"/>
                  </a:lnTo>
                  <a:lnTo>
                    <a:pt x="1907" y="320"/>
                  </a:lnTo>
                  <a:lnTo>
                    <a:pt x="1902" y="297"/>
                  </a:lnTo>
                  <a:lnTo>
                    <a:pt x="1897" y="275"/>
                  </a:lnTo>
                  <a:lnTo>
                    <a:pt x="1890" y="254"/>
                  </a:lnTo>
                  <a:lnTo>
                    <a:pt x="1882" y="234"/>
                  </a:lnTo>
                  <a:lnTo>
                    <a:pt x="1873" y="215"/>
                  </a:lnTo>
                  <a:lnTo>
                    <a:pt x="1863" y="196"/>
                  </a:lnTo>
                  <a:lnTo>
                    <a:pt x="1852" y="178"/>
                  </a:lnTo>
                  <a:lnTo>
                    <a:pt x="1841" y="161"/>
                  </a:lnTo>
                  <a:lnTo>
                    <a:pt x="1828" y="146"/>
                  </a:lnTo>
                  <a:lnTo>
                    <a:pt x="1814" y="131"/>
                  </a:lnTo>
                  <a:lnTo>
                    <a:pt x="1800" y="117"/>
                  </a:lnTo>
                  <a:lnTo>
                    <a:pt x="1786" y="103"/>
                  </a:lnTo>
                  <a:lnTo>
                    <a:pt x="1770" y="91"/>
                  </a:lnTo>
                  <a:lnTo>
                    <a:pt x="1755" y="79"/>
                  </a:lnTo>
                  <a:lnTo>
                    <a:pt x="1738" y="67"/>
                  </a:lnTo>
                  <a:lnTo>
                    <a:pt x="1721" y="58"/>
                  </a:lnTo>
                  <a:lnTo>
                    <a:pt x="1704" y="48"/>
                  </a:lnTo>
                  <a:lnTo>
                    <a:pt x="1686" y="40"/>
                  </a:lnTo>
                  <a:lnTo>
                    <a:pt x="1666" y="33"/>
                  </a:lnTo>
                  <a:lnTo>
                    <a:pt x="1647" y="26"/>
                  </a:lnTo>
                  <a:lnTo>
                    <a:pt x="1628" y="20"/>
                  </a:lnTo>
                  <a:lnTo>
                    <a:pt x="1609" y="15"/>
                  </a:lnTo>
                  <a:lnTo>
                    <a:pt x="1589" y="10"/>
                  </a:lnTo>
                  <a:lnTo>
                    <a:pt x="1569" y="7"/>
                  </a:lnTo>
                  <a:lnTo>
                    <a:pt x="1548" y="4"/>
                  </a:lnTo>
                  <a:lnTo>
                    <a:pt x="1527" y="2"/>
                  </a:lnTo>
                  <a:lnTo>
                    <a:pt x="1507" y="1"/>
                  </a:lnTo>
                  <a:lnTo>
                    <a:pt x="1486" y="0"/>
                  </a:lnTo>
                  <a:lnTo>
                    <a:pt x="1466" y="1"/>
                  </a:lnTo>
                  <a:lnTo>
                    <a:pt x="1445" y="2"/>
                  </a:lnTo>
                  <a:lnTo>
                    <a:pt x="1424" y="4"/>
                  </a:lnTo>
                  <a:lnTo>
                    <a:pt x="1403" y="6"/>
                  </a:lnTo>
                  <a:lnTo>
                    <a:pt x="1382" y="9"/>
                  </a:lnTo>
                  <a:lnTo>
                    <a:pt x="1362" y="13"/>
                  </a:lnTo>
                  <a:lnTo>
                    <a:pt x="1342" y="18"/>
                  </a:lnTo>
                  <a:lnTo>
                    <a:pt x="1322" y="24"/>
                  </a:lnTo>
                  <a:lnTo>
                    <a:pt x="1302" y="30"/>
                  </a:lnTo>
                  <a:lnTo>
                    <a:pt x="1282" y="37"/>
                  </a:lnTo>
                  <a:lnTo>
                    <a:pt x="1263" y="44"/>
                  </a:lnTo>
                  <a:lnTo>
                    <a:pt x="1244" y="53"/>
                  </a:lnTo>
                  <a:lnTo>
                    <a:pt x="1226" y="62"/>
                  </a:lnTo>
                  <a:lnTo>
                    <a:pt x="1209" y="72"/>
                  </a:lnTo>
                  <a:lnTo>
                    <a:pt x="1191" y="83"/>
                  </a:lnTo>
                  <a:lnTo>
                    <a:pt x="1174" y="94"/>
                  </a:lnTo>
                  <a:lnTo>
                    <a:pt x="1158" y="106"/>
                  </a:lnTo>
                  <a:lnTo>
                    <a:pt x="1142" y="118"/>
                  </a:lnTo>
                  <a:lnTo>
                    <a:pt x="1127" y="132"/>
                  </a:lnTo>
                  <a:lnTo>
                    <a:pt x="1113" y="145"/>
                  </a:lnTo>
                  <a:lnTo>
                    <a:pt x="1099" y="160"/>
                  </a:lnTo>
                  <a:lnTo>
                    <a:pt x="1086" y="175"/>
                  </a:lnTo>
                  <a:lnTo>
                    <a:pt x="1074" y="191"/>
                  </a:lnTo>
                  <a:lnTo>
                    <a:pt x="1063" y="207"/>
                  </a:lnTo>
                  <a:lnTo>
                    <a:pt x="1053" y="226"/>
                  </a:lnTo>
                  <a:lnTo>
                    <a:pt x="1043" y="243"/>
                  </a:lnTo>
                  <a:lnTo>
                    <a:pt x="1035" y="262"/>
                  </a:lnTo>
                  <a:lnTo>
                    <a:pt x="1028" y="281"/>
                  </a:lnTo>
                  <a:lnTo>
                    <a:pt x="1021" y="300"/>
                  </a:lnTo>
                  <a:lnTo>
                    <a:pt x="1016" y="321"/>
                  </a:lnTo>
                  <a:lnTo>
                    <a:pt x="1011" y="342"/>
                  </a:lnTo>
                  <a:lnTo>
                    <a:pt x="1008" y="364"/>
                  </a:lnTo>
                  <a:lnTo>
                    <a:pt x="1006" y="386"/>
                  </a:lnTo>
                  <a:lnTo>
                    <a:pt x="1006" y="386"/>
                  </a:lnTo>
                  <a:lnTo>
                    <a:pt x="1005" y="415"/>
                  </a:lnTo>
                  <a:lnTo>
                    <a:pt x="1005" y="442"/>
                  </a:lnTo>
                  <a:lnTo>
                    <a:pt x="1007" y="469"/>
                  </a:lnTo>
                  <a:lnTo>
                    <a:pt x="1010" y="495"/>
                  </a:lnTo>
                  <a:lnTo>
                    <a:pt x="1014" y="518"/>
                  </a:lnTo>
                  <a:lnTo>
                    <a:pt x="1020" y="541"/>
                  </a:lnTo>
                  <a:lnTo>
                    <a:pt x="1026" y="563"/>
                  </a:lnTo>
                  <a:lnTo>
                    <a:pt x="1033" y="584"/>
                  </a:lnTo>
                  <a:lnTo>
                    <a:pt x="1041" y="604"/>
                  </a:lnTo>
                  <a:lnTo>
                    <a:pt x="1050" y="624"/>
                  </a:lnTo>
                  <a:lnTo>
                    <a:pt x="1059" y="642"/>
                  </a:lnTo>
                  <a:lnTo>
                    <a:pt x="1069" y="660"/>
                  </a:lnTo>
                  <a:lnTo>
                    <a:pt x="1079" y="677"/>
                  </a:lnTo>
                  <a:lnTo>
                    <a:pt x="1089" y="693"/>
                  </a:lnTo>
                  <a:lnTo>
                    <a:pt x="1111" y="725"/>
                  </a:lnTo>
                  <a:lnTo>
                    <a:pt x="1133" y="755"/>
                  </a:lnTo>
                  <a:lnTo>
                    <a:pt x="1155" y="783"/>
                  </a:lnTo>
                  <a:lnTo>
                    <a:pt x="1176" y="811"/>
                  </a:lnTo>
                  <a:lnTo>
                    <a:pt x="1195" y="838"/>
                  </a:lnTo>
                  <a:lnTo>
                    <a:pt x="1203" y="852"/>
                  </a:lnTo>
                  <a:lnTo>
                    <a:pt x="1211" y="866"/>
                  </a:lnTo>
                  <a:lnTo>
                    <a:pt x="1218" y="880"/>
                  </a:lnTo>
                  <a:lnTo>
                    <a:pt x="1224" y="895"/>
                  </a:lnTo>
                  <a:lnTo>
                    <a:pt x="1229" y="910"/>
                  </a:lnTo>
                  <a:lnTo>
                    <a:pt x="1233" y="925"/>
                  </a:lnTo>
                  <a:lnTo>
                    <a:pt x="1236" y="940"/>
                  </a:lnTo>
                  <a:lnTo>
                    <a:pt x="1238" y="956"/>
                  </a:lnTo>
                  <a:lnTo>
                    <a:pt x="1238" y="956"/>
                  </a:lnTo>
                  <a:lnTo>
                    <a:pt x="1238" y="966"/>
                  </a:lnTo>
                  <a:lnTo>
                    <a:pt x="1237" y="976"/>
                  </a:lnTo>
                  <a:lnTo>
                    <a:pt x="1235" y="986"/>
                  </a:lnTo>
                  <a:lnTo>
                    <a:pt x="1233" y="995"/>
                  </a:lnTo>
                  <a:lnTo>
                    <a:pt x="1229" y="1004"/>
                  </a:lnTo>
                  <a:lnTo>
                    <a:pt x="1225" y="1013"/>
                  </a:lnTo>
                  <a:lnTo>
                    <a:pt x="1220" y="1022"/>
                  </a:lnTo>
                  <a:lnTo>
                    <a:pt x="1214" y="1030"/>
                  </a:lnTo>
                  <a:lnTo>
                    <a:pt x="1207" y="1038"/>
                  </a:lnTo>
                  <a:lnTo>
                    <a:pt x="1199" y="1045"/>
                  </a:lnTo>
                  <a:lnTo>
                    <a:pt x="1191" y="1052"/>
                  </a:lnTo>
                  <a:lnTo>
                    <a:pt x="1181" y="1059"/>
                  </a:lnTo>
                  <a:lnTo>
                    <a:pt x="1171" y="1065"/>
                  </a:lnTo>
                  <a:lnTo>
                    <a:pt x="1160" y="1071"/>
                  </a:lnTo>
                  <a:lnTo>
                    <a:pt x="1135" y="1082"/>
                  </a:lnTo>
                  <a:lnTo>
                    <a:pt x="1109" y="1092"/>
                  </a:lnTo>
                  <a:lnTo>
                    <a:pt x="1079" y="1101"/>
                  </a:lnTo>
                  <a:lnTo>
                    <a:pt x="1047" y="1109"/>
                  </a:lnTo>
                  <a:lnTo>
                    <a:pt x="1011" y="1115"/>
                  </a:lnTo>
                  <a:lnTo>
                    <a:pt x="974" y="1121"/>
                  </a:lnTo>
                  <a:lnTo>
                    <a:pt x="935" y="1126"/>
                  </a:lnTo>
                  <a:lnTo>
                    <a:pt x="893" y="1130"/>
                  </a:lnTo>
                  <a:lnTo>
                    <a:pt x="848" y="1133"/>
                  </a:lnTo>
                  <a:lnTo>
                    <a:pt x="848" y="1133"/>
                  </a:lnTo>
                  <a:lnTo>
                    <a:pt x="806" y="1135"/>
                  </a:lnTo>
                  <a:lnTo>
                    <a:pt x="761" y="1137"/>
                  </a:lnTo>
                  <a:lnTo>
                    <a:pt x="667" y="1139"/>
                  </a:lnTo>
                  <a:lnTo>
                    <a:pt x="567" y="1139"/>
                  </a:lnTo>
                  <a:lnTo>
                    <a:pt x="463" y="1137"/>
                  </a:lnTo>
                  <a:lnTo>
                    <a:pt x="356" y="1134"/>
                  </a:lnTo>
                  <a:lnTo>
                    <a:pt x="245" y="1130"/>
                  </a:lnTo>
                  <a:lnTo>
                    <a:pt x="19" y="1120"/>
                  </a:lnTo>
                  <a:lnTo>
                    <a:pt x="19" y="1120"/>
                  </a:lnTo>
                  <a:lnTo>
                    <a:pt x="13" y="1228"/>
                  </a:lnTo>
                  <a:lnTo>
                    <a:pt x="6" y="1385"/>
                  </a:lnTo>
                  <a:lnTo>
                    <a:pt x="3" y="1477"/>
                  </a:lnTo>
                  <a:lnTo>
                    <a:pt x="0" y="1573"/>
                  </a:lnTo>
                  <a:lnTo>
                    <a:pt x="0" y="1671"/>
                  </a:lnTo>
                  <a:lnTo>
                    <a:pt x="1" y="1771"/>
                  </a:lnTo>
                  <a:lnTo>
                    <a:pt x="2" y="1820"/>
                  </a:lnTo>
                  <a:lnTo>
                    <a:pt x="4" y="1867"/>
                  </a:lnTo>
                  <a:lnTo>
                    <a:pt x="7" y="1914"/>
                  </a:lnTo>
                  <a:lnTo>
                    <a:pt x="10" y="1959"/>
                  </a:lnTo>
                  <a:lnTo>
                    <a:pt x="15" y="2002"/>
                  </a:lnTo>
                  <a:lnTo>
                    <a:pt x="20" y="2042"/>
                  </a:lnTo>
                  <a:lnTo>
                    <a:pt x="26" y="2080"/>
                  </a:lnTo>
                  <a:lnTo>
                    <a:pt x="33" y="2117"/>
                  </a:lnTo>
                  <a:lnTo>
                    <a:pt x="41" y="2149"/>
                  </a:lnTo>
                  <a:lnTo>
                    <a:pt x="51" y="2178"/>
                  </a:lnTo>
                  <a:lnTo>
                    <a:pt x="56" y="2191"/>
                  </a:lnTo>
                  <a:lnTo>
                    <a:pt x="61" y="2203"/>
                  </a:lnTo>
                  <a:lnTo>
                    <a:pt x="67" y="2214"/>
                  </a:lnTo>
                  <a:lnTo>
                    <a:pt x="73" y="2225"/>
                  </a:lnTo>
                  <a:lnTo>
                    <a:pt x="80" y="2233"/>
                  </a:lnTo>
                  <a:lnTo>
                    <a:pt x="87" y="2241"/>
                  </a:lnTo>
                  <a:lnTo>
                    <a:pt x="94" y="2248"/>
                  </a:lnTo>
                  <a:lnTo>
                    <a:pt x="101" y="2253"/>
                  </a:lnTo>
                  <a:lnTo>
                    <a:pt x="109" y="2257"/>
                  </a:lnTo>
                  <a:lnTo>
                    <a:pt x="117" y="2260"/>
                  </a:lnTo>
                  <a:lnTo>
                    <a:pt x="125" y="2262"/>
                  </a:lnTo>
                  <a:lnTo>
                    <a:pt x="134" y="2262"/>
                  </a:lnTo>
                  <a:lnTo>
                    <a:pt x="134" y="2262"/>
                  </a:lnTo>
                  <a:lnTo>
                    <a:pt x="148" y="2260"/>
                  </a:lnTo>
                  <a:lnTo>
                    <a:pt x="161" y="2257"/>
                  </a:lnTo>
                  <a:lnTo>
                    <a:pt x="174" y="2253"/>
                  </a:lnTo>
                  <a:lnTo>
                    <a:pt x="187" y="2248"/>
                  </a:lnTo>
                  <a:lnTo>
                    <a:pt x="199" y="2242"/>
                  </a:lnTo>
                  <a:lnTo>
                    <a:pt x="213" y="2235"/>
                  </a:lnTo>
                  <a:lnTo>
                    <a:pt x="226" y="2228"/>
                  </a:lnTo>
                  <a:lnTo>
                    <a:pt x="239" y="2218"/>
                  </a:lnTo>
                  <a:lnTo>
                    <a:pt x="265" y="2199"/>
                  </a:lnTo>
                  <a:lnTo>
                    <a:pt x="292" y="2179"/>
                  </a:lnTo>
                  <a:lnTo>
                    <a:pt x="321" y="2157"/>
                  </a:lnTo>
                  <a:lnTo>
                    <a:pt x="352" y="2135"/>
                  </a:lnTo>
                  <a:lnTo>
                    <a:pt x="384" y="2113"/>
                  </a:lnTo>
                  <a:lnTo>
                    <a:pt x="401" y="2103"/>
                  </a:lnTo>
                  <a:lnTo>
                    <a:pt x="419" y="2093"/>
                  </a:lnTo>
                  <a:lnTo>
                    <a:pt x="438" y="2082"/>
                  </a:lnTo>
                  <a:lnTo>
                    <a:pt x="457" y="2073"/>
                  </a:lnTo>
                  <a:lnTo>
                    <a:pt x="478" y="2064"/>
                  </a:lnTo>
                  <a:lnTo>
                    <a:pt x="500" y="2056"/>
                  </a:lnTo>
                  <a:lnTo>
                    <a:pt x="522" y="2049"/>
                  </a:lnTo>
                  <a:lnTo>
                    <a:pt x="545" y="2043"/>
                  </a:lnTo>
                  <a:lnTo>
                    <a:pt x="569" y="2038"/>
                  </a:lnTo>
                  <a:lnTo>
                    <a:pt x="594" y="2034"/>
                  </a:lnTo>
                  <a:lnTo>
                    <a:pt x="622" y="2031"/>
                  </a:lnTo>
                  <a:lnTo>
                    <a:pt x="650" y="2029"/>
                  </a:lnTo>
                  <a:lnTo>
                    <a:pt x="679" y="2029"/>
                  </a:lnTo>
                  <a:lnTo>
                    <a:pt x="709" y="2030"/>
                  </a:lnTo>
                  <a:lnTo>
                    <a:pt x="709" y="2030"/>
                  </a:lnTo>
                  <a:lnTo>
                    <a:pt x="734" y="2032"/>
                  </a:lnTo>
                  <a:lnTo>
                    <a:pt x="760" y="2035"/>
                  </a:lnTo>
                  <a:lnTo>
                    <a:pt x="783" y="2040"/>
                  </a:lnTo>
                  <a:lnTo>
                    <a:pt x="806" y="2046"/>
                  </a:lnTo>
                  <a:lnTo>
                    <a:pt x="829" y="2053"/>
                  </a:lnTo>
                  <a:lnTo>
                    <a:pt x="850" y="2061"/>
                  </a:lnTo>
                  <a:lnTo>
                    <a:pt x="871" y="2071"/>
                  </a:lnTo>
                  <a:lnTo>
                    <a:pt x="892" y="2081"/>
                  </a:lnTo>
                  <a:lnTo>
                    <a:pt x="912" y="2094"/>
                  </a:lnTo>
                  <a:lnTo>
                    <a:pt x="930" y="2106"/>
                  </a:lnTo>
                  <a:lnTo>
                    <a:pt x="948" y="2120"/>
                  </a:lnTo>
                  <a:lnTo>
                    <a:pt x="965" y="2134"/>
                  </a:lnTo>
                  <a:lnTo>
                    <a:pt x="981" y="2149"/>
                  </a:lnTo>
                  <a:lnTo>
                    <a:pt x="997" y="2165"/>
                  </a:lnTo>
                  <a:lnTo>
                    <a:pt x="1011" y="2182"/>
                  </a:lnTo>
                  <a:lnTo>
                    <a:pt x="1026" y="2199"/>
                  </a:lnTo>
                  <a:lnTo>
                    <a:pt x="1039" y="2217"/>
                  </a:lnTo>
                  <a:lnTo>
                    <a:pt x="1052" y="2237"/>
                  </a:lnTo>
                  <a:lnTo>
                    <a:pt x="1063" y="2256"/>
                  </a:lnTo>
                  <a:lnTo>
                    <a:pt x="1074" y="2276"/>
                  </a:lnTo>
                  <a:lnTo>
                    <a:pt x="1084" y="2296"/>
                  </a:lnTo>
                  <a:lnTo>
                    <a:pt x="1093" y="2317"/>
                  </a:lnTo>
                  <a:lnTo>
                    <a:pt x="1102" y="2338"/>
                  </a:lnTo>
                  <a:lnTo>
                    <a:pt x="1109" y="2361"/>
                  </a:lnTo>
                  <a:lnTo>
                    <a:pt x="1116" y="2383"/>
                  </a:lnTo>
                  <a:lnTo>
                    <a:pt x="1122" y="2405"/>
                  </a:lnTo>
                  <a:lnTo>
                    <a:pt x="1127" y="2427"/>
                  </a:lnTo>
                  <a:lnTo>
                    <a:pt x="1131" y="2450"/>
                  </a:lnTo>
                  <a:lnTo>
                    <a:pt x="1134" y="2473"/>
                  </a:lnTo>
                  <a:lnTo>
                    <a:pt x="1137" y="2497"/>
                  </a:lnTo>
                  <a:lnTo>
                    <a:pt x="1139" y="2519"/>
                  </a:lnTo>
                  <a:lnTo>
                    <a:pt x="1139" y="2542"/>
                  </a:lnTo>
                  <a:lnTo>
                    <a:pt x="1139" y="2565"/>
                  </a:lnTo>
                  <a:lnTo>
                    <a:pt x="1139" y="2588"/>
                  </a:lnTo>
                  <a:lnTo>
                    <a:pt x="1137" y="2611"/>
                  </a:lnTo>
                  <a:lnTo>
                    <a:pt x="1134" y="2635"/>
                  </a:lnTo>
                  <a:lnTo>
                    <a:pt x="1131" y="2657"/>
                  </a:lnTo>
                  <a:lnTo>
                    <a:pt x="1127" y="2679"/>
                  </a:lnTo>
                  <a:lnTo>
                    <a:pt x="1121" y="2701"/>
                  </a:lnTo>
                  <a:lnTo>
                    <a:pt x="1115" y="2723"/>
                  </a:lnTo>
                  <a:lnTo>
                    <a:pt x="1109" y="2744"/>
                  </a:lnTo>
                  <a:lnTo>
                    <a:pt x="1101" y="2766"/>
                  </a:lnTo>
                  <a:lnTo>
                    <a:pt x="1092" y="2786"/>
                  </a:lnTo>
                  <a:lnTo>
                    <a:pt x="1082" y="2806"/>
                  </a:lnTo>
                  <a:lnTo>
                    <a:pt x="1072" y="2825"/>
                  </a:lnTo>
                  <a:lnTo>
                    <a:pt x="1060" y="2844"/>
                  </a:lnTo>
                  <a:lnTo>
                    <a:pt x="1048" y="2862"/>
                  </a:lnTo>
                  <a:lnTo>
                    <a:pt x="1035" y="2880"/>
                  </a:lnTo>
                  <a:lnTo>
                    <a:pt x="1021" y="2898"/>
                  </a:lnTo>
                  <a:lnTo>
                    <a:pt x="1005" y="2914"/>
                  </a:lnTo>
                  <a:lnTo>
                    <a:pt x="989" y="2929"/>
                  </a:lnTo>
                  <a:lnTo>
                    <a:pt x="972" y="2943"/>
                  </a:lnTo>
                  <a:lnTo>
                    <a:pt x="954" y="2957"/>
                  </a:lnTo>
                  <a:lnTo>
                    <a:pt x="935" y="2969"/>
                  </a:lnTo>
                  <a:lnTo>
                    <a:pt x="916" y="2981"/>
                  </a:lnTo>
                  <a:lnTo>
                    <a:pt x="895" y="2991"/>
                  </a:lnTo>
                  <a:lnTo>
                    <a:pt x="872" y="3001"/>
                  </a:lnTo>
                  <a:lnTo>
                    <a:pt x="850" y="3009"/>
                  </a:lnTo>
                  <a:lnTo>
                    <a:pt x="826" y="3017"/>
                  </a:lnTo>
                  <a:lnTo>
                    <a:pt x="802" y="3024"/>
                  </a:lnTo>
                  <a:lnTo>
                    <a:pt x="777" y="3029"/>
                  </a:lnTo>
                  <a:lnTo>
                    <a:pt x="750" y="3032"/>
                  </a:lnTo>
                  <a:lnTo>
                    <a:pt x="722" y="3035"/>
                  </a:lnTo>
                  <a:lnTo>
                    <a:pt x="694" y="3036"/>
                  </a:lnTo>
                  <a:lnTo>
                    <a:pt x="694" y="3036"/>
                  </a:lnTo>
                  <a:lnTo>
                    <a:pt x="668" y="3035"/>
                  </a:lnTo>
                  <a:lnTo>
                    <a:pt x="642" y="3032"/>
                  </a:lnTo>
                  <a:lnTo>
                    <a:pt x="617" y="3028"/>
                  </a:lnTo>
                  <a:lnTo>
                    <a:pt x="590" y="3022"/>
                  </a:lnTo>
                  <a:lnTo>
                    <a:pt x="565" y="3015"/>
                  </a:lnTo>
                  <a:lnTo>
                    <a:pt x="540" y="3008"/>
                  </a:lnTo>
                  <a:lnTo>
                    <a:pt x="516" y="2999"/>
                  </a:lnTo>
                  <a:lnTo>
                    <a:pt x="492" y="2989"/>
                  </a:lnTo>
                  <a:lnTo>
                    <a:pt x="467" y="2979"/>
                  </a:lnTo>
                  <a:lnTo>
                    <a:pt x="443" y="2968"/>
                  </a:lnTo>
                  <a:lnTo>
                    <a:pt x="397" y="2945"/>
                  </a:lnTo>
                  <a:lnTo>
                    <a:pt x="310" y="2900"/>
                  </a:lnTo>
                  <a:lnTo>
                    <a:pt x="271" y="2879"/>
                  </a:lnTo>
                  <a:lnTo>
                    <a:pt x="252" y="2870"/>
                  </a:lnTo>
                  <a:lnTo>
                    <a:pt x="234" y="2862"/>
                  </a:lnTo>
                  <a:lnTo>
                    <a:pt x="216" y="2855"/>
                  </a:lnTo>
                  <a:lnTo>
                    <a:pt x="198" y="2849"/>
                  </a:lnTo>
                  <a:lnTo>
                    <a:pt x="182" y="2845"/>
                  </a:lnTo>
                  <a:lnTo>
                    <a:pt x="167" y="2842"/>
                  </a:lnTo>
                  <a:lnTo>
                    <a:pt x="152" y="2841"/>
                  </a:lnTo>
                  <a:lnTo>
                    <a:pt x="138" y="2842"/>
                  </a:lnTo>
                  <a:lnTo>
                    <a:pt x="126" y="2845"/>
                  </a:lnTo>
                  <a:lnTo>
                    <a:pt x="119" y="2847"/>
                  </a:lnTo>
                  <a:lnTo>
                    <a:pt x="114" y="2850"/>
                  </a:lnTo>
                  <a:lnTo>
                    <a:pt x="108" y="2853"/>
                  </a:lnTo>
                  <a:lnTo>
                    <a:pt x="102" y="2857"/>
                  </a:lnTo>
                  <a:lnTo>
                    <a:pt x="97" y="2862"/>
                  </a:lnTo>
                  <a:lnTo>
                    <a:pt x="92" y="2867"/>
                  </a:lnTo>
                  <a:lnTo>
                    <a:pt x="88" y="2873"/>
                  </a:lnTo>
                  <a:lnTo>
                    <a:pt x="83" y="2879"/>
                  </a:lnTo>
                  <a:lnTo>
                    <a:pt x="74" y="2896"/>
                  </a:lnTo>
                  <a:lnTo>
                    <a:pt x="74" y="2896"/>
                  </a:lnTo>
                  <a:lnTo>
                    <a:pt x="70" y="2905"/>
                  </a:lnTo>
                  <a:lnTo>
                    <a:pt x="67" y="2917"/>
                  </a:lnTo>
                  <a:lnTo>
                    <a:pt x="64" y="2932"/>
                  </a:lnTo>
                  <a:lnTo>
                    <a:pt x="61" y="2949"/>
                  </a:lnTo>
                  <a:lnTo>
                    <a:pt x="55" y="2990"/>
                  </a:lnTo>
                  <a:lnTo>
                    <a:pt x="51" y="3041"/>
                  </a:lnTo>
                  <a:lnTo>
                    <a:pt x="47" y="3099"/>
                  </a:lnTo>
                  <a:lnTo>
                    <a:pt x="44" y="3165"/>
                  </a:lnTo>
                  <a:lnTo>
                    <a:pt x="42" y="3236"/>
                  </a:lnTo>
                  <a:lnTo>
                    <a:pt x="40" y="3314"/>
                  </a:lnTo>
                  <a:lnTo>
                    <a:pt x="40" y="3314"/>
                  </a:lnTo>
                  <a:close/>
                </a:path>
              </a:pathLst>
            </a:custGeom>
            <a:solidFill>
              <a:schemeClr val="accent4"/>
            </a:solidFill>
            <a:ln w="9525">
              <a:solidFill>
                <a:schemeClr val="bg1"/>
              </a:solidFill>
              <a:round/>
            </a:ln>
          </p:spPr>
          <p:txBody>
            <a:bodyPr anchor="ctr"/>
            <a:lstStyle/>
            <a:p>
              <a:pPr algn="ctr"/>
              <a:endParaRPr/>
            </a:p>
          </p:txBody>
        </p:sp>
        <p:sp>
          <p:nvSpPr>
            <p:cNvPr id="76" name="Freeform: Shape 29"/>
            <p:cNvSpPr/>
            <p:nvPr/>
          </p:nvSpPr>
          <p:spPr bwMode="auto">
            <a:xfrm>
              <a:off x="3422084" y="3702425"/>
              <a:ext cx="1518843" cy="824276"/>
            </a:xfrm>
            <a:custGeom>
              <a:avLst/>
              <a:gdLst>
                <a:gd name="T0" fmla="*/ 2287 w 5448"/>
                <a:gd name="T1" fmla="*/ 2893 h 2957"/>
                <a:gd name="T2" fmla="*/ 2576 w 5448"/>
                <a:gd name="T3" fmla="*/ 2850 h 2957"/>
                <a:gd name="T4" fmla="*/ 2604 w 5448"/>
                <a:gd name="T5" fmla="*/ 2755 h 2957"/>
                <a:gd name="T6" fmla="*/ 2450 w 5448"/>
                <a:gd name="T7" fmla="*/ 2420 h 2957"/>
                <a:gd name="T8" fmla="*/ 2421 w 5448"/>
                <a:gd name="T9" fmla="*/ 2160 h 2957"/>
                <a:gd name="T10" fmla="*/ 2538 w 5448"/>
                <a:gd name="T11" fmla="*/ 1931 h 2957"/>
                <a:gd name="T12" fmla="*/ 2751 w 5448"/>
                <a:gd name="T13" fmla="*/ 1815 h 2957"/>
                <a:gd name="T14" fmla="*/ 3001 w 5448"/>
                <a:gd name="T15" fmla="*/ 1807 h 2957"/>
                <a:gd name="T16" fmla="*/ 3233 w 5448"/>
                <a:gd name="T17" fmla="*/ 1899 h 2957"/>
                <a:gd name="T18" fmla="*/ 3388 w 5448"/>
                <a:gd name="T19" fmla="*/ 2088 h 2957"/>
                <a:gd name="T20" fmla="*/ 3416 w 5448"/>
                <a:gd name="T21" fmla="*/ 2343 h 2957"/>
                <a:gd name="T22" fmla="*/ 3314 w 5448"/>
                <a:gd name="T23" fmla="*/ 2586 h 2957"/>
                <a:gd name="T24" fmla="*/ 3189 w 5448"/>
                <a:gd name="T25" fmla="*/ 2790 h 2957"/>
                <a:gd name="T26" fmla="*/ 3237 w 5448"/>
                <a:gd name="T27" fmla="*/ 2875 h 2957"/>
                <a:gd name="T28" fmla="*/ 3590 w 5448"/>
                <a:gd name="T29" fmla="*/ 2948 h 2957"/>
                <a:gd name="T30" fmla="*/ 4349 w 5448"/>
                <a:gd name="T31" fmla="*/ 2836 h 2957"/>
                <a:gd name="T32" fmla="*/ 4369 w 5448"/>
                <a:gd name="T33" fmla="*/ 1851 h 2957"/>
                <a:gd name="T34" fmla="*/ 4422 w 5448"/>
                <a:gd name="T35" fmla="*/ 1722 h 2957"/>
                <a:gd name="T36" fmla="*/ 4536 w 5448"/>
                <a:gd name="T37" fmla="*/ 1695 h 2957"/>
                <a:gd name="T38" fmla="*/ 4852 w 5448"/>
                <a:gd name="T39" fmla="*/ 1838 h 2957"/>
                <a:gd name="T40" fmla="*/ 5105 w 5448"/>
                <a:gd name="T41" fmla="*/ 1883 h 2957"/>
                <a:gd name="T42" fmla="*/ 5318 w 5448"/>
                <a:gd name="T43" fmla="*/ 1786 h 2957"/>
                <a:gd name="T44" fmla="*/ 5429 w 5448"/>
                <a:gd name="T45" fmla="*/ 1600 h 2957"/>
                <a:gd name="T46" fmla="*/ 5442 w 5448"/>
                <a:gd name="T47" fmla="*/ 1375 h 2957"/>
                <a:gd name="T48" fmla="*/ 5366 w 5448"/>
                <a:gd name="T49" fmla="*/ 1163 h 2957"/>
                <a:gd name="T50" fmla="*/ 5205 w 5448"/>
                <a:gd name="T51" fmla="*/ 1015 h 2957"/>
                <a:gd name="T52" fmla="*/ 4980 w 5448"/>
                <a:gd name="T53" fmla="*/ 979 h 2957"/>
                <a:gd name="T54" fmla="*/ 4755 w 5448"/>
                <a:gd name="T55" fmla="*/ 1061 h 2957"/>
                <a:gd name="T56" fmla="*/ 4524 w 5448"/>
                <a:gd name="T57" fmla="*/ 1205 h 2957"/>
                <a:gd name="T58" fmla="*/ 4419 w 5448"/>
                <a:gd name="T59" fmla="*/ 1186 h 2957"/>
                <a:gd name="T60" fmla="*/ 4334 w 5448"/>
                <a:gd name="T61" fmla="*/ 985 h 2957"/>
                <a:gd name="T62" fmla="*/ 4314 w 5448"/>
                <a:gd name="T63" fmla="*/ 346 h 2957"/>
                <a:gd name="T64" fmla="*/ 3570 w 5448"/>
                <a:gd name="T65" fmla="*/ 4 h 2957"/>
                <a:gd name="T66" fmla="*/ 3202 w 5448"/>
                <a:gd name="T67" fmla="*/ 68 h 2957"/>
                <a:gd name="T68" fmla="*/ 3186 w 5448"/>
                <a:gd name="T69" fmla="*/ 150 h 2957"/>
                <a:gd name="T70" fmla="*/ 3307 w 5448"/>
                <a:gd name="T71" fmla="*/ 499 h 2957"/>
                <a:gd name="T72" fmla="*/ 3293 w 5448"/>
                <a:gd name="T73" fmla="*/ 778 h 2957"/>
                <a:gd name="T74" fmla="*/ 3141 w 5448"/>
                <a:gd name="T75" fmla="*/ 956 h 2957"/>
                <a:gd name="T76" fmla="*/ 2907 w 5448"/>
                <a:gd name="T77" fmla="*/ 1046 h 2957"/>
                <a:gd name="T78" fmla="*/ 2685 w 5448"/>
                <a:gd name="T79" fmla="*/ 1051 h 2957"/>
                <a:gd name="T80" fmla="*/ 2500 w 5448"/>
                <a:gd name="T81" fmla="*/ 987 h 2957"/>
                <a:gd name="T82" fmla="*/ 2386 w 5448"/>
                <a:gd name="T83" fmla="*/ 866 h 2957"/>
                <a:gd name="T84" fmla="*/ 2339 w 5448"/>
                <a:gd name="T85" fmla="*/ 568 h 2957"/>
                <a:gd name="T86" fmla="*/ 2466 w 5448"/>
                <a:gd name="T87" fmla="*/ 217 h 2957"/>
                <a:gd name="T88" fmla="*/ 2467 w 5448"/>
                <a:gd name="T89" fmla="*/ 79 h 2957"/>
                <a:gd name="T90" fmla="*/ 2301 w 5448"/>
                <a:gd name="T91" fmla="*/ 18 h 2957"/>
                <a:gd name="T92" fmla="*/ 1415 w 5448"/>
                <a:gd name="T93" fmla="*/ 347 h 2957"/>
                <a:gd name="T94" fmla="*/ 1396 w 5448"/>
                <a:gd name="T95" fmla="*/ 1101 h 2957"/>
                <a:gd name="T96" fmla="*/ 1339 w 5448"/>
                <a:gd name="T97" fmla="*/ 1236 h 2957"/>
                <a:gd name="T98" fmla="*/ 1238 w 5448"/>
                <a:gd name="T99" fmla="*/ 1241 h 2957"/>
                <a:gd name="T100" fmla="*/ 843 w 5448"/>
                <a:gd name="T101" fmla="*/ 998 h 2957"/>
                <a:gd name="T102" fmla="*/ 549 w 5448"/>
                <a:gd name="T103" fmla="*/ 901 h 2957"/>
                <a:gd name="T104" fmla="*/ 295 w 5448"/>
                <a:gd name="T105" fmla="*/ 929 h 2957"/>
                <a:gd name="T106" fmla="*/ 81 w 5448"/>
                <a:gd name="T107" fmla="*/ 1087 h 2957"/>
                <a:gd name="T108" fmla="*/ 2 w 5448"/>
                <a:gd name="T109" fmla="*/ 1324 h 2957"/>
                <a:gd name="T110" fmla="*/ 43 w 5448"/>
                <a:gd name="T111" fmla="*/ 1581 h 2957"/>
                <a:gd name="T112" fmla="*/ 188 w 5448"/>
                <a:gd name="T113" fmla="*/ 1800 h 2957"/>
                <a:gd name="T114" fmla="*/ 426 w 5448"/>
                <a:gd name="T115" fmla="*/ 1918 h 2957"/>
                <a:gd name="T116" fmla="*/ 701 w 5448"/>
                <a:gd name="T117" fmla="*/ 1898 h 2957"/>
                <a:gd name="T118" fmla="*/ 1194 w 5448"/>
                <a:gd name="T119" fmla="*/ 1778 h 2957"/>
                <a:gd name="T120" fmla="*/ 1352 w 5448"/>
                <a:gd name="T121" fmla="*/ 1832 h 2957"/>
                <a:gd name="T122" fmla="*/ 1410 w 5448"/>
                <a:gd name="T123" fmla="*/ 1956 h 2957"/>
                <a:gd name="T124" fmla="*/ 1428 w 5448"/>
                <a:gd name="T125" fmla="*/ 2738 h 2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48" h="2957">
                  <a:moveTo>
                    <a:pt x="1428" y="2738"/>
                  </a:moveTo>
                  <a:lnTo>
                    <a:pt x="1428" y="2738"/>
                  </a:lnTo>
                  <a:lnTo>
                    <a:pt x="1426" y="2895"/>
                  </a:lnTo>
                  <a:lnTo>
                    <a:pt x="1426" y="2895"/>
                  </a:lnTo>
                  <a:lnTo>
                    <a:pt x="1531" y="2896"/>
                  </a:lnTo>
                  <a:lnTo>
                    <a:pt x="1677" y="2898"/>
                  </a:lnTo>
                  <a:lnTo>
                    <a:pt x="1847" y="2899"/>
                  </a:lnTo>
                  <a:lnTo>
                    <a:pt x="2029" y="2899"/>
                  </a:lnTo>
                  <a:lnTo>
                    <a:pt x="2119" y="2898"/>
                  </a:lnTo>
                  <a:lnTo>
                    <a:pt x="2206" y="2896"/>
                  </a:lnTo>
                  <a:lnTo>
                    <a:pt x="2287" y="2893"/>
                  </a:lnTo>
                  <a:lnTo>
                    <a:pt x="2362" y="2889"/>
                  </a:lnTo>
                  <a:lnTo>
                    <a:pt x="2428" y="2885"/>
                  </a:lnTo>
                  <a:lnTo>
                    <a:pt x="2457" y="2882"/>
                  </a:lnTo>
                  <a:lnTo>
                    <a:pt x="2483" y="2879"/>
                  </a:lnTo>
                  <a:lnTo>
                    <a:pt x="2506" y="2876"/>
                  </a:lnTo>
                  <a:lnTo>
                    <a:pt x="2526" y="2872"/>
                  </a:lnTo>
                  <a:lnTo>
                    <a:pt x="2542" y="2868"/>
                  </a:lnTo>
                  <a:lnTo>
                    <a:pt x="2554" y="2863"/>
                  </a:lnTo>
                  <a:lnTo>
                    <a:pt x="2554" y="2863"/>
                  </a:lnTo>
                  <a:lnTo>
                    <a:pt x="2570" y="2854"/>
                  </a:lnTo>
                  <a:lnTo>
                    <a:pt x="2576" y="2850"/>
                  </a:lnTo>
                  <a:lnTo>
                    <a:pt x="2582" y="2845"/>
                  </a:lnTo>
                  <a:lnTo>
                    <a:pt x="2587" y="2840"/>
                  </a:lnTo>
                  <a:lnTo>
                    <a:pt x="2592" y="2835"/>
                  </a:lnTo>
                  <a:lnTo>
                    <a:pt x="2596" y="2829"/>
                  </a:lnTo>
                  <a:lnTo>
                    <a:pt x="2599" y="2824"/>
                  </a:lnTo>
                  <a:lnTo>
                    <a:pt x="2602" y="2818"/>
                  </a:lnTo>
                  <a:lnTo>
                    <a:pt x="2604" y="2812"/>
                  </a:lnTo>
                  <a:lnTo>
                    <a:pt x="2607" y="2799"/>
                  </a:lnTo>
                  <a:lnTo>
                    <a:pt x="2608" y="2785"/>
                  </a:lnTo>
                  <a:lnTo>
                    <a:pt x="2607" y="2770"/>
                  </a:lnTo>
                  <a:lnTo>
                    <a:pt x="2604" y="2755"/>
                  </a:lnTo>
                  <a:lnTo>
                    <a:pt x="2600" y="2738"/>
                  </a:lnTo>
                  <a:lnTo>
                    <a:pt x="2594" y="2720"/>
                  </a:lnTo>
                  <a:lnTo>
                    <a:pt x="2587" y="2703"/>
                  </a:lnTo>
                  <a:lnTo>
                    <a:pt x="2579" y="2684"/>
                  </a:lnTo>
                  <a:lnTo>
                    <a:pt x="2570" y="2665"/>
                  </a:lnTo>
                  <a:lnTo>
                    <a:pt x="2549" y="2625"/>
                  </a:lnTo>
                  <a:lnTo>
                    <a:pt x="2503" y="2538"/>
                  </a:lnTo>
                  <a:lnTo>
                    <a:pt x="2480" y="2492"/>
                  </a:lnTo>
                  <a:lnTo>
                    <a:pt x="2469" y="2469"/>
                  </a:lnTo>
                  <a:lnTo>
                    <a:pt x="2459" y="2444"/>
                  </a:lnTo>
                  <a:lnTo>
                    <a:pt x="2450" y="2420"/>
                  </a:lnTo>
                  <a:lnTo>
                    <a:pt x="2441" y="2395"/>
                  </a:lnTo>
                  <a:lnTo>
                    <a:pt x="2433" y="2371"/>
                  </a:lnTo>
                  <a:lnTo>
                    <a:pt x="2425" y="2346"/>
                  </a:lnTo>
                  <a:lnTo>
                    <a:pt x="2420" y="2320"/>
                  </a:lnTo>
                  <a:lnTo>
                    <a:pt x="2416" y="2295"/>
                  </a:lnTo>
                  <a:lnTo>
                    <a:pt x="2414" y="2269"/>
                  </a:lnTo>
                  <a:lnTo>
                    <a:pt x="2414" y="2244"/>
                  </a:lnTo>
                  <a:lnTo>
                    <a:pt x="2414" y="2244"/>
                  </a:lnTo>
                  <a:lnTo>
                    <a:pt x="2415" y="2215"/>
                  </a:lnTo>
                  <a:lnTo>
                    <a:pt x="2417" y="2187"/>
                  </a:lnTo>
                  <a:lnTo>
                    <a:pt x="2421" y="2160"/>
                  </a:lnTo>
                  <a:lnTo>
                    <a:pt x="2427" y="2134"/>
                  </a:lnTo>
                  <a:lnTo>
                    <a:pt x="2434" y="2110"/>
                  </a:lnTo>
                  <a:lnTo>
                    <a:pt x="2441" y="2086"/>
                  </a:lnTo>
                  <a:lnTo>
                    <a:pt x="2450" y="2063"/>
                  </a:lnTo>
                  <a:lnTo>
                    <a:pt x="2459" y="2041"/>
                  </a:lnTo>
                  <a:lnTo>
                    <a:pt x="2470" y="2020"/>
                  </a:lnTo>
                  <a:lnTo>
                    <a:pt x="2482" y="2000"/>
                  </a:lnTo>
                  <a:lnTo>
                    <a:pt x="2495" y="1981"/>
                  </a:lnTo>
                  <a:lnTo>
                    <a:pt x="2508" y="1964"/>
                  </a:lnTo>
                  <a:lnTo>
                    <a:pt x="2523" y="1947"/>
                  </a:lnTo>
                  <a:lnTo>
                    <a:pt x="2538" y="1931"/>
                  </a:lnTo>
                  <a:lnTo>
                    <a:pt x="2554" y="1915"/>
                  </a:lnTo>
                  <a:lnTo>
                    <a:pt x="2572" y="1901"/>
                  </a:lnTo>
                  <a:lnTo>
                    <a:pt x="2589" y="1887"/>
                  </a:lnTo>
                  <a:lnTo>
                    <a:pt x="2608" y="1875"/>
                  </a:lnTo>
                  <a:lnTo>
                    <a:pt x="2626" y="1864"/>
                  </a:lnTo>
                  <a:lnTo>
                    <a:pt x="2646" y="1853"/>
                  </a:lnTo>
                  <a:lnTo>
                    <a:pt x="2666" y="1844"/>
                  </a:lnTo>
                  <a:lnTo>
                    <a:pt x="2686" y="1835"/>
                  </a:lnTo>
                  <a:lnTo>
                    <a:pt x="2708" y="1828"/>
                  </a:lnTo>
                  <a:lnTo>
                    <a:pt x="2729" y="1821"/>
                  </a:lnTo>
                  <a:lnTo>
                    <a:pt x="2751" y="1815"/>
                  </a:lnTo>
                  <a:lnTo>
                    <a:pt x="2772" y="1810"/>
                  </a:lnTo>
                  <a:lnTo>
                    <a:pt x="2795" y="1806"/>
                  </a:lnTo>
                  <a:lnTo>
                    <a:pt x="2817" y="1802"/>
                  </a:lnTo>
                  <a:lnTo>
                    <a:pt x="2841" y="1800"/>
                  </a:lnTo>
                  <a:lnTo>
                    <a:pt x="2863" y="1798"/>
                  </a:lnTo>
                  <a:lnTo>
                    <a:pt x="2886" y="1798"/>
                  </a:lnTo>
                  <a:lnTo>
                    <a:pt x="2909" y="1798"/>
                  </a:lnTo>
                  <a:lnTo>
                    <a:pt x="2932" y="1799"/>
                  </a:lnTo>
                  <a:lnTo>
                    <a:pt x="2955" y="1801"/>
                  </a:lnTo>
                  <a:lnTo>
                    <a:pt x="2979" y="1803"/>
                  </a:lnTo>
                  <a:lnTo>
                    <a:pt x="3001" y="1807"/>
                  </a:lnTo>
                  <a:lnTo>
                    <a:pt x="3024" y="1811"/>
                  </a:lnTo>
                  <a:lnTo>
                    <a:pt x="3046" y="1816"/>
                  </a:lnTo>
                  <a:lnTo>
                    <a:pt x="3068" y="1822"/>
                  </a:lnTo>
                  <a:lnTo>
                    <a:pt x="3090" y="1829"/>
                  </a:lnTo>
                  <a:lnTo>
                    <a:pt x="3112" y="1837"/>
                  </a:lnTo>
                  <a:lnTo>
                    <a:pt x="3134" y="1845"/>
                  </a:lnTo>
                  <a:lnTo>
                    <a:pt x="3154" y="1854"/>
                  </a:lnTo>
                  <a:lnTo>
                    <a:pt x="3174" y="1865"/>
                  </a:lnTo>
                  <a:lnTo>
                    <a:pt x="3194" y="1875"/>
                  </a:lnTo>
                  <a:lnTo>
                    <a:pt x="3213" y="1887"/>
                  </a:lnTo>
                  <a:lnTo>
                    <a:pt x="3233" y="1899"/>
                  </a:lnTo>
                  <a:lnTo>
                    <a:pt x="3251" y="1913"/>
                  </a:lnTo>
                  <a:lnTo>
                    <a:pt x="3268" y="1928"/>
                  </a:lnTo>
                  <a:lnTo>
                    <a:pt x="3285" y="1942"/>
                  </a:lnTo>
                  <a:lnTo>
                    <a:pt x="3301" y="1958"/>
                  </a:lnTo>
                  <a:lnTo>
                    <a:pt x="3316" y="1974"/>
                  </a:lnTo>
                  <a:lnTo>
                    <a:pt x="3330" y="1991"/>
                  </a:lnTo>
                  <a:lnTo>
                    <a:pt x="3343" y="2009"/>
                  </a:lnTo>
                  <a:lnTo>
                    <a:pt x="3356" y="2027"/>
                  </a:lnTo>
                  <a:lnTo>
                    <a:pt x="3368" y="2047"/>
                  </a:lnTo>
                  <a:lnTo>
                    <a:pt x="3379" y="2068"/>
                  </a:lnTo>
                  <a:lnTo>
                    <a:pt x="3388" y="2088"/>
                  </a:lnTo>
                  <a:lnTo>
                    <a:pt x="3396" y="2110"/>
                  </a:lnTo>
                  <a:lnTo>
                    <a:pt x="3403" y="2132"/>
                  </a:lnTo>
                  <a:lnTo>
                    <a:pt x="3409" y="2155"/>
                  </a:lnTo>
                  <a:lnTo>
                    <a:pt x="3414" y="2178"/>
                  </a:lnTo>
                  <a:lnTo>
                    <a:pt x="3417" y="2204"/>
                  </a:lnTo>
                  <a:lnTo>
                    <a:pt x="3420" y="2229"/>
                  </a:lnTo>
                  <a:lnTo>
                    <a:pt x="3420" y="2229"/>
                  </a:lnTo>
                  <a:lnTo>
                    <a:pt x="3421" y="2259"/>
                  </a:lnTo>
                  <a:lnTo>
                    <a:pt x="3420" y="2288"/>
                  </a:lnTo>
                  <a:lnTo>
                    <a:pt x="3418" y="2316"/>
                  </a:lnTo>
                  <a:lnTo>
                    <a:pt x="3416" y="2343"/>
                  </a:lnTo>
                  <a:lnTo>
                    <a:pt x="3411" y="2368"/>
                  </a:lnTo>
                  <a:lnTo>
                    <a:pt x="3406" y="2392"/>
                  </a:lnTo>
                  <a:lnTo>
                    <a:pt x="3400" y="2416"/>
                  </a:lnTo>
                  <a:lnTo>
                    <a:pt x="3393" y="2438"/>
                  </a:lnTo>
                  <a:lnTo>
                    <a:pt x="3385" y="2460"/>
                  </a:lnTo>
                  <a:lnTo>
                    <a:pt x="3376" y="2480"/>
                  </a:lnTo>
                  <a:lnTo>
                    <a:pt x="3367" y="2500"/>
                  </a:lnTo>
                  <a:lnTo>
                    <a:pt x="3357" y="2518"/>
                  </a:lnTo>
                  <a:lnTo>
                    <a:pt x="3346" y="2536"/>
                  </a:lnTo>
                  <a:lnTo>
                    <a:pt x="3336" y="2553"/>
                  </a:lnTo>
                  <a:lnTo>
                    <a:pt x="3314" y="2586"/>
                  </a:lnTo>
                  <a:lnTo>
                    <a:pt x="3292" y="2617"/>
                  </a:lnTo>
                  <a:lnTo>
                    <a:pt x="3270" y="2645"/>
                  </a:lnTo>
                  <a:lnTo>
                    <a:pt x="3250" y="2672"/>
                  </a:lnTo>
                  <a:lnTo>
                    <a:pt x="3231" y="2699"/>
                  </a:lnTo>
                  <a:lnTo>
                    <a:pt x="3222" y="2711"/>
                  </a:lnTo>
                  <a:lnTo>
                    <a:pt x="3214" y="2724"/>
                  </a:lnTo>
                  <a:lnTo>
                    <a:pt x="3207" y="2738"/>
                  </a:lnTo>
                  <a:lnTo>
                    <a:pt x="3201" y="2751"/>
                  </a:lnTo>
                  <a:lnTo>
                    <a:pt x="3196" y="2764"/>
                  </a:lnTo>
                  <a:lnTo>
                    <a:pt x="3192" y="2777"/>
                  </a:lnTo>
                  <a:lnTo>
                    <a:pt x="3189" y="2790"/>
                  </a:lnTo>
                  <a:lnTo>
                    <a:pt x="3188" y="2803"/>
                  </a:lnTo>
                  <a:lnTo>
                    <a:pt x="3188" y="2803"/>
                  </a:lnTo>
                  <a:lnTo>
                    <a:pt x="3188" y="2812"/>
                  </a:lnTo>
                  <a:lnTo>
                    <a:pt x="3189" y="2821"/>
                  </a:lnTo>
                  <a:lnTo>
                    <a:pt x="3192" y="2830"/>
                  </a:lnTo>
                  <a:lnTo>
                    <a:pt x="3196" y="2838"/>
                  </a:lnTo>
                  <a:lnTo>
                    <a:pt x="3202" y="2846"/>
                  </a:lnTo>
                  <a:lnTo>
                    <a:pt x="3208" y="2853"/>
                  </a:lnTo>
                  <a:lnTo>
                    <a:pt x="3216" y="2861"/>
                  </a:lnTo>
                  <a:lnTo>
                    <a:pt x="3225" y="2868"/>
                  </a:lnTo>
                  <a:lnTo>
                    <a:pt x="3237" y="2875"/>
                  </a:lnTo>
                  <a:lnTo>
                    <a:pt x="3248" y="2881"/>
                  </a:lnTo>
                  <a:lnTo>
                    <a:pt x="3260" y="2887"/>
                  </a:lnTo>
                  <a:lnTo>
                    <a:pt x="3273" y="2892"/>
                  </a:lnTo>
                  <a:lnTo>
                    <a:pt x="3303" y="2903"/>
                  </a:lnTo>
                  <a:lnTo>
                    <a:pt x="3335" y="2912"/>
                  </a:lnTo>
                  <a:lnTo>
                    <a:pt x="3373" y="2920"/>
                  </a:lnTo>
                  <a:lnTo>
                    <a:pt x="3411" y="2927"/>
                  </a:lnTo>
                  <a:lnTo>
                    <a:pt x="3453" y="2934"/>
                  </a:lnTo>
                  <a:lnTo>
                    <a:pt x="3496" y="2939"/>
                  </a:lnTo>
                  <a:lnTo>
                    <a:pt x="3543" y="2944"/>
                  </a:lnTo>
                  <a:lnTo>
                    <a:pt x="3590" y="2948"/>
                  </a:lnTo>
                  <a:lnTo>
                    <a:pt x="3640" y="2951"/>
                  </a:lnTo>
                  <a:lnTo>
                    <a:pt x="3689" y="2953"/>
                  </a:lnTo>
                  <a:lnTo>
                    <a:pt x="3790" y="2956"/>
                  </a:lnTo>
                  <a:lnTo>
                    <a:pt x="3890" y="2957"/>
                  </a:lnTo>
                  <a:lnTo>
                    <a:pt x="3989" y="2957"/>
                  </a:lnTo>
                  <a:lnTo>
                    <a:pt x="4082" y="2955"/>
                  </a:lnTo>
                  <a:lnTo>
                    <a:pt x="4168" y="2953"/>
                  </a:lnTo>
                  <a:lnTo>
                    <a:pt x="4242" y="2951"/>
                  </a:lnTo>
                  <a:lnTo>
                    <a:pt x="4351" y="2947"/>
                  </a:lnTo>
                  <a:lnTo>
                    <a:pt x="4351" y="2947"/>
                  </a:lnTo>
                  <a:lnTo>
                    <a:pt x="4349" y="2836"/>
                  </a:lnTo>
                  <a:lnTo>
                    <a:pt x="4347" y="2685"/>
                  </a:lnTo>
                  <a:lnTo>
                    <a:pt x="4346" y="2509"/>
                  </a:lnTo>
                  <a:lnTo>
                    <a:pt x="4346" y="2415"/>
                  </a:lnTo>
                  <a:lnTo>
                    <a:pt x="4346" y="2321"/>
                  </a:lnTo>
                  <a:lnTo>
                    <a:pt x="4348" y="2229"/>
                  </a:lnTo>
                  <a:lnTo>
                    <a:pt x="4350" y="2139"/>
                  </a:lnTo>
                  <a:lnTo>
                    <a:pt x="4353" y="2054"/>
                  </a:lnTo>
                  <a:lnTo>
                    <a:pt x="4357" y="1978"/>
                  </a:lnTo>
                  <a:lnTo>
                    <a:pt x="4362" y="1908"/>
                  </a:lnTo>
                  <a:lnTo>
                    <a:pt x="4365" y="1878"/>
                  </a:lnTo>
                  <a:lnTo>
                    <a:pt x="4369" y="1851"/>
                  </a:lnTo>
                  <a:lnTo>
                    <a:pt x="4373" y="1827"/>
                  </a:lnTo>
                  <a:lnTo>
                    <a:pt x="4377" y="1806"/>
                  </a:lnTo>
                  <a:lnTo>
                    <a:pt x="4381" y="1788"/>
                  </a:lnTo>
                  <a:lnTo>
                    <a:pt x="4386" y="1775"/>
                  </a:lnTo>
                  <a:lnTo>
                    <a:pt x="4386" y="1775"/>
                  </a:lnTo>
                  <a:lnTo>
                    <a:pt x="4392" y="1764"/>
                  </a:lnTo>
                  <a:lnTo>
                    <a:pt x="4397" y="1754"/>
                  </a:lnTo>
                  <a:lnTo>
                    <a:pt x="4403" y="1744"/>
                  </a:lnTo>
                  <a:lnTo>
                    <a:pt x="4409" y="1736"/>
                  </a:lnTo>
                  <a:lnTo>
                    <a:pt x="4416" y="1728"/>
                  </a:lnTo>
                  <a:lnTo>
                    <a:pt x="4422" y="1722"/>
                  </a:lnTo>
                  <a:lnTo>
                    <a:pt x="4429" y="1716"/>
                  </a:lnTo>
                  <a:lnTo>
                    <a:pt x="4437" y="1710"/>
                  </a:lnTo>
                  <a:lnTo>
                    <a:pt x="4444" y="1706"/>
                  </a:lnTo>
                  <a:lnTo>
                    <a:pt x="4452" y="1702"/>
                  </a:lnTo>
                  <a:lnTo>
                    <a:pt x="4459" y="1698"/>
                  </a:lnTo>
                  <a:lnTo>
                    <a:pt x="4467" y="1696"/>
                  </a:lnTo>
                  <a:lnTo>
                    <a:pt x="4475" y="1694"/>
                  </a:lnTo>
                  <a:lnTo>
                    <a:pt x="4483" y="1692"/>
                  </a:lnTo>
                  <a:lnTo>
                    <a:pt x="4500" y="1691"/>
                  </a:lnTo>
                  <a:lnTo>
                    <a:pt x="4518" y="1692"/>
                  </a:lnTo>
                  <a:lnTo>
                    <a:pt x="4536" y="1695"/>
                  </a:lnTo>
                  <a:lnTo>
                    <a:pt x="4556" y="1699"/>
                  </a:lnTo>
                  <a:lnTo>
                    <a:pt x="4576" y="1705"/>
                  </a:lnTo>
                  <a:lnTo>
                    <a:pt x="4597" y="1713"/>
                  </a:lnTo>
                  <a:lnTo>
                    <a:pt x="4618" y="1722"/>
                  </a:lnTo>
                  <a:lnTo>
                    <a:pt x="4639" y="1731"/>
                  </a:lnTo>
                  <a:lnTo>
                    <a:pt x="4661" y="1742"/>
                  </a:lnTo>
                  <a:lnTo>
                    <a:pt x="4707" y="1765"/>
                  </a:lnTo>
                  <a:lnTo>
                    <a:pt x="4754" y="1791"/>
                  </a:lnTo>
                  <a:lnTo>
                    <a:pt x="4802" y="1815"/>
                  </a:lnTo>
                  <a:lnTo>
                    <a:pt x="4826" y="1827"/>
                  </a:lnTo>
                  <a:lnTo>
                    <a:pt x="4852" y="1838"/>
                  </a:lnTo>
                  <a:lnTo>
                    <a:pt x="4877" y="1849"/>
                  </a:lnTo>
                  <a:lnTo>
                    <a:pt x="4902" y="1858"/>
                  </a:lnTo>
                  <a:lnTo>
                    <a:pt x="4927" y="1867"/>
                  </a:lnTo>
                  <a:lnTo>
                    <a:pt x="4952" y="1874"/>
                  </a:lnTo>
                  <a:lnTo>
                    <a:pt x="4978" y="1880"/>
                  </a:lnTo>
                  <a:lnTo>
                    <a:pt x="5004" y="1884"/>
                  </a:lnTo>
                  <a:lnTo>
                    <a:pt x="5029" y="1886"/>
                  </a:lnTo>
                  <a:lnTo>
                    <a:pt x="5054" y="1887"/>
                  </a:lnTo>
                  <a:lnTo>
                    <a:pt x="5054" y="1887"/>
                  </a:lnTo>
                  <a:lnTo>
                    <a:pt x="5079" y="1885"/>
                  </a:lnTo>
                  <a:lnTo>
                    <a:pt x="5105" y="1883"/>
                  </a:lnTo>
                  <a:lnTo>
                    <a:pt x="5129" y="1879"/>
                  </a:lnTo>
                  <a:lnTo>
                    <a:pt x="5151" y="1874"/>
                  </a:lnTo>
                  <a:lnTo>
                    <a:pt x="5173" y="1868"/>
                  </a:lnTo>
                  <a:lnTo>
                    <a:pt x="5194" y="1862"/>
                  </a:lnTo>
                  <a:lnTo>
                    <a:pt x="5214" y="1854"/>
                  </a:lnTo>
                  <a:lnTo>
                    <a:pt x="5234" y="1845"/>
                  </a:lnTo>
                  <a:lnTo>
                    <a:pt x="5253" y="1835"/>
                  </a:lnTo>
                  <a:lnTo>
                    <a:pt x="5270" y="1824"/>
                  </a:lnTo>
                  <a:lnTo>
                    <a:pt x="5287" y="1813"/>
                  </a:lnTo>
                  <a:lnTo>
                    <a:pt x="5303" y="1800"/>
                  </a:lnTo>
                  <a:lnTo>
                    <a:pt x="5318" y="1786"/>
                  </a:lnTo>
                  <a:lnTo>
                    <a:pt x="5332" y="1772"/>
                  </a:lnTo>
                  <a:lnTo>
                    <a:pt x="5345" y="1758"/>
                  </a:lnTo>
                  <a:lnTo>
                    <a:pt x="5358" y="1742"/>
                  </a:lnTo>
                  <a:lnTo>
                    <a:pt x="5369" y="1727"/>
                  </a:lnTo>
                  <a:lnTo>
                    <a:pt x="5381" y="1710"/>
                  </a:lnTo>
                  <a:lnTo>
                    <a:pt x="5391" y="1693"/>
                  </a:lnTo>
                  <a:lnTo>
                    <a:pt x="5400" y="1676"/>
                  </a:lnTo>
                  <a:lnTo>
                    <a:pt x="5408" y="1658"/>
                  </a:lnTo>
                  <a:lnTo>
                    <a:pt x="5416" y="1638"/>
                  </a:lnTo>
                  <a:lnTo>
                    <a:pt x="5423" y="1619"/>
                  </a:lnTo>
                  <a:lnTo>
                    <a:pt x="5429" y="1600"/>
                  </a:lnTo>
                  <a:lnTo>
                    <a:pt x="5434" y="1581"/>
                  </a:lnTo>
                  <a:lnTo>
                    <a:pt x="5438" y="1561"/>
                  </a:lnTo>
                  <a:lnTo>
                    <a:pt x="5442" y="1541"/>
                  </a:lnTo>
                  <a:lnTo>
                    <a:pt x="5444" y="1520"/>
                  </a:lnTo>
                  <a:lnTo>
                    <a:pt x="5446" y="1499"/>
                  </a:lnTo>
                  <a:lnTo>
                    <a:pt x="5448" y="1479"/>
                  </a:lnTo>
                  <a:lnTo>
                    <a:pt x="5448" y="1458"/>
                  </a:lnTo>
                  <a:lnTo>
                    <a:pt x="5448" y="1438"/>
                  </a:lnTo>
                  <a:lnTo>
                    <a:pt x="5447" y="1417"/>
                  </a:lnTo>
                  <a:lnTo>
                    <a:pt x="5445" y="1396"/>
                  </a:lnTo>
                  <a:lnTo>
                    <a:pt x="5442" y="1375"/>
                  </a:lnTo>
                  <a:lnTo>
                    <a:pt x="5439" y="1354"/>
                  </a:lnTo>
                  <a:lnTo>
                    <a:pt x="5435" y="1334"/>
                  </a:lnTo>
                  <a:lnTo>
                    <a:pt x="5430" y="1314"/>
                  </a:lnTo>
                  <a:lnTo>
                    <a:pt x="5425" y="1294"/>
                  </a:lnTo>
                  <a:lnTo>
                    <a:pt x="5419" y="1274"/>
                  </a:lnTo>
                  <a:lnTo>
                    <a:pt x="5412" y="1255"/>
                  </a:lnTo>
                  <a:lnTo>
                    <a:pt x="5404" y="1235"/>
                  </a:lnTo>
                  <a:lnTo>
                    <a:pt x="5396" y="1216"/>
                  </a:lnTo>
                  <a:lnTo>
                    <a:pt x="5387" y="1198"/>
                  </a:lnTo>
                  <a:lnTo>
                    <a:pt x="5377" y="1180"/>
                  </a:lnTo>
                  <a:lnTo>
                    <a:pt x="5366" y="1163"/>
                  </a:lnTo>
                  <a:lnTo>
                    <a:pt x="5354" y="1146"/>
                  </a:lnTo>
                  <a:lnTo>
                    <a:pt x="5343" y="1130"/>
                  </a:lnTo>
                  <a:lnTo>
                    <a:pt x="5330" y="1114"/>
                  </a:lnTo>
                  <a:lnTo>
                    <a:pt x="5317" y="1099"/>
                  </a:lnTo>
                  <a:lnTo>
                    <a:pt x="5303" y="1084"/>
                  </a:lnTo>
                  <a:lnTo>
                    <a:pt x="5289" y="1071"/>
                  </a:lnTo>
                  <a:lnTo>
                    <a:pt x="5273" y="1058"/>
                  </a:lnTo>
                  <a:lnTo>
                    <a:pt x="5258" y="1046"/>
                  </a:lnTo>
                  <a:lnTo>
                    <a:pt x="5241" y="1035"/>
                  </a:lnTo>
                  <a:lnTo>
                    <a:pt x="5223" y="1025"/>
                  </a:lnTo>
                  <a:lnTo>
                    <a:pt x="5205" y="1015"/>
                  </a:lnTo>
                  <a:lnTo>
                    <a:pt x="5187" y="1007"/>
                  </a:lnTo>
                  <a:lnTo>
                    <a:pt x="5168" y="1000"/>
                  </a:lnTo>
                  <a:lnTo>
                    <a:pt x="5148" y="993"/>
                  </a:lnTo>
                  <a:lnTo>
                    <a:pt x="5128" y="988"/>
                  </a:lnTo>
                  <a:lnTo>
                    <a:pt x="5107" y="983"/>
                  </a:lnTo>
                  <a:lnTo>
                    <a:pt x="5084" y="980"/>
                  </a:lnTo>
                  <a:lnTo>
                    <a:pt x="5062" y="978"/>
                  </a:lnTo>
                  <a:lnTo>
                    <a:pt x="5062" y="978"/>
                  </a:lnTo>
                  <a:lnTo>
                    <a:pt x="5033" y="977"/>
                  </a:lnTo>
                  <a:lnTo>
                    <a:pt x="5006" y="977"/>
                  </a:lnTo>
                  <a:lnTo>
                    <a:pt x="4980" y="979"/>
                  </a:lnTo>
                  <a:lnTo>
                    <a:pt x="4954" y="982"/>
                  </a:lnTo>
                  <a:lnTo>
                    <a:pt x="4930" y="987"/>
                  </a:lnTo>
                  <a:lnTo>
                    <a:pt x="4907" y="992"/>
                  </a:lnTo>
                  <a:lnTo>
                    <a:pt x="4885" y="998"/>
                  </a:lnTo>
                  <a:lnTo>
                    <a:pt x="4865" y="1005"/>
                  </a:lnTo>
                  <a:lnTo>
                    <a:pt x="4845" y="1013"/>
                  </a:lnTo>
                  <a:lnTo>
                    <a:pt x="4825" y="1022"/>
                  </a:lnTo>
                  <a:lnTo>
                    <a:pt x="4806" y="1031"/>
                  </a:lnTo>
                  <a:lnTo>
                    <a:pt x="4789" y="1041"/>
                  </a:lnTo>
                  <a:lnTo>
                    <a:pt x="4772" y="1051"/>
                  </a:lnTo>
                  <a:lnTo>
                    <a:pt x="4755" y="1061"/>
                  </a:lnTo>
                  <a:lnTo>
                    <a:pt x="4724" y="1083"/>
                  </a:lnTo>
                  <a:lnTo>
                    <a:pt x="4693" y="1105"/>
                  </a:lnTo>
                  <a:lnTo>
                    <a:pt x="4665" y="1127"/>
                  </a:lnTo>
                  <a:lnTo>
                    <a:pt x="4638" y="1148"/>
                  </a:lnTo>
                  <a:lnTo>
                    <a:pt x="4610" y="1167"/>
                  </a:lnTo>
                  <a:lnTo>
                    <a:pt x="4596" y="1175"/>
                  </a:lnTo>
                  <a:lnTo>
                    <a:pt x="4583" y="1183"/>
                  </a:lnTo>
                  <a:lnTo>
                    <a:pt x="4569" y="1190"/>
                  </a:lnTo>
                  <a:lnTo>
                    <a:pt x="4553" y="1196"/>
                  </a:lnTo>
                  <a:lnTo>
                    <a:pt x="4539" y="1201"/>
                  </a:lnTo>
                  <a:lnTo>
                    <a:pt x="4524" y="1205"/>
                  </a:lnTo>
                  <a:lnTo>
                    <a:pt x="4509" y="1208"/>
                  </a:lnTo>
                  <a:lnTo>
                    <a:pt x="4493" y="1210"/>
                  </a:lnTo>
                  <a:lnTo>
                    <a:pt x="4493" y="1210"/>
                  </a:lnTo>
                  <a:lnTo>
                    <a:pt x="4483" y="1210"/>
                  </a:lnTo>
                  <a:lnTo>
                    <a:pt x="4472" y="1209"/>
                  </a:lnTo>
                  <a:lnTo>
                    <a:pt x="4463" y="1207"/>
                  </a:lnTo>
                  <a:lnTo>
                    <a:pt x="4453" y="1205"/>
                  </a:lnTo>
                  <a:lnTo>
                    <a:pt x="4444" y="1201"/>
                  </a:lnTo>
                  <a:lnTo>
                    <a:pt x="4436" y="1197"/>
                  </a:lnTo>
                  <a:lnTo>
                    <a:pt x="4427" y="1192"/>
                  </a:lnTo>
                  <a:lnTo>
                    <a:pt x="4419" y="1186"/>
                  </a:lnTo>
                  <a:lnTo>
                    <a:pt x="4411" y="1179"/>
                  </a:lnTo>
                  <a:lnTo>
                    <a:pt x="4404" y="1172"/>
                  </a:lnTo>
                  <a:lnTo>
                    <a:pt x="4397" y="1163"/>
                  </a:lnTo>
                  <a:lnTo>
                    <a:pt x="4390" y="1154"/>
                  </a:lnTo>
                  <a:lnTo>
                    <a:pt x="4384" y="1144"/>
                  </a:lnTo>
                  <a:lnTo>
                    <a:pt x="4378" y="1133"/>
                  </a:lnTo>
                  <a:lnTo>
                    <a:pt x="4367" y="1108"/>
                  </a:lnTo>
                  <a:lnTo>
                    <a:pt x="4357" y="1082"/>
                  </a:lnTo>
                  <a:lnTo>
                    <a:pt x="4348" y="1052"/>
                  </a:lnTo>
                  <a:lnTo>
                    <a:pt x="4340" y="1021"/>
                  </a:lnTo>
                  <a:lnTo>
                    <a:pt x="4334" y="985"/>
                  </a:lnTo>
                  <a:lnTo>
                    <a:pt x="4328" y="948"/>
                  </a:lnTo>
                  <a:lnTo>
                    <a:pt x="4323" y="909"/>
                  </a:lnTo>
                  <a:lnTo>
                    <a:pt x="4319" y="868"/>
                  </a:lnTo>
                  <a:lnTo>
                    <a:pt x="4316" y="824"/>
                  </a:lnTo>
                  <a:lnTo>
                    <a:pt x="4316" y="824"/>
                  </a:lnTo>
                  <a:lnTo>
                    <a:pt x="4313" y="782"/>
                  </a:lnTo>
                  <a:lnTo>
                    <a:pt x="4312" y="739"/>
                  </a:lnTo>
                  <a:lnTo>
                    <a:pt x="4310" y="648"/>
                  </a:lnTo>
                  <a:lnTo>
                    <a:pt x="4310" y="551"/>
                  </a:lnTo>
                  <a:lnTo>
                    <a:pt x="4311" y="450"/>
                  </a:lnTo>
                  <a:lnTo>
                    <a:pt x="4314" y="346"/>
                  </a:lnTo>
                  <a:lnTo>
                    <a:pt x="4318" y="239"/>
                  </a:lnTo>
                  <a:lnTo>
                    <a:pt x="4327" y="18"/>
                  </a:lnTo>
                  <a:lnTo>
                    <a:pt x="4327" y="18"/>
                  </a:lnTo>
                  <a:lnTo>
                    <a:pt x="4207" y="13"/>
                  </a:lnTo>
                  <a:lnTo>
                    <a:pt x="4061" y="6"/>
                  </a:lnTo>
                  <a:lnTo>
                    <a:pt x="3982" y="4"/>
                  </a:lnTo>
                  <a:lnTo>
                    <a:pt x="3901" y="2"/>
                  </a:lnTo>
                  <a:lnTo>
                    <a:pt x="3817" y="0"/>
                  </a:lnTo>
                  <a:lnTo>
                    <a:pt x="3733" y="0"/>
                  </a:lnTo>
                  <a:lnTo>
                    <a:pt x="3651" y="1"/>
                  </a:lnTo>
                  <a:lnTo>
                    <a:pt x="3570" y="4"/>
                  </a:lnTo>
                  <a:lnTo>
                    <a:pt x="3493" y="9"/>
                  </a:lnTo>
                  <a:lnTo>
                    <a:pt x="3456" y="12"/>
                  </a:lnTo>
                  <a:lnTo>
                    <a:pt x="3421" y="15"/>
                  </a:lnTo>
                  <a:lnTo>
                    <a:pt x="3387" y="19"/>
                  </a:lnTo>
                  <a:lnTo>
                    <a:pt x="3354" y="24"/>
                  </a:lnTo>
                  <a:lnTo>
                    <a:pt x="3324" y="29"/>
                  </a:lnTo>
                  <a:lnTo>
                    <a:pt x="3295" y="35"/>
                  </a:lnTo>
                  <a:lnTo>
                    <a:pt x="3269" y="42"/>
                  </a:lnTo>
                  <a:lnTo>
                    <a:pt x="3245" y="50"/>
                  </a:lnTo>
                  <a:lnTo>
                    <a:pt x="3222" y="59"/>
                  </a:lnTo>
                  <a:lnTo>
                    <a:pt x="3202" y="68"/>
                  </a:lnTo>
                  <a:lnTo>
                    <a:pt x="3202" y="68"/>
                  </a:lnTo>
                  <a:lnTo>
                    <a:pt x="3194" y="73"/>
                  </a:lnTo>
                  <a:lnTo>
                    <a:pt x="3187" y="79"/>
                  </a:lnTo>
                  <a:lnTo>
                    <a:pt x="3182" y="85"/>
                  </a:lnTo>
                  <a:lnTo>
                    <a:pt x="3179" y="92"/>
                  </a:lnTo>
                  <a:lnTo>
                    <a:pt x="3177" y="100"/>
                  </a:lnTo>
                  <a:lnTo>
                    <a:pt x="3176" y="108"/>
                  </a:lnTo>
                  <a:lnTo>
                    <a:pt x="3177" y="117"/>
                  </a:lnTo>
                  <a:lnTo>
                    <a:pt x="3179" y="127"/>
                  </a:lnTo>
                  <a:lnTo>
                    <a:pt x="3182" y="138"/>
                  </a:lnTo>
                  <a:lnTo>
                    <a:pt x="3186" y="150"/>
                  </a:lnTo>
                  <a:lnTo>
                    <a:pt x="3197" y="175"/>
                  </a:lnTo>
                  <a:lnTo>
                    <a:pt x="3226" y="238"/>
                  </a:lnTo>
                  <a:lnTo>
                    <a:pt x="3243" y="275"/>
                  </a:lnTo>
                  <a:lnTo>
                    <a:pt x="3260" y="316"/>
                  </a:lnTo>
                  <a:lnTo>
                    <a:pt x="3268" y="339"/>
                  </a:lnTo>
                  <a:lnTo>
                    <a:pt x="3276" y="363"/>
                  </a:lnTo>
                  <a:lnTo>
                    <a:pt x="3283" y="387"/>
                  </a:lnTo>
                  <a:lnTo>
                    <a:pt x="3290" y="413"/>
                  </a:lnTo>
                  <a:lnTo>
                    <a:pt x="3296" y="440"/>
                  </a:lnTo>
                  <a:lnTo>
                    <a:pt x="3302" y="469"/>
                  </a:lnTo>
                  <a:lnTo>
                    <a:pt x="3307" y="499"/>
                  </a:lnTo>
                  <a:lnTo>
                    <a:pt x="3311" y="530"/>
                  </a:lnTo>
                  <a:lnTo>
                    <a:pt x="3314" y="562"/>
                  </a:lnTo>
                  <a:lnTo>
                    <a:pt x="3316" y="596"/>
                  </a:lnTo>
                  <a:lnTo>
                    <a:pt x="3316" y="631"/>
                  </a:lnTo>
                  <a:lnTo>
                    <a:pt x="3316" y="668"/>
                  </a:lnTo>
                  <a:lnTo>
                    <a:pt x="3316" y="668"/>
                  </a:lnTo>
                  <a:lnTo>
                    <a:pt x="3314" y="691"/>
                  </a:lnTo>
                  <a:lnTo>
                    <a:pt x="3311" y="713"/>
                  </a:lnTo>
                  <a:lnTo>
                    <a:pt x="3306" y="736"/>
                  </a:lnTo>
                  <a:lnTo>
                    <a:pt x="3300" y="758"/>
                  </a:lnTo>
                  <a:lnTo>
                    <a:pt x="3293" y="778"/>
                  </a:lnTo>
                  <a:lnTo>
                    <a:pt x="3285" y="798"/>
                  </a:lnTo>
                  <a:lnTo>
                    <a:pt x="3275" y="817"/>
                  </a:lnTo>
                  <a:lnTo>
                    <a:pt x="3264" y="835"/>
                  </a:lnTo>
                  <a:lnTo>
                    <a:pt x="3252" y="854"/>
                  </a:lnTo>
                  <a:lnTo>
                    <a:pt x="3239" y="870"/>
                  </a:lnTo>
                  <a:lnTo>
                    <a:pt x="3224" y="886"/>
                  </a:lnTo>
                  <a:lnTo>
                    <a:pt x="3209" y="902"/>
                  </a:lnTo>
                  <a:lnTo>
                    <a:pt x="3193" y="917"/>
                  </a:lnTo>
                  <a:lnTo>
                    <a:pt x="3176" y="930"/>
                  </a:lnTo>
                  <a:lnTo>
                    <a:pt x="3159" y="944"/>
                  </a:lnTo>
                  <a:lnTo>
                    <a:pt x="3141" y="956"/>
                  </a:lnTo>
                  <a:lnTo>
                    <a:pt x="3122" y="968"/>
                  </a:lnTo>
                  <a:lnTo>
                    <a:pt x="3102" y="979"/>
                  </a:lnTo>
                  <a:lnTo>
                    <a:pt x="3081" y="990"/>
                  </a:lnTo>
                  <a:lnTo>
                    <a:pt x="3061" y="1000"/>
                  </a:lnTo>
                  <a:lnTo>
                    <a:pt x="3040" y="1009"/>
                  </a:lnTo>
                  <a:lnTo>
                    <a:pt x="3019" y="1017"/>
                  </a:lnTo>
                  <a:lnTo>
                    <a:pt x="2997" y="1024"/>
                  </a:lnTo>
                  <a:lnTo>
                    <a:pt x="2975" y="1031"/>
                  </a:lnTo>
                  <a:lnTo>
                    <a:pt x="2952" y="1037"/>
                  </a:lnTo>
                  <a:lnTo>
                    <a:pt x="2930" y="1042"/>
                  </a:lnTo>
                  <a:lnTo>
                    <a:pt x="2907" y="1046"/>
                  </a:lnTo>
                  <a:lnTo>
                    <a:pt x="2885" y="1050"/>
                  </a:lnTo>
                  <a:lnTo>
                    <a:pt x="2862" y="1053"/>
                  </a:lnTo>
                  <a:lnTo>
                    <a:pt x="2840" y="1055"/>
                  </a:lnTo>
                  <a:lnTo>
                    <a:pt x="2817" y="1056"/>
                  </a:lnTo>
                  <a:lnTo>
                    <a:pt x="2795" y="1057"/>
                  </a:lnTo>
                  <a:lnTo>
                    <a:pt x="2795" y="1057"/>
                  </a:lnTo>
                  <a:lnTo>
                    <a:pt x="2772" y="1057"/>
                  </a:lnTo>
                  <a:lnTo>
                    <a:pt x="2750" y="1056"/>
                  </a:lnTo>
                  <a:lnTo>
                    <a:pt x="2728" y="1055"/>
                  </a:lnTo>
                  <a:lnTo>
                    <a:pt x="2707" y="1053"/>
                  </a:lnTo>
                  <a:lnTo>
                    <a:pt x="2685" y="1051"/>
                  </a:lnTo>
                  <a:lnTo>
                    <a:pt x="2666" y="1048"/>
                  </a:lnTo>
                  <a:lnTo>
                    <a:pt x="2647" y="1044"/>
                  </a:lnTo>
                  <a:lnTo>
                    <a:pt x="2628" y="1040"/>
                  </a:lnTo>
                  <a:lnTo>
                    <a:pt x="2610" y="1035"/>
                  </a:lnTo>
                  <a:lnTo>
                    <a:pt x="2593" y="1030"/>
                  </a:lnTo>
                  <a:lnTo>
                    <a:pt x="2576" y="1024"/>
                  </a:lnTo>
                  <a:lnTo>
                    <a:pt x="2559" y="1017"/>
                  </a:lnTo>
                  <a:lnTo>
                    <a:pt x="2544" y="1011"/>
                  </a:lnTo>
                  <a:lnTo>
                    <a:pt x="2529" y="1003"/>
                  </a:lnTo>
                  <a:lnTo>
                    <a:pt x="2514" y="995"/>
                  </a:lnTo>
                  <a:lnTo>
                    <a:pt x="2500" y="987"/>
                  </a:lnTo>
                  <a:lnTo>
                    <a:pt x="2487" y="977"/>
                  </a:lnTo>
                  <a:lnTo>
                    <a:pt x="2475" y="968"/>
                  </a:lnTo>
                  <a:lnTo>
                    <a:pt x="2463" y="958"/>
                  </a:lnTo>
                  <a:lnTo>
                    <a:pt x="2451" y="948"/>
                  </a:lnTo>
                  <a:lnTo>
                    <a:pt x="2440" y="938"/>
                  </a:lnTo>
                  <a:lnTo>
                    <a:pt x="2430" y="927"/>
                  </a:lnTo>
                  <a:lnTo>
                    <a:pt x="2419" y="915"/>
                  </a:lnTo>
                  <a:lnTo>
                    <a:pt x="2410" y="904"/>
                  </a:lnTo>
                  <a:lnTo>
                    <a:pt x="2401" y="891"/>
                  </a:lnTo>
                  <a:lnTo>
                    <a:pt x="2393" y="879"/>
                  </a:lnTo>
                  <a:lnTo>
                    <a:pt x="2386" y="866"/>
                  </a:lnTo>
                  <a:lnTo>
                    <a:pt x="2379" y="853"/>
                  </a:lnTo>
                  <a:lnTo>
                    <a:pt x="2372" y="838"/>
                  </a:lnTo>
                  <a:lnTo>
                    <a:pt x="2366" y="825"/>
                  </a:lnTo>
                  <a:lnTo>
                    <a:pt x="2356" y="796"/>
                  </a:lnTo>
                  <a:lnTo>
                    <a:pt x="2347" y="767"/>
                  </a:lnTo>
                  <a:lnTo>
                    <a:pt x="2341" y="736"/>
                  </a:lnTo>
                  <a:lnTo>
                    <a:pt x="2337" y="703"/>
                  </a:lnTo>
                  <a:lnTo>
                    <a:pt x="2334" y="671"/>
                  </a:lnTo>
                  <a:lnTo>
                    <a:pt x="2334" y="638"/>
                  </a:lnTo>
                  <a:lnTo>
                    <a:pt x="2336" y="604"/>
                  </a:lnTo>
                  <a:lnTo>
                    <a:pt x="2339" y="568"/>
                  </a:lnTo>
                  <a:lnTo>
                    <a:pt x="2344" y="533"/>
                  </a:lnTo>
                  <a:lnTo>
                    <a:pt x="2351" y="498"/>
                  </a:lnTo>
                  <a:lnTo>
                    <a:pt x="2360" y="462"/>
                  </a:lnTo>
                  <a:lnTo>
                    <a:pt x="2371" y="425"/>
                  </a:lnTo>
                  <a:lnTo>
                    <a:pt x="2384" y="389"/>
                  </a:lnTo>
                  <a:lnTo>
                    <a:pt x="2398" y="353"/>
                  </a:lnTo>
                  <a:lnTo>
                    <a:pt x="2413" y="316"/>
                  </a:lnTo>
                  <a:lnTo>
                    <a:pt x="2432" y="280"/>
                  </a:lnTo>
                  <a:lnTo>
                    <a:pt x="2451" y="245"/>
                  </a:lnTo>
                  <a:lnTo>
                    <a:pt x="2451" y="245"/>
                  </a:lnTo>
                  <a:lnTo>
                    <a:pt x="2466" y="217"/>
                  </a:lnTo>
                  <a:lnTo>
                    <a:pt x="2479" y="192"/>
                  </a:lnTo>
                  <a:lnTo>
                    <a:pt x="2483" y="179"/>
                  </a:lnTo>
                  <a:lnTo>
                    <a:pt x="2487" y="168"/>
                  </a:lnTo>
                  <a:lnTo>
                    <a:pt x="2490" y="157"/>
                  </a:lnTo>
                  <a:lnTo>
                    <a:pt x="2492" y="146"/>
                  </a:lnTo>
                  <a:lnTo>
                    <a:pt x="2492" y="135"/>
                  </a:lnTo>
                  <a:lnTo>
                    <a:pt x="2490" y="124"/>
                  </a:lnTo>
                  <a:lnTo>
                    <a:pt x="2487" y="113"/>
                  </a:lnTo>
                  <a:lnTo>
                    <a:pt x="2482" y="102"/>
                  </a:lnTo>
                  <a:lnTo>
                    <a:pt x="2476" y="91"/>
                  </a:lnTo>
                  <a:lnTo>
                    <a:pt x="2467" y="79"/>
                  </a:lnTo>
                  <a:lnTo>
                    <a:pt x="2456" y="67"/>
                  </a:lnTo>
                  <a:lnTo>
                    <a:pt x="2443" y="55"/>
                  </a:lnTo>
                  <a:lnTo>
                    <a:pt x="2443" y="55"/>
                  </a:lnTo>
                  <a:lnTo>
                    <a:pt x="2434" y="48"/>
                  </a:lnTo>
                  <a:lnTo>
                    <a:pt x="2422" y="42"/>
                  </a:lnTo>
                  <a:lnTo>
                    <a:pt x="2408" y="37"/>
                  </a:lnTo>
                  <a:lnTo>
                    <a:pt x="2391" y="32"/>
                  </a:lnTo>
                  <a:lnTo>
                    <a:pt x="2372" y="28"/>
                  </a:lnTo>
                  <a:lnTo>
                    <a:pt x="2350" y="24"/>
                  </a:lnTo>
                  <a:lnTo>
                    <a:pt x="2327" y="21"/>
                  </a:lnTo>
                  <a:lnTo>
                    <a:pt x="2301" y="18"/>
                  </a:lnTo>
                  <a:lnTo>
                    <a:pt x="2243" y="13"/>
                  </a:lnTo>
                  <a:lnTo>
                    <a:pt x="2180" y="10"/>
                  </a:lnTo>
                  <a:lnTo>
                    <a:pt x="2109" y="8"/>
                  </a:lnTo>
                  <a:lnTo>
                    <a:pt x="2036" y="6"/>
                  </a:lnTo>
                  <a:lnTo>
                    <a:pt x="1958" y="6"/>
                  </a:lnTo>
                  <a:lnTo>
                    <a:pt x="1877" y="7"/>
                  </a:lnTo>
                  <a:lnTo>
                    <a:pt x="1714" y="9"/>
                  </a:lnTo>
                  <a:lnTo>
                    <a:pt x="1403" y="16"/>
                  </a:lnTo>
                  <a:lnTo>
                    <a:pt x="1403" y="16"/>
                  </a:lnTo>
                  <a:lnTo>
                    <a:pt x="1409" y="179"/>
                  </a:lnTo>
                  <a:lnTo>
                    <a:pt x="1415" y="347"/>
                  </a:lnTo>
                  <a:lnTo>
                    <a:pt x="1419" y="514"/>
                  </a:lnTo>
                  <a:lnTo>
                    <a:pt x="1420" y="596"/>
                  </a:lnTo>
                  <a:lnTo>
                    <a:pt x="1421" y="675"/>
                  </a:lnTo>
                  <a:lnTo>
                    <a:pt x="1421" y="753"/>
                  </a:lnTo>
                  <a:lnTo>
                    <a:pt x="1419" y="826"/>
                  </a:lnTo>
                  <a:lnTo>
                    <a:pt x="1417" y="897"/>
                  </a:lnTo>
                  <a:lnTo>
                    <a:pt x="1413" y="962"/>
                  </a:lnTo>
                  <a:lnTo>
                    <a:pt x="1408" y="1022"/>
                  </a:lnTo>
                  <a:lnTo>
                    <a:pt x="1404" y="1050"/>
                  </a:lnTo>
                  <a:lnTo>
                    <a:pt x="1401" y="1076"/>
                  </a:lnTo>
                  <a:lnTo>
                    <a:pt x="1396" y="1101"/>
                  </a:lnTo>
                  <a:lnTo>
                    <a:pt x="1392" y="1125"/>
                  </a:lnTo>
                  <a:lnTo>
                    <a:pt x="1387" y="1146"/>
                  </a:lnTo>
                  <a:lnTo>
                    <a:pt x="1381" y="1165"/>
                  </a:lnTo>
                  <a:lnTo>
                    <a:pt x="1381" y="1165"/>
                  </a:lnTo>
                  <a:lnTo>
                    <a:pt x="1376" y="1179"/>
                  </a:lnTo>
                  <a:lnTo>
                    <a:pt x="1371" y="1192"/>
                  </a:lnTo>
                  <a:lnTo>
                    <a:pt x="1366" y="1203"/>
                  </a:lnTo>
                  <a:lnTo>
                    <a:pt x="1360" y="1214"/>
                  </a:lnTo>
                  <a:lnTo>
                    <a:pt x="1352" y="1222"/>
                  </a:lnTo>
                  <a:lnTo>
                    <a:pt x="1346" y="1230"/>
                  </a:lnTo>
                  <a:lnTo>
                    <a:pt x="1339" y="1236"/>
                  </a:lnTo>
                  <a:lnTo>
                    <a:pt x="1331" y="1242"/>
                  </a:lnTo>
                  <a:lnTo>
                    <a:pt x="1324" y="1246"/>
                  </a:lnTo>
                  <a:lnTo>
                    <a:pt x="1315" y="1249"/>
                  </a:lnTo>
                  <a:lnTo>
                    <a:pt x="1307" y="1251"/>
                  </a:lnTo>
                  <a:lnTo>
                    <a:pt x="1298" y="1253"/>
                  </a:lnTo>
                  <a:lnTo>
                    <a:pt x="1289" y="1253"/>
                  </a:lnTo>
                  <a:lnTo>
                    <a:pt x="1280" y="1252"/>
                  </a:lnTo>
                  <a:lnTo>
                    <a:pt x="1270" y="1251"/>
                  </a:lnTo>
                  <a:lnTo>
                    <a:pt x="1260" y="1248"/>
                  </a:lnTo>
                  <a:lnTo>
                    <a:pt x="1249" y="1245"/>
                  </a:lnTo>
                  <a:lnTo>
                    <a:pt x="1238" y="1241"/>
                  </a:lnTo>
                  <a:lnTo>
                    <a:pt x="1215" y="1231"/>
                  </a:lnTo>
                  <a:lnTo>
                    <a:pt x="1191" y="1219"/>
                  </a:lnTo>
                  <a:lnTo>
                    <a:pt x="1165" y="1204"/>
                  </a:lnTo>
                  <a:lnTo>
                    <a:pt x="1139" y="1187"/>
                  </a:lnTo>
                  <a:lnTo>
                    <a:pt x="1111" y="1169"/>
                  </a:lnTo>
                  <a:lnTo>
                    <a:pt x="1051" y="1128"/>
                  </a:lnTo>
                  <a:lnTo>
                    <a:pt x="987" y="1084"/>
                  </a:lnTo>
                  <a:lnTo>
                    <a:pt x="952" y="1062"/>
                  </a:lnTo>
                  <a:lnTo>
                    <a:pt x="917" y="1040"/>
                  </a:lnTo>
                  <a:lnTo>
                    <a:pt x="881" y="1019"/>
                  </a:lnTo>
                  <a:lnTo>
                    <a:pt x="843" y="998"/>
                  </a:lnTo>
                  <a:lnTo>
                    <a:pt x="804" y="978"/>
                  </a:lnTo>
                  <a:lnTo>
                    <a:pt x="764" y="960"/>
                  </a:lnTo>
                  <a:lnTo>
                    <a:pt x="724" y="943"/>
                  </a:lnTo>
                  <a:lnTo>
                    <a:pt x="703" y="936"/>
                  </a:lnTo>
                  <a:lnTo>
                    <a:pt x="681" y="929"/>
                  </a:lnTo>
                  <a:lnTo>
                    <a:pt x="660" y="923"/>
                  </a:lnTo>
                  <a:lnTo>
                    <a:pt x="638" y="917"/>
                  </a:lnTo>
                  <a:lnTo>
                    <a:pt x="617" y="912"/>
                  </a:lnTo>
                  <a:lnTo>
                    <a:pt x="595" y="908"/>
                  </a:lnTo>
                  <a:lnTo>
                    <a:pt x="573" y="904"/>
                  </a:lnTo>
                  <a:lnTo>
                    <a:pt x="549" y="901"/>
                  </a:lnTo>
                  <a:lnTo>
                    <a:pt x="526" y="899"/>
                  </a:lnTo>
                  <a:lnTo>
                    <a:pt x="503" y="898"/>
                  </a:lnTo>
                  <a:lnTo>
                    <a:pt x="480" y="898"/>
                  </a:lnTo>
                  <a:lnTo>
                    <a:pt x="457" y="898"/>
                  </a:lnTo>
                  <a:lnTo>
                    <a:pt x="433" y="900"/>
                  </a:lnTo>
                  <a:lnTo>
                    <a:pt x="408" y="903"/>
                  </a:lnTo>
                  <a:lnTo>
                    <a:pt x="408" y="903"/>
                  </a:lnTo>
                  <a:lnTo>
                    <a:pt x="378" y="907"/>
                  </a:lnTo>
                  <a:lnTo>
                    <a:pt x="349" y="913"/>
                  </a:lnTo>
                  <a:lnTo>
                    <a:pt x="322" y="920"/>
                  </a:lnTo>
                  <a:lnTo>
                    <a:pt x="295" y="929"/>
                  </a:lnTo>
                  <a:lnTo>
                    <a:pt x="269" y="938"/>
                  </a:lnTo>
                  <a:lnTo>
                    <a:pt x="245" y="949"/>
                  </a:lnTo>
                  <a:lnTo>
                    <a:pt x="222" y="960"/>
                  </a:lnTo>
                  <a:lnTo>
                    <a:pt x="201" y="973"/>
                  </a:lnTo>
                  <a:lnTo>
                    <a:pt x="181" y="988"/>
                  </a:lnTo>
                  <a:lnTo>
                    <a:pt x="161" y="1002"/>
                  </a:lnTo>
                  <a:lnTo>
                    <a:pt x="142" y="1017"/>
                  </a:lnTo>
                  <a:lnTo>
                    <a:pt x="125" y="1034"/>
                  </a:lnTo>
                  <a:lnTo>
                    <a:pt x="110" y="1050"/>
                  </a:lnTo>
                  <a:lnTo>
                    <a:pt x="95" y="1068"/>
                  </a:lnTo>
                  <a:lnTo>
                    <a:pt x="81" y="1087"/>
                  </a:lnTo>
                  <a:lnTo>
                    <a:pt x="69" y="1106"/>
                  </a:lnTo>
                  <a:lnTo>
                    <a:pt x="58" y="1126"/>
                  </a:lnTo>
                  <a:lnTo>
                    <a:pt x="47" y="1146"/>
                  </a:lnTo>
                  <a:lnTo>
                    <a:pt x="38" y="1167"/>
                  </a:lnTo>
                  <a:lnTo>
                    <a:pt x="30" y="1188"/>
                  </a:lnTo>
                  <a:lnTo>
                    <a:pt x="23" y="1210"/>
                  </a:lnTo>
                  <a:lnTo>
                    <a:pt x="17" y="1232"/>
                  </a:lnTo>
                  <a:lnTo>
                    <a:pt x="11" y="1255"/>
                  </a:lnTo>
                  <a:lnTo>
                    <a:pt x="7" y="1278"/>
                  </a:lnTo>
                  <a:lnTo>
                    <a:pt x="4" y="1301"/>
                  </a:lnTo>
                  <a:lnTo>
                    <a:pt x="2" y="1324"/>
                  </a:lnTo>
                  <a:lnTo>
                    <a:pt x="1" y="1347"/>
                  </a:lnTo>
                  <a:lnTo>
                    <a:pt x="0" y="1371"/>
                  </a:lnTo>
                  <a:lnTo>
                    <a:pt x="1" y="1395"/>
                  </a:lnTo>
                  <a:lnTo>
                    <a:pt x="3" y="1419"/>
                  </a:lnTo>
                  <a:lnTo>
                    <a:pt x="6" y="1442"/>
                  </a:lnTo>
                  <a:lnTo>
                    <a:pt x="10" y="1465"/>
                  </a:lnTo>
                  <a:lnTo>
                    <a:pt x="14" y="1489"/>
                  </a:lnTo>
                  <a:lnTo>
                    <a:pt x="21" y="1512"/>
                  </a:lnTo>
                  <a:lnTo>
                    <a:pt x="27" y="1536"/>
                  </a:lnTo>
                  <a:lnTo>
                    <a:pt x="34" y="1559"/>
                  </a:lnTo>
                  <a:lnTo>
                    <a:pt x="43" y="1581"/>
                  </a:lnTo>
                  <a:lnTo>
                    <a:pt x="52" y="1603"/>
                  </a:lnTo>
                  <a:lnTo>
                    <a:pt x="62" y="1625"/>
                  </a:lnTo>
                  <a:lnTo>
                    <a:pt x="72" y="1646"/>
                  </a:lnTo>
                  <a:lnTo>
                    <a:pt x="84" y="1668"/>
                  </a:lnTo>
                  <a:lnTo>
                    <a:pt x="96" y="1689"/>
                  </a:lnTo>
                  <a:lnTo>
                    <a:pt x="110" y="1709"/>
                  </a:lnTo>
                  <a:lnTo>
                    <a:pt x="124" y="1728"/>
                  </a:lnTo>
                  <a:lnTo>
                    <a:pt x="138" y="1747"/>
                  </a:lnTo>
                  <a:lnTo>
                    <a:pt x="155" y="1765"/>
                  </a:lnTo>
                  <a:lnTo>
                    <a:pt x="171" y="1782"/>
                  </a:lnTo>
                  <a:lnTo>
                    <a:pt x="188" y="1800"/>
                  </a:lnTo>
                  <a:lnTo>
                    <a:pt x="206" y="1815"/>
                  </a:lnTo>
                  <a:lnTo>
                    <a:pt x="225" y="1830"/>
                  </a:lnTo>
                  <a:lnTo>
                    <a:pt x="244" y="1844"/>
                  </a:lnTo>
                  <a:lnTo>
                    <a:pt x="264" y="1857"/>
                  </a:lnTo>
                  <a:lnTo>
                    <a:pt x="286" y="1869"/>
                  </a:lnTo>
                  <a:lnTo>
                    <a:pt x="308" y="1880"/>
                  </a:lnTo>
                  <a:lnTo>
                    <a:pt x="330" y="1890"/>
                  </a:lnTo>
                  <a:lnTo>
                    <a:pt x="353" y="1899"/>
                  </a:lnTo>
                  <a:lnTo>
                    <a:pt x="376" y="1907"/>
                  </a:lnTo>
                  <a:lnTo>
                    <a:pt x="400" y="1913"/>
                  </a:lnTo>
                  <a:lnTo>
                    <a:pt x="426" y="1918"/>
                  </a:lnTo>
                  <a:lnTo>
                    <a:pt x="451" y="1922"/>
                  </a:lnTo>
                  <a:lnTo>
                    <a:pt x="477" y="1926"/>
                  </a:lnTo>
                  <a:lnTo>
                    <a:pt x="504" y="1927"/>
                  </a:lnTo>
                  <a:lnTo>
                    <a:pt x="531" y="1927"/>
                  </a:lnTo>
                  <a:lnTo>
                    <a:pt x="560" y="1925"/>
                  </a:lnTo>
                  <a:lnTo>
                    <a:pt x="560" y="1925"/>
                  </a:lnTo>
                  <a:lnTo>
                    <a:pt x="587" y="1921"/>
                  </a:lnTo>
                  <a:lnTo>
                    <a:pt x="615" y="1917"/>
                  </a:lnTo>
                  <a:lnTo>
                    <a:pt x="643" y="1912"/>
                  </a:lnTo>
                  <a:lnTo>
                    <a:pt x="671" y="1905"/>
                  </a:lnTo>
                  <a:lnTo>
                    <a:pt x="701" y="1898"/>
                  </a:lnTo>
                  <a:lnTo>
                    <a:pt x="731" y="1891"/>
                  </a:lnTo>
                  <a:lnTo>
                    <a:pt x="791" y="1873"/>
                  </a:lnTo>
                  <a:lnTo>
                    <a:pt x="912" y="1837"/>
                  </a:lnTo>
                  <a:lnTo>
                    <a:pt x="972" y="1819"/>
                  </a:lnTo>
                  <a:lnTo>
                    <a:pt x="1031" y="1804"/>
                  </a:lnTo>
                  <a:lnTo>
                    <a:pt x="1059" y="1797"/>
                  </a:lnTo>
                  <a:lnTo>
                    <a:pt x="1088" y="1791"/>
                  </a:lnTo>
                  <a:lnTo>
                    <a:pt x="1116" y="1785"/>
                  </a:lnTo>
                  <a:lnTo>
                    <a:pt x="1143" y="1782"/>
                  </a:lnTo>
                  <a:lnTo>
                    <a:pt x="1169" y="1779"/>
                  </a:lnTo>
                  <a:lnTo>
                    <a:pt x="1194" y="1778"/>
                  </a:lnTo>
                  <a:lnTo>
                    <a:pt x="1219" y="1779"/>
                  </a:lnTo>
                  <a:lnTo>
                    <a:pt x="1243" y="1781"/>
                  </a:lnTo>
                  <a:lnTo>
                    <a:pt x="1265" y="1786"/>
                  </a:lnTo>
                  <a:lnTo>
                    <a:pt x="1287" y="1793"/>
                  </a:lnTo>
                  <a:lnTo>
                    <a:pt x="1297" y="1797"/>
                  </a:lnTo>
                  <a:lnTo>
                    <a:pt x="1307" y="1801"/>
                  </a:lnTo>
                  <a:lnTo>
                    <a:pt x="1317" y="1806"/>
                  </a:lnTo>
                  <a:lnTo>
                    <a:pt x="1326" y="1812"/>
                  </a:lnTo>
                  <a:lnTo>
                    <a:pt x="1335" y="1818"/>
                  </a:lnTo>
                  <a:lnTo>
                    <a:pt x="1343" y="1824"/>
                  </a:lnTo>
                  <a:lnTo>
                    <a:pt x="1352" y="1832"/>
                  </a:lnTo>
                  <a:lnTo>
                    <a:pt x="1361" y="1840"/>
                  </a:lnTo>
                  <a:lnTo>
                    <a:pt x="1368" y="1848"/>
                  </a:lnTo>
                  <a:lnTo>
                    <a:pt x="1375" y="1858"/>
                  </a:lnTo>
                  <a:lnTo>
                    <a:pt x="1382" y="1868"/>
                  </a:lnTo>
                  <a:lnTo>
                    <a:pt x="1389" y="1878"/>
                  </a:lnTo>
                  <a:lnTo>
                    <a:pt x="1389" y="1878"/>
                  </a:lnTo>
                  <a:lnTo>
                    <a:pt x="1393" y="1887"/>
                  </a:lnTo>
                  <a:lnTo>
                    <a:pt x="1397" y="1898"/>
                  </a:lnTo>
                  <a:lnTo>
                    <a:pt x="1401" y="1910"/>
                  </a:lnTo>
                  <a:lnTo>
                    <a:pt x="1404" y="1924"/>
                  </a:lnTo>
                  <a:lnTo>
                    <a:pt x="1410" y="1956"/>
                  </a:lnTo>
                  <a:lnTo>
                    <a:pt x="1416" y="1993"/>
                  </a:lnTo>
                  <a:lnTo>
                    <a:pt x="1420" y="2035"/>
                  </a:lnTo>
                  <a:lnTo>
                    <a:pt x="1423" y="2083"/>
                  </a:lnTo>
                  <a:lnTo>
                    <a:pt x="1426" y="2134"/>
                  </a:lnTo>
                  <a:lnTo>
                    <a:pt x="1428" y="2190"/>
                  </a:lnTo>
                  <a:lnTo>
                    <a:pt x="1429" y="2250"/>
                  </a:lnTo>
                  <a:lnTo>
                    <a:pt x="1430" y="2312"/>
                  </a:lnTo>
                  <a:lnTo>
                    <a:pt x="1430" y="2446"/>
                  </a:lnTo>
                  <a:lnTo>
                    <a:pt x="1430" y="2589"/>
                  </a:lnTo>
                  <a:lnTo>
                    <a:pt x="1428" y="2738"/>
                  </a:lnTo>
                  <a:lnTo>
                    <a:pt x="1428" y="2738"/>
                  </a:lnTo>
                  <a:close/>
                </a:path>
              </a:pathLst>
            </a:custGeom>
            <a:solidFill>
              <a:schemeClr val="accent3"/>
            </a:solidFill>
            <a:ln w="9525">
              <a:solidFill>
                <a:schemeClr val="bg1"/>
              </a:solidFill>
              <a:round/>
            </a:ln>
          </p:spPr>
          <p:txBody>
            <a:bodyPr anchor="ctr"/>
            <a:lstStyle/>
            <a:p>
              <a:pPr algn="ctr"/>
              <a:endParaRPr/>
            </a:p>
          </p:txBody>
        </p:sp>
        <p:sp>
          <p:nvSpPr>
            <p:cNvPr id="77" name="Freeform: Shape 23"/>
            <p:cNvSpPr/>
            <p:nvPr/>
          </p:nvSpPr>
          <p:spPr bwMode="auto">
            <a:xfrm>
              <a:off x="4353753" y="2878149"/>
              <a:ext cx="1468634" cy="821486"/>
            </a:xfrm>
            <a:custGeom>
              <a:avLst/>
              <a:gdLst>
                <a:gd name="T0" fmla="*/ 3901 w 5268"/>
                <a:gd name="T1" fmla="*/ 2540 h 2945"/>
                <a:gd name="T2" fmla="*/ 3930 w 5268"/>
                <a:gd name="T3" fmla="*/ 1960 h 2945"/>
                <a:gd name="T4" fmla="*/ 4016 w 5268"/>
                <a:gd name="T5" fmla="*/ 1742 h 2945"/>
                <a:gd name="T6" fmla="*/ 4117 w 5268"/>
                <a:gd name="T7" fmla="*/ 1689 h 2945"/>
                <a:gd name="T8" fmla="*/ 4344 w 5268"/>
                <a:gd name="T9" fmla="*/ 1766 h 2945"/>
                <a:gd name="T10" fmla="*/ 4667 w 5268"/>
                <a:gd name="T11" fmla="*/ 1935 h 2945"/>
                <a:gd name="T12" fmla="*/ 4942 w 5268"/>
                <a:gd name="T13" fmla="*/ 1896 h 2945"/>
                <a:gd name="T14" fmla="*/ 5163 w 5268"/>
                <a:gd name="T15" fmla="*/ 1725 h 2945"/>
                <a:gd name="T16" fmla="*/ 5263 w 5268"/>
                <a:gd name="T17" fmla="*/ 1477 h 2945"/>
                <a:gd name="T18" fmla="*/ 5233 w 5268"/>
                <a:gd name="T19" fmla="*/ 1218 h 2945"/>
                <a:gd name="T20" fmla="*/ 5066 w 5268"/>
                <a:gd name="T21" fmla="*/ 1010 h 2945"/>
                <a:gd name="T22" fmla="*/ 4754 w 5268"/>
                <a:gd name="T23" fmla="*/ 915 h 2945"/>
                <a:gd name="T24" fmla="*/ 4493 w 5268"/>
                <a:gd name="T25" fmla="*/ 986 h 2945"/>
                <a:gd name="T26" fmla="*/ 4191 w 5268"/>
                <a:gd name="T27" fmla="*/ 1140 h 2945"/>
                <a:gd name="T28" fmla="*/ 4068 w 5268"/>
                <a:gd name="T29" fmla="*/ 1103 h 2945"/>
                <a:gd name="T30" fmla="*/ 3983 w 5268"/>
                <a:gd name="T31" fmla="*/ 986 h 2945"/>
                <a:gd name="T32" fmla="*/ 3953 w 5268"/>
                <a:gd name="T33" fmla="*/ 334 h 2945"/>
                <a:gd name="T34" fmla="*/ 3035 w 5268"/>
                <a:gd name="T35" fmla="*/ 27 h 2945"/>
                <a:gd name="T36" fmla="*/ 2810 w 5268"/>
                <a:gd name="T37" fmla="*/ 71 h 2945"/>
                <a:gd name="T38" fmla="*/ 2793 w 5268"/>
                <a:gd name="T39" fmla="*/ 178 h 2945"/>
                <a:gd name="T40" fmla="*/ 2952 w 5268"/>
                <a:gd name="T41" fmla="*/ 521 h 2945"/>
                <a:gd name="T42" fmla="*/ 2965 w 5268"/>
                <a:gd name="T43" fmla="*/ 782 h 2945"/>
                <a:gd name="T44" fmla="*/ 2839 w 5268"/>
                <a:gd name="T45" fmla="*/ 1002 h 2945"/>
                <a:gd name="T46" fmla="*/ 2620 w 5268"/>
                <a:gd name="T47" fmla="*/ 1107 h 2945"/>
                <a:gd name="T48" fmla="*/ 2369 w 5268"/>
                <a:gd name="T49" fmla="*/ 1105 h 2945"/>
                <a:gd name="T50" fmla="*/ 2142 w 5268"/>
                <a:gd name="T51" fmla="*/ 1004 h 2945"/>
                <a:gd name="T52" fmla="*/ 1996 w 5268"/>
                <a:gd name="T53" fmla="*/ 807 h 2945"/>
                <a:gd name="T54" fmla="*/ 1981 w 5268"/>
                <a:gd name="T55" fmla="*/ 548 h 2945"/>
                <a:gd name="T56" fmla="*/ 2101 w 5268"/>
                <a:gd name="T57" fmla="*/ 300 h 2945"/>
                <a:gd name="T58" fmla="*/ 2205 w 5268"/>
                <a:gd name="T59" fmla="*/ 113 h 2945"/>
                <a:gd name="T60" fmla="*/ 2147 w 5268"/>
                <a:gd name="T61" fmla="*/ 46 h 2945"/>
                <a:gd name="T62" fmla="*/ 1766 w 5268"/>
                <a:gd name="T63" fmla="*/ 0 h 2945"/>
                <a:gd name="T64" fmla="*/ 1050 w 5268"/>
                <a:gd name="T65" fmla="*/ 514 h 2945"/>
                <a:gd name="T66" fmla="*/ 1010 w 5268"/>
                <a:gd name="T67" fmla="*/ 1008 h 2945"/>
                <a:gd name="T68" fmla="*/ 886 w 5268"/>
                <a:gd name="T69" fmla="*/ 1111 h 2945"/>
                <a:gd name="T70" fmla="*/ 659 w 5268"/>
                <a:gd name="T71" fmla="*/ 1019 h 2945"/>
                <a:gd name="T72" fmla="*/ 318 w 5268"/>
                <a:gd name="T73" fmla="*/ 952 h 2945"/>
                <a:gd name="T74" fmla="*/ 99 w 5268"/>
                <a:gd name="T75" fmla="*/ 1050 h 2945"/>
                <a:gd name="T76" fmla="*/ 5 w 5268"/>
                <a:gd name="T77" fmla="*/ 1274 h 2945"/>
                <a:gd name="T78" fmla="*/ 38 w 5268"/>
                <a:gd name="T79" fmla="*/ 1570 h 2945"/>
                <a:gd name="T80" fmla="*/ 202 w 5268"/>
                <a:gd name="T81" fmla="*/ 1792 h 2945"/>
                <a:gd name="T82" fmla="*/ 488 w 5268"/>
                <a:gd name="T83" fmla="*/ 1829 h 2945"/>
                <a:gd name="T84" fmla="*/ 822 w 5268"/>
                <a:gd name="T85" fmla="*/ 1717 h 2945"/>
                <a:gd name="T86" fmla="*/ 967 w 5268"/>
                <a:gd name="T87" fmla="*/ 1721 h 2945"/>
                <a:gd name="T88" fmla="*/ 1036 w 5268"/>
                <a:gd name="T89" fmla="*/ 1941 h 2945"/>
                <a:gd name="T90" fmla="*/ 1037 w 5268"/>
                <a:gd name="T91" fmla="*/ 2924 h 2945"/>
                <a:gd name="T92" fmla="*/ 1895 w 5268"/>
                <a:gd name="T93" fmla="*/ 2935 h 2945"/>
                <a:gd name="T94" fmla="*/ 2177 w 5268"/>
                <a:gd name="T95" fmla="*/ 2865 h 2945"/>
                <a:gd name="T96" fmla="*/ 2197 w 5268"/>
                <a:gd name="T97" fmla="*/ 2771 h 2945"/>
                <a:gd name="T98" fmla="*/ 2047 w 5268"/>
                <a:gd name="T99" fmla="*/ 2543 h 2945"/>
                <a:gd name="T100" fmla="*/ 1973 w 5268"/>
                <a:gd name="T101" fmla="*/ 2295 h 2945"/>
                <a:gd name="T102" fmla="*/ 2025 w 5268"/>
                <a:gd name="T103" fmla="*/ 2052 h 2945"/>
                <a:gd name="T104" fmla="*/ 2200 w 5268"/>
                <a:gd name="T105" fmla="*/ 1881 h 2945"/>
                <a:gd name="T106" fmla="*/ 2441 w 5268"/>
                <a:gd name="T107" fmla="*/ 1808 h 2945"/>
                <a:gd name="T108" fmla="*/ 2688 w 5268"/>
                <a:gd name="T109" fmla="*/ 1836 h 2945"/>
                <a:gd name="T110" fmla="*/ 2887 w 5268"/>
                <a:gd name="T111" fmla="*/ 1973 h 2945"/>
                <a:gd name="T112" fmla="*/ 2979 w 5268"/>
                <a:gd name="T113" fmla="*/ 2223 h 2945"/>
                <a:gd name="T114" fmla="*/ 2923 w 5268"/>
                <a:gd name="T115" fmla="*/ 2478 h 2945"/>
                <a:gd name="T116" fmla="*/ 2785 w 5268"/>
                <a:gd name="T117" fmla="*/ 2792 h 2945"/>
                <a:gd name="T118" fmla="*/ 2840 w 5268"/>
                <a:gd name="T119" fmla="*/ 2870 h 2945"/>
                <a:gd name="T120" fmla="*/ 3230 w 5268"/>
                <a:gd name="T121" fmla="*/ 2904 h 2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68" h="2945">
                  <a:moveTo>
                    <a:pt x="3230" y="2904"/>
                  </a:moveTo>
                  <a:lnTo>
                    <a:pt x="3230" y="2904"/>
                  </a:lnTo>
                  <a:lnTo>
                    <a:pt x="3387" y="2906"/>
                  </a:lnTo>
                  <a:lnTo>
                    <a:pt x="3557" y="2906"/>
                  </a:lnTo>
                  <a:lnTo>
                    <a:pt x="3736" y="2905"/>
                  </a:lnTo>
                  <a:lnTo>
                    <a:pt x="3921" y="2903"/>
                  </a:lnTo>
                  <a:lnTo>
                    <a:pt x="3921" y="2903"/>
                  </a:lnTo>
                  <a:lnTo>
                    <a:pt x="3914" y="2776"/>
                  </a:lnTo>
                  <a:lnTo>
                    <a:pt x="3909" y="2702"/>
                  </a:lnTo>
                  <a:lnTo>
                    <a:pt x="3906" y="2624"/>
                  </a:lnTo>
                  <a:lnTo>
                    <a:pt x="3901" y="2540"/>
                  </a:lnTo>
                  <a:lnTo>
                    <a:pt x="3899" y="2454"/>
                  </a:lnTo>
                  <a:lnTo>
                    <a:pt x="3898" y="2368"/>
                  </a:lnTo>
                  <a:lnTo>
                    <a:pt x="3899" y="2281"/>
                  </a:lnTo>
                  <a:lnTo>
                    <a:pt x="3901" y="2238"/>
                  </a:lnTo>
                  <a:lnTo>
                    <a:pt x="3903" y="2195"/>
                  </a:lnTo>
                  <a:lnTo>
                    <a:pt x="3906" y="2154"/>
                  </a:lnTo>
                  <a:lnTo>
                    <a:pt x="3909" y="2113"/>
                  </a:lnTo>
                  <a:lnTo>
                    <a:pt x="3913" y="2073"/>
                  </a:lnTo>
                  <a:lnTo>
                    <a:pt x="3918" y="2033"/>
                  </a:lnTo>
                  <a:lnTo>
                    <a:pt x="3923" y="1996"/>
                  </a:lnTo>
                  <a:lnTo>
                    <a:pt x="3930" y="1960"/>
                  </a:lnTo>
                  <a:lnTo>
                    <a:pt x="3937" y="1925"/>
                  </a:lnTo>
                  <a:lnTo>
                    <a:pt x="3945" y="1892"/>
                  </a:lnTo>
                  <a:lnTo>
                    <a:pt x="3954" y="1861"/>
                  </a:lnTo>
                  <a:lnTo>
                    <a:pt x="3964" y="1833"/>
                  </a:lnTo>
                  <a:lnTo>
                    <a:pt x="3976" y="1807"/>
                  </a:lnTo>
                  <a:lnTo>
                    <a:pt x="3988" y="1782"/>
                  </a:lnTo>
                  <a:lnTo>
                    <a:pt x="3995" y="1771"/>
                  </a:lnTo>
                  <a:lnTo>
                    <a:pt x="4002" y="1761"/>
                  </a:lnTo>
                  <a:lnTo>
                    <a:pt x="4009" y="1751"/>
                  </a:lnTo>
                  <a:lnTo>
                    <a:pt x="4016" y="1742"/>
                  </a:lnTo>
                  <a:lnTo>
                    <a:pt x="4016" y="1742"/>
                  </a:lnTo>
                  <a:lnTo>
                    <a:pt x="4025" y="1734"/>
                  </a:lnTo>
                  <a:lnTo>
                    <a:pt x="4033" y="1726"/>
                  </a:lnTo>
                  <a:lnTo>
                    <a:pt x="4043" y="1719"/>
                  </a:lnTo>
                  <a:lnTo>
                    <a:pt x="4052" y="1712"/>
                  </a:lnTo>
                  <a:lnTo>
                    <a:pt x="4061" y="1707"/>
                  </a:lnTo>
                  <a:lnTo>
                    <a:pt x="4070" y="1702"/>
                  </a:lnTo>
                  <a:lnTo>
                    <a:pt x="4079" y="1698"/>
                  </a:lnTo>
                  <a:lnTo>
                    <a:pt x="4088" y="1695"/>
                  </a:lnTo>
                  <a:lnTo>
                    <a:pt x="4098" y="1692"/>
                  </a:lnTo>
                  <a:lnTo>
                    <a:pt x="4107" y="1690"/>
                  </a:lnTo>
                  <a:lnTo>
                    <a:pt x="4117" y="1689"/>
                  </a:lnTo>
                  <a:lnTo>
                    <a:pt x="4127" y="1688"/>
                  </a:lnTo>
                  <a:lnTo>
                    <a:pt x="4147" y="1688"/>
                  </a:lnTo>
                  <a:lnTo>
                    <a:pt x="4167" y="1690"/>
                  </a:lnTo>
                  <a:lnTo>
                    <a:pt x="4189" y="1695"/>
                  </a:lnTo>
                  <a:lnTo>
                    <a:pt x="4210" y="1701"/>
                  </a:lnTo>
                  <a:lnTo>
                    <a:pt x="4232" y="1709"/>
                  </a:lnTo>
                  <a:lnTo>
                    <a:pt x="4253" y="1718"/>
                  </a:lnTo>
                  <a:lnTo>
                    <a:pt x="4275" y="1728"/>
                  </a:lnTo>
                  <a:lnTo>
                    <a:pt x="4298" y="1740"/>
                  </a:lnTo>
                  <a:lnTo>
                    <a:pt x="4321" y="1753"/>
                  </a:lnTo>
                  <a:lnTo>
                    <a:pt x="4344" y="1766"/>
                  </a:lnTo>
                  <a:lnTo>
                    <a:pt x="4390" y="1794"/>
                  </a:lnTo>
                  <a:lnTo>
                    <a:pt x="4436" y="1824"/>
                  </a:lnTo>
                  <a:lnTo>
                    <a:pt x="4483" y="1853"/>
                  </a:lnTo>
                  <a:lnTo>
                    <a:pt x="4507" y="1867"/>
                  </a:lnTo>
                  <a:lnTo>
                    <a:pt x="4530" y="1880"/>
                  </a:lnTo>
                  <a:lnTo>
                    <a:pt x="4553" y="1892"/>
                  </a:lnTo>
                  <a:lnTo>
                    <a:pt x="4577" y="1903"/>
                  </a:lnTo>
                  <a:lnTo>
                    <a:pt x="4600" y="1913"/>
                  </a:lnTo>
                  <a:lnTo>
                    <a:pt x="4622" y="1921"/>
                  </a:lnTo>
                  <a:lnTo>
                    <a:pt x="4645" y="1928"/>
                  </a:lnTo>
                  <a:lnTo>
                    <a:pt x="4667" y="1935"/>
                  </a:lnTo>
                  <a:lnTo>
                    <a:pt x="4689" y="1938"/>
                  </a:lnTo>
                  <a:lnTo>
                    <a:pt x="4712" y="1939"/>
                  </a:lnTo>
                  <a:lnTo>
                    <a:pt x="4712" y="1939"/>
                  </a:lnTo>
                  <a:lnTo>
                    <a:pt x="4744" y="1939"/>
                  </a:lnTo>
                  <a:lnTo>
                    <a:pt x="4775" y="1937"/>
                  </a:lnTo>
                  <a:lnTo>
                    <a:pt x="4805" y="1934"/>
                  </a:lnTo>
                  <a:lnTo>
                    <a:pt x="4834" y="1928"/>
                  </a:lnTo>
                  <a:lnTo>
                    <a:pt x="4863" y="1922"/>
                  </a:lnTo>
                  <a:lnTo>
                    <a:pt x="4891" y="1915"/>
                  </a:lnTo>
                  <a:lnTo>
                    <a:pt x="4917" y="1906"/>
                  </a:lnTo>
                  <a:lnTo>
                    <a:pt x="4942" y="1896"/>
                  </a:lnTo>
                  <a:lnTo>
                    <a:pt x="4967" y="1886"/>
                  </a:lnTo>
                  <a:lnTo>
                    <a:pt x="4992" y="1874"/>
                  </a:lnTo>
                  <a:lnTo>
                    <a:pt x="5014" y="1861"/>
                  </a:lnTo>
                  <a:lnTo>
                    <a:pt x="5036" y="1847"/>
                  </a:lnTo>
                  <a:lnTo>
                    <a:pt x="5057" y="1832"/>
                  </a:lnTo>
                  <a:lnTo>
                    <a:pt x="5077" y="1816"/>
                  </a:lnTo>
                  <a:lnTo>
                    <a:pt x="5096" y="1800"/>
                  </a:lnTo>
                  <a:lnTo>
                    <a:pt x="5115" y="1781"/>
                  </a:lnTo>
                  <a:lnTo>
                    <a:pt x="5132" y="1763"/>
                  </a:lnTo>
                  <a:lnTo>
                    <a:pt x="5148" y="1744"/>
                  </a:lnTo>
                  <a:lnTo>
                    <a:pt x="5163" y="1725"/>
                  </a:lnTo>
                  <a:lnTo>
                    <a:pt x="5177" y="1704"/>
                  </a:lnTo>
                  <a:lnTo>
                    <a:pt x="5190" y="1684"/>
                  </a:lnTo>
                  <a:lnTo>
                    <a:pt x="5202" y="1661"/>
                  </a:lnTo>
                  <a:lnTo>
                    <a:pt x="5213" y="1640"/>
                  </a:lnTo>
                  <a:lnTo>
                    <a:pt x="5223" y="1618"/>
                  </a:lnTo>
                  <a:lnTo>
                    <a:pt x="5232" y="1595"/>
                  </a:lnTo>
                  <a:lnTo>
                    <a:pt x="5240" y="1572"/>
                  </a:lnTo>
                  <a:lnTo>
                    <a:pt x="5248" y="1549"/>
                  </a:lnTo>
                  <a:lnTo>
                    <a:pt x="5254" y="1525"/>
                  </a:lnTo>
                  <a:lnTo>
                    <a:pt x="5259" y="1501"/>
                  </a:lnTo>
                  <a:lnTo>
                    <a:pt x="5263" y="1477"/>
                  </a:lnTo>
                  <a:lnTo>
                    <a:pt x="5266" y="1454"/>
                  </a:lnTo>
                  <a:lnTo>
                    <a:pt x="5267" y="1430"/>
                  </a:lnTo>
                  <a:lnTo>
                    <a:pt x="5268" y="1406"/>
                  </a:lnTo>
                  <a:lnTo>
                    <a:pt x="5268" y="1381"/>
                  </a:lnTo>
                  <a:lnTo>
                    <a:pt x="5266" y="1357"/>
                  </a:lnTo>
                  <a:lnTo>
                    <a:pt x="5263" y="1334"/>
                  </a:lnTo>
                  <a:lnTo>
                    <a:pt x="5260" y="1310"/>
                  </a:lnTo>
                  <a:lnTo>
                    <a:pt x="5255" y="1287"/>
                  </a:lnTo>
                  <a:lnTo>
                    <a:pt x="5249" y="1264"/>
                  </a:lnTo>
                  <a:lnTo>
                    <a:pt x="5241" y="1240"/>
                  </a:lnTo>
                  <a:lnTo>
                    <a:pt x="5233" y="1218"/>
                  </a:lnTo>
                  <a:lnTo>
                    <a:pt x="5224" y="1196"/>
                  </a:lnTo>
                  <a:lnTo>
                    <a:pt x="5213" y="1175"/>
                  </a:lnTo>
                  <a:lnTo>
                    <a:pt x="5202" y="1154"/>
                  </a:lnTo>
                  <a:lnTo>
                    <a:pt x="5189" y="1134"/>
                  </a:lnTo>
                  <a:lnTo>
                    <a:pt x="5175" y="1113"/>
                  </a:lnTo>
                  <a:lnTo>
                    <a:pt x="5160" y="1094"/>
                  </a:lnTo>
                  <a:lnTo>
                    <a:pt x="5144" y="1076"/>
                  </a:lnTo>
                  <a:lnTo>
                    <a:pt x="5127" y="1058"/>
                  </a:lnTo>
                  <a:lnTo>
                    <a:pt x="5107" y="1041"/>
                  </a:lnTo>
                  <a:lnTo>
                    <a:pt x="5087" y="1025"/>
                  </a:lnTo>
                  <a:lnTo>
                    <a:pt x="5066" y="1010"/>
                  </a:lnTo>
                  <a:lnTo>
                    <a:pt x="5044" y="996"/>
                  </a:lnTo>
                  <a:lnTo>
                    <a:pt x="5021" y="982"/>
                  </a:lnTo>
                  <a:lnTo>
                    <a:pt x="4997" y="970"/>
                  </a:lnTo>
                  <a:lnTo>
                    <a:pt x="4970" y="959"/>
                  </a:lnTo>
                  <a:lnTo>
                    <a:pt x="4943" y="949"/>
                  </a:lnTo>
                  <a:lnTo>
                    <a:pt x="4915" y="940"/>
                  </a:lnTo>
                  <a:lnTo>
                    <a:pt x="4885" y="932"/>
                  </a:lnTo>
                  <a:lnTo>
                    <a:pt x="4855" y="926"/>
                  </a:lnTo>
                  <a:lnTo>
                    <a:pt x="4822" y="921"/>
                  </a:lnTo>
                  <a:lnTo>
                    <a:pt x="4789" y="917"/>
                  </a:lnTo>
                  <a:lnTo>
                    <a:pt x="4754" y="915"/>
                  </a:lnTo>
                  <a:lnTo>
                    <a:pt x="4719" y="914"/>
                  </a:lnTo>
                  <a:lnTo>
                    <a:pt x="4719" y="914"/>
                  </a:lnTo>
                  <a:lnTo>
                    <a:pt x="4691" y="915"/>
                  </a:lnTo>
                  <a:lnTo>
                    <a:pt x="4665" y="919"/>
                  </a:lnTo>
                  <a:lnTo>
                    <a:pt x="4639" y="924"/>
                  </a:lnTo>
                  <a:lnTo>
                    <a:pt x="4614" y="931"/>
                  </a:lnTo>
                  <a:lnTo>
                    <a:pt x="4589" y="940"/>
                  </a:lnTo>
                  <a:lnTo>
                    <a:pt x="4564" y="950"/>
                  </a:lnTo>
                  <a:lnTo>
                    <a:pt x="4540" y="961"/>
                  </a:lnTo>
                  <a:lnTo>
                    <a:pt x="4516" y="973"/>
                  </a:lnTo>
                  <a:lnTo>
                    <a:pt x="4493" y="986"/>
                  </a:lnTo>
                  <a:lnTo>
                    <a:pt x="4470" y="1001"/>
                  </a:lnTo>
                  <a:lnTo>
                    <a:pt x="4424" y="1029"/>
                  </a:lnTo>
                  <a:lnTo>
                    <a:pt x="4380" y="1057"/>
                  </a:lnTo>
                  <a:lnTo>
                    <a:pt x="4337" y="1083"/>
                  </a:lnTo>
                  <a:lnTo>
                    <a:pt x="4316" y="1095"/>
                  </a:lnTo>
                  <a:lnTo>
                    <a:pt x="4294" y="1106"/>
                  </a:lnTo>
                  <a:lnTo>
                    <a:pt x="4273" y="1116"/>
                  </a:lnTo>
                  <a:lnTo>
                    <a:pt x="4252" y="1125"/>
                  </a:lnTo>
                  <a:lnTo>
                    <a:pt x="4231" y="1132"/>
                  </a:lnTo>
                  <a:lnTo>
                    <a:pt x="4211" y="1137"/>
                  </a:lnTo>
                  <a:lnTo>
                    <a:pt x="4191" y="1140"/>
                  </a:lnTo>
                  <a:lnTo>
                    <a:pt x="4169" y="1141"/>
                  </a:lnTo>
                  <a:lnTo>
                    <a:pt x="4159" y="1140"/>
                  </a:lnTo>
                  <a:lnTo>
                    <a:pt x="4149" y="1139"/>
                  </a:lnTo>
                  <a:lnTo>
                    <a:pt x="4139" y="1137"/>
                  </a:lnTo>
                  <a:lnTo>
                    <a:pt x="4129" y="1135"/>
                  </a:lnTo>
                  <a:lnTo>
                    <a:pt x="4119" y="1132"/>
                  </a:lnTo>
                  <a:lnTo>
                    <a:pt x="4108" y="1128"/>
                  </a:lnTo>
                  <a:lnTo>
                    <a:pt x="4098" y="1122"/>
                  </a:lnTo>
                  <a:lnTo>
                    <a:pt x="4088" y="1116"/>
                  </a:lnTo>
                  <a:lnTo>
                    <a:pt x="4078" y="1110"/>
                  </a:lnTo>
                  <a:lnTo>
                    <a:pt x="4068" y="1103"/>
                  </a:lnTo>
                  <a:lnTo>
                    <a:pt x="4058" y="1095"/>
                  </a:lnTo>
                  <a:lnTo>
                    <a:pt x="4048" y="1086"/>
                  </a:lnTo>
                  <a:lnTo>
                    <a:pt x="4036" y="1076"/>
                  </a:lnTo>
                  <a:lnTo>
                    <a:pt x="4026" y="1065"/>
                  </a:lnTo>
                  <a:lnTo>
                    <a:pt x="4016" y="1054"/>
                  </a:lnTo>
                  <a:lnTo>
                    <a:pt x="4006" y="1041"/>
                  </a:lnTo>
                  <a:lnTo>
                    <a:pt x="4006" y="1041"/>
                  </a:lnTo>
                  <a:lnTo>
                    <a:pt x="3999" y="1031"/>
                  </a:lnTo>
                  <a:lnTo>
                    <a:pt x="3993" y="1019"/>
                  </a:lnTo>
                  <a:lnTo>
                    <a:pt x="3988" y="1004"/>
                  </a:lnTo>
                  <a:lnTo>
                    <a:pt x="3983" y="986"/>
                  </a:lnTo>
                  <a:lnTo>
                    <a:pt x="3978" y="967"/>
                  </a:lnTo>
                  <a:lnTo>
                    <a:pt x="3974" y="946"/>
                  </a:lnTo>
                  <a:lnTo>
                    <a:pt x="3971" y="923"/>
                  </a:lnTo>
                  <a:lnTo>
                    <a:pt x="3967" y="898"/>
                  </a:lnTo>
                  <a:lnTo>
                    <a:pt x="3962" y="842"/>
                  </a:lnTo>
                  <a:lnTo>
                    <a:pt x="3958" y="781"/>
                  </a:lnTo>
                  <a:lnTo>
                    <a:pt x="3955" y="714"/>
                  </a:lnTo>
                  <a:lnTo>
                    <a:pt x="3953" y="644"/>
                  </a:lnTo>
                  <a:lnTo>
                    <a:pt x="3952" y="569"/>
                  </a:lnTo>
                  <a:lnTo>
                    <a:pt x="3952" y="493"/>
                  </a:lnTo>
                  <a:lnTo>
                    <a:pt x="3953" y="334"/>
                  </a:lnTo>
                  <a:lnTo>
                    <a:pt x="3956" y="174"/>
                  </a:lnTo>
                  <a:lnTo>
                    <a:pt x="3959" y="22"/>
                  </a:lnTo>
                  <a:lnTo>
                    <a:pt x="3959" y="22"/>
                  </a:lnTo>
                  <a:lnTo>
                    <a:pt x="3865" y="20"/>
                  </a:lnTo>
                  <a:lnTo>
                    <a:pt x="3725" y="18"/>
                  </a:lnTo>
                  <a:lnTo>
                    <a:pt x="3556" y="17"/>
                  </a:lnTo>
                  <a:lnTo>
                    <a:pt x="3375" y="18"/>
                  </a:lnTo>
                  <a:lnTo>
                    <a:pt x="3283" y="19"/>
                  </a:lnTo>
                  <a:lnTo>
                    <a:pt x="3195" y="20"/>
                  </a:lnTo>
                  <a:lnTo>
                    <a:pt x="3112" y="23"/>
                  </a:lnTo>
                  <a:lnTo>
                    <a:pt x="3035" y="27"/>
                  </a:lnTo>
                  <a:lnTo>
                    <a:pt x="2967" y="31"/>
                  </a:lnTo>
                  <a:lnTo>
                    <a:pt x="2938" y="34"/>
                  </a:lnTo>
                  <a:lnTo>
                    <a:pt x="2911" y="37"/>
                  </a:lnTo>
                  <a:lnTo>
                    <a:pt x="2887" y="41"/>
                  </a:lnTo>
                  <a:lnTo>
                    <a:pt x="2868" y="44"/>
                  </a:lnTo>
                  <a:lnTo>
                    <a:pt x="2851" y="49"/>
                  </a:lnTo>
                  <a:lnTo>
                    <a:pt x="2839" y="53"/>
                  </a:lnTo>
                  <a:lnTo>
                    <a:pt x="2839" y="53"/>
                  </a:lnTo>
                  <a:lnTo>
                    <a:pt x="2823" y="62"/>
                  </a:lnTo>
                  <a:lnTo>
                    <a:pt x="2816" y="67"/>
                  </a:lnTo>
                  <a:lnTo>
                    <a:pt x="2810" y="71"/>
                  </a:lnTo>
                  <a:lnTo>
                    <a:pt x="2805" y="76"/>
                  </a:lnTo>
                  <a:lnTo>
                    <a:pt x="2801" y="82"/>
                  </a:lnTo>
                  <a:lnTo>
                    <a:pt x="2797" y="87"/>
                  </a:lnTo>
                  <a:lnTo>
                    <a:pt x="2793" y="93"/>
                  </a:lnTo>
                  <a:lnTo>
                    <a:pt x="2791" y="99"/>
                  </a:lnTo>
                  <a:lnTo>
                    <a:pt x="2788" y="105"/>
                  </a:lnTo>
                  <a:lnTo>
                    <a:pt x="2786" y="118"/>
                  </a:lnTo>
                  <a:lnTo>
                    <a:pt x="2785" y="132"/>
                  </a:lnTo>
                  <a:lnTo>
                    <a:pt x="2786" y="146"/>
                  </a:lnTo>
                  <a:lnTo>
                    <a:pt x="2788" y="162"/>
                  </a:lnTo>
                  <a:lnTo>
                    <a:pt x="2793" y="178"/>
                  </a:lnTo>
                  <a:lnTo>
                    <a:pt x="2798" y="196"/>
                  </a:lnTo>
                  <a:lnTo>
                    <a:pt x="2805" y="214"/>
                  </a:lnTo>
                  <a:lnTo>
                    <a:pt x="2814" y="232"/>
                  </a:lnTo>
                  <a:lnTo>
                    <a:pt x="2823" y="251"/>
                  </a:lnTo>
                  <a:lnTo>
                    <a:pt x="2844" y="291"/>
                  </a:lnTo>
                  <a:lnTo>
                    <a:pt x="2889" y="378"/>
                  </a:lnTo>
                  <a:lnTo>
                    <a:pt x="2912" y="424"/>
                  </a:lnTo>
                  <a:lnTo>
                    <a:pt x="2923" y="448"/>
                  </a:lnTo>
                  <a:lnTo>
                    <a:pt x="2933" y="473"/>
                  </a:lnTo>
                  <a:lnTo>
                    <a:pt x="2943" y="497"/>
                  </a:lnTo>
                  <a:lnTo>
                    <a:pt x="2952" y="521"/>
                  </a:lnTo>
                  <a:lnTo>
                    <a:pt x="2960" y="546"/>
                  </a:lnTo>
                  <a:lnTo>
                    <a:pt x="2966" y="571"/>
                  </a:lnTo>
                  <a:lnTo>
                    <a:pt x="2972" y="597"/>
                  </a:lnTo>
                  <a:lnTo>
                    <a:pt x="2976" y="622"/>
                  </a:lnTo>
                  <a:lnTo>
                    <a:pt x="2978" y="647"/>
                  </a:lnTo>
                  <a:lnTo>
                    <a:pt x="2979" y="673"/>
                  </a:lnTo>
                  <a:lnTo>
                    <a:pt x="2979" y="673"/>
                  </a:lnTo>
                  <a:lnTo>
                    <a:pt x="2978" y="701"/>
                  </a:lnTo>
                  <a:lnTo>
                    <a:pt x="2975" y="730"/>
                  </a:lnTo>
                  <a:lnTo>
                    <a:pt x="2971" y="756"/>
                  </a:lnTo>
                  <a:lnTo>
                    <a:pt x="2965" y="782"/>
                  </a:lnTo>
                  <a:lnTo>
                    <a:pt x="2959" y="807"/>
                  </a:lnTo>
                  <a:lnTo>
                    <a:pt x="2951" y="830"/>
                  </a:lnTo>
                  <a:lnTo>
                    <a:pt x="2943" y="853"/>
                  </a:lnTo>
                  <a:lnTo>
                    <a:pt x="2933" y="876"/>
                  </a:lnTo>
                  <a:lnTo>
                    <a:pt x="2922" y="896"/>
                  </a:lnTo>
                  <a:lnTo>
                    <a:pt x="2911" y="916"/>
                  </a:lnTo>
                  <a:lnTo>
                    <a:pt x="2898" y="935"/>
                  </a:lnTo>
                  <a:lnTo>
                    <a:pt x="2884" y="953"/>
                  </a:lnTo>
                  <a:lnTo>
                    <a:pt x="2870" y="970"/>
                  </a:lnTo>
                  <a:lnTo>
                    <a:pt x="2855" y="986"/>
                  </a:lnTo>
                  <a:lnTo>
                    <a:pt x="2839" y="1002"/>
                  </a:lnTo>
                  <a:lnTo>
                    <a:pt x="2821" y="1016"/>
                  </a:lnTo>
                  <a:lnTo>
                    <a:pt x="2803" y="1029"/>
                  </a:lnTo>
                  <a:lnTo>
                    <a:pt x="2785" y="1041"/>
                  </a:lnTo>
                  <a:lnTo>
                    <a:pt x="2766" y="1053"/>
                  </a:lnTo>
                  <a:lnTo>
                    <a:pt x="2747" y="1063"/>
                  </a:lnTo>
                  <a:lnTo>
                    <a:pt x="2727" y="1073"/>
                  </a:lnTo>
                  <a:lnTo>
                    <a:pt x="2707" y="1081"/>
                  </a:lnTo>
                  <a:lnTo>
                    <a:pt x="2685" y="1089"/>
                  </a:lnTo>
                  <a:lnTo>
                    <a:pt x="2664" y="1096"/>
                  </a:lnTo>
                  <a:lnTo>
                    <a:pt x="2642" y="1102"/>
                  </a:lnTo>
                  <a:lnTo>
                    <a:pt x="2620" y="1107"/>
                  </a:lnTo>
                  <a:lnTo>
                    <a:pt x="2598" y="1111"/>
                  </a:lnTo>
                  <a:lnTo>
                    <a:pt x="2576" y="1114"/>
                  </a:lnTo>
                  <a:lnTo>
                    <a:pt x="2552" y="1117"/>
                  </a:lnTo>
                  <a:lnTo>
                    <a:pt x="2529" y="1118"/>
                  </a:lnTo>
                  <a:lnTo>
                    <a:pt x="2506" y="1119"/>
                  </a:lnTo>
                  <a:lnTo>
                    <a:pt x="2484" y="1119"/>
                  </a:lnTo>
                  <a:lnTo>
                    <a:pt x="2461" y="1118"/>
                  </a:lnTo>
                  <a:lnTo>
                    <a:pt x="2438" y="1116"/>
                  </a:lnTo>
                  <a:lnTo>
                    <a:pt x="2414" y="1113"/>
                  </a:lnTo>
                  <a:lnTo>
                    <a:pt x="2391" y="1110"/>
                  </a:lnTo>
                  <a:lnTo>
                    <a:pt x="2369" y="1105"/>
                  </a:lnTo>
                  <a:lnTo>
                    <a:pt x="2346" y="1100"/>
                  </a:lnTo>
                  <a:lnTo>
                    <a:pt x="2324" y="1094"/>
                  </a:lnTo>
                  <a:lnTo>
                    <a:pt x="2303" y="1087"/>
                  </a:lnTo>
                  <a:lnTo>
                    <a:pt x="2280" y="1080"/>
                  </a:lnTo>
                  <a:lnTo>
                    <a:pt x="2259" y="1071"/>
                  </a:lnTo>
                  <a:lnTo>
                    <a:pt x="2238" y="1062"/>
                  </a:lnTo>
                  <a:lnTo>
                    <a:pt x="2218" y="1052"/>
                  </a:lnTo>
                  <a:lnTo>
                    <a:pt x="2198" y="1041"/>
                  </a:lnTo>
                  <a:lnTo>
                    <a:pt x="2179" y="1029"/>
                  </a:lnTo>
                  <a:lnTo>
                    <a:pt x="2160" y="1017"/>
                  </a:lnTo>
                  <a:lnTo>
                    <a:pt x="2142" y="1004"/>
                  </a:lnTo>
                  <a:lnTo>
                    <a:pt x="2124" y="989"/>
                  </a:lnTo>
                  <a:lnTo>
                    <a:pt x="2108" y="974"/>
                  </a:lnTo>
                  <a:lnTo>
                    <a:pt x="2092" y="959"/>
                  </a:lnTo>
                  <a:lnTo>
                    <a:pt x="2077" y="942"/>
                  </a:lnTo>
                  <a:lnTo>
                    <a:pt x="2063" y="925"/>
                  </a:lnTo>
                  <a:lnTo>
                    <a:pt x="2049" y="908"/>
                  </a:lnTo>
                  <a:lnTo>
                    <a:pt x="2037" y="889"/>
                  </a:lnTo>
                  <a:lnTo>
                    <a:pt x="2024" y="870"/>
                  </a:lnTo>
                  <a:lnTo>
                    <a:pt x="2014" y="849"/>
                  </a:lnTo>
                  <a:lnTo>
                    <a:pt x="2005" y="828"/>
                  </a:lnTo>
                  <a:lnTo>
                    <a:pt x="1996" y="807"/>
                  </a:lnTo>
                  <a:lnTo>
                    <a:pt x="1989" y="785"/>
                  </a:lnTo>
                  <a:lnTo>
                    <a:pt x="1983" y="762"/>
                  </a:lnTo>
                  <a:lnTo>
                    <a:pt x="1979" y="738"/>
                  </a:lnTo>
                  <a:lnTo>
                    <a:pt x="1975" y="713"/>
                  </a:lnTo>
                  <a:lnTo>
                    <a:pt x="1973" y="688"/>
                  </a:lnTo>
                  <a:lnTo>
                    <a:pt x="1973" y="688"/>
                  </a:lnTo>
                  <a:lnTo>
                    <a:pt x="1972" y="658"/>
                  </a:lnTo>
                  <a:lnTo>
                    <a:pt x="1972" y="629"/>
                  </a:lnTo>
                  <a:lnTo>
                    <a:pt x="1974" y="601"/>
                  </a:lnTo>
                  <a:lnTo>
                    <a:pt x="1977" y="573"/>
                  </a:lnTo>
                  <a:lnTo>
                    <a:pt x="1981" y="548"/>
                  </a:lnTo>
                  <a:lnTo>
                    <a:pt x="1986" y="524"/>
                  </a:lnTo>
                  <a:lnTo>
                    <a:pt x="1993" y="501"/>
                  </a:lnTo>
                  <a:lnTo>
                    <a:pt x="2000" y="479"/>
                  </a:lnTo>
                  <a:lnTo>
                    <a:pt x="2007" y="457"/>
                  </a:lnTo>
                  <a:lnTo>
                    <a:pt x="2016" y="436"/>
                  </a:lnTo>
                  <a:lnTo>
                    <a:pt x="2025" y="417"/>
                  </a:lnTo>
                  <a:lnTo>
                    <a:pt x="2036" y="398"/>
                  </a:lnTo>
                  <a:lnTo>
                    <a:pt x="2046" y="380"/>
                  </a:lnTo>
                  <a:lnTo>
                    <a:pt x="2057" y="363"/>
                  </a:lnTo>
                  <a:lnTo>
                    <a:pt x="2078" y="331"/>
                  </a:lnTo>
                  <a:lnTo>
                    <a:pt x="2101" y="300"/>
                  </a:lnTo>
                  <a:lnTo>
                    <a:pt x="2122" y="271"/>
                  </a:lnTo>
                  <a:lnTo>
                    <a:pt x="2143" y="244"/>
                  </a:lnTo>
                  <a:lnTo>
                    <a:pt x="2162" y="218"/>
                  </a:lnTo>
                  <a:lnTo>
                    <a:pt x="2171" y="205"/>
                  </a:lnTo>
                  <a:lnTo>
                    <a:pt x="2179" y="192"/>
                  </a:lnTo>
                  <a:lnTo>
                    <a:pt x="2186" y="178"/>
                  </a:lnTo>
                  <a:lnTo>
                    <a:pt x="2192" y="166"/>
                  </a:lnTo>
                  <a:lnTo>
                    <a:pt x="2197" y="153"/>
                  </a:lnTo>
                  <a:lnTo>
                    <a:pt x="2201" y="140"/>
                  </a:lnTo>
                  <a:lnTo>
                    <a:pt x="2203" y="127"/>
                  </a:lnTo>
                  <a:lnTo>
                    <a:pt x="2205" y="113"/>
                  </a:lnTo>
                  <a:lnTo>
                    <a:pt x="2205" y="113"/>
                  </a:lnTo>
                  <a:lnTo>
                    <a:pt x="2205" y="105"/>
                  </a:lnTo>
                  <a:lnTo>
                    <a:pt x="2203" y="97"/>
                  </a:lnTo>
                  <a:lnTo>
                    <a:pt x="2201" y="89"/>
                  </a:lnTo>
                  <a:lnTo>
                    <a:pt x="2197" y="82"/>
                  </a:lnTo>
                  <a:lnTo>
                    <a:pt x="2191" y="75"/>
                  </a:lnTo>
                  <a:lnTo>
                    <a:pt x="2185" y="69"/>
                  </a:lnTo>
                  <a:lnTo>
                    <a:pt x="2177" y="63"/>
                  </a:lnTo>
                  <a:lnTo>
                    <a:pt x="2168" y="57"/>
                  </a:lnTo>
                  <a:lnTo>
                    <a:pt x="2158" y="51"/>
                  </a:lnTo>
                  <a:lnTo>
                    <a:pt x="2147" y="46"/>
                  </a:lnTo>
                  <a:lnTo>
                    <a:pt x="2135" y="41"/>
                  </a:lnTo>
                  <a:lnTo>
                    <a:pt x="2122" y="36"/>
                  </a:lnTo>
                  <a:lnTo>
                    <a:pt x="2094" y="28"/>
                  </a:lnTo>
                  <a:lnTo>
                    <a:pt x="2062" y="21"/>
                  </a:lnTo>
                  <a:lnTo>
                    <a:pt x="2026" y="16"/>
                  </a:lnTo>
                  <a:lnTo>
                    <a:pt x="1988" y="11"/>
                  </a:lnTo>
                  <a:lnTo>
                    <a:pt x="1948" y="7"/>
                  </a:lnTo>
                  <a:lnTo>
                    <a:pt x="1905" y="4"/>
                  </a:lnTo>
                  <a:lnTo>
                    <a:pt x="1860" y="2"/>
                  </a:lnTo>
                  <a:lnTo>
                    <a:pt x="1814" y="1"/>
                  </a:lnTo>
                  <a:lnTo>
                    <a:pt x="1766" y="0"/>
                  </a:lnTo>
                  <a:lnTo>
                    <a:pt x="1717" y="0"/>
                  </a:lnTo>
                  <a:lnTo>
                    <a:pt x="1617" y="2"/>
                  </a:lnTo>
                  <a:lnTo>
                    <a:pt x="1518" y="6"/>
                  </a:lnTo>
                  <a:lnTo>
                    <a:pt x="1420" y="11"/>
                  </a:lnTo>
                  <a:lnTo>
                    <a:pt x="1326" y="16"/>
                  </a:lnTo>
                  <a:lnTo>
                    <a:pt x="1161" y="28"/>
                  </a:lnTo>
                  <a:lnTo>
                    <a:pt x="1042" y="36"/>
                  </a:lnTo>
                  <a:lnTo>
                    <a:pt x="1042" y="36"/>
                  </a:lnTo>
                  <a:lnTo>
                    <a:pt x="1046" y="196"/>
                  </a:lnTo>
                  <a:lnTo>
                    <a:pt x="1049" y="356"/>
                  </a:lnTo>
                  <a:lnTo>
                    <a:pt x="1050" y="514"/>
                  </a:lnTo>
                  <a:lnTo>
                    <a:pt x="1050" y="589"/>
                  </a:lnTo>
                  <a:lnTo>
                    <a:pt x="1049" y="662"/>
                  </a:lnTo>
                  <a:lnTo>
                    <a:pt x="1046" y="731"/>
                  </a:lnTo>
                  <a:lnTo>
                    <a:pt x="1043" y="795"/>
                  </a:lnTo>
                  <a:lnTo>
                    <a:pt x="1038" y="854"/>
                  </a:lnTo>
                  <a:lnTo>
                    <a:pt x="1032" y="907"/>
                  </a:lnTo>
                  <a:lnTo>
                    <a:pt x="1029" y="931"/>
                  </a:lnTo>
                  <a:lnTo>
                    <a:pt x="1025" y="953"/>
                  </a:lnTo>
                  <a:lnTo>
                    <a:pt x="1020" y="973"/>
                  </a:lnTo>
                  <a:lnTo>
                    <a:pt x="1015" y="991"/>
                  </a:lnTo>
                  <a:lnTo>
                    <a:pt x="1010" y="1008"/>
                  </a:lnTo>
                  <a:lnTo>
                    <a:pt x="1004" y="1022"/>
                  </a:lnTo>
                  <a:lnTo>
                    <a:pt x="997" y="1034"/>
                  </a:lnTo>
                  <a:lnTo>
                    <a:pt x="991" y="1043"/>
                  </a:lnTo>
                  <a:lnTo>
                    <a:pt x="991" y="1043"/>
                  </a:lnTo>
                  <a:lnTo>
                    <a:pt x="974" y="1060"/>
                  </a:lnTo>
                  <a:lnTo>
                    <a:pt x="957" y="1075"/>
                  </a:lnTo>
                  <a:lnTo>
                    <a:pt x="942" y="1087"/>
                  </a:lnTo>
                  <a:lnTo>
                    <a:pt x="928" y="1096"/>
                  </a:lnTo>
                  <a:lnTo>
                    <a:pt x="914" y="1103"/>
                  </a:lnTo>
                  <a:lnTo>
                    <a:pt x="900" y="1108"/>
                  </a:lnTo>
                  <a:lnTo>
                    <a:pt x="886" y="1111"/>
                  </a:lnTo>
                  <a:lnTo>
                    <a:pt x="873" y="1112"/>
                  </a:lnTo>
                  <a:lnTo>
                    <a:pt x="859" y="1111"/>
                  </a:lnTo>
                  <a:lnTo>
                    <a:pt x="845" y="1109"/>
                  </a:lnTo>
                  <a:lnTo>
                    <a:pt x="831" y="1105"/>
                  </a:lnTo>
                  <a:lnTo>
                    <a:pt x="816" y="1100"/>
                  </a:lnTo>
                  <a:lnTo>
                    <a:pt x="802" y="1093"/>
                  </a:lnTo>
                  <a:lnTo>
                    <a:pt x="787" y="1086"/>
                  </a:lnTo>
                  <a:lnTo>
                    <a:pt x="755" y="1069"/>
                  </a:lnTo>
                  <a:lnTo>
                    <a:pt x="720" y="1049"/>
                  </a:lnTo>
                  <a:lnTo>
                    <a:pt x="680" y="1029"/>
                  </a:lnTo>
                  <a:lnTo>
                    <a:pt x="659" y="1019"/>
                  </a:lnTo>
                  <a:lnTo>
                    <a:pt x="636" y="1009"/>
                  </a:lnTo>
                  <a:lnTo>
                    <a:pt x="613" y="999"/>
                  </a:lnTo>
                  <a:lnTo>
                    <a:pt x="587" y="989"/>
                  </a:lnTo>
                  <a:lnTo>
                    <a:pt x="560" y="981"/>
                  </a:lnTo>
                  <a:lnTo>
                    <a:pt x="531" y="973"/>
                  </a:lnTo>
                  <a:lnTo>
                    <a:pt x="501" y="966"/>
                  </a:lnTo>
                  <a:lnTo>
                    <a:pt x="468" y="961"/>
                  </a:lnTo>
                  <a:lnTo>
                    <a:pt x="434" y="956"/>
                  </a:lnTo>
                  <a:lnTo>
                    <a:pt x="397" y="953"/>
                  </a:lnTo>
                  <a:lnTo>
                    <a:pt x="359" y="952"/>
                  </a:lnTo>
                  <a:lnTo>
                    <a:pt x="318" y="952"/>
                  </a:lnTo>
                  <a:lnTo>
                    <a:pt x="318" y="952"/>
                  </a:lnTo>
                  <a:lnTo>
                    <a:pt x="290" y="954"/>
                  </a:lnTo>
                  <a:lnTo>
                    <a:pt x="263" y="958"/>
                  </a:lnTo>
                  <a:lnTo>
                    <a:pt x="238" y="963"/>
                  </a:lnTo>
                  <a:lnTo>
                    <a:pt x="215" y="971"/>
                  </a:lnTo>
                  <a:lnTo>
                    <a:pt x="193" y="980"/>
                  </a:lnTo>
                  <a:lnTo>
                    <a:pt x="172" y="991"/>
                  </a:lnTo>
                  <a:lnTo>
                    <a:pt x="151" y="1004"/>
                  </a:lnTo>
                  <a:lnTo>
                    <a:pt x="132" y="1018"/>
                  </a:lnTo>
                  <a:lnTo>
                    <a:pt x="115" y="1033"/>
                  </a:lnTo>
                  <a:lnTo>
                    <a:pt x="99" y="1050"/>
                  </a:lnTo>
                  <a:lnTo>
                    <a:pt x="85" y="1067"/>
                  </a:lnTo>
                  <a:lnTo>
                    <a:pt x="71" y="1086"/>
                  </a:lnTo>
                  <a:lnTo>
                    <a:pt x="59" y="1106"/>
                  </a:lnTo>
                  <a:lnTo>
                    <a:pt x="48" y="1128"/>
                  </a:lnTo>
                  <a:lnTo>
                    <a:pt x="38" y="1150"/>
                  </a:lnTo>
                  <a:lnTo>
                    <a:pt x="29" y="1172"/>
                  </a:lnTo>
                  <a:lnTo>
                    <a:pt x="29" y="1172"/>
                  </a:lnTo>
                  <a:lnTo>
                    <a:pt x="21" y="1196"/>
                  </a:lnTo>
                  <a:lnTo>
                    <a:pt x="14" y="1221"/>
                  </a:lnTo>
                  <a:lnTo>
                    <a:pt x="9" y="1247"/>
                  </a:lnTo>
                  <a:lnTo>
                    <a:pt x="5" y="1274"/>
                  </a:lnTo>
                  <a:lnTo>
                    <a:pt x="2" y="1300"/>
                  </a:lnTo>
                  <a:lnTo>
                    <a:pt x="0" y="1327"/>
                  </a:lnTo>
                  <a:lnTo>
                    <a:pt x="0" y="1354"/>
                  </a:lnTo>
                  <a:lnTo>
                    <a:pt x="0" y="1381"/>
                  </a:lnTo>
                  <a:lnTo>
                    <a:pt x="2" y="1409"/>
                  </a:lnTo>
                  <a:lnTo>
                    <a:pt x="5" y="1437"/>
                  </a:lnTo>
                  <a:lnTo>
                    <a:pt x="9" y="1464"/>
                  </a:lnTo>
                  <a:lnTo>
                    <a:pt x="14" y="1491"/>
                  </a:lnTo>
                  <a:lnTo>
                    <a:pt x="21" y="1517"/>
                  </a:lnTo>
                  <a:lnTo>
                    <a:pt x="29" y="1544"/>
                  </a:lnTo>
                  <a:lnTo>
                    <a:pt x="38" y="1570"/>
                  </a:lnTo>
                  <a:lnTo>
                    <a:pt x="47" y="1595"/>
                  </a:lnTo>
                  <a:lnTo>
                    <a:pt x="58" y="1620"/>
                  </a:lnTo>
                  <a:lnTo>
                    <a:pt x="70" y="1643"/>
                  </a:lnTo>
                  <a:lnTo>
                    <a:pt x="82" y="1667"/>
                  </a:lnTo>
                  <a:lnTo>
                    <a:pt x="96" y="1688"/>
                  </a:lnTo>
                  <a:lnTo>
                    <a:pt x="111" y="1709"/>
                  </a:lnTo>
                  <a:lnTo>
                    <a:pt x="127" y="1728"/>
                  </a:lnTo>
                  <a:lnTo>
                    <a:pt x="144" y="1746"/>
                  </a:lnTo>
                  <a:lnTo>
                    <a:pt x="163" y="1763"/>
                  </a:lnTo>
                  <a:lnTo>
                    <a:pt x="182" y="1778"/>
                  </a:lnTo>
                  <a:lnTo>
                    <a:pt x="202" y="1792"/>
                  </a:lnTo>
                  <a:lnTo>
                    <a:pt x="223" y="1805"/>
                  </a:lnTo>
                  <a:lnTo>
                    <a:pt x="245" y="1815"/>
                  </a:lnTo>
                  <a:lnTo>
                    <a:pt x="267" y="1823"/>
                  </a:lnTo>
                  <a:lnTo>
                    <a:pt x="292" y="1829"/>
                  </a:lnTo>
                  <a:lnTo>
                    <a:pt x="317" y="1834"/>
                  </a:lnTo>
                  <a:lnTo>
                    <a:pt x="343" y="1836"/>
                  </a:lnTo>
                  <a:lnTo>
                    <a:pt x="343" y="1836"/>
                  </a:lnTo>
                  <a:lnTo>
                    <a:pt x="381" y="1836"/>
                  </a:lnTo>
                  <a:lnTo>
                    <a:pt x="418" y="1835"/>
                  </a:lnTo>
                  <a:lnTo>
                    <a:pt x="454" y="1833"/>
                  </a:lnTo>
                  <a:lnTo>
                    <a:pt x="488" y="1829"/>
                  </a:lnTo>
                  <a:lnTo>
                    <a:pt x="520" y="1824"/>
                  </a:lnTo>
                  <a:lnTo>
                    <a:pt x="550" y="1819"/>
                  </a:lnTo>
                  <a:lnTo>
                    <a:pt x="580" y="1812"/>
                  </a:lnTo>
                  <a:lnTo>
                    <a:pt x="608" y="1804"/>
                  </a:lnTo>
                  <a:lnTo>
                    <a:pt x="635" y="1795"/>
                  </a:lnTo>
                  <a:lnTo>
                    <a:pt x="660" y="1787"/>
                  </a:lnTo>
                  <a:lnTo>
                    <a:pt x="684" y="1778"/>
                  </a:lnTo>
                  <a:lnTo>
                    <a:pt x="708" y="1769"/>
                  </a:lnTo>
                  <a:lnTo>
                    <a:pt x="750" y="1750"/>
                  </a:lnTo>
                  <a:lnTo>
                    <a:pt x="788" y="1733"/>
                  </a:lnTo>
                  <a:lnTo>
                    <a:pt x="822" y="1717"/>
                  </a:lnTo>
                  <a:lnTo>
                    <a:pt x="853" y="1704"/>
                  </a:lnTo>
                  <a:lnTo>
                    <a:pt x="867" y="1699"/>
                  </a:lnTo>
                  <a:lnTo>
                    <a:pt x="881" y="1695"/>
                  </a:lnTo>
                  <a:lnTo>
                    <a:pt x="893" y="1693"/>
                  </a:lnTo>
                  <a:lnTo>
                    <a:pt x="905" y="1691"/>
                  </a:lnTo>
                  <a:lnTo>
                    <a:pt x="917" y="1692"/>
                  </a:lnTo>
                  <a:lnTo>
                    <a:pt x="928" y="1694"/>
                  </a:lnTo>
                  <a:lnTo>
                    <a:pt x="938" y="1697"/>
                  </a:lnTo>
                  <a:lnTo>
                    <a:pt x="948" y="1703"/>
                  </a:lnTo>
                  <a:lnTo>
                    <a:pt x="957" y="1711"/>
                  </a:lnTo>
                  <a:lnTo>
                    <a:pt x="967" y="1721"/>
                  </a:lnTo>
                  <a:lnTo>
                    <a:pt x="976" y="1733"/>
                  </a:lnTo>
                  <a:lnTo>
                    <a:pt x="985" y="1748"/>
                  </a:lnTo>
                  <a:lnTo>
                    <a:pt x="985" y="1748"/>
                  </a:lnTo>
                  <a:lnTo>
                    <a:pt x="993" y="1766"/>
                  </a:lnTo>
                  <a:lnTo>
                    <a:pt x="1001" y="1786"/>
                  </a:lnTo>
                  <a:lnTo>
                    <a:pt x="1009" y="1809"/>
                  </a:lnTo>
                  <a:lnTo>
                    <a:pt x="1015" y="1832"/>
                  </a:lnTo>
                  <a:lnTo>
                    <a:pt x="1021" y="1857"/>
                  </a:lnTo>
                  <a:lnTo>
                    <a:pt x="1027" y="1883"/>
                  </a:lnTo>
                  <a:lnTo>
                    <a:pt x="1032" y="1911"/>
                  </a:lnTo>
                  <a:lnTo>
                    <a:pt x="1036" y="1941"/>
                  </a:lnTo>
                  <a:lnTo>
                    <a:pt x="1040" y="1972"/>
                  </a:lnTo>
                  <a:lnTo>
                    <a:pt x="1044" y="2004"/>
                  </a:lnTo>
                  <a:lnTo>
                    <a:pt x="1049" y="2072"/>
                  </a:lnTo>
                  <a:lnTo>
                    <a:pt x="1053" y="2144"/>
                  </a:lnTo>
                  <a:lnTo>
                    <a:pt x="1055" y="2221"/>
                  </a:lnTo>
                  <a:lnTo>
                    <a:pt x="1056" y="2300"/>
                  </a:lnTo>
                  <a:lnTo>
                    <a:pt x="1055" y="2384"/>
                  </a:lnTo>
                  <a:lnTo>
                    <a:pt x="1054" y="2470"/>
                  </a:lnTo>
                  <a:lnTo>
                    <a:pt x="1052" y="2558"/>
                  </a:lnTo>
                  <a:lnTo>
                    <a:pt x="1045" y="2740"/>
                  </a:lnTo>
                  <a:lnTo>
                    <a:pt x="1037" y="2924"/>
                  </a:lnTo>
                  <a:lnTo>
                    <a:pt x="1037" y="2924"/>
                  </a:lnTo>
                  <a:lnTo>
                    <a:pt x="1147" y="2930"/>
                  </a:lnTo>
                  <a:lnTo>
                    <a:pt x="1307" y="2938"/>
                  </a:lnTo>
                  <a:lnTo>
                    <a:pt x="1401" y="2941"/>
                  </a:lnTo>
                  <a:lnTo>
                    <a:pt x="1500" y="2944"/>
                  </a:lnTo>
                  <a:lnTo>
                    <a:pt x="1601" y="2945"/>
                  </a:lnTo>
                  <a:lnTo>
                    <a:pt x="1702" y="2944"/>
                  </a:lnTo>
                  <a:lnTo>
                    <a:pt x="1752" y="2943"/>
                  </a:lnTo>
                  <a:lnTo>
                    <a:pt x="1802" y="2941"/>
                  </a:lnTo>
                  <a:lnTo>
                    <a:pt x="1849" y="2938"/>
                  </a:lnTo>
                  <a:lnTo>
                    <a:pt x="1895" y="2935"/>
                  </a:lnTo>
                  <a:lnTo>
                    <a:pt x="1939" y="2931"/>
                  </a:lnTo>
                  <a:lnTo>
                    <a:pt x="1981" y="2925"/>
                  </a:lnTo>
                  <a:lnTo>
                    <a:pt x="2020" y="2919"/>
                  </a:lnTo>
                  <a:lnTo>
                    <a:pt x="2057" y="2912"/>
                  </a:lnTo>
                  <a:lnTo>
                    <a:pt x="2090" y="2904"/>
                  </a:lnTo>
                  <a:lnTo>
                    <a:pt x="2120" y="2895"/>
                  </a:lnTo>
                  <a:lnTo>
                    <a:pt x="2133" y="2890"/>
                  </a:lnTo>
                  <a:lnTo>
                    <a:pt x="2145" y="2884"/>
                  </a:lnTo>
                  <a:lnTo>
                    <a:pt x="2156" y="2878"/>
                  </a:lnTo>
                  <a:lnTo>
                    <a:pt x="2168" y="2872"/>
                  </a:lnTo>
                  <a:lnTo>
                    <a:pt x="2177" y="2865"/>
                  </a:lnTo>
                  <a:lnTo>
                    <a:pt x="2185" y="2858"/>
                  </a:lnTo>
                  <a:lnTo>
                    <a:pt x="2191" y="2851"/>
                  </a:lnTo>
                  <a:lnTo>
                    <a:pt x="2197" y="2844"/>
                  </a:lnTo>
                  <a:lnTo>
                    <a:pt x="2201" y="2836"/>
                  </a:lnTo>
                  <a:lnTo>
                    <a:pt x="2204" y="2828"/>
                  </a:lnTo>
                  <a:lnTo>
                    <a:pt x="2206" y="2819"/>
                  </a:lnTo>
                  <a:lnTo>
                    <a:pt x="2206" y="2810"/>
                  </a:lnTo>
                  <a:lnTo>
                    <a:pt x="2206" y="2810"/>
                  </a:lnTo>
                  <a:lnTo>
                    <a:pt x="2204" y="2797"/>
                  </a:lnTo>
                  <a:lnTo>
                    <a:pt x="2201" y="2784"/>
                  </a:lnTo>
                  <a:lnTo>
                    <a:pt x="2197" y="2771"/>
                  </a:lnTo>
                  <a:lnTo>
                    <a:pt x="2192" y="2758"/>
                  </a:lnTo>
                  <a:lnTo>
                    <a:pt x="2186" y="2745"/>
                  </a:lnTo>
                  <a:lnTo>
                    <a:pt x="2180" y="2731"/>
                  </a:lnTo>
                  <a:lnTo>
                    <a:pt x="2172" y="2719"/>
                  </a:lnTo>
                  <a:lnTo>
                    <a:pt x="2162" y="2706"/>
                  </a:lnTo>
                  <a:lnTo>
                    <a:pt x="2144" y="2680"/>
                  </a:lnTo>
                  <a:lnTo>
                    <a:pt x="2123" y="2652"/>
                  </a:lnTo>
                  <a:lnTo>
                    <a:pt x="2101" y="2624"/>
                  </a:lnTo>
                  <a:lnTo>
                    <a:pt x="2079" y="2593"/>
                  </a:lnTo>
                  <a:lnTo>
                    <a:pt x="2057" y="2560"/>
                  </a:lnTo>
                  <a:lnTo>
                    <a:pt x="2047" y="2543"/>
                  </a:lnTo>
                  <a:lnTo>
                    <a:pt x="2037" y="2525"/>
                  </a:lnTo>
                  <a:lnTo>
                    <a:pt x="2026" y="2507"/>
                  </a:lnTo>
                  <a:lnTo>
                    <a:pt x="2017" y="2487"/>
                  </a:lnTo>
                  <a:lnTo>
                    <a:pt x="2008" y="2467"/>
                  </a:lnTo>
                  <a:lnTo>
                    <a:pt x="2000" y="2445"/>
                  </a:lnTo>
                  <a:lnTo>
                    <a:pt x="1993" y="2423"/>
                  </a:lnTo>
                  <a:lnTo>
                    <a:pt x="1987" y="2400"/>
                  </a:lnTo>
                  <a:lnTo>
                    <a:pt x="1982" y="2375"/>
                  </a:lnTo>
                  <a:lnTo>
                    <a:pt x="1978" y="2350"/>
                  </a:lnTo>
                  <a:lnTo>
                    <a:pt x="1975" y="2323"/>
                  </a:lnTo>
                  <a:lnTo>
                    <a:pt x="1973" y="2295"/>
                  </a:lnTo>
                  <a:lnTo>
                    <a:pt x="1973" y="2266"/>
                  </a:lnTo>
                  <a:lnTo>
                    <a:pt x="1974" y="2236"/>
                  </a:lnTo>
                  <a:lnTo>
                    <a:pt x="1974" y="2236"/>
                  </a:lnTo>
                  <a:lnTo>
                    <a:pt x="1976" y="2210"/>
                  </a:lnTo>
                  <a:lnTo>
                    <a:pt x="1979" y="2185"/>
                  </a:lnTo>
                  <a:lnTo>
                    <a:pt x="1984" y="2161"/>
                  </a:lnTo>
                  <a:lnTo>
                    <a:pt x="1990" y="2138"/>
                  </a:lnTo>
                  <a:lnTo>
                    <a:pt x="1997" y="2116"/>
                  </a:lnTo>
                  <a:lnTo>
                    <a:pt x="2006" y="2094"/>
                  </a:lnTo>
                  <a:lnTo>
                    <a:pt x="2015" y="2073"/>
                  </a:lnTo>
                  <a:lnTo>
                    <a:pt x="2025" y="2052"/>
                  </a:lnTo>
                  <a:lnTo>
                    <a:pt x="2038" y="2033"/>
                  </a:lnTo>
                  <a:lnTo>
                    <a:pt x="2050" y="2014"/>
                  </a:lnTo>
                  <a:lnTo>
                    <a:pt x="2064" y="1997"/>
                  </a:lnTo>
                  <a:lnTo>
                    <a:pt x="2078" y="1980"/>
                  </a:lnTo>
                  <a:lnTo>
                    <a:pt x="2093" y="1963"/>
                  </a:lnTo>
                  <a:lnTo>
                    <a:pt x="2109" y="1948"/>
                  </a:lnTo>
                  <a:lnTo>
                    <a:pt x="2126" y="1933"/>
                  </a:lnTo>
                  <a:lnTo>
                    <a:pt x="2143" y="1918"/>
                  </a:lnTo>
                  <a:lnTo>
                    <a:pt x="2161" y="1905"/>
                  </a:lnTo>
                  <a:lnTo>
                    <a:pt x="2181" y="1893"/>
                  </a:lnTo>
                  <a:lnTo>
                    <a:pt x="2200" y="1881"/>
                  </a:lnTo>
                  <a:lnTo>
                    <a:pt x="2220" y="1870"/>
                  </a:lnTo>
                  <a:lnTo>
                    <a:pt x="2240" y="1860"/>
                  </a:lnTo>
                  <a:lnTo>
                    <a:pt x="2261" y="1851"/>
                  </a:lnTo>
                  <a:lnTo>
                    <a:pt x="2282" y="1843"/>
                  </a:lnTo>
                  <a:lnTo>
                    <a:pt x="2305" y="1835"/>
                  </a:lnTo>
                  <a:lnTo>
                    <a:pt x="2327" y="1829"/>
                  </a:lnTo>
                  <a:lnTo>
                    <a:pt x="2349" y="1823"/>
                  </a:lnTo>
                  <a:lnTo>
                    <a:pt x="2371" y="1818"/>
                  </a:lnTo>
                  <a:lnTo>
                    <a:pt x="2394" y="1814"/>
                  </a:lnTo>
                  <a:lnTo>
                    <a:pt x="2417" y="1810"/>
                  </a:lnTo>
                  <a:lnTo>
                    <a:pt x="2441" y="1808"/>
                  </a:lnTo>
                  <a:lnTo>
                    <a:pt x="2464" y="1806"/>
                  </a:lnTo>
                  <a:lnTo>
                    <a:pt x="2487" y="1805"/>
                  </a:lnTo>
                  <a:lnTo>
                    <a:pt x="2509" y="1805"/>
                  </a:lnTo>
                  <a:lnTo>
                    <a:pt x="2532" y="1806"/>
                  </a:lnTo>
                  <a:lnTo>
                    <a:pt x="2555" y="1808"/>
                  </a:lnTo>
                  <a:lnTo>
                    <a:pt x="2579" y="1810"/>
                  </a:lnTo>
                  <a:lnTo>
                    <a:pt x="2601" y="1814"/>
                  </a:lnTo>
                  <a:lnTo>
                    <a:pt x="2623" y="1818"/>
                  </a:lnTo>
                  <a:lnTo>
                    <a:pt x="2645" y="1823"/>
                  </a:lnTo>
                  <a:lnTo>
                    <a:pt x="2667" y="1829"/>
                  </a:lnTo>
                  <a:lnTo>
                    <a:pt x="2688" y="1836"/>
                  </a:lnTo>
                  <a:lnTo>
                    <a:pt x="2710" y="1844"/>
                  </a:lnTo>
                  <a:lnTo>
                    <a:pt x="2730" y="1853"/>
                  </a:lnTo>
                  <a:lnTo>
                    <a:pt x="2750" y="1862"/>
                  </a:lnTo>
                  <a:lnTo>
                    <a:pt x="2769" y="1873"/>
                  </a:lnTo>
                  <a:lnTo>
                    <a:pt x="2788" y="1884"/>
                  </a:lnTo>
                  <a:lnTo>
                    <a:pt x="2806" y="1896"/>
                  </a:lnTo>
                  <a:lnTo>
                    <a:pt x="2824" y="1910"/>
                  </a:lnTo>
                  <a:lnTo>
                    <a:pt x="2842" y="1924"/>
                  </a:lnTo>
                  <a:lnTo>
                    <a:pt x="2858" y="1940"/>
                  </a:lnTo>
                  <a:lnTo>
                    <a:pt x="2873" y="1956"/>
                  </a:lnTo>
                  <a:lnTo>
                    <a:pt x="2887" y="1973"/>
                  </a:lnTo>
                  <a:lnTo>
                    <a:pt x="2901" y="1990"/>
                  </a:lnTo>
                  <a:lnTo>
                    <a:pt x="2913" y="2009"/>
                  </a:lnTo>
                  <a:lnTo>
                    <a:pt x="2925" y="2029"/>
                  </a:lnTo>
                  <a:lnTo>
                    <a:pt x="2935" y="2049"/>
                  </a:lnTo>
                  <a:lnTo>
                    <a:pt x="2945" y="2072"/>
                  </a:lnTo>
                  <a:lnTo>
                    <a:pt x="2953" y="2095"/>
                  </a:lnTo>
                  <a:lnTo>
                    <a:pt x="2961" y="2118"/>
                  </a:lnTo>
                  <a:lnTo>
                    <a:pt x="2967" y="2142"/>
                  </a:lnTo>
                  <a:lnTo>
                    <a:pt x="2973" y="2168"/>
                  </a:lnTo>
                  <a:lnTo>
                    <a:pt x="2976" y="2194"/>
                  </a:lnTo>
                  <a:lnTo>
                    <a:pt x="2979" y="2223"/>
                  </a:lnTo>
                  <a:lnTo>
                    <a:pt x="2980" y="2251"/>
                  </a:lnTo>
                  <a:lnTo>
                    <a:pt x="2980" y="2251"/>
                  </a:lnTo>
                  <a:lnTo>
                    <a:pt x="2979" y="2277"/>
                  </a:lnTo>
                  <a:lnTo>
                    <a:pt x="2977" y="2302"/>
                  </a:lnTo>
                  <a:lnTo>
                    <a:pt x="2973" y="2328"/>
                  </a:lnTo>
                  <a:lnTo>
                    <a:pt x="2966" y="2354"/>
                  </a:lnTo>
                  <a:lnTo>
                    <a:pt x="2959" y="2379"/>
                  </a:lnTo>
                  <a:lnTo>
                    <a:pt x="2952" y="2404"/>
                  </a:lnTo>
                  <a:lnTo>
                    <a:pt x="2943" y="2429"/>
                  </a:lnTo>
                  <a:lnTo>
                    <a:pt x="2933" y="2453"/>
                  </a:lnTo>
                  <a:lnTo>
                    <a:pt x="2923" y="2478"/>
                  </a:lnTo>
                  <a:lnTo>
                    <a:pt x="2912" y="2501"/>
                  </a:lnTo>
                  <a:lnTo>
                    <a:pt x="2889" y="2547"/>
                  </a:lnTo>
                  <a:lnTo>
                    <a:pt x="2844" y="2634"/>
                  </a:lnTo>
                  <a:lnTo>
                    <a:pt x="2823" y="2674"/>
                  </a:lnTo>
                  <a:lnTo>
                    <a:pt x="2814" y="2693"/>
                  </a:lnTo>
                  <a:lnTo>
                    <a:pt x="2806" y="2711"/>
                  </a:lnTo>
                  <a:lnTo>
                    <a:pt x="2799" y="2728"/>
                  </a:lnTo>
                  <a:lnTo>
                    <a:pt x="2793" y="2746"/>
                  </a:lnTo>
                  <a:lnTo>
                    <a:pt x="2789" y="2762"/>
                  </a:lnTo>
                  <a:lnTo>
                    <a:pt x="2786" y="2778"/>
                  </a:lnTo>
                  <a:lnTo>
                    <a:pt x="2785" y="2792"/>
                  </a:lnTo>
                  <a:lnTo>
                    <a:pt x="2786" y="2806"/>
                  </a:lnTo>
                  <a:lnTo>
                    <a:pt x="2789" y="2819"/>
                  </a:lnTo>
                  <a:lnTo>
                    <a:pt x="2791" y="2825"/>
                  </a:lnTo>
                  <a:lnTo>
                    <a:pt x="2794" y="2831"/>
                  </a:lnTo>
                  <a:lnTo>
                    <a:pt x="2797" y="2837"/>
                  </a:lnTo>
                  <a:lnTo>
                    <a:pt x="2801" y="2842"/>
                  </a:lnTo>
                  <a:lnTo>
                    <a:pt x="2806" y="2847"/>
                  </a:lnTo>
                  <a:lnTo>
                    <a:pt x="2811" y="2852"/>
                  </a:lnTo>
                  <a:lnTo>
                    <a:pt x="2817" y="2857"/>
                  </a:lnTo>
                  <a:lnTo>
                    <a:pt x="2824" y="2861"/>
                  </a:lnTo>
                  <a:lnTo>
                    <a:pt x="2840" y="2870"/>
                  </a:lnTo>
                  <a:lnTo>
                    <a:pt x="2840" y="2870"/>
                  </a:lnTo>
                  <a:lnTo>
                    <a:pt x="2849" y="2874"/>
                  </a:lnTo>
                  <a:lnTo>
                    <a:pt x="2860" y="2877"/>
                  </a:lnTo>
                  <a:lnTo>
                    <a:pt x="2874" y="2880"/>
                  </a:lnTo>
                  <a:lnTo>
                    <a:pt x="2890" y="2883"/>
                  </a:lnTo>
                  <a:lnTo>
                    <a:pt x="2929" y="2888"/>
                  </a:lnTo>
                  <a:lnTo>
                    <a:pt x="2976" y="2893"/>
                  </a:lnTo>
                  <a:lnTo>
                    <a:pt x="3030" y="2897"/>
                  </a:lnTo>
                  <a:lnTo>
                    <a:pt x="3090" y="2900"/>
                  </a:lnTo>
                  <a:lnTo>
                    <a:pt x="3158" y="2902"/>
                  </a:lnTo>
                  <a:lnTo>
                    <a:pt x="3230" y="2904"/>
                  </a:lnTo>
                  <a:lnTo>
                    <a:pt x="3230" y="2904"/>
                  </a:lnTo>
                  <a:close/>
                </a:path>
              </a:pathLst>
            </a:custGeom>
            <a:solidFill>
              <a:schemeClr val="accent2"/>
            </a:solidFill>
            <a:ln w="9525">
              <a:solidFill>
                <a:schemeClr val="bg1"/>
              </a:solidFill>
              <a:round/>
            </a:ln>
          </p:spPr>
          <p:txBody>
            <a:bodyPr anchor="ctr"/>
            <a:lstStyle/>
            <a:p>
              <a:pPr algn="ctr"/>
              <a:endParaRPr/>
            </a:p>
          </p:txBody>
        </p:sp>
        <p:sp>
          <p:nvSpPr>
            <p:cNvPr id="78" name="Freeform: Shape 19"/>
            <p:cNvSpPr/>
            <p:nvPr/>
          </p:nvSpPr>
          <p:spPr bwMode="auto">
            <a:xfrm>
              <a:off x="5159896" y="2060848"/>
              <a:ext cx="1115771" cy="815908"/>
            </a:xfrm>
            <a:custGeom>
              <a:avLst/>
              <a:gdLst>
                <a:gd name="T0" fmla="*/ 3995 w 4003"/>
                <a:gd name="T1" fmla="*/ 224 h 2927"/>
                <a:gd name="T2" fmla="*/ 3953 w 4003"/>
                <a:gd name="T3" fmla="*/ 133 h 2927"/>
                <a:gd name="T4" fmla="*/ 3882 w 4003"/>
                <a:gd name="T5" fmla="*/ 63 h 2927"/>
                <a:gd name="T6" fmla="*/ 3788 w 4003"/>
                <a:gd name="T7" fmla="*/ 17 h 2927"/>
                <a:gd name="T8" fmla="*/ 3682 w 4003"/>
                <a:gd name="T9" fmla="*/ 0 h 2927"/>
                <a:gd name="T10" fmla="*/ 1111 w 4003"/>
                <a:gd name="T11" fmla="*/ 407 h 2927"/>
                <a:gd name="T12" fmla="*/ 1080 w 4003"/>
                <a:gd name="T13" fmla="*/ 990 h 2927"/>
                <a:gd name="T14" fmla="*/ 1016 w 4003"/>
                <a:gd name="T15" fmla="*/ 1310 h 2927"/>
                <a:gd name="T16" fmla="*/ 966 w 4003"/>
                <a:gd name="T17" fmla="*/ 1398 h 2927"/>
                <a:gd name="T18" fmla="*/ 902 w 4003"/>
                <a:gd name="T19" fmla="*/ 1422 h 2927"/>
                <a:gd name="T20" fmla="*/ 824 w 4003"/>
                <a:gd name="T21" fmla="*/ 1377 h 2927"/>
                <a:gd name="T22" fmla="*/ 688 w 4003"/>
                <a:gd name="T23" fmla="*/ 1241 h 2927"/>
                <a:gd name="T24" fmla="*/ 530 w 4003"/>
                <a:gd name="T25" fmla="*/ 1160 h 2927"/>
                <a:gd name="T26" fmla="*/ 340 w 4003"/>
                <a:gd name="T27" fmla="*/ 1136 h 2927"/>
                <a:gd name="T28" fmla="*/ 198 w 4003"/>
                <a:gd name="T29" fmla="*/ 1167 h 2927"/>
                <a:gd name="T30" fmla="*/ 97 w 4003"/>
                <a:gd name="T31" fmla="*/ 1240 h 2927"/>
                <a:gd name="T32" fmla="*/ 32 w 4003"/>
                <a:gd name="T33" fmla="*/ 1344 h 2927"/>
                <a:gd name="T34" fmla="*/ 3 w 4003"/>
                <a:gd name="T35" fmla="*/ 1468 h 2927"/>
                <a:gd name="T36" fmla="*/ 5 w 4003"/>
                <a:gd name="T37" fmla="*/ 1600 h 2927"/>
                <a:gd name="T38" fmla="*/ 51 w 4003"/>
                <a:gd name="T39" fmla="*/ 1761 h 2927"/>
                <a:gd name="T40" fmla="*/ 117 w 4003"/>
                <a:gd name="T41" fmla="*/ 1867 h 2927"/>
                <a:gd name="T42" fmla="*/ 206 w 4003"/>
                <a:gd name="T43" fmla="*/ 1943 h 2927"/>
                <a:gd name="T44" fmla="*/ 302 w 4003"/>
                <a:gd name="T45" fmla="*/ 1976 h 2927"/>
                <a:gd name="T46" fmla="*/ 434 w 4003"/>
                <a:gd name="T47" fmla="*/ 1981 h 2927"/>
                <a:gd name="T48" fmla="*/ 660 w 4003"/>
                <a:gd name="T49" fmla="*/ 1921 h 2927"/>
                <a:gd name="T50" fmla="*/ 885 w 4003"/>
                <a:gd name="T51" fmla="*/ 1841 h 2927"/>
                <a:gd name="T52" fmla="*/ 953 w 4003"/>
                <a:gd name="T53" fmla="*/ 1849 h 2927"/>
                <a:gd name="T54" fmla="*/ 1012 w 4003"/>
                <a:gd name="T55" fmla="*/ 1899 h 2927"/>
                <a:gd name="T56" fmla="*/ 1070 w 4003"/>
                <a:gd name="T57" fmla="*/ 2022 h 2927"/>
                <a:gd name="T58" fmla="*/ 1109 w 4003"/>
                <a:gd name="T59" fmla="*/ 2241 h 2927"/>
                <a:gd name="T60" fmla="*/ 1119 w 4003"/>
                <a:gd name="T61" fmla="*/ 2812 h 2927"/>
                <a:gd name="T62" fmla="*/ 2068 w 4003"/>
                <a:gd name="T63" fmla="*/ 2927 h 2927"/>
                <a:gd name="T64" fmla="*/ 2209 w 4003"/>
                <a:gd name="T65" fmla="*/ 2911 h 2927"/>
                <a:gd name="T66" fmla="*/ 2301 w 4003"/>
                <a:gd name="T67" fmla="*/ 2842 h 2927"/>
                <a:gd name="T68" fmla="*/ 2317 w 4003"/>
                <a:gd name="T69" fmla="*/ 2754 h 2927"/>
                <a:gd name="T70" fmla="*/ 2180 w 4003"/>
                <a:gd name="T71" fmla="*/ 2518 h 2927"/>
                <a:gd name="T72" fmla="*/ 2077 w 4003"/>
                <a:gd name="T73" fmla="*/ 2288 h 2927"/>
                <a:gd name="T74" fmla="*/ 2051 w 4003"/>
                <a:gd name="T75" fmla="*/ 2109 h 2927"/>
                <a:gd name="T76" fmla="*/ 2073 w 4003"/>
                <a:gd name="T77" fmla="*/ 1982 h 2927"/>
                <a:gd name="T78" fmla="*/ 2141 w 4003"/>
                <a:gd name="T79" fmla="*/ 1860 h 2927"/>
                <a:gd name="T80" fmla="*/ 2248 w 4003"/>
                <a:gd name="T81" fmla="*/ 1759 h 2927"/>
                <a:gd name="T82" fmla="*/ 2411 w 4003"/>
                <a:gd name="T83" fmla="*/ 1679 h 2927"/>
                <a:gd name="T84" fmla="*/ 2568 w 4003"/>
                <a:gd name="T85" fmla="*/ 1648 h 2927"/>
                <a:gd name="T86" fmla="*/ 2754 w 4003"/>
                <a:gd name="T87" fmla="*/ 1667 h 2927"/>
                <a:gd name="T88" fmla="*/ 2910 w 4003"/>
                <a:gd name="T89" fmla="*/ 1744 h 2927"/>
                <a:gd name="T90" fmla="*/ 3024 w 4003"/>
                <a:gd name="T91" fmla="*/ 1875 h 2927"/>
                <a:gd name="T92" fmla="*/ 3088 w 4003"/>
                <a:gd name="T93" fmla="*/ 2057 h 2927"/>
                <a:gd name="T94" fmla="*/ 3096 w 4003"/>
                <a:gd name="T95" fmla="*/ 2239 h 2927"/>
                <a:gd name="T96" fmla="*/ 3058 w 4003"/>
                <a:gd name="T97" fmla="*/ 2405 h 2927"/>
                <a:gd name="T98" fmla="*/ 2938 w 4003"/>
                <a:gd name="T99" fmla="*/ 2611 h 2927"/>
                <a:gd name="T100" fmla="*/ 2872 w 4003"/>
                <a:gd name="T101" fmla="*/ 2757 h 2927"/>
                <a:gd name="T102" fmla="*/ 2870 w 4003"/>
                <a:gd name="T103" fmla="*/ 2827 h 2927"/>
                <a:gd name="T104" fmla="*/ 2944 w 4003"/>
                <a:gd name="T105" fmla="*/ 2866 h 2927"/>
                <a:gd name="T106" fmla="*/ 3210 w 4003"/>
                <a:gd name="T107" fmla="*/ 2900 h 2927"/>
                <a:gd name="T108" fmla="*/ 3899 w 4003"/>
                <a:gd name="T109" fmla="*/ 2898 h 2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003" h="2927">
                  <a:moveTo>
                    <a:pt x="4003" y="2897"/>
                  </a:moveTo>
                  <a:lnTo>
                    <a:pt x="4002" y="282"/>
                  </a:lnTo>
                  <a:lnTo>
                    <a:pt x="4002" y="282"/>
                  </a:lnTo>
                  <a:lnTo>
                    <a:pt x="4002" y="267"/>
                  </a:lnTo>
                  <a:lnTo>
                    <a:pt x="4000" y="252"/>
                  </a:lnTo>
                  <a:lnTo>
                    <a:pt x="3998" y="238"/>
                  </a:lnTo>
                  <a:lnTo>
                    <a:pt x="3995" y="224"/>
                  </a:lnTo>
                  <a:lnTo>
                    <a:pt x="3991" y="210"/>
                  </a:lnTo>
                  <a:lnTo>
                    <a:pt x="3987" y="196"/>
                  </a:lnTo>
                  <a:lnTo>
                    <a:pt x="3982" y="183"/>
                  </a:lnTo>
                  <a:lnTo>
                    <a:pt x="3976" y="169"/>
                  </a:lnTo>
                  <a:lnTo>
                    <a:pt x="3969" y="157"/>
                  </a:lnTo>
                  <a:lnTo>
                    <a:pt x="3962" y="145"/>
                  </a:lnTo>
                  <a:lnTo>
                    <a:pt x="3953" y="133"/>
                  </a:lnTo>
                  <a:lnTo>
                    <a:pt x="3944" y="122"/>
                  </a:lnTo>
                  <a:lnTo>
                    <a:pt x="3935" y="111"/>
                  </a:lnTo>
                  <a:lnTo>
                    <a:pt x="3925" y="100"/>
                  </a:lnTo>
                  <a:lnTo>
                    <a:pt x="3915" y="90"/>
                  </a:lnTo>
                  <a:lnTo>
                    <a:pt x="3904" y="81"/>
                  </a:lnTo>
                  <a:lnTo>
                    <a:pt x="3893" y="72"/>
                  </a:lnTo>
                  <a:lnTo>
                    <a:pt x="3882" y="63"/>
                  </a:lnTo>
                  <a:lnTo>
                    <a:pt x="3869" y="55"/>
                  </a:lnTo>
                  <a:lnTo>
                    <a:pt x="3857" y="47"/>
                  </a:lnTo>
                  <a:lnTo>
                    <a:pt x="3844" y="39"/>
                  </a:lnTo>
                  <a:lnTo>
                    <a:pt x="3831" y="33"/>
                  </a:lnTo>
                  <a:lnTo>
                    <a:pt x="3816" y="27"/>
                  </a:lnTo>
                  <a:lnTo>
                    <a:pt x="3802" y="21"/>
                  </a:lnTo>
                  <a:lnTo>
                    <a:pt x="3788" y="17"/>
                  </a:lnTo>
                  <a:lnTo>
                    <a:pt x="3774" y="12"/>
                  </a:lnTo>
                  <a:lnTo>
                    <a:pt x="3759" y="9"/>
                  </a:lnTo>
                  <a:lnTo>
                    <a:pt x="3744" y="6"/>
                  </a:lnTo>
                  <a:lnTo>
                    <a:pt x="3729" y="4"/>
                  </a:lnTo>
                  <a:lnTo>
                    <a:pt x="3714" y="2"/>
                  </a:lnTo>
                  <a:lnTo>
                    <a:pt x="3699" y="1"/>
                  </a:lnTo>
                  <a:lnTo>
                    <a:pt x="3682" y="0"/>
                  </a:lnTo>
                  <a:lnTo>
                    <a:pt x="1106" y="0"/>
                  </a:lnTo>
                  <a:lnTo>
                    <a:pt x="1106" y="0"/>
                  </a:lnTo>
                  <a:lnTo>
                    <a:pt x="1108" y="51"/>
                  </a:lnTo>
                  <a:lnTo>
                    <a:pt x="1110" y="119"/>
                  </a:lnTo>
                  <a:lnTo>
                    <a:pt x="1111" y="204"/>
                  </a:lnTo>
                  <a:lnTo>
                    <a:pt x="1112" y="300"/>
                  </a:lnTo>
                  <a:lnTo>
                    <a:pt x="1111" y="407"/>
                  </a:lnTo>
                  <a:lnTo>
                    <a:pt x="1109" y="521"/>
                  </a:lnTo>
                  <a:lnTo>
                    <a:pt x="1105" y="639"/>
                  </a:lnTo>
                  <a:lnTo>
                    <a:pt x="1099" y="759"/>
                  </a:lnTo>
                  <a:lnTo>
                    <a:pt x="1095" y="818"/>
                  </a:lnTo>
                  <a:lnTo>
                    <a:pt x="1091" y="877"/>
                  </a:lnTo>
                  <a:lnTo>
                    <a:pt x="1086" y="934"/>
                  </a:lnTo>
                  <a:lnTo>
                    <a:pt x="1080" y="990"/>
                  </a:lnTo>
                  <a:lnTo>
                    <a:pt x="1074" y="1044"/>
                  </a:lnTo>
                  <a:lnTo>
                    <a:pt x="1066" y="1095"/>
                  </a:lnTo>
                  <a:lnTo>
                    <a:pt x="1058" y="1145"/>
                  </a:lnTo>
                  <a:lnTo>
                    <a:pt x="1049" y="1191"/>
                  </a:lnTo>
                  <a:lnTo>
                    <a:pt x="1039" y="1234"/>
                  </a:lnTo>
                  <a:lnTo>
                    <a:pt x="1028" y="1274"/>
                  </a:lnTo>
                  <a:lnTo>
                    <a:pt x="1016" y="1310"/>
                  </a:lnTo>
                  <a:lnTo>
                    <a:pt x="1009" y="1326"/>
                  </a:lnTo>
                  <a:lnTo>
                    <a:pt x="1003" y="1341"/>
                  </a:lnTo>
                  <a:lnTo>
                    <a:pt x="996" y="1354"/>
                  </a:lnTo>
                  <a:lnTo>
                    <a:pt x="989" y="1367"/>
                  </a:lnTo>
                  <a:lnTo>
                    <a:pt x="981" y="1378"/>
                  </a:lnTo>
                  <a:lnTo>
                    <a:pt x="974" y="1389"/>
                  </a:lnTo>
                  <a:lnTo>
                    <a:pt x="966" y="1398"/>
                  </a:lnTo>
                  <a:lnTo>
                    <a:pt x="957" y="1405"/>
                  </a:lnTo>
                  <a:lnTo>
                    <a:pt x="949" y="1411"/>
                  </a:lnTo>
                  <a:lnTo>
                    <a:pt x="940" y="1415"/>
                  </a:lnTo>
                  <a:lnTo>
                    <a:pt x="940" y="1415"/>
                  </a:lnTo>
                  <a:lnTo>
                    <a:pt x="927" y="1419"/>
                  </a:lnTo>
                  <a:lnTo>
                    <a:pt x="914" y="1422"/>
                  </a:lnTo>
                  <a:lnTo>
                    <a:pt x="902" y="1422"/>
                  </a:lnTo>
                  <a:lnTo>
                    <a:pt x="890" y="1420"/>
                  </a:lnTo>
                  <a:lnTo>
                    <a:pt x="878" y="1417"/>
                  </a:lnTo>
                  <a:lnTo>
                    <a:pt x="867" y="1412"/>
                  </a:lnTo>
                  <a:lnTo>
                    <a:pt x="856" y="1405"/>
                  </a:lnTo>
                  <a:lnTo>
                    <a:pt x="845" y="1397"/>
                  </a:lnTo>
                  <a:lnTo>
                    <a:pt x="834" y="1388"/>
                  </a:lnTo>
                  <a:lnTo>
                    <a:pt x="824" y="1377"/>
                  </a:lnTo>
                  <a:lnTo>
                    <a:pt x="801" y="1353"/>
                  </a:lnTo>
                  <a:lnTo>
                    <a:pt x="777" y="1327"/>
                  </a:lnTo>
                  <a:lnTo>
                    <a:pt x="751" y="1299"/>
                  </a:lnTo>
                  <a:lnTo>
                    <a:pt x="736" y="1285"/>
                  </a:lnTo>
                  <a:lnTo>
                    <a:pt x="721" y="1271"/>
                  </a:lnTo>
                  <a:lnTo>
                    <a:pt x="705" y="1257"/>
                  </a:lnTo>
                  <a:lnTo>
                    <a:pt x="688" y="1241"/>
                  </a:lnTo>
                  <a:lnTo>
                    <a:pt x="670" y="1228"/>
                  </a:lnTo>
                  <a:lnTo>
                    <a:pt x="650" y="1214"/>
                  </a:lnTo>
                  <a:lnTo>
                    <a:pt x="629" y="1202"/>
                  </a:lnTo>
                  <a:lnTo>
                    <a:pt x="606" y="1190"/>
                  </a:lnTo>
                  <a:lnTo>
                    <a:pt x="582" y="1179"/>
                  </a:lnTo>
                  <a:lnTo>
                    <a:pt x="557" y="1169"/>
                  </a:lnTo>
                  <a:lnTo>
                    <a:pt x="530" y="1160"/>
                  </a:lnTo>
                  <a:lnTo>
                    <a:pt x="501" y="1152"/>
                  </a:lnTo>
                  <a:lnTo>
                    <a:pt x="469" y="1146"/>
                  </a:lnTo>
                  <a:lnTo>
                    <a:pt x="436" y="1141"/>
                  </a:lnTo>
                  <a:lnTo>
                    <a:pt x="401" y="1137"/>
                  </a:lnTo>
                  <a:lnTo>
                    <a:pt x="364" y="1136"/>
                  </a:lnTo>
                  <a:lnTo>
                    <a:pt x="364" y="1136"/>
                  </a:lnTo>
                  <a:lnTo>
                    <a:pt x="340" y="1136"/>
                  </a:lnTo>
                  <a:lnTo>
                    <a:pt x="317" y="1138"/>
                  </a:lnTo>
                  <a:lnTo>
                    <a:pt x="295" y="1140"/>
                  </a:lnTo>
                  <a:lnTo>
                    <a:pt x="274" y="1143"/>
                  </a:lnTo>
                  <a:lnTo>
                    <a:pt x="254" y="1148"/>
                  </a:lnTo>
                  <a:lnTo>
                    <a:pt x="235" y="1153"/>
                  </a:lnTo>
                  <a:lnTo>
                    <a:pt x="216" y="1159"/>
                  </a:lnTo>
                  <a:lnTo>
                    <a:pt x="198" y="1167"/>
                  </a:lnTo>
                  <a:lnTo>
                    <a:pt x="181" y="1175"/>
                  </a:lnTo>
                  <a:lnTo>
                    <a:pt x="165" y="1184"/>
                  </a:lnTo>
                  <a:lnTo>
                    <a:pt x="150" y="1193"/>
                  </a:lnTo>
                  <a:lnTo>
                    <a:pt x="135" y="1204"/>
                  </a:lnTo>
                  <a:lnTo>
                    <a:pt x="122" y="1215"/>
                  </a:lnTo>
                  <a:lnTo>
                    <a:pt x="109" y="1227"/>
                  </a:lnTo>
                  <a:lnTo>
                    <a:pt x="97" y="1240"/>
                  </a:lnTo>
                  <a:lnTo>
                    <a:pt x="85" y="1254"/>
                  </a:lnTo>
                  <a:lnTo>
                    <a:pt x="74" y="1267"/>
                  </a:lnTo>
                  <a:lnTo>
                    <a:pt x="64" y="1282"/>
                  </a:lnTo>
                  <a:lnTo>
                    <a:pt x="55" y="1297"/>
                  </a:lnTo>
                  <a:lnTo>
                    <a:pt x="46" y="1312"/>
                  </a:lnTo>
                  <a:lnTo>
                    <a:pt x="39" y="1328"/>
                  </a:lnTo>
                  <a:lnTo>
                    <a:pt x="32" y="1344"/>
                  </a:lnTo>
                  <a:lnTo>
                    <a:pt x="26" y="1361"/>
                  </a:lnTo>
                  <a:lnTo>
                    <a:pt x="20" y="1378"/>
                  </a:lnTo>
                  <a:lnTo>
                    <a:pt x="15" y="1396"/>
                  </a:lnTo>
                  <a:lnTo>
                    <a:pt x="11" y="1414"/>
                  </a:lnTo>
                  <a:lnTo>
                    <a:pt x="8" y="1432"/>
                  </a:lnTo>
                  <a:lnTo>
                    <a:pt x="5" y="1450"/>
                  </a:lnTo>
                  <a:lnTo>
                    <a:pt x="3" y="1468"/>
                  </a:lnTo>
                  <a:lnTo>
                    <a:pt x="1" y="1486"/>
                  </a:lnTo>
                  <a:lnTo>
                    <a:pt x="0" y="1505"/>
                  </a:lnTo>
                  <a:lnTo>
                    <a:pt x="0" y="1525"/>
                  </a:lnTo>
                  <a:lnTo>
                    <a:pt x="0" y="1543"/>
                  </a:lnTo>
                  <a:lnTo>
                    <a:pt x="1" y="1562"/>
                  </a:lnTo>
                  <a:lnTo>
                    <a:pt x="3" y="1581"/>
                  </a:lnTo>
                  <a:lnTo>
                    <a:pt x="5" y="1600"/>
                  </a:lnTo>
                  <a:lnTo>
                    <a:pt x="11" y="1637"/>
                  </a:lnTo>
                  <a:lnTo>
                    <a:pt x="20" y="1674"/>
                  </a:lnTo>
                  <a:lnTo>
                    <a:pt x="25" y="1692"/>
                  </a:lnTo>
                  <a:lnTo>
                    <a:pt x="31" y="1710"/>
                  </a:lnTo>
                  <a:lnTo>
                    <a:pt x="37" y="1727"/>
                  </a:lnTo>
                  <a:lnTo>
                    <a:pt x="44" y="1745"/>
                  </a:lnTo>
                  <a:lnTo>
                    <a:pt x="51" y="1761"/>
                  </a:lnTo>
                  <a:lnTo>
                    <a:pt x="59" y="1778"/>
                  </a:lnTo>
                  <a:lnTo>
                    <a:pt x="67" y="1795"/>
                  </a:lnTo>
                  <a:lnTo>
                    <a:pt x="76" y="1810"/>
                  </a:lnTo>
                  <a:lnTo>
                    <a:pt x="86" y="1825"/>
                  </a:lnTo>
                  <a:lnTo>
                    <a:pt x="96" y="1840"/>
                  </a:lnTo>
                  <a:lnTo>
                    <a:pt x="106" y="1854"/>
                  </a:lnTo>
                  <a:lnTo>
                    <a:pt x="117" y="1867"/>
                  </a:lnTo>
                  <a:lnTo>
                    <a:pt x="128" y="1880"/>
                  </a:lnTo>
                  <a:lnTo>
                    <a:pt x="140" y="1892"/>
                  </a:lnTo>
                  <a:lnTo>
                    <a:pt x="152" y="1904"/>
                  </a:lnTo>
                  <a:lnTo>
                    <a:pt x="165" y="1915"/>
                  </a:lnTo>
                  <a:lnTo>
                    <a:pt x="178" y="1926"/>
                  </a:lnTo>
                  <a:lnTo>
                    <a:pt x="192" y="1935"/>
                  </a:lnTo>
                  <a:lnTo>
                    <a:pt x="206" y="1943"/>
                  </a:lnTo>
                  <a:lnTo>
                    <a:pt x="221" y="1951"/>
                  </a:lnTo>
                  <a:lnTo>
                    <a:pt x="236" y="1958"/>
                  </a:lnTo>
                  <a:lnTo>
                    <a:pt x="251" y="1963"/>
                  </a:lnTo>
                  <a:lnTo>
                    <a:pt x="266" y="1968"/>
                  </a:lnTo>
                  <a:lnTo>
                    <a:pt x="282" y="1972"/>
                  </a:lnTo>
                  <a:lnTo>
                    <a:pt x="282" y="1972"/>
                  </a:lnTo>
                  <a:lnTo>
                    <a:pt x="302" y="1976"/>
                  </a:lnTo>
                  <a:lnTo>
                    <a:pt x="321" y="1979"/>
                  </a:lnTo>
                  <a:lnTo>
                    <a:pt x="341" y="1981"/>
                  </a:lnTo>
                  <a:lnTo>
                    <a:pt x="361" y="1982"/>
                  </a:lnTo>
                  <a:lnTo>
                    <a:pt x="379" y="1983"/>
                  </a:lnTo>
                  <a:lnTo>
                    <a:pt x="398" y="1983"/>
                  </a:lnTo>
                  <a:lnTo>
                    <a:pt x="416" y="1982"/>
                  </a:lnTo>
                  <a:lnTo>
                    <a:pt x="434" y="1981"/>
                  </a:lnTo>
                  <a:lnTo>
                    <a:pt x="469" y="1977"/>
                  </a:lnTo>
                  <a:lnTo>
                    <a:pt x="504" y="1971"/>
                  </a:lnTo>
                  <a:lnTo>
                    <a:pt x="537" y="1963"/>
                  </a:lnTo>
                  <a:lnTo>
                    <a:pt x="569" y="1954"/>
                  </a:lnTo>
                  <a:lnTo>
                    <a:pt x="600" y="1944"/>
                  </a:lnTo>
                  <a:lnTo>
                    <a:pt x="631" y="1933"/>
                  </a:lnTo>
                  <a:lnTo>
                    <a:pt x="660" y="1921"/>
                  </a:lnTo>
                  <a:lnTo>
                    <a:pt x="688" y="1909"/>
                  </a:lnTo>
                  <a:lnTo>
                    <a:pt x="742" y="1886"/>
                  </a:lnTo>
                  <a:lnTo>
                    <a:pt x="793" y="1865"/>
                  </a:lnTo>
                  <a:lnTo>
                    <a:pt x="817" y="1857"/>
                  </a:lnTo>
                  <a:lnTo>
                    <a:pt x="840" y="1849"/>
                  </a:lnTo>
                  <a:lnTo>
                    <a:pt x="862" y="1844"/>
                  </a:lnTo>
                  <a:lnTo>
                    <a:pt x="885" y="1841"/>
                  </a:lnTo>
                  <a:lnTo>
                    <a:pt x="895" y="1840"/>
                  </a:lnTo>
                  <a:lnTo>
                    <a:pt x="905" y="1840"/>
                  </a:lnTo>
                  <a:lnTo>
                    <a:pt x="915" y="1840"/>
                  </a:lnTo>
                  <a:lnTo>
                    <a:pt x="925" y="1841"/>
                  </a:lnTo>
                  <a:lnTo>
                    <a:pt x="935" y="1843"/>
                  </a:lnTo>
                  <a:lnTo>
                    <a:pt x="944" y="1846"/>
                  </a:lnTo>
                  <a:lnTo>
                    <a:pt x="953" y="1849"/>
                  </a:lnTo>
                  <a:lnTo>
                    <a:pt x="962" y="1853"/>
                  </a:lnTo>
                  <a:lnTo>
                    <a:pt x="971" y="1859"/>
                  </a:lnTo>
                  <a:lnTo>
                    <a:pt x="980" y="1865"/>
                  </a:lnTo>
                  <a:lnTo>
                    <a:pt x="988" y="1872"/>
                  </a:lnTo>
                  <a:lnTo>
                    <a:pt x="996" y="1880"/>
                  </a:lnTo>
                  <a:lnTo>
                    <a:pt x="1004" y="1889"/>
                  </a:lnTo>
                  <a:lnTo>
                    <a:pt x="1012" y="1899"/>
                  </a:lnTo>
                  <a:lnTo>
                    <a:pt x="1021" y="1910"/>
                  </a:lnTo>
                  <a:lnTo>
                    <a:pt x="1029" y="1923"/>
                  </a:lnTo>
                  <a:lnTo>
                    <a:pt x="1036" y="1936"/>
                  </a:lnTo>
                  <a:lnTo>
                    <a:pt x="1043" y="1951"/>
                  </a:lnTo>
                  <a:lnTo>
                    <a:pt x="1050" y="1967"/>
                  </a:lnTo>
                  <a:lnTo>
                    <a:pt x="1057" y="1984"/>
                  </a:lnTo>
                  <a:lnTo>
                    <a:pt x="1070" y="2022"/>
                  </a:lnTo>
                  <a:lnTo>
                    <a:pt x="1083" y="2066"/>
                  </a:lnTo>
                  <a:lnTo>
                    <a:pt x="1083" y="2066"/>
                  </a:lnTo>
                  <a:lnTo>
                    <a:pt x="1087" y="2083"/>
                  </a:lnTo>
                  <a:lnTo>
                    <a:pt x="1091" y="2102"/>
                  </a:lnTo>
                  <a:lnTo>
                    <a:pt x="1098" y="2144"/>
                  </a:lnTo>
                  <a:lnTo>
                    <a:pt x="1104" y="2191"/>
                  </a:lnTo>
                  <a:lnTo>
                    <a:pt x="1109" y="2241"/>
                  </a:lnTo>
                  <a:lnTo>
                    <a:pt x="1112" y="2294"/>
                  </a:lnTo>
                  <a:lnTo>
                    <a:pt x="1115" y="2351"/>
                  </a:lnTo>
                  <a:lnTo>
                    <a:pt x="1118" y="2408"/>
                  </a:lnTo>
                  <a:lnTo>
                    <a:pt x="1119" y="2468"/>
                  </a:lnTo>
                  <a:lnTo>
                    <a:pt x="1121" y="2588"/>
                  </a:lnTo>
                  <a:lnTo>
                    <a:pt x="1120" y="2704"/>
                  </a:lnTo>
                  <a:lnTo>
                    <a:pt x="1119" y="2812"/>
                  </a:lnTo>
                  <a:lnTo>
                    <a:pt x="1118" y="2907"/>
                  </a:lnTo>
                  <a:lnTo>
                    <a:pt x="1118" y="2907"/>
                  </a:lnTo>
                  <a:lnTo>
                    <a:pt x="1345" y="2912"/>
                  </a:lnTo>
                  <a:lnTo>
                    <a:pt x="1661" y="2920"/>
                  </a:lnTo>
                  <a:lnTo>
                    <a:pt x="1820" y="2924"/>
                  </a:lnTo>
                  <a:lnTo>
                    <a:pt x="1960" y="2926"/>
                  </a:lnTo>
                  <a:lnTo>
                    <a:pt x="2068" y="2927"/>
                  </a:lnTo>
                  <a:lnTo>
                    <a:pt x="2108" y="2927"/>
                  </a:lnTo>
                  <a:lnTo>
                    <a:pt x="2133" y="2926"/>
                  </a:lnTo>
                  <a:lnTo>
                    <a:pt x="2133" y="2926"/>
                  </a:lnTo>
                  <a:lnTo>
                    <a:pt x="2153" y="2924"/>
                  </a:lnTo>
                  <a:lnTo>
                    <a:pt x="2173" y="2921"/>
                  </a:lnTo>
                  <a:lnTo>
                    <a:pt x="2191" y="2916"/>
                  </a:lnTo>
                  <a:lnTo>
                    <a:pt x="2209" y="2911"/>
                  </a:lnTo>
                  <a:lnTo>
                    <a:pt x="2227" y="2904"/>
                  </a:lnTo>
                  <a:lnTo>
                    <a:pt x="2242" y="2897"/>
                  </a:lnTo>
                  <a:lnTo>
                    <a:pt x="2257" y="2888"/>
                  </a:lnTo>
                  <a:lnTo>
                    <a:pt x="2270" y="2878"/>
                  </a:lnTo>
                  <a:lnTo>
                    <a:pt x="2282" y="2867"/>
                  </a:lnTo>
                  <a:lnTo>
                    <a:pt x="2292" y="2855"/>
                  </a:lnTo>
                  <a:lnTo>
                    <a:pt x="2301" y="2842"/>
                  </a:lnTo>
                  <a:lnTo>
                    <a:pt x="2308" y="2828"/>
                  </a:lnTo>
                  <a:lnTo>
                    <a:pt x="2313" y="2813"/>
                  </a:lnTo>
                  <a:lnTo>
                    <a:pt x="2317" y="2797"/>
                  </a:lnTo>
                  <a:lnTo>
                    <a:pt x="2319" y="2781"/>
                  </a:lnTo>
                  <a:lnTo>
                    <a:pt x="2319" y="2764"/>
                  </a:lnTo>
                  <a:lnTo>
                    <a:pt x="2319" y="2764"/>
                  </a:lnTo>
                  <a:lnTo>
                    <a:pt x="2317" y="2754"/>
                  </a:lnTo>
                  <a:lnTo>
                    <a:pt x="2312" y="2741"/>
                  </a:lnTo>
                  <a:lnTo>
                    <a:pt x="2306" y="2727"/>
                  </a:lnTo>
                  <a:lnTo>
                    <a:pt x="2297" y="2710"/>
                  </a:lnTo>
                  <a:lnTo>
                    <a:pt x="2274" y="2671"/>
                  </a:lnTo>
                  <a:lnTo>
                    <a:pt x="2246" y="2626"/>
                  </a:lnTo>
                  <a:lnTo>
                    <a:pt x="2213" y="2574"/>
                  </a:lnTo>
                  <a:lnTo>
                    <a:pt x="2180" y="2518"/>
                  </a:lnTo>
                  <a:lnTo>
                    <a:pt x="2164" y="2488"/>
                  </a:lnTo>
                  <a:lnTo>
                    <a:pt x="2147" y="2457"/>
                  </a:lnTo>
                  <a:lnTo>
                    <a:pt x="2131" y="2424"/>
                  </a:lnTo>
                  <a:lnTo>
                    <a:pt x="2116" y="2392"/>
                  </a:lnTo>
                  <a:lnTo>
                    <a:pt x="2102" y="2358"/>
                  </a:lnTo>
                  <a:lnTo>
                    <a:pt x="2089" y="2324"/>
                  </a:lnTo>
                  <a:lnTo>
                    <a:pt x="2077" y="2288"/>
                  </a:lnTo>
                  <a:lnTo>
                    <a:pt x="2067" y="2253"/>
                  </a:lnTo>
                  <a:lnTo>
                    <a:pt x="2060" y="2218"/>
                  </a:lnTo>
                  <a:lnTo>
                    <a:pt x="2054" y="2181"/>
                  </a:lnTo>
                  <a:lnTo>
                    <a:pt x="2052" y="2163"/>
                  </a:lnTo>
                  <a:lnTo>
                    <a:pt x="2051" y="2145"/>
                  </a:lnTo>
                  <a:lnTo>
                    <a:pt x="2050" y="2127"/>
                  </a:lnTo>
                  <a:lnTo>
                    <a:pt x="2051" y="2109"/>
                  </a:lnTo>
                  <a:lnTo>
                    <a:pt x="2051" y="2091"/>
                  </a:lnTo>
                  <a:lnTo>
                    <a:pt x="2053" y="2073"/>
                  </a:lnTo>
                  <a:lnTo>
                    <a:pt x="2055" y="2055"/>
                  </a:lnTo>
                  <a:lnTo>
                    <a:pt x="2058" y="2036"/>
                  </a:lnTo>
                  <a:lnTo>
                    <a:pt x="2062" y="2018"/>
                  </a:lnTo>
                  <a:lnTo>
                    <a:pt x="2067" y="2000"/>
                  </a:lnTo>
                  <a:lnTo>
                    <a:pt x="2073" y="1982"/>
                  </a:lnTo>
                  <a:lnTo>
                    <a:pt x="2079" y="1965"/>
                  </a:lnTo>
                  <a:lnTo>
                    <a:pt x="2088" y="1947"/>
                  </a:lnTo>
                  <a:lnTo>
                    <a:pt x="2097" y="1930"/>
                  </a:lnTo>
                  <a:lnTo>
                    <a:pt x="2106" y="1911"/>
                  </a:lnTo>
                  <a:lnTo>
                    <a:pt x="2117" y="1894"/>
                  </a:lnTo>
                  <a:lnTo>
                    <a:pt x="2128" y="1877"/>
                  </a:lnTo>
                  <a:lnTo>
                    <a:pt x="2141" y="1860"/>
                  </a:lnTo>
                  <a:lnTo>
                    <a:pt x="2155" y="1843"/>
                  </a:lnTo>
                  <a:lnTo>
                    <a:pt x="2170" y="1827"/>
                  </a:lnTo>
                  <a:lnTo>
                    <a:pt x="2170" y="1827"/>
                  </a:lnTo>
                  <a:lnTo>
                    <a:pt x="2188" y="1809"/>
                  </a:lnTo>
                  <a:lnTo>
                    <a:pt x="2207" y="1792"/>
                  </a:lnTo>
                  <a:lnTo>
                    <a:pt x="2228" y="1774"/>
                  </a:lnTo>
                  <a:lnTo>
                    <a:pt x="2248" y="1759"/>
                  </a:lnTo>
                  <a:lnTo>
                    <a:pt x="2269" y="1745"/>
                  </a:lnTo>
                  <a:lnTo>
                    <a:pt x="2291" y="1731"/>
                  </a:lnTo>
                  <a:lnTo>
                    <a:pt x="2314" y="1719"/>
                  </a:lnTo>
                  <a:lnTo>
                    <a:pt x="2337" y="1707"/>
                  </a:lnTo>
                  <a:lnTo>
                    <a:pt x="2362" y="1697"/>
                  </a:lnTo>
                  <a:lnTo>
                    <a:pt x="2386" y="1687"/>
                  </a:lnTo>
                  <a:lnTo>
                    <a:pt x="2411" y="1679"/>
                  </a:lnTo>
                  <a:lnTo>
                    <a:pt x="2436" y="1671"/>
                  </a:lnTo>
                  <a:lnTo>
                    <a:pt x="2461" y="1665"/>
                  </a:lnTo>
                  <a:lnTo>
                    <a:pt x="2487" y="1659"/>
                  </a:lnTo>
                  <a:lnTo>
                    <a:pt x="2514" y="1655"/>
                  </a:lnTo>
                  <a:lnTo>
                    <a:pt x="2540" y="1652"/>
                  </a:lnTo>
                  <a:lnTo>
                    <a:pt x="2540" y="1652"/>
                  </a:lnTo>
                  <a:lnTo>
                    <a:pt x="2568" y="1648"/>
                  </a:lnTo>
                  <a:lnTo>
                    <a:pt x="2596" y="1647"/>
                  </a:lnTo>
                  <a:lnTo>
                    <a:pt x="2625" y="1647"/>
                  </a:lnTo>
                  <a:lnTo>
                    <a:pt x="2652" y="1650"/>
                  </a:lnTo>
                  <a:lnTo>
                    <a:pt x="2678" y="1652"/>
                  </a:lnTo>
                  <a:lnTo>
                    <a:pt x="2704" y="1656"/>
                  </a:lnTo>
                  <a:lnTo>
                    <a:pt x="2729" y="1661"/>
                  </a:lnTo>
                  <a:lnTo>
                    <a:pt x="2754" y="1667"/>
                  </a:lnTo>
                  <a:lnTo>
                    <a:pt x="2779" y="1675"/>
                  </a:lnTo>
                  <a:lnTo>
                    <a:pt x="2803" y="1684"/>
                  </a:lnTo>
                  <a:lnTo>
                    <a:pt x="2825" y="1693"/>
                  </a:lnTo>
                  <a:lnTo>
                    <a:pt x="2847" y="1704"/>
                  </a:lnTo>
                  <a:lnTo>
                    <a:pt x="2869" y="1716"/>
                  </a:lnTo>
                  <a:lnTo>
                    <a:pt x="2890" y="1729"/>
                  </a:lnTo>
                  <a:lnTo>
                    <a:pt x="2910" y="1744"/>
                  </a:lnTo>
                  <a:lnTo>
                    <a:pt x="2929" y="1759"/>
                  </a:lnTo>
                  <a:lnTo>
                    <a:pt x="2947" y="1776"/>
                  </a:lnTo>
                  <a:lnTo>
                    <a:pt x="2964" y="1794"/>
                  </a:lnTo>
                  <a:lnTo>
                    <a:pt x="2980" y="1813"/>
                  </a:lnTo>
                  <a:lnTo>
                    <a:pt x="2996" y="1833"/>
                  </a:lnTo>
                  <a:lnTo>
                    <a:pt x="3010" y="1853"/>
                  </a:lnTo>
                  <a:lnTo>
                    <a:pt x="3024" y="1875"/>
                  </a:lnTo>
                  <a:lnTo>
                    <a:pt x="3037" y="1898"/>
                  </a:lnTo>
                  <a:lnTo>
                    <a:pt x="3048" y="1922"/>
                  </a:lnTo>
                  <a:lnTo>
                    <a:pt x="3058" y="1947"/>
                  </a:lnTo>
                  <a:lnTo>
                    <a:pt x="3067" y="1973"/>
                  </a:lnTo>
                  <a:lnTo>
                    <a:pt x="3075" y="1999"/>
                  </a:lnTo>
                  <a:lnTo>
                    <a:pt x="3082" y="2027"/>
                  </a:lnTo>
                  <a:lnTo>
                    <a:pt x="3088" y="2057"/>
                  </a:lnTo>
                  <a:lnTo>
                    <a:pt x="3092" y="2086"/>
                  </a:lnTo>
                  <a:lnTo>
                    <a:pt x="3095" y="2116"/>
                  </a:lnTo>
                  <a:lnTo>
                    <a:pt x="3097" y="2148"/>
                  </a:lnTo>
                  <a:lnTo>
                    <a:pt x="3097" y="2148"/>
                  </a:lnTo>
                  <a:lnTo>
                    <a:pt x="3098" y="2179"/>
                  </a:lnTo>
                  <a:lnTo>
                    <a:pt x="3098" y="2211"/>
                  </a:lnTo>
                  <a:lnTo>
                    <a:pt x="3096" y="2239"/>
                  </a:lnTo>
                  <a:lnTo>
                    <a:pt x="3093" y="2267"/>
                  </a:lnTo>
                  <a:lnTo>
                    <a:pt x="3089" y="2292"/>
                  </a:lnTo>
                  <a:lnTo>
                    <a:pt x="3085" y="2317"/>
                  </a:lnTo>
                  <a:lnTo>
                    <a:pt x="3079" y="2341"/>
                  </a:lnTo>
                  <a:lnTo>
                    <a:pt x="3073" y="2364"/>
                  </a:lnTo>
                  <a:lnTo>
                    <a:pt x="3066" y="2385"/>
                  </a:lnTo>
                  <a:lnTo>
                    <a:pt x="3058" y="2405"/>
                  </a:lnTo>
                  <a:lnTo>
                    <a:pt x="3049" y="2425"/>
                  </a:lnTo>
                  <a:lnTo>
                    <a:pt x="3040" y="2443"/>
                  </a:lnTo>
                  <a:lnTo>
                    <a:pt x="3031" y="2463"/>
                  </a:lnTo>
                  <a:lnTo>
                    <a:pt x="3020" y="2480"/>
                  </a:lnTo>
                  <a:lnTo>
                    <a:pt x="3000" y="2514"/>
                  </a:lnTo>
                  <a:lnTo>
                    <a:pt x="2958" y="2578"/>
                  </a:lnTo>
                  <a:lnTo>
                    <a:pt x="2938" y="2611"/>
                  </a:lnTo>
                  <a:lnTo>
                    <a:pt x="2919" y="2644"/>
                  </a:lnTo>
                  <a:lnTo>
                    <a:pt x="2910" y="2661"/>
                  </a:lnTo>
                  <a:lnTo>
                    <a:pt x="2901" y="2679"/>
                  </a:lnTo>
                  <a:lnTo>
                    <a:pt x="2893" y="2697"/>
                  </a:lnTo>
                  <a:lnTo>
                    <a:pt x="2885" y="2716"/>
                  </a:lnTo>
                  <a:lnTo>
                    <a:pt x="2878" y="2737"/>
                  </a:lnTo>
                  <a:lnTo>
                    <a:pt x="2872" y="2757"/>
                  </a:lnTo>
                  <a:lnTo>
                    <a:pt x="2867" y="2778"/>
                  </a:lnTo>
                  <a:lnTo>
                    <a:pt x="2863" y="2801"/>
                  </a:lnTo>
                  <a:lnTo>
                    <a:pt x="2863" y="2801"/>
                  </a:lnTo>
                  <a:lnTo>
                    <a:pt x="2863" y="2808"/>
                  </a:lnTo>
                  <a:lnTo>
                    <a:pt x="2864" y="2814"/>
                  </a:lnTo>
                  <a:lnTo>
                    <a:pt x="2867" y="2821"/>
                  </a:lnTo>
                  <a:lnTo>
                    <a:pt x="2870" y="2827"/>
                  </a:lnTo>
                  <a:lnTo>
                    <a:pt x="2875" y="2832"/>
                  </a:lnTo>
                  <a:lnTo>
                    <a:pt x="2882" y="2838"/>
                  </a:lnTo>
                  <a:lnTo>
                    <a:pt x="2890" y="2843"/>
                  </a:lnTo>
                  <a:lnTo>
                    <a:pt x="2899" y="2848"/>
                  </a:lnTo>
                  <a:lnTo>
                    <a:pt x="2909" y="2853"/>
                  </a:lnTo>
                  <a:lnTo>
                    <a:pt x="2919" y="2858"/>
                  </a:lnTo>
                  <a:lnTo>
                    <a:pt x="2944" y="2866"/>
                  </a:lnTo>
                  <a:lnTo>
                    <a:pt x="2973" y="2873"/>
                  </a:lnTo>
                  <a:lnTo>
                    <a:pt x="3005" y="2879"/>
                  </a:lnTo>
                  <a:lnTo>
                    <a:pt x="3041" y="2885"/>
                  </a:lnTo>
                  <a:lnTo>
                    <a:pt x="3080" y="2890"/>
                  </a:lnTo>
                  <a:lnTo>
                    <a:pt x="3121" y="2894"/>
                  </a:lnTo>
                  <a:lnTo>
                    <a:pt x="3165" y="2897"/>
                  </a:lnTo>
                  <a:lnTo>
                    <a:pt x="3210" y="2900"/>
                  </a:lnTo>
                  <a:lnTo>
                    <a:pt x="3256" y="2902"/>
                  </a:lnTo>
                  <a:lnTo>
                    <a:pt x="3354" y="2904"/>
                  </a:lnTo>
                  <a:lnTo>
                    <a:pt x="3454" y="2905"/>
                  </a:lnTo>
                  <a:lnTo>
                    <a:pt x="3553" y="2905"/>
                  </a:lnTo>
                  <a:lnTo>
                    <a:pt x="3650" y="2904"/>
                  </a:lnTo>
                  <a:lnTo>
                    <a:pt x="3742" y="2902"/>
                  </a:lnTo>
                  <a:lnTo>
                    <a:pt x="3899" y="2898"/>
                  </a:lnTo>
                  <a:lnTo>
                    <a:pt x="3958" y="2897"/>
                  </a:lnTo>
                  <a:lnTo>
                    <a:pt x="4003" y="2897"/>
                  </a:lnTo>
                  <a:lnTo>
                    <a:pt x="4003" y="2897"/>
                  </a:lnTo>
                  <a:close/>
                </a:path>
              </a:pathLst>
            </a:custGeom>
            <a:solidFill>
              <a:schemeClr val="tx2">
                <a:lumMod val="20000"/>
                <a:lumOff val="80000"/>
              </a:schemeClr>
            </a:solidFill>
            <a:ln w="9525">
              <a:solidFill>
                <a:schemeClr val="bg1"/>
              </a:solidFill>
              <a:round/>
            </a:ln>
          </p:spPr>
          <p:txBody>
            <a:bodyPr anchor="ctr"/>
            <a:lstStyle/>
            <a:p>
              <a:pPr algn="ctr"/>
              <a:endParaRPr/>
            </a:p>
          </p:txBody>
        </p:sp>
      </p:grpSp>
      <p:grpSp>
        <p:nvGrpSpPr>
          <p:cNvPr id="79" name="千图PPT彼岸天：ID 8661124库_组合 27"/>
          <p:cNvGrpSpPr/>
          <p:nvPr>
            <p:custDataLst>
              <p:tags r:id="rId2"/>
            </p:custDataLst>
          </p:nvPr>
        </p:nvGrpSpPr>
        <p:grpSpPr>
          <a:xfrm>
            <a:off x="1410010" y="4712332"/>
            <a:ext cx="2611177" cy="815608"/>
            <a:chOff x="1317257" y="1824875"/>
            <a:chExt cx="3761195" cy="815608"/>
          </a:xfrm>
        </p:grpSpPr>
        <p:sp>
          <p:nvSpPr>
            <p:cNvPr id="80" name="TextBox 28"/>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81" name="Rectangle 30"/>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5"/>
                  </a:solidFill>
                </a:rPr>
                <a:t>输入标题文本</a:t>
              </a:r>
            </a:p>
          </p:txBody>
        </p:sp>
      </p:grpSp>
      <p:grpSp>
        <p:nvGrpSpPr>
          <p:cNvPr id="82" name="千图PPT彼岸天：ID 8661124库_组合 1"/>
          <p:cNvGrpSpPr/>
          <p:nvPr>
            <p:custDataLst>
              <p:tags r:id="rId3"/>
            </p:custDataLst>
          </p:nvPr>
        </p:nvGrpSpPr>
        <p:grpSpPr>
          <a:xfrm>
            <a:off x="1307468" y="2064516"/>
            <a:ext cx="2713719" cy="1012828"/>
            <a:chOff x="1307468" y="1912116"/>
            <a:chExt cx="2713719" cy="1012828"/>
          </a:xfrm>
        </p:grpSpPr>
        <p:grpSp>
          <p:nvGrpSpPr>
            <p:cNvPr id="83" name="Group 25"/>
            <p:cNvGrpSpPr/>
            <p:nvPr/>
          </p:nvGrpSpPr>
          <p:grpSpPr>
            <a:xfrm>
              <a:off x="1410010" y="1912116"/>
              <a:ext cx="2611177" cy="815608"/>
              <a:chOff x="1317257" y="1824875"/>
              <a:chExt cx="3761195" cy="815608"/>
            </a:xfrm>
          </p:grpSpPr>
          <p:sp>
            <p:nvSpPr>
              <p:cNvPr id="85" name="TextBox 33"/>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86" name="Rectangle 34"/>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1"/>
                    </a:solidFill>
                  </a:rPr>
                  <a:t>输入标题文本</a:t>
                </a:r>
              </a:p>
            </p:txBody>
          </p:sp>
        </p:grpSp>
        <p:cxnSp>
          <p:nvCxnSpPr>
            <p:cNvPr id="84" name="Straight Connector 36"/>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87" name="千图PPT彼岸天：ID 8661124库_组合 46"/>
          <p:cNvGrpSpPr/>
          <p:nvPr>
            <p:custDataLst>
              <p:tags r:id="rId4"/>
            </p:custDataLst>
          </p:nvPr>
        </p:nvGrpSpPr>
        <p:grpSpPr>
          <a:xfrm>
            <a:off x="1307468" y="3388424"/>
            <a:ext cx="2713719" cy="1027667"/>
            <a:chOff x="1307468" y="3236024"/>
            <a:chExt cx="2713719" cy="1027667"/>
          </a:xfrm>
        </p:grpSpPr>
        <p:grpSp>
          <p:nvGrpSpPr>
            <p:cNvPr id="88" name="Group 26"/>
            <p:cNvGrpSpPr/>
            <p:nvPr/>
          </p:nvGrpSpPr>
          <p:grpSpPr>
            <a:xfrm>
              <a:off x="1410010" y="3236024"/>
              <a:ext cx="2611177" cy="815608"/>
              <a:chOff x="1317257" y="1824875"/>
              <a:chExt cx="3761195" cy="815608"/>
            </a:xfrm>
          </p:grpSpPr>
          <p:sp>
            <p:nvSpPr>
              <p:cNvPr id="90" name="TextBox 31"/>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91" name="Rectangle 32"/>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2"/>
                    </a:solidFill>
                  </a:rPr>
                  <a:t>输入标题文本</a:t>
                </a:r>
              </a:p>
            </p:txBody>
          </p:sp>
        </p:grpSp>
        <p:cxnSp>
          <p:nvCxnSpPr>
            <p:cNvPr id="89" name="Straight Connector 37"/>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92" name="千图PPT彼岸天：ID 8661124库_组合 45"/>
          <p:cNvGrpSpPr/>
          <p:nvPr>
            <p:custDataLst>
              <p:tags r:id="rId5"/>
            </p:custDataLst>
          </p:nvPr>
        </p:nvGrpSpPr>
        <p:grpSpPr>
          <a:xfrm>
            <a:off x="8170814" y="4712332"/>
            <a:ext cx="2611177" cy="815608"/>
            <a:chOff x="1317257" y="1824875"/>
            <a:chExt cx="3761195" cy="815608"/>
          </a:xfrm>
        </p:grpSpPr>
        <p:sp>
          <p:nvSpPr>
            <p:cNvPr id="93" name="TextBox 46"/>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94" name="Rectangle 48"/>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5"/>
                  </a:solidFill>
                </a:rPr>
                <a:t>输入标题文本</a:t>
              </a:r>
            </a:p>
          </p:txBody>
        </p:sp>
      </p:grpSp>
      <p:grpSp>
        <p:nvGrpSpPr>
          <p:cNvPr id="95" name="千图PPT彼岸天：ID 8661124库_组合 47"/>
          <p:cNvGrpSpPr/>
          <p:nvPr>
            <p:custDataLst>
              <p:tags r:id="rId6"/>
            </p:custDataLst>
          </p:nvPr>
        </p:nvGrpSpPr>
        <p:grpSpPr>
          <a:xfrm>
            <a:off x="8170814" y="2064516"/>
            <a:ext cx="2749722" cy="1012828"/>
            <a:chOff x="8170814" y="1912116"/>
            <a:chExt cx="2749722" cy="1012828"/>
          </a:xfrm>
        </p:grpSpPr>
        <p:grpSp>
          <p:nvGrpSpPr>
            <p:cNvPr id="96" name="Group 43"/>
            <p:cNvGrpSpPr/>
            <p:nvPr/>
          </p:nvGrpSpPr>
          <p:grpSpPr>
            <a:xfrm>
              <a:off x="8170814" y="1912116"/>
              <a:ext cx="2611177" cy="815608"/>
              <a:chOff x="1317257" y="1824875"/>
              <a:chExt cx="3761195" cy="815608"/>
            </a:xfrm>
          </p:grpSpPr>
          <p:sp>
            <p:nvSpPr>
              <p:cNvPr id="98" name="TextBox 51"/>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99" name="Rectangle 53"/>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1"/>
                    </a:solidFill>
                  </a:rPr>
                  <a:t>输入标题文本</a:t>
                </a:r>
              </a:p>
            </p:txBody>
          </p:sp>
        </p:grpSp>
        <p:cxnSp>
          <p:nvCxnSpPr>
            <p:cNvPr id="97" name="Straight Connector 40"/>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00" name="千图PPT彼岸天：ID 8661124库_组合 48"/>
          <p:cNvGrpSpPr/>
          <p:nvPr>
            <p:custDataLst>
              <p:tags r:id="rId7"/>
            </p:custDataLst>
          </p:nvPr>
        </p:nvGrpSpPr>
        <p:grpSpPr>
          <a:xfrm>
            <a:off x="8170814" y="3388424"/>
            <a:ext cx="2749722" cy="1027667"/>
            <a:chOff x="8170814" y="3236024"/>
            <a:chExt cx="2749722" cy="1027667"/>
          </a:xfrm>
        </p:grpSpPr>
        <p:grpSp>
          <p:nvGrpSpPr>
            <p:cNvPr id="101" name="Group 44"/>
            <p:cNvGrpSpPr/>
            <p:nvPr/>
          </p:nvGrpSpPr>
          <p:grpSpPr>
            <a:xfrm>
              <a:off x="8170814" y="3236024"/>
              <a:ext cx="2611177" cy="815608"/>
              <a:chOff x="1317257" y="1824875"/>
              <a:chExt cx="3761195" cy="815608"/>
            </a:xfrm>
          </p:grpSpPr>
          <p:sp>
            <p:nvSpPr>
              <p:cNvPr id="103" name="TextBox 49"/>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104" name="Rectangle 50"/>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2"/>
                    </a:solidFill>
                  </a:rPr>
                  <a:t>输入标题文本</a:t>
                </a:r>
              </a:p>
            </p:txBody>
          </p:sp>
        </p:grpSp>
        <p:cxnSp>
          <p:nvCxnSpPr>
            <p:cNvPr id="102" name="Straight Connector 42"/>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3" name="矩形 2"/>
          <p:cNvSpPr/>
          <p:nvPr userDrawn="1"/>
        </p:nvSpPr>
        <p:spPr>
          <a:xfrm>
            <a:off x="4030815" y="582324"/>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p:cTn id="7" dur="1000" fill="hold"/>
                                        <p:tgtEl>
                                          <p:spTgt spid="62"/>
                                        </p:tgtEl>
                                        <p:attrNameLst>
                                          <p:attrName>ppt_w</p:attrName>
                                        </p:attrNameLst>
                                      </p:cBhvr>
                                      <p:tavLst>
                                        <p:tav tm="0">
                                          <p:val>
                                            <p:fltVal val="0"/>
                                          </p:val>
                                        </p:tav>
                                        <p:tav tm="100000">
                                          <p:val>
                                            <p:strVal val="#ppt_w"/>
                                          </p:val>
                                        </p:tav>
                                      </p:tavLst>
                                    </p:anim>
                                    <p:anim calcmode="lin" valueType="num">
                                      <p:cBhvr>
                                        <p:cTn id="8" dur="1000" fill="hold"/>
                                        <p:tgtEl>
                                          <p:spTgt spid="62"/>
                                        </p:tgtEl>
                                        <p:attrNameLst>
                                          <p:attrName>ppt_h</p:attrName>
                                        </p:attrNameLst>
                                      </p:cBhvr>
                                      <p:tavLst>
                                        <p:tav tm="0">
                                          <p:val>
                                            <p:fltVal val="0"/>
                                          </p:val>
                                        </p:tav>
                                        <p:tav tm="100000">
                                          <p:val>
                                            <p:strVal val="#ppt_h"/>
                                          </p:val>
                                        </p:tav>
                                      </p:tavLst>
                                    </p:anim>
                                    <p:anim calcmode="lin" valueType="num">
                                      <p:cBhvr>
                                        <p:cTn id="9" dur="1000" fill="hold"/>
                                        <p:tgtEl>
                                          <p:spTgt spid="6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 presetClass="entr" presetSubtype="9" fill="hold" nodeType="afterEffect">
                                  <p:stCondLst>
                                    <p:cond delay="0"/>
                                  </p:stCondLst>
                                  <p:childTnLst>
                                    <p:set>
                                      <p:cBhvr>
                                        <p:cTn id="13" dur="1" fill="hold">
                                          <p:stCondLst>
                                            <p:cond delay="0"/>
                                          </p:stCondLst>
                                        </p:cTn>
                                        <p:tgtEl>
                                          <p:spTgt spid="82"/>
                                        </p:tgtEl>
                                        <p:attrNameLst>
                                          <p:attrName>style.visibility</p:attrName>
                                        </p:attrNameLst>
                                      </p:cBhvr>
                                      <p:to>
                                        <p:strVal val="visible"/>
                                      </p:to>
                                    </p:set>
                                    <p:anim calcmode="lin" valueType="num">
                                      <p:cBhvr additive="base">
                                        <p:cTn id="14" dur="500" fill="hold"/>
                                        <p:tgtEl>
                                          <p:spTgt spid="82"/>
                                        </p:tgtEl>
                                        <p:attrNameLst>
                                          <p:attrName>ppt_x</p:attrName>
                                        </p:attrNameLst>
                                      </p:cBhvr>
                                      <p:tavLst>
                                        <p:tav tm="0">
                                          <p:val>
                                            <p:strVal val="0-#ppt_w/2"/>
                                          </p:val>
                                        </p:tav>
                                        <p:tav tm="100000">
                                          <p:val>
                                            <p:strVal val="#ppt_x"/>
                                          </p:val>
                                        </p:tav>
                                      </p:tavLst>
                                    </p:anim>
                                    <p:anim calcmode="lin" valueType="num">
                                      <p:cBhvr additive="base">
                                        <p:cTn id="15" dur="500" fill="hold"/>
                                        <p:tgtEl>
                                          <p:spTgt spid="82"/>
                                        </p:tgtEl>
                                        <p:attrNameLst>
                                          <p:attrName>ppt_y</p:attrName>
                                        </p:attrNameLst>
                                      </p:cBhvr>
                                      <p:tavLst>
                                        <p:tav tm="0">
                                          <p:val>
                                            <p:strVal val="0-#ppt_h/2"/>
                                          </p:val>
                                        </p:tav>
                                        <p:tav tm="100000">
                                          <p:val>
                                            <p:strVal val="#ppt_y"/>
                                          </p:val>
                                        </p:tav>
                                      </p:tavLst>
                                    </p:anim>
                                  </p:childTnLst>
                                </p:cTn>
                              </p:par>
                            </p:childTnLst>
                          </p:cTn>
                        </p:par>
                        <p:par>
                          <p:cTn id="16" fill="hold">
                            <p:stCondLst>
                              <p:cond delay="1500"/>
                            </p:stCondLst>
                            <p:childTnLst>
                              <p:par>
                                <p:cTn id="17" presetID="2" presetClass="entr" presetSubtype="9" fill="hold" nodeType="afterEffect">
                                  <p:stCondLst>
                                    <p:cond delay="0"/>
                                  </p:stCondLst>
                                  <p:childTnLst>
                                    <p:set>
                                      <p:cBhvr>
                                        <p:cTn id="18" dur="1" fill="hold">
                                          <p:stCondLst>
                                            <p:cond delay="0"/>
                                          </p:stCondLst>
                                        </p:cTn>
                                        <p:tgtEl>
                                          <p:spTgt spid="87"/>
                                        </p:tgtEl>
                                        <p:attrNameLst>
                                          <p:attrName>style.visibility</p:attrName>
                                        </p:attrNameLst>
                                      </p:cBhvr>
                                      <p:to>
                                        <p:strVal val="visible"/>
                                      </p:to>
                                    </p:set>
                                    <p:anim calcmode="lin" valueType="num">
                                      <p:cBhvr additive="base">
                                        <p:cTn id="19" dur="500" fill="hold"/>
                                        <p:tgtEl>
                                          <p:spTgt spid="87"/>
                                        </p:tgtEl>
                                        <p:attrNameLst>
                                          <p:attrName>ppt_x</p:attrName>
                                        </p:attrNameLst>
                                      </p:cBhvr>
                                      <p:tavLst>
                                        <p:tav tm="0">
                                          <p:val>
                                            <p:strVal val="0-#ppt_w/2"/>
                                          </p:val>
                                        </p:tav>
                                        <p:tav tm="100000">
                                          <p:val>
                                            <p:strVal val="#ppt_x"/>
                                          </p:val>
                                        </p:tav>
                                      </p:tavLst>
                                    </p:anim>
                                    <p:anim calcmode="lin" valueType="num">
                                      <p:cBhvr additive="base">
                                        <p:cTn id="20" dur="500" fill="hold"/>
                                        <p:tgtEl>
                                          <p:spTgt spid="87"/>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2" presetClass="entr" presetSubtype="9" fill="hold" nodeType="afterEffect">
                                  <p:stCondLst>
                                    <p:cond delay="0"/>
                                  </p:stCondLst>
                                  <p:childTnLst>
                                    <p:set>
                                      <p:cBhvr>
                                        <p:cTn id="23" dur="1" fill="hold">
                                          <p:stCondLst>
                                            <p:cond delay="0"/>
                                          </p:stCondLst>
                                        </p:cTn>
                                        <p:tgtEl>
                                          <p:spTgt spid="79"/>
                                        </p:tgtEl>
                                        <p:attrNameLst>
                                          <p:attrName>style.visibility</p:attrName>
                                        </p:attrNameLst>
                                      </p:cBhvr>
                                      <p:to>
                                        <p:strVal val="visible"/>
                                      </p:to>
                                    </p:set>
                                    <p:anim calcmode="lin" valueType="num">
                                      <p:cBhvr additive="base">
                                        <p:cTn id="24" dur="500" fill="hold"/>
                                        <p:tgtEl>
                                          <p:spTgt spid="79"/>
                                        </p:tgtEl>
                                        <p:attrNameLst>
                                          <p:attrName>ppt_x</p:attrName>
                                        </p:attrNameLst>
                                      </p:cBhvr>
                                      <p:tavLst>
                                        <p:tav tm="0">
                                          <p:val>
                                            <p:strVal val="0-#ppt_w/2"/>
                                          </p:val>
                                        </p:tav>
                                        <p:tav tm="100000">
                                          <p:val>
                                            <p:strVal val="#ppt_x"/>
                                          </p:val>
                                        </p:tav>
                                      </p:tavLst>
                                    </p:anim>
                                    <p:anim calcmode="lin" valueType="num">
                                      <p:cBhvr additive="base">
                                        <p:cTn id="25" dur="500" fill="hold"/>
                                        <p:tgtEl>
                                          <p:spTgt spid="79"/>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2" presetClass="entr" presetSubtype="3" fill="hold" nodeType="afterEffect">
                                  <p:stCondLst>
                                    <p:cond delay="0"/>
                                  </p:stCondLst>
                                  <p:childTnLst>
                                    <p:set>
                                      <p:cBhvr>
                                        <p:cTn id="28" dur="1" fill="hold">
                                          <p:stCondLst>
                                            <p:cond delay="0"/>
                                          </p:stCondLst>
                                        </p:cTn>
                                        <p:tgtEl>
                                          <p:spTgt spid="95"/>
                                        </p:tgtEl>
                                        <p:attrNameLst>
                                          <p:attrName>style.visibility</p:attrName>
                                        </p:attrNameLst>
                                      </p:cBhvr>
                                      <p:to>
                                        <p:strVal val="visible"/>
                                      </p:to>
                                    </p:set>
                                    <p:anim calcmode="lin" valueType="num">
                                      <p:cBhvr additive="base">
                                        <p:cTn id="29" dur="500" fill="hold"/>
                                        <p:tgtEl>
                                          <p:spTgt spid="95"/>
                                        </p:tgtEl>
                                        <p:attrNameLst>
                                          <p:attrName>ppt_x</p:attrName>
                                        </p:attrNameLst>
                                      </p:cBhvr>
                                      <p:tavLst>
                                        <p:tav tm="0">
                                          <p:val>
                                            <p:strVal val="1+#ppt_w/2"/>
                                          </p:val>
                                        </p:tav>
                                        <p:tav tm="100000">
                                          <p:val>
                                            <p:strVal val="#ppt_x"/>
                                          </p:val>
                                        </p:tav>
                                      </p:tavLst>
                                    </p:anim>
                                    <p:anim calcmode="lin" valueType="num">
                                      <p:cBhvr additive="base">
                                        <p:cTn id="30" dur="500" fill="hold"/>
                                        <p:tgtEl>
                                          <p:spTgt spid="95"/>
                                        </p:tgtEl>
                                        <p:attrNameLst>
                                          <p:attrName>ppt_y</p:attrName>
                                        </p:attrNameLst>
                                      </p:cBhvr>
                                      <p:tavLst>
                                        <p:tav tm="0">
                                          <p:val>
                                            <p:strVal val="0-#ppt_h/2"/>
                                          </p:val>
                                        </p:tav>
                                        <p:tav tm="100000">
                                          <p:val>
                                            <p:strVal val="#ppt_y"/>
                                          </p:val>
                                        </p:tav>
                                      </p:tavLst>
                                    </p:anim>
                                  </p:childTnLst>
                                </p:cTn>
                              </p:par>
                            </p:childTnLst>
                          </p:cTn>
                        </p:par>
                        <p:par>
                          <p:cTn id="31" fill="hold">
                            <p:stCondLst>
                              <p:cond delay="3000"/>
                            </p:stCondLst>
                            <p:childTnLst>
                              <p:par>
                                <p:cTn id="32" presetID="2" presetClass="entr" presetSubtype="3" fill="hold" nodeType="afterEffect">
                                  <p:stCondLst>
                                    <p:cond delay="0"/>
                                  </p:stCondLst>
                                  <p:childTnLst>
                                    <p:set>
                                      <p:cBhvr>
                                        <p:cTn id="33" dur="1" fill="hold">
                                          <p:stCondLst>
                                            <p:cond delay="0"/>
                                          </p:stCondLst>
                                        </p:cTn>
                                        <p:tgtEl>
                                          <p:spTgt spid="100"/>
                                        </p:tgtEl>
                                        <p:attrNameLst>
                                          <p:attrName>style.visibility</p:attrName>
                                        </p:attrNameLst>
                                      </p:cBhvr>
                                      <p:to>
                                        <p:strVal val="visible"/>
                                      </p:to>
                                    </p:set>
                                    <p:anim calcmode="lin" valueType="num">
                                      <p:cBhvr additive="base">
                                        <p:cTn id="34" dur="500" fill="hold"/>
                                        <p:tgtEl>
                                          <p:spTgt spid="100"/>
                                        </p:tgtEl>
                                        <p:attrNameLst>
                                          <p:attrName>ppt_x</p:attrName>
                                        </p:attrNameLst>
                                      </p:cBhvr>
                                      <p:tavLst>
                                        <p:tav tm="0">
                                          <p:val>
                                            <p:strVal val="1+#ppt_w/2"/>
                                          </p:val>
                                        </p:tav>
                                        <p:tav tm="100000">
                                          <p:val>
                                            <p:strVal val="#ppt_x"/>
                                          </p:val>
                                        </p:tav>
                                      </p:tavLst>
                                    </p:anim>
                                    <p:anim calcmode="lin" valueType="num">
                                      <p:cBhvr additive="base">
                                        <p:cTn id="35" dur="500" fill="hold"/>
                                        <p:tgtEl>
                                          <p:spTgt spid="100"/>
                                        </p:tgtEl>
                                        <p:attrNameLst>
                                          <p:attrName>ppt_y</p:attrName>
                                        </p:attrNameLst>
                                      </p:cBhvr>
                                      <p:tavLst>
                                        <p:tav tm="0">
                                          <p:val>
                                            <p:strVal val="0-#ppt_h/2"/>
                                          </p:val>
                                        </p:tav>
                                        <p:tav tm="100000">
                                          <p:val>
                                            <p:strVal val="#ppt_y"/>
                                          </p:val>
                                        </p:tav>
                                      </p:tavLst>
                                    </p:anim>
                                  </p:childTnLst>
                                </p:cTn>
                              </p:par>
                            </p:childTnLst>
                          </p:cTn>
                        </p:par>
                        <p:par>
                          <p:cTn id="36" fill="hold">
                            <p:stCondLst>
                              <p:cond delay="3500"/>
                            </p:stCondLst>
                            <p:childTnLst>
                              <p:par>
                                <p:cTn id="37" presetID="2" presetClass="entr" presetSubtype="3" fill="hold" nodeType="afterEffect">
                                  <p:stCondLst>
                                    <p:cond delay="0"/>
                                  </p:stCondLst>
                                  <p:childTnLst>
                                    <p:set>
                                      <p:cBhvr>
                                        <p:cTn id="38" dur="1" fill="hold">
                                          <p:stCondLst>
                                            <p:cond delay="0"/>
                                          </p:stCondLst>
                                        </p:cTn>
                                        <p:tgtEl>
                                          <p:spTgt spid="92"/>
                                        </p:tgtEl>
                                        <p:attrNameLst>
                                          <p:attrName>style.visibility</p:attrName>
                                        </p:attrNameLst>
                                      </p:cBhvr>
                                      <p:to>
                                        <p:strVal val="visible"/>
                                      </p:to>
                                    </p:set>
                                    <p:anim calcmode="lin" valueType="num">
                                      <p:cBhvr additive="base">
                                        <p:cTn id="39" dur="500" fill="hold"/>
                                        <p:tgtEl>
                                          <p:spTgt spid="92"/>
                                        </p:tgtEl>
                                        <p:attrNameLst>
                                          <p:attrName>ppt_x</p:attrName>
                                        </p:attrNameLst>
                                      </p:cBhvr>
                                      <p:tavLst>
                                        <p:tav tm="0">
                                          <p:val>
                                            <p:strVal val="1+#ppt_w/2"/>
                                          </p:val>
                                        </p:tav>
                                        <p:tav tm="100000">
                                          <p:val>
                                            <p:strVal val="#ppt_x"/>
                                          </p:val>
                                        </p:tav>
                                      </p:tavLst>
                                    </p:anim>
                                    <p:anim calcmode="lin" valueType="num">
                                      <p:cBhvr additive="base">
                                        <p:cTn id="40" dur="500" fill="hold"/>
                                        <p:tgtEl>
                                          <p:spTgt spid="9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3037064" y="1837896"/>
            <a:ext cx="2855736" cy="826266"/>
            <a:chOff x="3037064" y="1837896"/>
            <a:chExt cx="2855736" cy="826266"/>
          </a:xfrm>
        </p:grpSpPr>
        <p:sp>
          <p:nvSpPr>
            <p:cNvPr id="4" name="TextBox 1"/>
            <p:cNvSpPr txBox="1"/>
            <p:nvPr/>
          </p:nvSpPr>
          <p:spPr>
            <a:xfrm>
              <a:off x="3037064" y="1837896"/>
              <a:ext cx="2855736" cy="408745"/>
            </a:xfrm>
            <a:prstGeom prst="rect">
              <a:avLst/>
            </a:prstGeom>
            <a:ln w="12700">
              <a:miter lim="400000"/>
            </a:ln>
          </p:spPr>
          <p:txBody>
            <a:bodyPr wrap="none" lIns="0" tIns="0" rIns="0" bIns="0" anchor="ctr">
              <a:normAutofit/>
            </a:bodyPr>
            <a:lstStyle/>
            <a:p>
              <a:r>
                <a:rPr lang="zh-CN" altLang="en-US" sz="1600" dirty="0">
                  <a:solidFill>
                    <a:schemeClr val="tx1"/>
                  </a:solidFill>
                </a:rPr>
                <a:t>输入标题文本</a:t>
              </a:r>
            </a:p>
          </p:txBody>
        </p:sp>
        <p:sp>
          <p:nvSpPr>
            <p:cNvPr id="5" name="TextBox 2"/>
            <p:cNvSpPr txBox="1"/>
            <p:nvPr/>
          </p:nvSpPr>
          <p:spPr>
            <a:xfrm>
              <a:off x="3047729" y="2279441"/>
              <a:ext cx="2630664" cy="384721"/>
            </a:xfrm>
            <a:prstGeom prst="rect">
              <a:avLst/>
            </a:prstGeom>
            <a:ln w="12700">
              <a:miter lim="400000"/>
            </a:ln>
          </p:spPr>
          <p:txBody>
            <a:bodyPr wrap="square" lIns="0" tIns="0" rIns="0" bIns="0">
              <a:normAutofit fontScale="65000" lnSpcReduction="10000"/>
            </a:bodyPr>
            <a:lstStyle/>
            <a:p>
              <a:pPr>
                <a:lnSpc>
                  <a:spcPct val="120000"/>
                </a:lnSpc>
              </a:pPr>
              <a:r>
                <a:rPr dirty="0"/>
                <a:t>点击此处更换文</a:t>
              </a:r>
            </a:p>
            <a:p>
              <a:pPr>
                <a:lnSpc>
                  <a:spcPct val="120000"/>
                </a:lnSpc>
              </a:pPr>
              <a:r>
                <a:rPr dirty="0"/>
                <a:t>本https://baoyusucai.taobao.com/</a:t>
              </a:r>
            </a:p>
          </p:txBody>
        </p:sp>
      </p:grpSp>
      <p:grpSp>
        <p:nvGrpSpPr>
          <p:cNvPr id="6" name="千图PPT彼岸天：ID 8661124库_组合 3"/>
          <p:cNvGrpSpPr/>
          <p:nvPr>
            <p:custDataLst>
              <p:tags r:id="rId2"/>
            </p:custDataLst>
          </p:nvPr>
        </p:nvGrpSpPr>
        <p:grpSpPr>
          <a:xfrm>
            <a:off x="2039016" y="1942500"/>
            <a:ext cx="726003" cy="726003"/>
            <a:chOff x="2039016" y="1942500"/>
            <a:chExt cx="726003" cy="726003"/>
          </a:xfrm>
        </p:grpSpPr>
        <p:sp>
          <p:nvSpPr>
            <p:cNvPr id="32" name="Rectangle: Rounded Corners 4"/>
            <p:cNvSpPr/>
            <p:nvPr/>
          </p:nvSpPr>
          <p:spPr>
            <a:xfrm>
              <a:off x="2039016" y="1942500"/>
              <a:ext cx="726003" cy="726003"/>
            </a:xfrm>
            <a:prstGeom prst="roundRect">
              <a:avLst>
                <a:gd name="adj" fmla="val 4614"/>
              </a:avLst>
            </a:prstGeom>
            <a:solidFill>
              <a:schemeClr val="accent4"/>
            </a:solidFill>
            <a:ln w="12700">
              <a:miter lim="400000"/>
            </a:ln>
          </p:spPr>
          <p:txBody>
            <a:bodyPr anchor="ctr"/>
            <a:lstStyle/>
            <a:p>
              <a:pPr algn="ctr"/>
              <a:endParaRPr/>
            </a:p>
          </p:txBody>
        </p:sp>
        <p:sp>
          <p:nvSpPr>
            <p:cNvPr id="33" name="Freeform: Shape 5"/>
            <p:cNvSpPr/>
            <p:nvPr/>
          </p:nvSpPr>
          <p:spPr>
            <a:xfrm>
              <a:off x="2238221" y="2144997"/>
              <a:ext cx="327593" cy="317501"/>
            </a:xfrm>
            <a:custGeom>
              <a:avLst/>
              <a:gdLst/>
              <a:ahLst/>
              <a:cxnLst>
                <a:cxn ang="0">
                  <a:pos x="wd2" y="hd2"/>
                </a:cxn>
                <a:cxn ang="5400000">
                  <a:pos x="wd2" y="hd2"/>
                </a:cxn>
                <a:cxn ang="10800000">
                  <a:pos x="wd2" y="hd2"/>
                </a:cxn>
                <a:cxn ang="16200000">
                  <a:pos x="wd2" y="hd2"/>
                </a:cxn>
              </a:cxnLst>
              <a:rect l="0" t="0" r="r" b="b"/>
              <a:pathLst>
                <a:path w="21500" h="21600" extrusionOk="0">
                  <a:moveTo>
                    <a:pt x="8400" y="0"/>
                  </a:moveTo>
                  <a:cubicBezTo>
                    <a:pt x="3600" y="0"/>
                    <a:pt x="0" y="3946"/>
                    <a:pt x="0" y="8723"/>
                  </a:cubicBezTo>
                  <a:cubicBezTo>
                    <a:pt x="0" y="13500"/>
                    <a:pt x="3600" y="17238"/>
                    <a:pt x="8400" y="17238"/>
                  </a:cubicBezTo>
                  <a:cubicBezTo>
                    <a:pt x="10400" y="17238"/>
                    <a:pt x="12200" y="16615"/>
                    <a:pt x="13600" y="15369"/>
                  </a:cubicBezTo>
                  <a:cubicBezTo>
                    <a:pt x="13600" y="15369"/>
                    <a:pt x="13800" y="15577"/>
                    <a:pt x="13800" y="15785"/>
                  </a:cubicBezTo>
                  <a:cubicBezTo>
                    <a:pt x="19000" y="20977"/>
                    <a:pt x="19000" y="20977"/>
                    <a:pt x="19000" y="20977"/>
                  </a:cubicBezTo>
                  <a:cubicBezTo>
                    <a:pt x="19400" y="21392"/>
                    <a:pt x="19800" y="21600"/>
                    <a:pt x="20000" y="21600"/>
                  </a:cubicBezTo>
                  <a:cubicBezTo>
                    <a:pt x="20400" y="21600"/>
                    <a:pt x="20800" y="21392"/>
                    <a:pt x="21200" y="20977"/>
                  </a:cubicBezTo>
                  <a:cubicBezTo>
                    <a:pt x="21600" y="20562"/>
                    <a:pt x="21600" y="19523"/>
                    <a:pt x="21200" y="18900"/>
                  </a:cubicBezTo>
                  <a:cubicBezTo>
                    <a:pt x="16000" y="13500"/>
                    <a:pt x="16000" y="13500"/>
                    <a:pt x="16000" y="13500"/>
                  </a:cubicBezTo>
                  <a:cubicBezTo>
                    <a:pt x="15800" y="13500"/>
                    <a:pt x="15600" y="13292"/>
                    <a:pt x="15400" y="13292"/>
                  </a:cubicBezTo>
                  <a:cubicBezTo>
                    <a:pt x="16200" y="11838"/>
                    <a:pt x="16600" y="10385"/>
                    <a:pt x="16600" y="8723"/>
                  </a:cubicBezTo>
                  <a:cubicBezTo>
                    <a:pt x="16600" y="3946"/>
                    <a:pt x="13000" y="0"/>
                    <a:pt x="8400" y="0"/>
                  </a:cubicBezTo>
                  <a:close/>
                  <a:moveTo>
                    <a:pt x="8400" y="2700"/>
                  </a:moveTo>
                  <a:cubicBezTo>
                    <a:pt x="11600" y="2700"/>
                    <a:pt x="14200" y="5400"/>
                    <a:pt x="14200" y="8723"/>
                  </a:cubicBezTo>
                  <a:cubicBezTo>
                    <a:pt x="14200" y="9762"/>
                    <a:pt x="13800" y="10800"/>
                    <a:pt x="13200" y="11838"/>
                  </a:cubicBezTo>
                  <a:cubicBezTo>
                    <a:pt x="12800" y="12669"/>
                    <a:pt x="12800" y="12669"/>
                    <a:pt x="12800" y="12669"/>
                  </a:cubicBezTo>
                  <a:cubicBezTo>
                    <a:pt x="12000" y="13292"/>
                    <a:pt x="12000" y="13292"/>
                    <a:pt x="12000" y="13292"/>
                  </a:cubicBezTo>
                  <a:cubicBezTo>
                    <a:pt x="11000" y="14123"/>
                    <a:pt x="9600" y="14538"/>
                    <a:pt x="8400" y="14538"/>
                  </a:cubicBezTo>
                  <a:cubicBezTo>
                    <a:pt x="5200" y="14538"/>
                    <a:pt x="2600" y="12046"/>
                    <a:pt x="2600" y="8723"/>
                  </a:cubicBezTo>
                  <a:cubicBezTo>
                    <a:pt x="2600" y="5400"/>
                    <a:pt x="5200" y="2700"/>
                    <a:pt x="8400" y="2700"/>
                  </a:cubicBezTo>
                  <a:close/>
                </a:path>
              </a:pathLst>
            </a:custGeom>
            <a:solidFill>
              <a:srgbClr val="FFFFFF"/>
            </a:solidFill>
            <a:ln w="12700">
              <a:miter lim="400000"/>
            </a:ln>
          </p:spPr>
          <p:txBody>
            <a:bodyPr anchor="ctr"/>
            <a:lstStyle/>
            <a:p>
              <a:pPr algn="ctr"/>
              <a:endParaRPr/>
            </a:p>
          </p:txBody>
        </p:sp>
      </p:grpSp>
      <p:grpSp>
        <p:nvGrpSpPr>
          <p:cNvPr id="38" name="千图PPT彼岸天：ID 8661124库_组合 37"/>
          <p:cNvGrpSpPr/>
          <p:nvPr>
            <p:custDataLst>
              <p:tags r:id="rId3"/>
            </p:custDataLst>
          </p:nvPr>
        </p:nvGrpSpPr>
        <p:grpSpPr>
          <a:xfrm>
            <a:off x="3037064" y="3239422"/>
            <a:ext cx="2551499" cy="820530"/>
            <a:chOff x="3037064" y="3239422"/>
            <a:chExt cx="2551499" cy="820530"/>
          </a:xfrm>
        </p:grpSpPr>
        <p:sp>
          <p:nvSpPr>
            <p:cNvPr id="7" name="Rectangle 6"/>
            <p:cNvSpPr/>
            <p:nvPr/>
          </p:nvSpPr>
          <p:spPr>
            <a:xfrm>
              <a:off x="3037064" y="3239422"/>
              <a:ext cx="2011061" cy="348495"/>
            </a:xfrm>
            <a:prstGeom prst="rect">
              <a:avLst/>
            </a:prstGeom>
            <a:ln w="12700">
              <a:miter lim="400000"/>
            </a:ln>
          </p:spPr>
          <p:txBody>
            <a:bodyPr wrap="none" lIns="0" tIns="0" rIns="0" bIns="0" anchor="ctr">
              <a:normAutofit/>
            </a:bodyPr>
            <a:lstStyle/>
            <a:p>
              <a:pPr lvl="0">
                <a:defRPr sz="1800">
                  <a:solidFill>
                    <a:srgbClr val="000000"/>
                  </a:solidFill>
                </a:defRPr>
              </a:pPr>
              <a:r>
                <a:rPr lang="zh-CN" altLang="en-US" sz="1600" dirty="0"/>
                <a:t>输入标题文本</a:t>
              </a:r>
            </a:p>
          </p:txBody>
        </p:sp>
        <p:sp>
          <p:nvSpPr>
            <p:cNvPr id="8" name="Rectangle 7"/>
            <p:cNvSpPr/>
            <p:nvPr/>
          </p:nvSpPr>
          <p:spPr>
            <a:xfrm>
              <a:off x="3042212" y="3675231"/>
              <a:ext cx="2546351" cy="384721"/>
            </a:xfrm>
            <a:prstGeom prst="rect">
              <a:avLst/>
            </a:prstGeom>
            <a:ln w="12700">
              <a:miter lim="400000"/>
            </a:ln>
          </p:spPr>
          <p:txBody>
            <a:bodyPr wrap="square" lIns="0" tIns="0" rIns="0" bIns="0">
              <a:normAutofit/>
            </a:bodyPr>
            <a:lstStyle/>
            <a:p>
              <a:pPr lvl="0">
                <a:lnSpc>
                  <a:spcPct val="120000"/>
                </a:lnSpc>
                <a:defRPr sz="1800">
                  <a:solidFill>
                    <a:srgbClr val="000000"/>
                  </a:solidFill>
                </a:defRPr>
              </a:pPr>
              <a:r>
                <a:rPr lang="zh-CN" altLang="en-US" sz="1000" dirty="0" smtClean="0">
                  <a:solidFill>
                    <a:schemeClr val="tx1">
                      <a:lumMod val="65000"/>
                      <a:lumOff val="35000"/>
                    </a:schemeClr>
                  </a:solidFill>
                </a:rPr>
                <a:t>点击此处更换文本点击此处更换文本点击此处更换文本点击此处更换文本</a:t>
              </a:r>
              <a:endParaRPr sz="1000" dirty="0">
                <a:solidFill>
                  <a:schemeClr val="tx1">
                    <a:lumMod val="65000"/>
                    <a:lumOff val="35000"/>
                  </a:schemeClr>
                </a:solidFill>
              </a:endParaRPr>
            </a:p>
          </p:txBody>
        </p:sp>
      </p:grpSp>
      <p:grpSp>
        <p:nvGrpSpPr>
          <p:cNvPr id="37" name="千图PPT彼岸天：ID 8661124库_组合 36"/>
          <p:cNvGrpSpPr/>
          <p:nvPr>
            <p:custDataLst>
              <p:tags r:id="rId4"/>
            </p:custDataLst>
          </p:nvPr>
        </p:nvGrpSpPr>
        <p:grpSpPr>
          <a:xfrm>
            <a:off x="3037064" y="4621722"/>
            <a:ext cx="2551499" cy="820530"/>
            <a:chOff x="3037064" y="4621722"/>
            <a:chExt cx="2551499" cy="820530"/>
          </a:xfrm>
        </p:grpSpPr>
        <p:sp>
          <p:nvSpPr>
            <p:cNvPr id="9" name="Rectangle 8"/>
            <p:cNvSpPr/>
            <p:nvPr/>
          </p:nvSpPr>
          <p:spPr>
            <a:xfrm>
              <a:off x="3037064" y="4621722"/>
              <a:ext cx="2011061" cy="348495"/>
            </a:xfrm>
            <a:prstGeom prst="rect">
              <a:avLst/>
            </a:prstGeom>
            <a:ln w="12700">
              <a:miter lim="400000"/>
            </a:ln>
          </p:spPr>
          <p:txBody>
            <a:bodyPr wrap="none" lIns="0" tIns="0" rIns="0" bIns="0" anchor="ctr">
              <a:normAutofit/>
            </a:bodyPr>
            <a:lstStyle/>
            <a:p>
              <a:pPr lvl="0">
                <a:defRPr sz="1800">
                  <a:solidFill>
                    <a:srgbClr val="000000"/>
                  </a:solidFill>
                </a:defRPr>
              </a:pPr>
              <a:r>
                <a:rPr lang="zh-CN" altLang="en-US" sz="1600" dirty="0"/>
                <a:t>输入标题文本</a:t>
              </a:r>
            </a:p>
          </p:txBody>
        </p:sp>
        <p:sp>
          <p:nvSpPr>
            <p:cNvPr id="10" name="Rectangle 9"/>
            <p:cNvSpPr/>
            <p:nvPr/>
          </p:nvSpPr>
          <p:spPr>
            <a:xfrm>
              <a:off x="3042212" y="5057531"/>
              <a:ext cx="2546351" cy="384721"/>
            </a:xfrm>
            <a:prstGeom prst="rect">
              <a:avLst/>
            </a:prstGeom>
            <a:ln w="12700">
              <a:miter lim="400000"/>
            </a:ln>
          </p:spPr>
          <p:txBody>
            <a:bodyPr wrap="square" lIns="0" tIns="0" rIns="0" bIns="0">
              <a:normAutofit/>
            </a:bodyPr>
            <a:lstStyle/>
            <a:p>
              <a:pPr lvl="0">
                <a:lnSpc>
                  <a:spcPct val="120000"/>
                </a:lnSpc>
                <a:defRPr sz="1800">
                  <a:solidFill>
                    <a:srgbClr val="000000"/>
                  </a:solidFill>
                </a:defRPr>
              </a:pPr>
              <a:r>
                <a:rPr lang="zh-CN" altLang="en-US" sz="1000" dirty="0" smtClean="0">
                  <a:solidFill>
                    <a:schemeClr val="tx1">
                      <a:lumMod val="65000"/>
                      <a:lumOff val="35000"/>
                    </a:schemeClr>
                  </a:solidFill>
                </a:rPr>
                <a:t>点击此处更换文本点击此处更换文本点击此处更换文本点击此处更换文本</a:t>
              </a:r>
              <a:endParaRPr sz="1000" dirty="0">
                <a:solidFill>
                  <a:schemeClr val="tx1">
                    <a:lumMod val="65000"/>
                    <a:lumOff val="35000"/>
                  </a:schemeClr>
                </a:solidFill>
              </a:endParaRPr>
            </a:p>
          </p:txBody>
        </p:sp>
      </p:grpSp>
      <p:grpSp>
        <p:nvGrpSpPr>
          <p:cNvPr id="34" name="千图PPT彼岸天：ID 8661124库_组合 33"/>
          <p:cNvGrpSpPr/>
          <p:nvPr>
            <p:custDataLst>
              <p:tags r:id="rId5"/>
            </p:custDataLst>
          </p:nvPr>
        </p:nvGrpSpPr>
        <p:grpSpPr>
          <a:xfrm>
            <a:off x="7601486" y="1857122"/>
            <a:ext cx="2551498" cy="820531"/>
            <a:chOff x="7601486" y="1857122"/>
            <a:chExt cx="2551498" cy="820531"/>
          </a:xfrm>
        </p:grpSpPr>
        <p:sp>
          <p:nvSpPr>
            <p:cNvPr id="11" name="Rectangle 10"/>
            <p:cNvSpPr/>
            <p:nvPr/>
          </p:nvSpPr>
          <p:spPr>
            <a:xfrm>
              <a:off x="7601486" y="1857122"/>
              <a:ext cx="2011061" cy="348495"/>
            </a:xfrm>
            <a:prstGeom prst="rect">
              <a:avLst/>
            </a:prstGeom>
            <a:ln w="12700">
              <a:miter lim="400000"/>
            </a:ln>
          </p:spPr>
          <p:txBody>
            <a:bodyPr wrap="none" lIns="0" tIns="0" rIns="0" bIns="0" anchor="ctr">
              <a:normAutofit/>
            </a:bodyPr>
            <a:lstStyle/>
            <a:p>
              <a:pPr lvl="0">
                <a:defRPr sz="1800">
                  <a:solidFill>
                    <a:srgbClr val="000000"/>
                  </a:solidFill>
                </a:defRPr>
              </a:pPr>
              <a:r>
                <a:rPr lang="zh-CN" altLang="en-US" sz="1600" dirty="0"/>
                <a:t>输入标题文本</a:t>
              </a:r>
            </a:p>
          </p:txBody>
        </p:sp>
        <p:sp>
          <p:nvSpPr>
            <p:cNvPr id="12" name="Rectangle 11"/>
            <p:cNvSpPr/>
            <p:nvPr/>
          </p:nvSpPr>
          <p:spPr>
            <a:xfrm>
              <a:off x="7606633" y="2292932"/>
              <a:ext cx="2546351" cy="384721"/>
            </a:xfrm>
            <a:prstGeom prst="rect">
              <a:avLst/>
            </a:prstGeom>
            <a:ln w="12700">
              <a:miter lim="400000"/>
            </a:ln>
          </p:spPr>
          <p:txBody>
            <a:bodyPr wrap="square" lIns="0" tIns="0" rIns="0" bIns="0">
              <a:normAutofit/>
            </a:bodyPr>
            <a:lstStyle/>
            <a:p>
              <a:pPr lvl="0">
                <a:lnSpc>
                  <a:spcPct val="120000"/>
                </a:lnSpc>
                <a:defRPr sz="1800">
                  <a:solidFill>
                    <a:srgbClr val="000000"/>
                  </a:solidFill>
                </a:defRPr>
              </a:pPr>
              <a:r>
                <a:rPr lang="zh-CN" altLang="en-US" sz="1000" dirty="0" smtClean="0">
                  <a:solidFill>
                    <a:schemeClr val="tx1">
                      <a:lumMod val="65000"/>
                      <a:lumOff val="35000"/>
                    </a:schemeClr>
                  </a:solidFill>
                </a:rPr>
                <a:t>点击此处更换文本点击此处更换文本点击此处更换文本点击此处更换文本</a:t>
              </a:r>
              <a:endParaRPr sz="1000" dirty="0">
                <a:solidFill>
                  <a:schemeClr val="tx1">
                    <a:lumMod val="65000"/>
                    <a:lumOff val="35000"/>
                  </a:schemeClr>
                </a:solidFill>
              </a:endParaRPr>
            </a:p>
          </p:txBody>
        </p:sp>
      </p:grpSp>
      <p:grpSp>
        <p:nvGrpSpPr>
          <p:cNvPr id="35" name="千图PPT彼岸天：ID 8661124库_组合 34"/>
          <p:cNvGrpSpPr/>
          <p:nvPr>
            <p:custDataLst>
              <p:tags r:id="rId6"/>
            </p:custDataLst>
          </p:nvPr>
        </p:nvGrpSpPr>
        <p:grpSpPr>
          <a:xfrm>
            <a:off x="7601486" y="3239422"/>
            <a:ext cx="2551499" cy="820530"/>
            <a:chOff x="7601486" y="3239422"/>
            <a:chExt cx="2551499" cy="820530"/>
          </a:xfrm>
        </p:grpSpPr>
        <p:sp>
          <p:nvSpPr>
            <p:cNvPr id="13" name="Rectangle 12"/>
            <p:cNvSpPr/>
            <p:nvPr/>
          </p:nvSpPr>
          <p:spPr>
            <a:xfrm>
              <a:off x="7601486" y="3239422"/>
              <a:ext cx="2011061" cy="348495"/>
            </a:xfrm>
            <a:prstGeom prst="rect">
              <a:avLst/>
            </a:prstGeom>
            <a:ln w="12700">
              <a:miter lim="400000"/>
            </a:ln>
          </p:spPr>
          <p:txBody>
            <a:bodyPr wrap="none" lIns="0" tIns="0" rIns="0" bIns="0" anchor="ctr">
              <a:normAutofit/>
            </a:bodyPr>
            <a:lstStyle/>
            <a:p>
              <a:pPr lvl="0">
                <a:defRPr sz="1800">
                  <a:solidFill>
                    <a:srgbClr val="000000"/>
                  </a:solidFill>
                </a:defRPr>
              </a:pPr>
              <a:r>
                <a:rPr lang="zh-CN" altLang="en-US" sz="1600" dirty="0"/>
                <a:t>输入标题文本</a:t>
              </a:r>
            </a:p>
          </p:txBody>
        </p:sp>
        <p:sp>
          <p:nvSpPr>
            <p:cNvPr id="14" name="Rectangle 13"/>
            <p:cNvSpPr/>
            <p:nvPr/>
          </p:nvSpPr>
          <p:spPr>
            <a:xfrm>
              <a:off x="7606634" y="3675231"/>
              <a:ext cx="2546351" cy="384721"/>
            </a:xfrm>
            <a:prstGeom prst="rect">
              <a:avLst/>
            </a:prstGeom>
            <a:ln w="12700">
              <a:miter lim="400000"/>
            </a:ln>
          </p:spPr>
          <p:txBody>
            <a:bodyPr wrap="square" lIns="0" tIns="0" rIns="0" bIns="0">
              <a:normAutofit/>
            </a:bodyPr>
            <a:lstStyle/>
            <a:p>
              <a:pPr lvl="0">
                <a:lnSpc>
                  <a:spcPct val="120000"/>
                </a:lnSpc>
                <a:defRPr sz="1800">
                  <a:solidFill>
                    <a:srgbClr val="000000"/>
                  </a:solidFill>
                </a:defRPr>
              </a:pPr>
              <a:r>
                <a:rPr lang="zh-CN" altLang="en-US" sz="1000" dirty="0" smtClean="0">
                  <a:solidFill>
                    <a:schemeClr val="tx1">
                      <a:lumMod val="65000"/>
                      <a:lumOff val="35000"/>
                    </a:schemeClr>
                  </a:solidFill>
                </a:rPr>
                <a:t>点击此处更换文本点击此处更换文本点击此处更换文本点击此处更换文本</a:t>
              </a:r>
              <a:endParaRPr sz="1000" dirty="0">
                <a:solidFill>
                  <a:schemeClr val="tx1">
                    <a:lumMod val="65000"/>
                    <a:lumOff val="35000"/>
                  </a:schemeClr>
                </a:solidFill>
              </a:endParaRPr>
            </a:p>
          </p:txBody>
        </p:sp>
      </p:grpSp>
      <p:grpSp>
        <p:nvGrpSpPr>
          <p:cNvPr id="36" name="千图PPT彼岸天：ID 8661124库_组合 35"/>
          <p:cNvGrpSpPr/>
          <p:nvPr>
            <p:custDataLst>
              <p:tags r:id="rId7"/>
            </p:custDataLst>
          </p:nvPr>
        </p:nvGrpSpPr>
        <p:grpSpPr>
          <a:xfrm>
            <a:off x="7601486" y="4621722"/>
            <a:ext cx="2551499" cy="820530"/>
            <a:chOff x="7601486" y="4621722"/>
            <a:chExt cx="2551499" cy="820530"/>
          </a:xfrm>
        </p:grpSpPr>
        <p:sp>
          <p:nvSpPr>
            <p:cNvPr id="15" name="Rectangle 14"/>
            <p:cNvSpPr/>
            <p:nvPr/>
          </p:nvSpPr>
          <p:spPr>
            <a:xfrm>
              <a:off x="7601486" y="4621722"/>
              <a:ext cx="2011061" cy="348495"/>
            </a:xfrm>
            <a:prstGeom prst="rect">
              <a:avLst/>
            </a:prstGeom>
            <a:ln w="12700">
              <a:miter lim="400000"/>
            </a:ln>
          </p:spPr>
          <p:txBody>
            <a:bodyPr wrap="none" lIns="0" tIns="0" rIns="0" bIns="0" anchor="ctr">
              <a:normAutofit/>
            </a:bodyPr>
            <a:lstStyle/>
            <a:p>
              <a:pPr lvl="0">
                <a:defRPr sz="1800">
                  <a:solidFill>
                    <a:srgbClr val="000000"/>
                  </a:solidFill>
                </a:defRPr>
              </a:pPr>
              <a:r>
                <a:rPr lang="zh-CN" altLang="en-US" sz="1600" dirty="0"/>
                <a:t>输入标题文本</a:t>
              </a:r>
            </a:p>
          </p:txBody>
        </p:sp>
        <p:sp>
          <p:nvSpPr>
            <p:cNvPr id="16" name="Rectangle 15"/>
            <p:cNvSpPr/>
            <p:nvPr/>
          </p:nvSpPr>
          <p:spPr>
            <a:xfrm>
              <a:off x="7606634" y="5057531"/>
              <a:ext cx="2546351" cy="384721"/>
            </a:xfrm>
            <a:prstGeom prst="rect">
              <a:avLst/>
            </a:prstGeom>
            <a:ln w="12700">
              <a:miter lim="400000"/>
            </a:ln>
          </p:spPr>
          <p:txBody>
            <a:bodyPr wrap="square" lIns="0" tIns="0" rIns="0" bIns="0">
              <a:normAutofit/>
            </a:bodyPr>
            <a:lstStyle/>
            <a:p>
              <a:pPr lvl="0">
                <a:lnSpc>
                  <a:spcPct val="120000"/>
                </a:lnSpc>
                <a:defRPr sz="1800">
                  <a:solidFill>
                    <a:srgbClr val="000000"/>
                  </a:solidFill>
                </a:defRPr>
              </a:pPr>
              <a:r>
                <a:rPr lang="zh-CN" altLang="en-US" sz="1000" dirty="0" smtClean="0">
                  <a:solidFill>
                    <a:schemeClr val="tx1">
                      <a:lumMod val="65000"/>
                      <a:lumOff val="35000"/>
                    </a:schemeClr>
                  </a:solidFill>
                </a:rPr>
                <a:t>点击此处更换文本点击此处更换文本点击此处更换文本点击此处更换文本</a:t>
              </a:r>
              <a:endParaRPr sz="1000" dirty="0">
                <a:solidFill>
                  <a:schemeClr val="tx1">
                    <a:lumMod val="65000"/>
                    <a:lumOff val="35000"/>
                  </a:schemeClr>
                </a:solidFill>
              </a:endParaRPr>
            </a:p>
          </p:txBody>
        </p:sp>
      </p:grpSp>
      <p:grpSp>
        <p:nvGrpSpPr>
          <p:cNvPr id="17" name="千图PPT彼岸天：ID 8661124库_组合 16"/>
          <p:cNvGrpSpPr/>
          <p:nvPr>
            <p:custDataLst>
              <p:tags r:id="rId8"/>
            </p:custDataLst>
          </p:nvPr>
        </p:nvGrpSpPr>
        <p:grpSpPr>
          <a:xfrm>
            <a:off x="2039016" y="3319554"/>
            <a:ext cx="726003" cy="726003"/>
            <a:chOff x="2039016" y="3319554"/>
            <a:chExt cx="726003" cy="726003"/>
          </a:xfrm>
        </p:grpSpPr>
        <p:sp>
          <p:nvSpPr>
            <p:cNvPr id="30" name="Rectangle: Rounded Corners 17"/>
            <p:cNvSpPr/>
            <p:nvPr/>
          </p:nvSpPr>
          <p:spPr>
            <a:xfrm>
              <a:off x="2039016" y="3319554"/>
              <a:ext cx="726003" cy="726003"/>
            </a:xfrm>
            <a:prstGeom prst="roundRect">
              <a:avLst>
                <a:gd name="adj" fmla="val 4614"/>
              </a:avLst>
            </a:prstGeom>
            <a:solidFill>
              <a:schemeClr val="accent3"/>
            </a:solidFill>
            <a:ln w="12700">
              <a:miter lim="400000"/>
            </a:ln>
          </p:spPr>
          <p:txBody>
            <a:bodyPr anchor="ctr"/>
            <a:lstStyle/>
            <a:p>
              <a:pPr algn="ctr"/>
              <a:endParaRPr/>
            </a:p>
          </p:txBody>
        </p:sp>
        <p:sp>
          <p:nvSpPr>
            <p:cNvPr id="31" name="Freeform: Shape 18"/>
            <p:cNvSpPr/>
            <p:nvPr/>
          </p:nvSpPr>
          <p:spPr>
            <a:xfrm>
              <a:off x="2238221" y="3508308"/>
              <a:ext cx="327593" cy="348495"/>
            </a:xfrm>
            <a:custGeom>
              <a:avLst/>
              <a:gdLst/>
              <a:ahLst/>
              <a:cxnLst>
                <a:cxn ang="0">
                  <a:pos x="wd2" y="hd2"/>
                </a:cxn>
                <a:cxn ang="5400000">
                  <a:pos x="wd2" y="hd2"/>
                </a:cxn>
                <a:cxn ang="10800000">
                  <a:pos x="wd2" y="hd2"/>
                </a:cxn>
                <a:cxn ang="16200000">
                  <a:pos x="wd2" y="hd2"/>
                </a:cxn>
              </a:cxnLst>
              <a:rect l="0" t="0" r="r" b="b"/>
              <a:pathLst>
                <a:path w="21600" h="21567" extrusionOk="0">
                  <a:moveTo>
                    <a:pt x="10665" y="9681"/>
                  </a:moveTo>
                  <a:cubicBezTo>
                    <a:pt x="10079" y="14119"/>
                    <a:pt x="7081" y="15033"/>
                    <a:pt x="7081" y="18117"/>
                  </a:cubicBezTo>
                  <a:cubicBezTo>
                    <a:pt x="7081" y="20023"/>
                    <a:pt x="8782" y="21567"/>
                    <a:pt x="10799" y="21567"/>
                  </a:cubicBezTo>
                  <a:cubicBezTo>
                    <a:pt x="12818" y="21567"/>
                    <a:pt x="14519" y="20023"/>
                    <a:pt x="14519" y="18117"/>
                  </a:cubicBezTo>
                  <a:cubicBezTo>
                    <a:pt x="14519" y="15033"/>
                    <a:pt x="11521" y="14119"/>
                    <a:pt x="10935" y="9681"/>
                  </a:cubicBezTo>
                  <a:cubicBezTo>
                    <a:pt x="10917" y="9547"/>
                    <a:pt x="10683" y="9547"/>
                    <a:pt x="10665" y="9681"/>
                  </a:cubicBezTo>
                  <a:close/>
                  <a:moveTo>
                    <a:pt x="18015" y="101"/>
                  </a:moveTo>
                  <a:cubicBezTo>
                    <a:pt x="17997" y="-33"/>
                    <a:pt x="17762" y="-33"/>
                    <a:pt x="17744" y="101"/>
                  </a:cubicBezTo>
                  <a:cubicBezTo>
                    <a:pt x="17159" y="4539"/>
                    <a:pt x="14160" y="5453"/>
                    <a:pt x="14160" y="8537"/>
                  </a:cubicBezTo>
                  <a:cubicBezTo>
                    <a:pt x="14160" y="10442"/>
                    <a:pt x="15863" y="11987"/>
                    <a:pt x="17880" y="11987"/>
                  </a:cubicBezTo>
                  <a:cubicBezTo>
                    <a:pt x="19897" y="11987"/>
                    <a:pt x="21600" y="10442"/>
                    <a:pt x="21600" y="8537"/>
                  </a:cubicBezTo>
                  <a:cubicBezTo>
                    <a:pt x="21600" y="5453"/>
                    <a:pt x="18602" y="4539"/>
                    <a:pt x="18015" y="101"/>
                  </a:cubicBezTo>
                  <a:close/>
                  <a:moveTo>
                    <a:pt x="3856" y="101"/>
                  </a:moveTo>
                  <a:cubicBezTo>
                    <a:pt x="3838" y="-33"/>
                    <a:pt x="3603" y="-33"/>
                    <a:pt x="3586" y="101"/>
                  </a:cubicBezTo>
                  <a:cubicBezTo>
                    <a:pt x="2999" y="4539"/>
                    <a:pt x="0" y="5453"/>
                    <a:pt x="0" y="8537"/>
                  </a:cubicBezTo>
                  <a:cubicBezTo>
                    <a:pt x="0" y="10442"/>
                    <a:pt x="1703" y="11987"/>
                    <a:pt x="3720" y="11987"/>
                  </a:cubicBezTo>
                  <a:cubicBezTo>
                    <a:pt x="5739" y="11987"/>
                    <a:pt x="7440" y="10442"/>
                    <a:pt x="7440" y="8537"/>
                  </a:cubicBezTo>
                  <a:cubicBezTo>
                    <a:pt x="7440" y="5453"/>
                    <a:pt x="4442" y="4539"/>
                    <a:pt x="3856" y="101"/>
                  </a:cubicBezTo>
                  <a:close/>
                </a:path>
              </a:pathLst>
            </a:custGeom>
            <a:solidFill>
              <a:srgbClr val="FFFFFF"/>
            </a:solidFill>
            <a:ln w="12700">
              <a:miter lim="400000"/>
            </a:ln>
          </p:spPr>
          <p:txBody>
            <a:bodyPr anchor="ctr"/>
            <a:lstStyle/>
            <a:p>
              <a:pPr algn="ctr"/>
              <a:endParaRPr/>
            </a:p>
          </p:txBody>
        </p:sp>
      </p:grpSp>
      <p:grpSp>
        <p:nvGrpSpPr>
          <p:cNvPr id="18" name="千图PPT彼岸天：ID 8661124库_组合 19"/>
          <p:cNvGrpSpPr/>
          <p:nvPr>
            <p:custDataLst>
              <p:tags r:id="rId9"/>
            </p:custDataLst>
          </p:nvPr>
        </p:nvGrpSpPr>
        <p:grpSpPr>
          <a:xfrm>
            <a:off x="2039016" y="4696608"/>
            <a:ext cx="726003" cy="726003"/>
            <a:chOff x="2039016" y="4696608"/>
            <a:chExt cx="726003" cy="726003"/>
          </a:xfrm>
        </p:grpSpPr>
        <p:sp>
          <p:nvSpPr>
            <p:cNvPr id="28" name="Rectangle: Rounded Corners 20"/>
            <p:cNvSpPr/>
            <p:nvPr/>
          </p:nvSpPr>
          <p:spPr>
            <a:xfrm>
              <a:off x="2039016" y="4696608"/>
              <a:ext cx="726003" cy="726003"/>
            </a:xfrm>
            <a:prstGeom prst="roundRect">
              <a:avLst>
                <a:gd name="adj" fmla="val 4614"/>
              </a:avLst>
            </a:prstGeom>
            <a:solidFill>
              <a:schemeClr val="accent2"/>
            </a:solidFill>
            <a:ln w="12700">
              <a:miter lim="400000"/>
            </a:ln>
          </p:spPr>
          <p:txBody>
            <a:bodyPr anchor="ctr"/>
            <a:lstStyle/>
            <a:p>
              <a:pPr algn="ctr"/>
              <a:endParaRPr/>
            </a:p>
          </p:txBody>
        </p:sp>
        <p:sp>
          <p:nvSpPr>
            <p:cNvPr id="29" name="Freeform: Shape 21"/>
            <p:cNvSpPr/>
            <p:nvPr/>
          </p:nvSpPr>
          <p:spPr>
            <a:xfrm>
              <a:off x="2238221" y="4895801"/>
              <a:ext cx="327593" cy="327617"/>
            </a:xfrm>
            <a:custGeom>
              <a:avLst/>
              <a:gdLst/>
              <a:ahLst/>
              <a:cxnLst>
                <a:cxn ang="0">
                  <a:pos x="wd2" y="hd2"/>
                </a:cxn>
                <a:cxn ang="5400000">
                  <a:pos x="wd2" y="hd2"/>
                </a:cxn>
                <a:cxn ang="10800000">
                  <a:pos x="wd2" y="hd2"/>
                </a:cxn>
                <a:cxn ang="16200000">
                  <a:pos x="wd2" y="hd2"/>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w="12700">
              <a:miter lim="400000"/>
            </a:ln>
          </p:spPr>
          <p:txBody>
            <a:bodyPr anchor="ctr"/>
            <a:lstStyle/>
            <a:p>
              <a:pPr algn="ctr"/>
              <a:endParaRPr/>
            </a:p>
          </p:txBody>
        </p:sp>
      </p:grpSp>
      <p:grpSp>
        <p:nvGrpSpPr>
          <p:cNvPr id="19" name="千图PPT彼岸天：ID 8661124库_组合 22"/>
          <p:cNvGrpSpPr/>
          <p:nvPr>
            <p:custDataLst>
              <p:tags r:id="rId10"/>
            </p:custDataLst>
          </p:nvPr>
        </p:nvGrpSpPr>
        <p:grpSpPr>
          <a:xfrm>
            <a:off x="6597920" y="1942500"/>
            <a:ext cx="726003" cy="726003"/>
            <a:chOff x="6597920" y="1942500"/>
            <a:chExt cx="726003" cy="726003"/>
          </a:xfrm>
        </p:grpSpPr>
        <p:sp>
          <p:nvSpPr>
            <p:cNvPr id="26" name="Rectangle: Rounded Corners 23"/>
            <p:cNvSpPr/>
            <p:nvPr/>
          </p:nvSpPr>
          <p:spPr>
            <a:xfrm>
              <a:off x="6597920" y="1942500"/>
              <a:ext cx="726003" cy="726003"/>
            </a:xfrm>
            <a:prstGeom prst="roundRect">
              <a:avLst>
                <a:gd name="adj" fmla="val 4614"/>
              </a:avLst>
            </a:prstGeom>
            <a:solidFill>
              <a:schemeClr val="accent1"/>
            </a:solidFill>
            <a:ln w="12700">
              <a:miter lim="400000"/>
            </a:ln>
          </p:spPr>
          <p:txBody>
            <a:bodyPr anchor="ctr"/>
            <a:lstStyle/>
            <a:p>
              <a:pPr algn="ctr"/>
              <a:endParaRPr/>
            </a:p>
          </p:txBody>
        </p:sp>
        <p:sp>
          <p:nvSpPr>
            <p:cNvPr id="27" name="Freeform: Shape 24"/>
            <p:cNvSpPr/>
            <p:nvPr/>
          </p:nvSpPr>
          <p:spPr>
            <a:xfrm>
              <a:off x="6785166" y="2139939"/>
              <a:ext cx="351510" cy="327617"/>
            </a:xfrm>
            <a:custGeom>
              <a:avLst/>
              <a:gdLst/>
              <a:ahLst/>
              <a:cxnLst>
                <a:cxn ang="0">
                  <a:pos x="wd2" y="hd2"/>
                </a:cxn>
                <a:cxn ang="5400000">
                  <a:pos x="wd2" y="hd2"/>
                </a:cxn>
                <a:cxn ang="10800000">
                  <a:pos x="wd2" y="hd2"/>
                </a:cxn>
                <a:cxn ang="16200000">
                  <a:pos x="wd2" y="hd2"/>
                </a:cxn>
              </a:cxnLst>
              <a:rect l="0" t="0" r="r" b="b"/>
              <a:pathLst>
                <a:path w="21599" h="21600" extrusionOk="0">
                  <a:moveTo>
                    <a:pt x="4272" y="0"/>
                  </a:moveTo>
                  <a:cubicBezTo>
                    <a:pt x="3474" y="0"/>
                    <a:pt x="2800" y="302"/>
                    <a:pt x="2235" y="908"/>
                  </a:cubicBezTo>
                  <a:cubicBezTo>
                    <a:pt x="1671" y="1514"/>
                    <a:pt x="1389" y="2237"/>
                    <a:pt x="1389" y="3094"/>
                  </a:cubicBezTo>
                  <a:cubicBezTo>
                    <a:pt x="1389" y="3950"/>
                    <a:pt x="1671" y="4688"/>
                    <a:pt x="2235" y="5294"/>
                  </a:cubicBezTo>
                  <a:cubicBezTo>
                    <a:pt x="2801" y="5899"/>
                    <a:pt x="3474" y="6202"/>
                    <a:pt x="4272" y="6202"/>
                  </a:cubicBezTo>
                  <a:cubicBezTo>
                    <a:pt x="5071" y="6202"/>
                    <a:pt x="5758" y="5899"/>
                    <a:pt x="6322" y="5294"/>
                  </a:cubicBezTo>
                  <a:cubicBezTo>
                    <a:pt x="6888" y="4688"/>
                    <a:pt x="7169" y="3950"/>
                    <a:pt x="7169" y="3094"/>
                  </a:cubicBezTo>
                  <a:cubicBezTo>
                    <a:pt x="7169" y="2238"/>
                    <a:pt x="6888" y="1514"/>
                    <a:pt x="6322" y="908"/>
                  </a:cubicBezTo>
                  <a:cubicBezTo>
                    <a:pt x="5758" y="302"/>
                    <a:pt x="5071" y="0"/>
                    <a:pt x="4272" y="0"/>
                  </a:cubicBezTo>
                  <a:close/>
                  <a:moveTo>
                    <a:pt x="17274" y="0"/>
                  </a:moveTo>
                  <a:cubicBezTo>
                    <a:pt x="16476" y="0"/>
                    <a:pt x="15789" y="302"/>
                    <a:pt x="15224" y="908"/>
                  </a:cubicBezTo>
                  <a:cubicBezTo>
                    <a:pt x="14660" y="1514"/>
                    <a:pt x="14377" y="2237"/>
                    <a:pt x="14378" y="3094"/>
                  </a:cubicBezTo>
                  <a:cubicBezTo>
                    <a:pt x="14378" y="3950"/>
                    <a:pt x="14660" y="4688"/>
                    <a:pt x="15224" y="5294"/>
                  </a:cubicBezTo>
                  <a:cubicBezTo>
                    <a:pt x="15789" y="5899"/>
                    <a:pt x="16476" y="6202"/>
                    <a:pt x="17274" y="6202"/>
                  </a:cubicBezTo>
                  <a:cubicBezTo>
                    <a:pt x="18072" y="6202"/>
                    <a:pt x="18747" y="5899"/>
                    <a:pt x="19311" y="5294"/>
                  </a:cubicBezTo>
                  <a:cubicBezTo>
                    <a:pt x="19876" y="4688"/>
                    <a:pt x="20158" y="3950"/>
                    <a:pt x="20158" y="3094"/>
                  </a:cubicBezTo>
                  <a:cubicBezTo>
                    <a:pt x="20158" y="2238"/>
                    <a:pt x="19876" y="1514"/>
                    <a:pt x="19311" y="908"/>
                  </a:cubicBezTo>
                  <a:cubicBezTo>
                    <a:pt x="18747" y="302"/>
                    <a:pt x="18072" y="0"/>
                    <a:pt x="17274" y="0"/>
                  </a:cubicBezTo>
                  <a:close/>
                  <a:moveTo>
                    <a:pt x="10740" y="2966"/>
                  </a:moveTo>
                  <a:cubicBezTo>
                    <a:pt x="9543" y="2966"/>
                    <a:pt x="8532" y="3420"/>
                    <a:pt x="7685" y="4329"/>
                  </a:cubicBezTo>
                  <a:cubicBezTo>
                    <a:pt x="6838" y="5237"/>
                    <a:pt x="6415" y="6336"/>
                    <a:pt x="6415" y="7621"/>
                  </a:cubicBezTo>
                  <a:cubicBezTo>
                    <a:pt x="6415" y="8906"/>
                    <a:pt x="6838" y="10005"/>
                    <a:pt x="7685" y="10914"/>
                  </a:cubicBezTo>
                  <a:cubicBezTo>
                    <a:pt x="8532" y="11823"/>
                    <a:pt x="9543" y="12276"/>
                    <a:pt x="10740" y="12276"/>
                  </a:cubicBezTo>
                  <a:cubicBezTo>
                    <a:pt x="11938" y="12276"/>
                    <a:pt x="12962" y="11823"/>
                    <a:pt x="13809" y="10914"/>
                  </a:cubicBezTo>
                  <a:cubicBezTo>
                    <a:pt x="14656" y="10005"/>
                    <a:pt x="15079" y="8906"/>
                    <a:pt x="15079" y="7621"/>
                  </a:cubicBezTo>
                  <a:cubicBezTo>
                    <a:pt x="15079" y="6336"/>
                    <a:pt x="14656" y="5237"/>
                    <a:pt x="13809" y="4329"/>
                  </a:cubicBezTo>
                  <a:cubicBezTo>
                    <a:pt x="12962" y="3419"/>
                    <a:pt x="11938" y="2966"/>
                    <a:pt x="10740" y="2966"/>
                  </a:cubicBezTo>
                  <a:close/>
                  <a:moveTo>
                    <a:pt x="1402" y="6131"/>
                  </a:moveTo>
                  <a:cubicBezTo>
                    <a:pt x="469" y="6131"/>
                    <a:pt x="0" y="7551"/>
                    <a:pt x="0" y="10403"/>
                  </a:cubicBezTo>
                  <a:cubicBezTo>
                    <a:pt x="0" y="11033"/>
                    <a:pt x="214" y="11523"/>
                    <a:pt x="635" y="11850"/>
                  </a:cubicBezTo>
                  <a:cubicBezTo>
                    <a:pt x="1057" y="12177"/>
                    <a:pt x="1578" y="12333"/>
                    <a:pt x="2196" y="12333"/>
                  </a:cubicBezTo>
                  <a:lnTo>
                    <a:pt x="3704" y="12333"/>
                  </a:lnTo>
                  <a:cubicBezTo>
                    <a:pt x="4479" y="11339"/>
                    <a:pt x="5472" y="10826"/>
                    <a:pt x="6693" y="10786"/>
                  </a:cubicBezTo>
                  <a:cubicBezTo>
                    <a:pt x="6082" y="9840"/>
                    <a:pt x="5780" y="8801"/>
                    <a:pt x="5780" y="7678"/>
                  </a:cubicBezTo>
                  <a:cubicBezTo>
                    <a:pt x="5780" y="7444"/>
                    <a:pt x="5795" y="7182"/>
                    <a:pt x="5833" y="6883"/>
                  </a:cubicBezTo>
                  <a:cubicBezTo>
                    <a:pt x="5336" y="7069"/>
                    <a:pt x="4843" y="7167"/>
                    <a:pt x="4338" y="7167"/>
                  </a:cubicBezTo>
                  <a:cubicBezTo>
                    <a:pt x="3894" y="7167"/>
                    <a:pt x="3441" y="7071"/>
                    <a:pt x="2989" y="6897"/>
                  </a:cubicBezTo>
                  <a:cubicBezTo>
                    <a:pt x="2538" y="6724"/>
                    <a:pt x="2174" y="6556"/>
                    <a:pt x="1891" y="6386"/>
                  </a:cubicBezTo>
                  <a:cubicBezTo>
                    <a:pt x="1609" y="6216"/>
                    <a:pt x="1448" y="6131"/>
                    <a:pt x="1402" y="6131"/>
                  </a:cubicBezTo>
                  <a:close/>
                  <a:moveTo>
                    <a:pt x="20197" y="6131"/>
                  </a:moveTo>
                  <a:cubicBezTo>
                    <a:pt x="20153" y="6131"/>
                    <a:pt x="19990" y="6216"/>
                    <a:pt x="19708" y="6386"/>
                  </a:cubicBezTo>
                  <a:cubicBezTo>
                    <a:pt x="19426" y="6556"/>
                    <a:pt x="19062" y="6724"/>
                    <a:pt x="18610" y="6897"/>
                  </a:cubicBezTo>
                  <a:cubicBezTo>
                    <a:pt x="18159" y="7071"/>
                    <a:pt x="17706" y="7167"/>
                    <a:pt x="17261" y="7167"/>
                  </a:cubicBezTo>
                  <a:cubicBezTo>
                    <a:pt x="16757" y="7167"/>
                    <a:pt x="16251" y="7069"/>
                    <a:pt x="15753" y="6883"/>
                  </a:cubicBezTo>
                  <a:cubicBezTo>
                    <a:pt x="15791" y="7182"/>
                    <a:pt x="15819" y="7444"/>
                    <a:pt x="15819" y="7678"/>
                  </a:cubicBezTo>
                  <a:cubicBezTo>
                    <a:pt x="15819" y="8801"/>
                    <a:pt x="15516" y="9840"/>
                    <a:pt x="14907" y="10786"/>
                  </a:cubicBezTo>
                  <a:cubicBezTo>
                    <a:pt x="16126" y="10826"/>
                    <a:pt x="17120" y="11338"/>
                    <a:pt x="17896" y="12333"/>
                  </a:cubicBezTo>
                  <a:lnTo>
                    <a:pt x="19404" y="12333"/>
                  </a:lnTo>
                  <a:cubicBezTo>
                    <a:pt x="20021" y="12333"/>
                    <a:pt x="20543" y="12177"/>
                    <a:pt x="20964" y="11850"/>
                  </a:cubicBezTo>
                  <a:cubicBezTo>
                    <a:pt x="21386" y="11523"/>
                    <a:pt x="21599" y="11033"/>
                    <a:pt x="21599" y="10403"/>
                  </a:cubicBezTo>
                  <a:cubicBezTo>
                    <a:pt x="21600" y="7551"/>
                    <a:pt x="21131" y="6131"/>
                    <a:pt x="20197" y="6131"/>
                  </a:cubicBezTo>
                  <a:close/>
                  <a:moveTo>
                    <a:pt x="6852" y="11524"/>
                  </a:moveTo>
                  <a:cubicBezTo>
                    <a:pt x="6392" y="11524"/>
                    <a:pt x="5975" y="11604"/>
                    <a:pt x="5595" y="11765"/>
                  </a:cubicBezTo>
                  <a:cubicBezTo>
                    <a:pt x="5215" y="11927"/>
                    <a:pt x="4893" y="12147"/>
                    <a:pt x="4629" y="12418"/>
                  </a:cubicBezTo>
                  <a:cubicBezTo>
                    <a:pt x="4365" y="12688"/>
                    <a:pt x="4132" y="13014"/>
                    <a:pt x="3928" y="13397"/>
                  </a:cubicBezTo>
                  <a:cubicBezTo>
                    <a:pt x="3725" y="13781"/>
                    <a:pt x="3559" y="14171"/>
                    <a:pt x="3439" y="14575"/>
                  </a:cubicBezTo>
                  <a:cubicBezTo>
                    <a:pt x="3319" y="14979"/>
                    <a:pt x="3227" y="15422"/>
                    <a:pt x="3148" y="15895"/>
                  </a:cubicBezTo>
                  <a:cubicBezTo>
                    <a:pt x="3069" y="16367"/>
                    <a:pt x="3016" y="16807"/>
                    <a:pt x="2989" y="17215"/>
                  </a:cubicBezTo>
                  <a:cubicBezTo>
                    <a:pt x="2963" y="17623"/>
                    <a:pt x="2950" y="18035"/>
                    <a:pt x="2950" y="18464"/>
                  </a:cubicBezTo>
                  <a:cubicBezTo>
                    <a:pt x="2950" y="19432"/>
                    <a:pt x="3220" y="20201"/>
                    <a:pt x="3770" y="20763"/>
                  </a:cubicBezTo>
                  <a:cubicBezTo>
                    <a:pt x="4320" y="21324"/>
                    <a:pt x="5054" y="21600"/>
                    <a:pt x="5965" y="21600"/>
                  </a:cubicBezTo>
                  <a:lnTo>
                    <a:pt x="15832" y="21600"/>
                  </a:lnTo>
                  <a:cubicBezTo>
                    <a:pt x="16743" y="21600"/>
                    <a:pt x="17478" y="21324"/>
                    <a:pt x="18028" y="20763"/>
                  </a:cubicBezTo>
                  <a:cubicBezTo>
                    <a:pt x="18578" y="20201"/>
                    <a:pt x="18848" y="19432"/>
                    <a:pt x="18848" y="18464"/>
                  </a:cubicBezTo>
                  <a:cubicBezTo>
                    <a:pt x="18848" y="18035"/>
                    <a:pt x="18834" y="17623"/>
                    <a:pt x="18808" y="17215"/>
                  </a:cubicBezTo>
                  <a:cubicBezTo>
                    <a:pt x="18782" y="16807"/>
                    <a:pt x="18728" y="16367"/>
                    <a:pt x="18650" y="15895"/>
                  </a:cubicBezTo>
                  <a:cubicBezTo>
                    <a:pt x="18571" y="15422"/>
                    <a:pt x="18466" y="14979"/>
                    <a:pt x="18346" y="14575"/>
                  </a:cubicBezTo>
                  <a:cubicBezTo>
                    <a:pt x="18225" y="14171"/>
                    <a:pt x="18073" y="13781"/>
                    <a:pt x="17869" y="13397"/>
                  </a:cubicBezTo>
                  <a:cubicBezTo>
                    <a:pt x="17666" y="13014"/>
                    <a:pt x="17432" y="12689"/>
                    <a:pt x="17168" y="12418"/>
                  </a:cubicBezTo>
                  <a:cubicBezTo>
                    <a:pt x="16905" y="12147"/>
                    <a:pt x="16583" y="11927"/>
                    <a:pt x="16203" y="11765"/>
                  </a:cubicBezTo>
                  <a:cubicBezTo>
                    <a:pt x="15823" y="11604"/>
                    <a:pt x="15392" y="11524"/>
                    <a:pt x="14933" y="11524"/>
                  </a:cubicBezTo>
                  <a:cubicBezTo>
                    <a:pt x="14858" y="11524"/>
                    <a:pt x="14706" y="11606"/>
                    <a:pt x="14457" y="11779"/>
                  </a:cubicBezTo>
                  <a:cubicBezTo>
                    <a:pt x="14208" y="11953"/>
                    <a:pt x="13926" y="12148"/>
                    <a:pt x="13624" y="12361"/>
                  </a:cubicBezTo>
                  <a:cubicBezTo>
                    <a:pt x="13322" y="12575"/>
                    <a:pt x="12925" y="12770"/>
                    <a:pt x="12420" y="12943"/>
                  </a:cubicBezTo>
                  <a:cubicBezTo>
                    <a:pt x="11915" y="13117"/>
                    <a:pt x="11411" y="13213"/>
                    <a:pt x="10899" y="13213"/>
                  </a:cubicBezTo>
                  <a:cubicBezTo>
                    <a:pt x="10387" y="13213"/>
                    <a:pt x="9869" y="13117"/>
                    <a:pt x="9365" y="12943"/>
                  </a:cubicBezTo>
                  <a:cubicBezTo>
                    <a:pt x="8860" y="12770"/>
                    <a:pt x="8462" y="12575"/>
                    <a:pt x="8161" y="12361"/>
                  </a:cubicBezTo>
                  <a:cubicBezTo>
                    <a:pt x="7860" y="12148"/>
                    <a:pt x="7589" y="11953"/>
                    <a:pt x="7341" y="11779"/>
                  </a:cubicBezTo>
                  <a:cubicBezTo>
                    <a:pt x="7092" y="11606"/>
                    <a:pt x="6927" y="11524"/>
                    <a:pt x="6852" y="11524"/>
                  </a:cubicBezTo>
                  <a:close/>
                </a:path>
              </a:pathLst>
            </a:custGeom>
            <a:solidFill>
              <a:srgbClr val="FFFFFF"/>
            </a:solidFill>
            <a:ln w="12700">
              <a:miter lim="400000"/>
            </a:ln>
          </p:spPr>
          <p:txBody>
            <a:bodyPr anchor="ctr"/>
            <a:lstStyle/>
            <a:p>
              <a:pPr algn="ctr"/>
              <a:endParaRPr/>
            </a:p>
          </p:txBody>
        </p:sp>
      </p:grpSp>
      <p:grpSp>
        <p:nvGrpSpPr>
          <p:cNvPr id="20" name="千图PPT彼岸天：ID 8661124库_组合 25"/>
          <p:cNvGrpSpPr/>
          <p:nvPr>
            <p:custDataLst>
              <p:tags r:id="rId11"/>
            </p:custDataLst>
          </p:nvPr>
        </p:nvGrpSpPr>
        <p:grpSpPr>
          <a:xfrm>
            <a:off x="6597920" y="3329548"/>
            <a:ext cx="726003" cy="726003"/>
            <a:chOff x="6597920" y="3329548"/>
            <a:chExt cx="726003" cy="726003"/>
          </a:xfrm>
        </p:grpSpPr>
        <p:sp>
          <p:nvSpPr>
            <p:cNvPr id="24" name="Rectangle: Rounded Corners 26"/>
            <p:cNvSpPr/>
            <p:nvPr/>
          </p:nvSpPr>
          <p:spPr>
            <a:xfrm>
              <a:off x="6597920" y="3329548"/>
              <a:ext cx="726003" cy="726003"/>
            </a:xfrm>
            <a:prstGeom prst="roundRect">
              <a:avLst>
                <a:gd name="adj" fmla="val 4614"/>
              </a:avLst>
            </a:prstGeom>
            <a:solidFill>
              <a:schemeClr val="accent4"/>
            </a:solidFill>
            <a:ln w="12700">
              <a:miter lim="400000"/>
            </a:ln>
          </p:spPr>
          <p:txBody>
            <a:bodyPr anchor="ctr"/>
            <a:lstStyle/>
            <a:p>
              <a:pPr algn="ctr"/>
              <a:endParaRPr/>
            </a:p>
          </p:txBody>
        </p:sp>
        <p:sp>
          <p:nvSpPr>
            <p:cNvPr id="25" name="Freeform: Shape 27"/>
            <p:cNvSpPr/>
            <p:nvPr/>
          </p:nvSpPr>
          <p:spPr>
            <a:xfrm>
              <a:off x="6782069" y="3518630"/>
              <a:ext cx="357704" cy="357704"/>
            </a:xfrm>
            <a:custGeom>
              <a:avLst/>
              <a:gdLst/>
              <a:ahLst/>
              <a:cxnLst>
                <a:cxn ang="0">
                  <a:pos x="wd2" y="hd2"/>
                </a:cxn>
                <a:cxn ang="5400000">
                  <a:pos x="wd2" y="hd2"/>
                </a:cxn>
                <a:cxn ang="10800000">
                  <a:pos x="wd2" y="hd2"/>
                </a:cxn>
                <a:cxn ang="16200000">
                  <a:pos x="wd2" y="hd2"/>
                </a:cxn>
              </a:cxnLst>
              <a:rect l="0" t="0" r="r" b="b"/>
              <a:pathLst>
                <a:path w="21600" h="21600" extrusionOk="0">
                  <a:moveTo>
                    <a:pt x="18689" y="16769"/>
                  </a:moveTo>
                  <a:lnTo>
                    <a:pt x="16743" y="18701"/>
                  </a:lnTo>
                  <a:cubicBezTo>
                    <a:pt x="16496" y="18931"/>
                    <a:pt x="16196" y="19045"/>
                    <a:pt x="15843" y="19045"/>
                  </a:cubicBezTo>
                  <a:cubicBezTo>
                    <a:pt x="15481" y="19045"/>
                    <a:pt x="15181" y="18926"/>
                    <a:pt x="14943" y="18688"/>
                  </a:cubicBezTo>
                  <a:lnTo>
                    <a:pt x="12217" y="15948"/>
                  </a:lnTo>
                  <a:cubicBezTo>
                    <a:pt x="11970" y="15702"/>
                    <a:pt x="11847" y="15401"/>
                    <a:pt x="11847" y="15049"/>
                  </a:cubicBezTo>
                  <a:cubicBezTo>
                    <a:pt x="11847" y="14678"/>
                    <a:pt x="11992" y="14356"/>
                    <a:pt x="12283" y="14082"/>
                  </a:cubicBezTo>
                  <a:cubicBezTo>
                    <a:pt x="12310" y="14109"/>
                    <a:pt x="12392" y="14193"/>
                    <a:pt x="12528" y="14334"/>
                  </a:cubicBezTo>
                  <a:cubicBezTo>
                    <a:pt x="12664" y="14475"/>
                    <a:pt x="12760" y="14570"/>
                    <a:pt x="12813" y="14618"/>
                  </a:cubicBezTo>
                  <a:cubicBezTo>
                    <a:pt x="12866" y="14667"/>
                    <a:pt x="12949" y="14733"/>
                    <a:pt x="13064" y="14817"/>
                  </a:cubicBezTo>
                  <a:cubicBezTo>
                    <a:pt x="13178" y="14901"/>
                    <a:pt x="13291" y="14958"/>
                    <a:pt x="13401" y="14989"/>
                  </a:cubicBezTo>
                  <a:cubicBezTo>
                    <a:pt x="13512" y="15020"/>
                    <a:pt x="13633" y="15035"/>
                    <a:pt x="13765" y="15035"/>
                  </a:cubicBezTo>
                  <a:cubicBezTo>
                    <a:pt x="14118" y="15035"/>
                    <a:pt x="14418" y="14911"/>
                    <a:pt x="14666" y="14665"/>
                  </a:cubicBezTo>
                  <a:cubicBezTo>
                    <a:pt x="14912" y="14418"/>
                    <a:pt x="15036" y="14118"/>
                    <a:pt x="15036" y="13765"/>
                  </a:cubicBezTo>
                  <a:cubicBezTo>
                    <a:pt x="15036" y="13633"/>
                    <a:pt x="15020" y="13512"/>
                    <a:pt x="14990" y="13401"/>
                  </a:cubicBezTo>
                  <a:cubicBezTo>
                    <a:pt x="14958" y="13291"/>
                    <a:pt x="14901" y="13178"/>
                    <a:pt x="14817" y="13063"/>
                  </a:cubicBezTo>
                  <a:cubicBezTo>
                    <a:pt x="14733" y="12949"/>
                    <a:pt x="14667" y="12865"/>
                    <a:pt x="14619" y="12812"/>
                  </a:cubicBezTo>
                  <a:cubicBezTo>
                    <a:pt x="14571" y="12760"/>
                    <a:pt x="14475" y="12664"/>
                    <a:pt x="14334" y="12527"/>
                  </a:cubicBezTo>
                  <a:cubicBezTo>
                    <a:pt x="14193" y="12391"/>
                    <a:pt x="14109" y="12309"/>
                    <a:pt x="14083" y="12283"/>
                  </a:cubicBezTo>
                  <a:cubicBezTo>
                    <a:pt x="14348" y="12000"/>
                    <a:pt x="14665" y="11859"/>
                    <a:pt x="15035" y="11859"/>
                  </a:cubicBezTo>
                  <a:cubicBezTo>
                    <a:pt x="15388" y="11859"/>
                    <a:pt x="15689" y="11982"/>
                    <a:pt x="15936" y="12230"/>
                  </a:cubicBezTo>
                  <a:lnTo>
                    <a:pt x="18688" y="14982"/>
                  </a:lnTo>
                  <a:cubicBezTo>
                    <a:pt x="18936" y="15230"/>
                    <a:pt x="19059" y="15530"/>
                    <a:pt x="19059" y="15883"/>
                  </a:cubicBezTo>
                  <a:cubicBezTo>
                    <a:pt x="19059" y="16227"/>
                    <a:pt x="18936" y="16523"/>
                    <a:pt x="18689" y="16769"/>
                  </a:cubicBezTo>
                  <a:cubicBezTo>
                    <a:pt x="18689" y="16769"/>
                    <a:pt x="18689" y="16769"/>
                    <a:pt x="18689" y="16769"/>
                  </a:cubicBezTo>
                  <a:close/>
                  <a:moveTo>
                    <a:pt x="9318" y="7518"/>
                  </a:moveTo>
                  <a:cubicBezTo>
                    <a:pt x="9292" y="7492"/>
                    <a:pt x="9210" y="7408"/>
                    <a:pt x="9073" y="7267"/>
                  </a:cubicBezTo>
                  <a:cubicBezTo>
                    <a:pt x="8936" y="7125"/>
                    <a:pt x="8841" y="7030"/>
                    <a:pt x="8789" y="6982"/>
                  </a:cubicBezTo>
                  <a:cubicBezTo>
                    <a:pt x="8736" y="6933"/>
                    <a:pt x="8652" y="6868"/>
                    <a:pt x="8537" y="6784"/>
                  </a:cubicBezTo>
                  <a:cubicBezTo>
                    <a:pt x="8422" y="6699"/>
                    <a:pt x="8310" y="6642"/>
                    <a:pt x="8199" y="6611"/>
                  </a:cubicBezTo>
                  <a:cubicBezTo>
                    <a:pt x="8089" y="6581"/>
                    <a:pt x="7968" y="6565"/>
                    <a:pt x="7835" y="6565"/>
                  </a:cubicBezTo>
                  <a:cubicBezTo>
                    <a:pt x="7482" y="6565"/>
                    <a:pt x="7183" y="6688"/>
                    <a:pt x="6936" y="6936"/>
                  </a:cubicBezTo>
                  <a:cubicBezTo>
                    <a:pt x="6688" y="7183"/>
                    <a:pt x="6565" y="7482"/>
                    <a:pt x="6565" y="7835"/>
                  </a:cubicBezTo>
                  <a:cubicBezTo>
                    <a:pt x="6565" y="7968"/>
                    <a:pt x="6581" y="8089"/>
                    <a:pt x="6611" y="8199"/>
                  </a:cubicBezTo>
                  <a:cubicBezTo>
                    <a:pt x="6642" y="8310"/>
                    <a:pt x="6699" y="8422"/>
                    <a:pt x="6784" y="8537"/>
                  </a:cubicBezTo>
                  <a:cubicBezTo>
                    <a:pt x="6867" y="8652"/>
                    <a:pt x="6933" y="8736"/>
                    <a:pt x="6982" y="8788"/>
                  </a:cubicBezTo>
                  <a:cubicBezTo>
                    <a:pt x="7030" y="8841"/>
                    <a:pt x="7125" y="8936"/>
                    <a:pt x="7266" y="9073"/>
                  </a:cubicBezTo>
                  <a:cubicBezTo>
                    <a:pt x="7407" y="9210"/>
                    <a:pt x="7491" y="9292"/>
                    <a:pt x="7518" y="9318"/>
                  </a:cubicBezTo>
                  <a:cubicBezTo>
                    <a:pt x="7253" y="9592"/>
                    <a:pt x="6935" y="9728"/>
                    <a:pt x="6565" y="9728"/>
                  </a:cubicBezTo>
                  <a:cubicBezTo>
                    <a:pt x="6203" y="9728"/>
                    <a:pt x="5903" y="9609"/>
                    <a:pt x="5665" y="9371"/>
                  </a:cubicBezTo>
                  <a:lnTo>
                    <a:pt x="2912" y="6618"/>
                  </a:lnTo>
                  <a:cubicBezTo>
                    <a:pt x="2665" y="6371"/>
                    <a:pt x="2541" y="6070"/>
                    <a:pt x="2541" y="5717"/>
                  </a:cubicBezTo>
                  <a:cubicBezTo>
                    <a:pt x="2541" y="5374"/>
                    <a:pt x="2664" y="5078"/>
                    <a:pt x="2912" y="4831"/>
                  </a:cubicBezTo>
                  <a:lnTo>
                    <a:pt x="4858" y="2898"/>
                  </a:lnTo>
                  <a:cubicBezTo>
                    <a:pt x="5113" y="2660"/>
                    <a:pt x="5414" y="2541"/>
                    <a:pt x="5758" y="2541"/>
                  </a:cubicBezTo>
                  <a:cubicBezTo>
                    <a:pt x="6110" y="2541"/>
                    <a:pt x="6411" y="2665"/>
                    <a:pt x="6657" y="2912"/>
                  </a:cubicBezTo>
                  <a:lnTo>
                    <a:pt x="9384" y="5652"/>
                  </a:lnTo>
                  <a:cubicBezTo>
                    <a:pt x="9631" y="5898"/>
                    <a:pt x="9754" y="6199"/>
                    <a:pt x="9754" y="6551"/>
                  </a:cubicBezTo>
                  <a:cubicBezTo>
                    <a:pt x="9754" y="6922"/>
                    <a:pt x="9609" y="7244"/>
                    <a:pt x="9318" y="7518"/>
                  </a:cubicBezTo>
                  <a:cubicBezTo>
                    <a:pt x="9318" y="7518"/>
                    <a:pt x="9318" y="7518"/>
                    <a:pt x="9318" y="7518"/>
                  </a:cubicBezTo>
                  <a:close/>
                  <a:moveTo>
                    <a:pt x="20488" y="13182"/>
                  </a:moveTo>
                  <a:lnTo>
                    <a:pt x="17735" y="10429"/>
                  </a:lnTo>
                  <a:cubicBezTo>
                    <a:pt x="16994" y="9688"/>
                    <a:pt x="16094" y="9318"/>
                    <a:pt x="15035" y="9318"/>
                  </a:cubicBezTo>
                  <a:cubicBezTo>
                    <a:pt x="13959" y="9318"/>
                    <a:pt x="13041" y="9706"/>
                    <a:pt x="12283" y="10482"/>
                  </a:cubicBezTo>
                  <a:lnTo>
                    <a:pt x="11118" y="9318"/>
                  </a:lnTo>
                  <a:cubicBezTo>
                    <a:pt x="11894" y="8559"/>
                    <a:pt x="12283" y="7637"/>
                    <a:pt x="12283" y="6551"/>
                  </a:cubicBezTo>
                  <a:cubicBezTo>
                    <a:pt x="12283" y="5492"/>
                    <a:pt x="11916" y="4597"/>
                    <a:pt x="11184" y="3865"/>
                  </a:cubicBezTo>
                  <a:lnTo>
                    <a:pt x="8457" y="1125"/>
                  </a:lnTo>
                  <a:cubicBezTo>
                    <a:pt x="7725" y="375"/>
                    <a:pt x="6825" y="0"/>
                    <a:pt x="5757" y="0"/>
                  </a:cubicBezTo>
                  <a:cubicBezTo>
                    <a:pt x="4698" y="0"/>
                    <a:pt x="3803" y="366"/>
                    <a:pt x="3071" y="1099"/>
                  </a:cubicBezTo>
                  <a:lnTo>
                    <a:pt x="1125" y="3031"/>
                  </a:lnTo>
                  <a:cubicBezTo>
                    <a:pt x="375" y="3764"/>
                    <a:pt x="0" y="4659"/>
                    <a:pt x="0" y="5717"/>
                  </a:cubicBezTo>
                  <a:cubicBezTo>
                    <a:pt x="0" y="6776"/>
                    <a:pt x="370" y="7677"/>
                    <a:pt x="1112" y="8418"/>
                  </a:cubicBezTo>
                  <a:lnTo>
                    <a:pt x="3865" y="11171"/>
                  </a:lnTo>
                  <a:cubicBezTo>
                    <a:pt x="4606" y="11912"/>
                    <a:pt x="5506" y="12283"/>
                    <a:pt x="6565" y="12283"/>
                  </a:cubicBezTo>
                  <a:cubicBezTo>
                    <a:pt x="7641" y="12283"/>
                    <a:pt x="8559" y="11894"/>
                    <a:pt x="9318" y="11118"/>
                  </a:cubicBezTo>
                  <a:lnTo>
                    <a:pt x="10482" y="12283"/>
                  </a:lnTo>
                  <a:cubicBezTo>
                    <a:pt x="9706" y="13041"/>
                    <a:pt x="9318" y="13963"/>
                    <a:pt x="9318" y="15049"/>
                  </a:cubicBezTo>
                  <a:cubicBezTo>
                    <a:pt x="9318" y="16108"/>
                    <a:pt x="9684" y="17003"/>
                    <a:pt x="10416" y="17735"/>
                  </a:cubicBezTo>
                  <a:lnTo>
                    <a:pt x="13143" y="20475"/>
                  </a:lnTo>
                  <a:cubicBezTo>
                    <a:pt x="13876" y="21225"/>
                    <a:pt x="14775" y="21600"/>
                    <a:pt x="15843" y="21600"/>
                  </a:cubicBezTo>
                  <a:cubicBezTo>
                    <a:pt x="16902" y="21600"/>
                    <a:pt x="17797" y="21234"/>
                    <a:pt x="18529" y="20501"/>
                  </a:cubicBezTo>
                  <a:lnTo>
                    <a:pt x="20475" y="18569"/>
                  </a:lnTo>
                  <a:cubicBezTo>
                    <a:pt x="21225" y="17836"/>
                    <a:pt x="21600" y="16941"/>
                    <a:pt x="21600" y="15883"/>
                  </a:cubicBezTo>
                  <a:cubicBezTo>
                    <a:pt x="21600" y="14824"/>
                    <a:pt x="21230" y="13924"/>
                    <a:pt x="20488" y="13182"/>
                  </a:cubicBezTo>
                  <a:cubicBezTo>
                    <a:pt x="20488" y="13182"/>
                    <a:pt x="20488" y="13182"/>
                    <a:pt x="20488" y="13182"/>
                  </a:cubicBezTo>
                  <a:close/>
                </a:path>
              </a:pathLst>
            </a:custGeom>
            <a:solidFill>
              <a:srgbClr val="FFFFFF"/>
            </a:solidFill>
            <a:ln w="12700">
              <a:miter lim="400000"/>
            </a:ln>
          </p:spPr>
          <p:txBody>
            <a:bodyPr anchor="ctr"/>
            <a:lstStyle/>
            <a:p>
              <a:pPr algn="ctr"/>
              <a:endParaRPr/>
            </a:p>
          </p:txBody>
        </p:sp>
      </p:grpSp>
      <p:grpSp>
        <p:nvGrpSpPr>
          <p:cNvPr id="21" name="千图PPT彼岸天：ID 8661124库_组合 28"/>
          <p:cNvGrpSpPr/>
          <p:nvPr>
            <p:custDataLst>
              <p:tags r:id="rId12"/>
            </p:custDataLst>
          </p:nvPr>
        </p:nvGrpSpPr>
        <p:grpSpPr>
          <a:xfrm>
            <a:off x="6597920" y="4695980"/>
            <a:ext cx="726003" cy="726003"/>
            <a:chOff x="6597920" y="4695980"/>
            <a:chExt cx="726003" cy="726003"/>
          </a:xfrm>
        </p:grpSpPr>
        <p:sp>
          <p:nvSpPr>
            <p:cNvPr id="22" name="Rectangle: Rounded Corners 29"/>
            <p:cNvSpPr/>
            <p:nvPr/>
          </p:nvSpPr>
          <p:spPr>
            <a:xfrm>
              <a:off x="6597920" y="4695980"/>
              <a:ext cx="726003" cy="726003"/>
            </a:xfrm>
            <a:prstGeom prst="roundRect">
              <a:avLst>
                <a:gd name="adj" fmla="val 4614"/>
              </a:avLst>
            </a:prstGeom>
            <a:solidFill>
              <a:schemeClr val="accent3"/>
            </a:solidFill>
            <a:ln w="12700">
              <a:miter lim="400000"/>
            </a:ln>
          </p:spPr>
          <p:txBody>
            <a:bodyPr anchor="ctr"/>
            <a:lstStyle/>
            <a:p>
              <a:pPr algn="ctr"/>
              <a:endParaRPr/>
            </a:p>
          </p:txBody>
        </p:sp>
        <p:sp>
          <p:nvSpPr>
            <p:cNvPr id="23" name="Freeform: Shape 30"/>
            <p:cNvSpPr/>
            <p:nvPr/>
          </p:nvSpPr>
          <p:spPr>
            <a:xfrm>
              <a:off x="6798897" y="4927100"/>
              <a:ext cx="324049" cy="263762"/>
            </a:xfrm>
            <a:custGeom>
              <a:avLst/>
              <a:gdLst/>
              <a:ahLst/>
              <a:cxnLst>
                <a:cxn ang="0">
                  <a:pos x="wd2" y="hd2"/>
                </a:cxn>
                <a:cxn ang="5400000">
                  <a:pos x="wd2" y="hd2"/>
                </a:cxn>
                <a:cxn ang="10800000">
                  <a:pos x="wd2" y="hd2"/>
                </a:cxn>
                <a:cxn ang="16200000">
                  <a:pos x="wd2" y="hd2"/>
                </a:cxn>
              </a:cxnLst>
              <a:rect l="0" t="0" r="r" b="b"/>
              <a:pathLst>
                <a:path w="20480" h="21024" extrusionOk="0">
                  <a:moveTo>
                    <a:pt x="18800" y="1728"/>
                  </a:moveTo>
                  <a:cubicBezTo>
                    <a:pt x="16810" y="-576"/>
                    <a:pt x="13583" y="-576"/>
                    <a:pt x="11591" y="1728"/>
                  </a:cubicBezTo>
                  <a:lnTo>
                    <a:pt x="10239" y="3293"/>
                  </a:lnTo>
                  <a:lnTo>
                    <a:pt x="8887" y="1728"/>
                  </a:lnTo>
                  <a:cubicBezTo>
                    <a:pt x="6897" y="-576"/>
                    <a:pt x="3670" y="-576"/>
                    <a:pt x="1680" y="1728"/>
                  </a:cubicBezTo>
                  <a:cubicBezTo>
                    <a:pt x="-560" y="4320"/>
                    <a:pt x="-560" y="8522"/>
                    <a:pt x="1680" y="11115"/>
                  </a:cubicBezTo>
                  <a:lnTo>
                    <a:pt x="10239" y="21024"/>
                  </a:lnTo>
                  <a:lnTo>
                    <a:pt x="18800" y="11115"/>
                  </a:lnTo>
                  <a:cubicBezTo>
                    <a:pt x="21040" y="8522"/>
                    <a:pt x="21040" y="4320"/>
                    <a:pt x="18800" y="1728"/>
                  </a:cubicBezTo>
                  <a:close/>
                </a:path>
              </a:pathLst>
            </a:custGeom>
            <a:solidFill>
              <a:srgbClr val="FFFFFF"/>
            </a:solidFill>
            <a:ln w="12700">
              <a:miter lim="400000"/>
            </a:ln>
          </p:spPr>
          <p:txBody>
            <a:bodyPr anchor="ctr"/>
            <a:lstStyle/>
            <a:p>
              <a:pPr algn="ctr"/>
              <a:endParaRPr/>
            </a:p>
          </p:txBody>
        </p:sp>
      </p:grpSp>
      <p:sp>
        <p:nvSpPr>
          <p:cNvPr id="3" name="矩形 2"/>
          <p:cNvSpPr/>
          <p:nvPr userDrawn="1"/>
        </p:nvSpPr>
        <p:spPr>
          <a:xfrm>
            <a:off x="4030815" y="582324"/>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ppt_x</p:attrName>
                                        </p:attrNameLst>
                                      </p:cBhvr>
                                      <p:tavLst>
                                        <p:tav tm="0">
                                          <p:val>
                                            <p:strVal val="#ppt_x-#ppt_w*1.125000"/>
                                          </p:val>
                                        </p:tav>
                                        <p:tav tm="100000">
                                          <p:val>
                                            <p:strVal val="#ppt_x"/>
                                          </p:val>
                                        </p:tav>
                                      </p:tavLst>
                                    </p:anim>
                                    <p:animEffect transition="in" filter="wipe(right)">
                                      <p:cBhvr>
                                        <p:cTn id="8" dur="500"/>
                                        <p:tgtEl>
                                          <p:spTgt spid="6"/>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ppt_x</p:attrName>
                                        </p:attrNameLst>
                                      </p:cBhvr>
                                      <p:tavLst>
                                        <p:tav tm="0">
                                          <p:val>
                                            <p:strVal val="#ppt_x-#ppt_w*1.125000"/>
                                          </p:val>
                                        </p:tav>
                                        <p:tav tm="100000">
                                          <p:val>
                                            <p:strVal val="#ppt_x"/>
                                          </p:val>
                                        </p:tav>
                                      </p:tavLst>
                                    </p:anim>
                                    <p:animEffect transition="in" filter="wipe(right)">
                                      <p:cBhvr>
                                        <p:cTn id="13" dur="500"/>
                                        <p:tgtEl>
                                          <p:spTgt spid="2"/>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p:tgtEl>
                                          <p:spTgt spid="19"/>
                                        </p:tgtEl>
                                        <p:attrNameLst>
                                          <p:attrName>ppt_x</p:attrName>
                                        </p:attrNameLst>
                                      </p:cBhvr>
                                      <p:tavLst>
                                        <p:tav tm="0">
                                          <p:val>
                                            <p:strVal val="#ppt_x-#ppt_w*1.125000"/>
                                          </p:val>
                                        </p:tav>
                                        <p:tav tm="100000">
                                          <p:val>
                                            <p:strVal val="#ppt_x"/>
                                          </p:val>
                                        </p:tav>
                                      </p:tavLst>
                                    </p:anim>
                                    <p:animEffect transition="in" filter="wipe(right)">
                                      <p:cBhvr>
                                        <p:cTn id="18" dur="500"/>
                                        <p:tgtEl>
                                          <p:spTgt spid="19"/>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p:tgtEl>
                                          <p:spTgt spid="34"/>
                                        </p:tgtEl>
                                        <p:attrNameLst>
                                          <p:attrName>ppt_x</p:attrName>
                                        </p:attrNameLst>
                                      </p:cBhvr>
                                      <p:tavLst>
                                        <p:tav tm="0">
                                          <p:val>
                                            <p:strVal val="#ppt_x-#ppt_w*1.125000"/>
                                          </p:val>
                                        </p:tav>
                                        <p:tav tm="100000">
                                          <p:val>
                                            <p:strVal val="#ppt_x"/>
                                          </p:val>
                                        </p:tav>
                                      </p:tavLst>
                                    </p:anim>
                                    <p:animEffect transition="in" filter="wipe(right)">
                                      <p:cBhvr>
                                        <p:cTn id="23" dur="500"/>
                                        <p:tgtEl>
                                          <p:spTgt spid="34"/>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p:tgtEl>
                                          <p:spTgt spid="17"/>
                                        </p:tgtEl>
                                        <p:attrNameLst>
                                          <p:attrName>ppt_x</p:attrName>
                                        </p:attrNameLst>
                                      </p:cBhvr>
                                      <p:tavLst>
                                        <p:tav tm="0">
                                          <p:val>
                                            <p:strVal val="#ppt_x-#ppt_w*1.125000"/>
                                          </p:val>
                                        </p:tav>
                                        <p:tav tm="100000">
                                          <p:val>
                                            <p:strVal val="#ppt_x"/>
                                          </p:val>
                                        </p:tav>
                                      </p:tavLst>
                                    </p:anim>
                                    <p:animEffect transition="in" filter="wipe(right)">
                                      <p:cBhvr>
                                        <p:cTn id="28" dur="500"/>
                                        <p:tgtEl>
                                          <p:spTgt spid="17"/>
                                        </p:tgtEl>
                                      </p:cBhvr>
                                    </p:animEffect>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38"/>
                                        </p:tgtEl>
                                        <p:attrNameLst>
                                          <p:attrName>style.visibility</p:attrName>
                                        </p:attrNameLst>
                                      </p:cBhvr>
                                      <p:to>
                                        <p:strVal val="visible"/>
                                      </p:to>
                                    </p:set>
                                    <p:anim calcmode="lin" valueType="num">
                                      <p:cBhvr additive="base">
                                        <p:cTn id="32" dur="500"/>
                                        <p:tgtEl>
                                          <p:spTgt spid="38"/>
                                        </p:tgtEl>
                                        <p:attrNameLst>
                                          <p:attrName>ppt_x</p:attrName>
                                        </p:attrNameLst>
                                      </p:cBhvr>
                                      <p:tavLst>
                                        <p:tav tm="0">
                                          <p:val>
                                            <p:strVal val="#ppt_x-#ppt_w*1.125000"/>
                                          </p:val>
                                        </p:tav>
                                        <p:tav tm="100000">
                                          <p:val>
                                            <p:strVal val="#ppt_x"/>
                                          </p:val>
                                        </p:tav>
                                      </p:tavLst>
                                    </p:anim>
                                    <p:animEffect transition="in" filter="wipe(right)">
                                      <p:cBhvr>
                                        <p:cTn id="33" dur="500"/>
                                        <p:tgtEl>
                                          <p:spTgt spid="38"/>
                                        </p:tgtEl>
                                      </p:cBhvr>
                                    </p:animEffect>
                                  </p:childTnLst>
                                </p:cTn>
                              </p:par>
                            </p:childTnLst>
                          </p:cTn>
                        </p:par>
                        <p:par>
                          <p:cTn id="34" fill="hold">
                            <p:stCondLst>
                              <p:cond delay="3000"/>
                            </p:stCondLst>
                            <p:childTnLst>
                              <p:par>
                                <p:cTn id="35" presetID="12" presetClass="entr" presetSubtype="8"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p:tgtEl>
                                          <p:spTgt spid="20"/>
                                        </p:tgtEl>
                                        <p:attrNameLst>
                                          <p:attrName>ppt_x</p:attrName>
                                        </p:attrNameLst>
                                      </p:cBhvr>
                                      <p:tavLst>
                                        <p:tav tm="0">
                                          <p:val>
                                            <p:strVal val="#ppt_x-#ppt_w*1.125000"/>
                                          </p:val>
                                        </p:tav>
                                        <p:tav tm="100000">
                                          <p:val>
                                            <p:strVal val="#ppt_x"/>
                                          </p:val>
                                        </p:tav>
                                      </p:tavLst>
                                    </p:anim>
                                    <p:animEffect transition="in" filter="wipe(right)">
                                      <p:cBhvr>
                                        <p:cTn id="38" dur="500"/>
                                        <p:tgtEl>
                                          <p:spTgt spid="20"/>
                                        </p:tgtEl>
                                      </p:cBhvr>
                                    </p:animEffect>
                                  </p:childTnLst>
                                </p:cTn>
                              </p:par>
                            </p:childTnLst>
                          </p:cTn>
                        </p:par>
                        <p:par>
                          <p:cTn id="39" fill="hold">
                            <p:stCondLst>
                              <p:cond delay="3500"/>
                            </p:stCondLst>
                            <p:childTnLst>
                              <p:par>
                                <p:cTn id="40" presetID="12" presetClass="entr" presetSubtype="8"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p:tgtEl>
                                          <p:spTgt spid="35"/>
                                        </p:tgtEl>
                                        <p:attrNameLst>
                                          <p:attrName>ppt_x</p:attrName>
                                        </p:attrNameLst>
                                      </p:cBhvr>
                                      <p:tavLst>
                                        <p:tav tm="0">
                                          <p:val>
                                            <p:strVal val="#ppt_x-#ppt_w*1.125000"/>
                                          </p:val>
                                        </p:tav>
                                        <p:tav tm="100000">
                                          <p:val>
                                            <p:strVal val="#ppt_x"/>
                                          </p:val>
                                        </p:tav>
                                      </p:tavLst>
                                    </p:anim>
                                    <p:animEffect transition="in" filter="wipe(right)">
                                      <p:cBhvr>
                                        <p:cTn id="43" dur="500"/>
                                        <p:tgtEl>
                                          <p:spTgt spid="35"/>
                                        </p:tgtEl>
                                      </p:cBhvr>
                                    </p:animEffect>
                                  </p:childTnLst>
                                </p:cTn>
                              </p:par>
                            </p:childTnLst>
                          </p:cTn>
                        </p:par>
                        <p:par>
                          <p:cTn id="44" fill="hold">
                            <p:stCondLst>
                              <p:cond delay="4000"/>
                            </p:stCondLst>
                            <p:childTnLst>
                              <p:par>
                                <p:cTn id="45" presetID="12" presetClass="entr" presetSubtype="8"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p:tgtEl>
                                          <p:spTgt spid="18"/>
                                        </p:tgtEl>
                                        <p:attrNameLst>
                                          <p:attrName>ppt_x</p:attrName>
                                        </p:attrNameLst>
                                      </p:cBhvr>
                                      <p:tavLst>
                                        <p:tav tm="0">
                                          <p:val>
                                            <p:strVal val="#ppt_x-#ppt_w*1.125000"/>
                                          </p:val>
                                        </p:tav>
                                        <p:tav tm="100000">
                                          <p:val>
                                            <p:strVal val="#ppt_x"/>
                                          </p:val>
                                        </p:tav>
                                      </p:tavLst>
                                    </p:anim>
                                    <p:animEffect transition="in" filter="wipe(right)">
                                      <p:cBhvr>
                                        <p:cTn id="48" dur="500"/>
                                        <p:tgtEl>
                                          <p:spTgt spid="18"/>
                                        </p:tgtEl>
                                      </p:cBhvr>
                                    </p:animEffect>
                                  </p:childTnLst>
                                </p:cTn>
                              </p:par>
                            </p:childTnLst>
                          </p:cTn>
                        </p:par>
                        <p:par>
                          <p:cTn id="49" fill="hold">
                            <p:stCondLst>
                              <p:cond delay="4500"/>
                            </p:stCondLst>
                            <p:childTnLst>
                              <p:par>
                                <p:cTn id="50" presetID="12" presetClass="entr" presetSubtype="8"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additive="base">
                                        <p:cTn id="52" dur="500"/>
                                        <p:tgtEl>
                                          <p:spTgt spid="37"/>
                                        </p:tgtEl>
                                        <p:attrNameLst>
                                          <p:attrName>ppt_x</p:attrName>
                                        </p:attrNameLst>
                                      </p:cBhvr>
                                      <p:tavLst>
                                        <p:tav tm="0">
                                          <p:val>
                                            <p:strVal val="#ppt_x-#ppt_w*1.125000"/>
                                          </p:val>
                                        </p:tav>
                                        <p:tav tm="100000">
                                          <p:val>
                                            <p:strVal val="#ppt_x"/>
                                          </p:val>
                                        </p:tav>
                                      </p:tavLst>
                                    </p:anim>
                                    <p:animEffect transition="in" filter="wipe(right)">
                                      <p:cBhvr>
                                        <p:cTn id="53" dur="500"/>
                                        <p:tgtEl>
                                          <p:spTgt spid="37"/>
                                        </p:tgtEl>
                                      </p:cBhvr>
                                    </p:animEffect>
                                  </p:childTnLst>
                                </p:cTn>
                              </p:par>
                            </p:childTnLst>
                          </p:cTn>
                        </p:par>
                        <p:par>
                          <p:cTn id="54" fill="hold">
                            <p:stCondLst>
                              <p:cond delay="5000"/>
                            </p:stCondLst>
                            <p:childTnLst>
                              <p:par>
                                <p:cTn id="55" presetID="12" presetClass="entr" presetSubtype="8" fill="hold" nodeType="after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500"/>
                                        <p:tgtEl>
                                          <p:spTgt spid="21"/>
                                        </p:tgtEl>
                                        <p:attrNameLst>
                                          <p:attrName>ppt_x</p:attrName>
                                        </p:attrNameLst>
                                      </p:cBhvr>
                                      <p:tavLst>
                                        <p:tav tm="0">
                                          <p:val>
                                            <p:strVal val="#ppt_x-#ppt_w*1.125000"/>
                                          </p:val>
                                        </p:tav>
                                        <p:tav tm="100000">
                                          <p:val>
                                            <p:strVal val="#ppt_x"/>
                                          </p:val>
                                        </p:tav>
                                      </p:tavLst>
                                    </p:anim>
                                    <p:animEffect transition="in" filter="wipe(right)">
                                      <p:cBhvr>
                                        <p:cTn id="58" dur="500"/>
                                        <p:tgtEl>
                                          <p:spTgt spid="21"/>
                                        </p:tgtEl>
                                      </p:cBhvr>
                                    </p:animEffect>
                                  </p:childTnLst>
                                </p:cTn>
                              </p:par>
                            </p:childTnLst>
                          </p:cTn>
                        </p:par>
                        <p:par>
                          <p:cTn id="59" fill="hold">
                            <p:stCondLst>
                              <p:cond delay="5500"/>
                            </p:stCondLst>
                            <p:childTnLst>
                              <p:par>
                                <p:cTn id="60" presetID="12" presetClass="entr" presetSubtype="8" fill="hold" nodeType="afterEffect">
                                  <p:stCondLst>
                                    <p:cond delay="0"/>
                                  </p:stCondLst>
                                  <p:childTnLst>
                                    <p:set>
                                      <p:cBhvr>
                                        <p:cTn id="61" dur="1" fill="hold">
                                          <p:stCondLst>
                                            <p:cond delay="0"/>
                                          </p:stCondLst>
                                        </p:cTn>
                                        <p:tgtEl>
                                          <p:spTgt spid="36"/>
                                        </p:tgtEl>
                                        <p:attrNameLst>
                                          <p:attrName>style.visibility</p:attrName>
                                        </p:attrNameLst>
                                      </p:cBhvr>
                                      <p:to>
                                        <p:strVal val="visible"/>
                                      </p:to>
                                    </p:set>
                                    <p:anim calcmode="lin" valueType="num">
                                      <p:cBhvr additive="base">
                                        <p:cTn id="62" dur="500"/>
                                        <p:tgtEl>
                                          <p:spTgt spid="36"/>
                                        </p:tgtEl>
                                        <p:attrNameLst>
                                          <p:attrName>ppt_x</p:attrName>
                                        </p:attrNameLst>
                                      </p:cBhvr>
                                      <p:tavLst>
                                        <p:tav tm="0">
                                          <p:val>
                                            <p:strVal val="#ppt_x-#ppt_w*1.125000"/>
                                          </p:val>
                                        </p:tav>
                                        <p:tav tm="100000">
                                          <p:val>
                                            <p:strVal val="#ppt_x"/>
                                          </p:val>
                                        </p:tav>
                                      </p:tavLst>
                                    </p:anim>
                                    <p:animEffect transition="in" filter="wipe(right)">
                                      <p:cBhvr>
                                        <p:cTn id="6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千图PPT彼岸天：ID 8661124库_组合 37"/>
          <p:cNvGrpSpPr/>
          <p:nvPr>
            <p:custDataLst>
              <p:tags r:id="rId1"/>
            </p:custDataLst>
          </p:nvPr>
        </p:nvGrpSpPr>
        <p:grpSpPr>
          <a:xfrm>
            <a:off x="4477704" y="1807303"/>
            <a:ext cx="2852513" cy="3559642"/>
            <a:chOff x="3354602" y="2442503"/>
            <a:chExt cx="2431960" cy="3034836"/>
          </a:xfrm>
          <a:solidFill>
            <a:schemeClr val="tx1">
              <a:lumMod val="75000"/>
              <a:lumOff val="25000"/>
            </a:schemeClr>
          </a:solidFill>
        </p:grpSpPr>
        <p:sp>
          <p:nvSpPr>
            <p:cNvPr id="29" name="Straight Connector 38"/>
            <p:cNvSpPr/>
            <p:nvPr/>
          </p:nvSpPr>
          <p:spPr bwMode="auto">
            <a:xfrm>
              <a:off x="3457116" y="2539548"/>
              <a:ext cx="2238518" cy="1426760"/>
            </a:xfrm>
            <a:prstGeom prst="line">
              <a:avLst/>
            </a:prstGeom>
            <a:grpFill/>
            <a:ln w="1270" cap="rnd">
              <a:solidFill>
                <a:schemeClr val="bg1">
                  <a:lumMod val="65000"/>
                </a:schemeClr>
              </a:solidFill>
              <a:prstDash val="sysDash"/>
              <a:round/>
              <a:headEnd type="none" w="sm" len="sm"/>
              <a:tailEnd type="none" w="sm" len="sm"/>
            </a:ln>
          </p:spPr>
          <p:txBody>
            <a:bodyPr anchor="ctr"/>
            <a:lstStyle/>
            <a:p>
              <a:pPr algn="ctr"/>
              <a:endParaRPr/>
            </a:p>
          </p:txBody>
        </p:sp>
        <p:sp>
          <p:nvSpPr>
            <p:cNvPr id="30" name="Straight Connector 39"/>
            <p:cNvSpPr/>
            <p:nvPr/>
          </p:nvSpPr>
          <p:spPr bwMode="auto">
            <a:xfrm flipH="1">
              <a:off x="3428401" y="2531743"/>
              <a:ext cx="2301122" cy="1421779"/>
            </a:xfrm>
            <a:prstGeom prst="line">
              <a:avLst/>
            </a:prstGeom>
            <a:grpFill/>
            <a:ln w="1270" cap="rnd">
              <a:solidFill>
                <a:schemeClr val="bg1">
                  <a:lumMod val="65000"/>
                </a:schemeClr>
              </a:solidFill>
              <a:prstDash val="sysDash"/>
              <a:round/>
              <a:headEnd type="none" w="sm" len="sm"/>
              <a:tailEnd type="none" w="sm" len="sm"/>
            </a:ln>
          </p:spPr>
          <p:txBody>
            <a:bodyPr anchor="ctr"/>
            <a:lstStyle/>
            <a:p>
              <a:pPr algn="ctr"/>
              <a:endParaRPr/>
            </a:p>
          </p:txBody>
        </p:sp>
        <p:sp>
          <p:nvSpPr>
            <p:cNvPr id="31" name="Straight Connector 40"/>
            <p:cNvSpPr/>
            <p:nvPr/>
          </p:nvSpPr>
          <p:spPr bwMode="auto">
            <a:xfrm>
              <a:off x="3428398" y="3974832"/>
              <a:ext cx="2275760" cy="1436201"/>
            </a:xfrm>
            <a:prstGeom prst="line">
              <a:avLst/>
            </a:prstGeom>
            <a:grpFill/>
            <a:ln w="1270" cap="rnd">
              <a:solidFill>
                <a:schemeClr val="bg1">
                  <a:lumMod val="65000"/>
                </a:schemeClr>
              </a:solidFill>
              <a:prstDash val="sysDash"/>
              <a:round/>
              <a:headEnd type="none" w="sm" len="sm"/>
              <a:tailEnd type="none" w="sm" len="sm"/>
            </a:ln>
          </p:spPr>
          <p:txBody>
            <a:bodyPr anchor="ctr"/>
            <a:lstStyle/>
            <a:p>
              <a:pPr algn="ctr"/>
              <a:endParaRPr/>
            </a:p>
          </p:txBody>
        </p:sp>
        <p:sp>
          <p:nvSpPr>
            <p:cNvPr id="32" name="Straight Connector 41"/>
            <p:cNvSpPr/>
            <p:nvPr/>
          </p:nvSpPr>
          <p:spPr bwMode="auto">
            <a:xfrm>
              <a:off x="3466757" y="3966309"/>
              <a:ext cx="2224621" cy="17047"/>
            </a:xfrm>
            <a:prstGeom prst="line">
              <a:avLst/>
            </a:prstGeom>
            <a:grpFill/>
            <a:ln w="1270" cap="rnd">
              <a:solidFill>
                <a:schemeClr val="bg1">
                  <a:lumMod val="65000"/>
                </a:schemeClr>
              </a:solidFill>
              <a:prstDash val="sysDash"/>
              <a:round/>
              <a:headEnd type="none" w="sm" len="sm"/>
              <a:tailEnd type="none" w="sm" len="sm"/>
            </a:ln>
          </p:spPr>
          <p:txBody>
            <a:bodyPr anchor="ctr"/>
            <a:lstStyle/>
            <a:p>
              <a:pPr algn="ctr"/>
              <a:endParaRPr/>
            </a:p>
          </p:txBody>
        </p:sp>
        <p:sp>
          <p:nvSpPr>
            <p:cNvPr id="33" name="Straight Connector 42"/>
            <p:cNvSpPr/>
            <p:nvPr/>
          </p:nvSpPr>
          <p:spPr bwMode="auto">
            <a:xfrm flipH="1" flipV="1">
              <a:off x="3394092" y="2495655"/>
              <a:ext cx="2327112" cy="2898331"/>
            </a:xfrm>
            <a:prstGeom prst="line">
              <a:avLst/>
            </a:prstGeom>
            <a:grpFill/>
            <a:ln w="1270" cap="rnd">
              <a:solidFill>
                <a:schemeClr val="bg1">
                  <a:lumMod val="65000"/>
                </a:schemeClr>
              </a:solidFill>
              <a:prstDash val="sysDash"/>
              <a:round/>
              <a:headEnd type="none" w="sm" len="sm"/>
              <a:tailEnd type="none" w="sm" len="sm"/>
            </a:ln>
          </p:spPr>
          <p:txBody>
            <a:bodyPr anchor="ctr"/>
            <a:lstStyle/>
            <a:p>
              <a:pPr algn="ctr"/>
              <a:endParaRPr/>
            </a:p>
          </p:txBody>
        </p:sp>
        <p:sp>
          <p:nvSpPr>
            <p:cNvPr id="34" name="Straight Connector 43"/>
            <p:cNvSpPr/>
            <p:nvPr/>
          </p:nvSpPr>
          <p:spPr bwMode="auto">
            <a:xfrm flipH="1">
              <a:off x="3354602" y="3996141"/>
              <a:ext cx="2341036" cy="1466245"/>
            </a:xfrm>
            <a:prstGeom prst="line">
              <a:avLst/>
            </a:prstGeom>
            <a:grpFill/>
            <a:ln w="1270" cap="rnd">
              <a:solidFill>
                <a:schemeClr val="bg1">
                  <a:lumMod val="65000"/>
                </a:schemeClr>
              </a:solidFill>
              <a:prstDash val="sysDash"/>
              <a:round/>
              <a:headEnd type="none" w="sm" len="sm"/>
              <a:tailEnd type="none" w="sm" len="sm"/>
            </a:ln>
          </p:spPr>
          <p:txBody>
            <a:bodyPr anchor="ctr"/>
            <a:lstStyle/>
            <a:p>
              <a:pPr algn="ctr"/>
              <a:endParaRPr/>
            </a:p>
          </p:txBody>
        </p:sp>
        <p:sp>
          <p:nvSpPr>
            <p:cNvPr id="35" name="Straight Connector 44"/>
            <p:cNvSpPr/>
            <p:nvPr/>
          </p:nvSpPr>
          <p:spPr bwMode="auto">
            <a:xfrm flipH="1">
              <a:off x="3394305" y="2550038"/>
              <a:ext cx="2323023" cy="2886566"/>
            </a:xfrm>
            <a:prstGeom prst="line">
              <a:avLst/>
            </a:prstGeom>
            <a:grpFill/>
            <a:ln w="1270" cap="rnd">
              <a:solidFill>
                <a:schemeClr val="bg1">
                  <a:lumMod val="65000"/>
                </a:schemeClr>
              </a:solidFill>
              <a:prstDash val="sysDash"/>
              <a:round/>
              <a:headEnd type="none" w="sm" len="sm"/>
              <a:tailEnd type="none" w="sm" len="sm"/>
            </a:ln>
          </p:spPr>
          <p:txBody>
            <a:bodyPr anchor="ctr"/>
            <a:lstStyle/>
            <a:p>
              <a:pPr algn="ctr"/>
              <a:endParaRPr/>
            </a:p>
          </p:txBody>
        </p:sp>
        <p:sp>
          <p:nvSpPr>
            <p:cNvPr id="36" name="Straight Connector 45"/>
            <p:cNvSpPr/>
            <p:nvPr/>
          </p:nvSpPr>
          <p:spPr bwMode="auto">
            <a:xfrm>
              <a:off x="3466757" y="2470884"/>
              <a:ext cx="2224621" cy="17047"/>
            </a:xfrm>
            <a:prstGeom prst="line">
              <a:avLst/>
            </a:prstGeom>
            <a:grpFill/>
            <a:ln w="1270" cap="rnd">
              <a:solidFill>
                <a:schemeClr val="bg1">
                  <a:lumMod val="65000"/>
                </a:schemeClr>
              </a:solidFill>
              <a:prstDash val="sysDash"/>
              <a:round/>
              <a:headEnd type="none" w="sm" len="sm"/>
              <a:tailEnd type="none" w="sm" len="sm"/>
            </a:ln>
          </p:spPr>
          <p:txBody>
            <a:bodyPr anchor="ctr"/>
            <a:lstStyle/>
            <a:p>
              <a:pPr algn="ctr"/>
              <a:endParaRPr/>
            </a:p>
          </p:txBody>
        </p:sp>
        <p:sp>
          <p:nvSpPr>
            <p:cNvPr id="37" name="Straight Connector 46"/>
            <p:cNvSpPr/>
            <p:nvPr/>
          </p:nvSpPr>
          <p:spPr bwMode="auto">
            <a:xfrm>
              <a:off x="3466757" y="5423634"/>
              <a:ext cx="2224621" cy="17047"/>
            </a:xfrm>
            <a:prstGeom prst="line">
              <a:avLst/>
            </a:prstGeom>
            <a:grpFill/>
            <a:ln w="1270" cap="rnd">
              <a:solidFill>
                <a:schemeClr val="bg1">
                  <a:lumMod val="65000"/>
                </a:schemeClr>
              </a:solidFill>
              <a:prstDash val="sysDash"/>
              <a:round/>
              <a:headEnd type="none" w="sm" len="sm"/>
              <a:tailEnd type="none" w="sm" len="sm"/>
            </a:ln>
          </p:spPr>
          <p:txBody>
            <a:bodyPr anchor="ctr"/>
            <a:lstStyle/>
            <a:p>
              <a:pPr algn="ctr"/>
              <a:endParaRPr/>
            </a:p>
          </p:txBody>
        </p:sp>
        <p:sp>
          <p:nvSpPr>
            <p:cNvPr id="38" name="Oval 47"/>
            <p:cNvSpPr/>
            <p:nvPr/>
          </p:nvSpPr>
          <p:spPr>
            <a:xfrm>
              <a:off x="5704232" y="2442503"/>
              <a:ext cx="82330" cy="82330"/>
            </a:xfrm>
            <a:prstGeom prst="ellipse">
              <a:avLst/>
            </a:prstGeom>
            <a:grpFill/>
            <a:ln w="1524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Oval 48"/>
            <p:cNvSpPr/>
            <p:nvPr/>
          </p:nvSpPr>
          <p:spPr>
            <a:xfrm>
              <a:off x="5704232" y="3918756"/>
              <a:ext cx="82330" cy="82330"/>
            </a:xfrm>
            <a:prstGeom prst="ellipse">
              <a:avLst/>
            </a:prstGeom>
            <a:grpFill/>
            <a:ln w="1524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Oval 49"/>
            <p:cNvSpPr/>
            <p:nvPr/>
          </p:nvSpPr>
          <p:spPr>
            <a:xfrm>
              <a:off x="5704232" y="5395009"/>
              <a:ext cx="82330" cy="82330"/>
            </a:xfrm>
            <a:prstGeom prst="ellipse">
              <a:avLst/>
            </a:prstGeom>
            <a:grpFill/>
            <a:ln w="1524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1" name="Oval 50"/>
            <p:cNvSpPr/>
            <p:nvPr/>
          </p:nvSpPr>
          <p:spPr>
            <a:xfrm>
              <a:off x="3361622" y="3918756"/>
              <a:ext cx="82330" cy="82330"/>
            </a:xfrm>
            <a:prstGeom prst="ellipse">
              <a:avLst/>
            </a:prstGeom>
            <a:grpFill/>
            <a:ln w="1524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Oval 51"/>
            <p:cNvSpPr/>
            <p:nvPr/>
          </p:nvSpPr>
          <p:spPr>
            <a:xfrm>
              <a:off x="3361622" y="2442503"/>
              <a:ext cx="82330" cy="82330"/>
            </a:xfrm>
            <a:prstGeom prst="ellipse">
              <a:avLst/>
            </a:prstGeom>
            <a:grpFill/>
            <a:ln w="1524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Oval 52"/>
            <p:cNvSpPr/>
            <p:nvPr/>
          </p:nvSpPr>
          <p:spPr>
            <a:xfrm>
              <a:off x="3361622" y="5395009"/>
              <a:ext cx="82330" cy="82330"/>
            </a:xfrm>
            <a:prstGeom prst="ellipse">
              <a:avLst/>
            </a:prstGeom>
            <a:grpFill/>
            <a:ln w="1524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 name="千图PPT彼岸天：ID 8661124库_组合 1"/>
          <p:cNvGrpSpPr/>
          <p:nvPr>
            <p:custDataLst>
              <p:tags r:id="rId2"/>
            </p:custDataLst>
          </p:nvPr>
        </p:nvGrpSpPr>
        <p:grpSpPr>
          <a:xfrm>
            <a:off x="1214445" y="1586322"/>
            <a:ext cx="3302155" cy="1120508"/>
            <a:chOff x="1404945" y="1376772"/>
            <a:chExt cx="3302155" cy="1120508"/>
          </a:xfrm>
        </p:grpSpPr>
        <p:sp>
          <p:nvSpPr>
            <p:cNvPr id="10" name="Rectangle 19"/>
            <p:cNvSpPr/>
            <p:nvPr/>
          </p:nvSpPr>
          <p:spPr>
            <a:xfrm>
              <a:off x="1404945" y="1376772"/>
              <a:ext cx="3302155" cy="53852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rIns="900000" anchor="ctr">
              <a:normAutofit/>
            </a:bodyPr>
            <a:lstStyle/>
            <a:p>
              <a:pPr marL="0" lvl="1" algn="r"/>
              <a:r>
                <a:rPr lang="zh-CN" altLang="en-US" sz="1865" b="1" dirty="0">
                  <a:solidFill>
                    <a:schemeClr val="accent1"/>
                  </a:solidFill>
                </a:rPr>
                <a:t>输入标题文本</a:t>
              </a:r>
            </a:p>
          </p:txBody>
        </p:sp>
        <p:sp>
          <p:nvSpPr>
            <p:cNvPr id="11" name="Rectangle 20"/>
            <p:cNvSpPr/>
            <p:nvPr/>
          </p:nvSpPr>
          <p:spPr>
            <a:xfrm>
              <a:off x="3932929" y="1376772"/>
              <a:ext cx="774171" cy="538525"/>
            </a:xfrm>
            <a:prstGeom prst="rect">
              <a:avLst/>
            </a:prstGeom>
            <a:solidFill>
              <a:schemeClr val="accent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TextBox 32"/>
            <p:cNvSpPr txBox="1"/>
            <p:nvPr/>
          </p:nvSpPr>
          <p:spPr bwMode="auto">
            <a:xfrm>
              <a:off x="1516137" y="1916833"/>
              <a:ext cx="2310903" cy="580447"/>
            </a:xfrm>
            <a:prstGeom prst="rect">
              <a:avLst/>
            </a:prstGeom>
            <a:noFill/>
            <a:ln w="9525">
              <a:noFill/>
              <a:miter lim="800000"/>
            </a:ln>
          </p:spPr>
          <p:txBody>
            <a:bodyPr wrap="square" lIns="0" tIns="0" rIns="0" bIns="0" anchor="ctr" anchorCtr="0">
              <a:normAutofit/>
              <a:scene3d>
                <a:camera prst="orthographicFront"/>
                <a:lightRig rig="threePt" dir="t"/>
              </a:scene3d>
              <a:sp3d>
                <a:bevelT w="0" h="0"/>
              </a:sp3d>
            </a:bodyPr>
            <a:lstStyle/>
            <a:p>
              <a:pPr algn="r">
                <a:lnSpc>
                  <a:spcPct val="120000"/>
                </a:lnSpc>
                <a:defRPr/>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sp>
          <p:nvSpPr>
            <p:cNvPr id="23" name="Freeform: Shape 69"/>
            <p:cNvSpPr/>
            <p:nvPr/>
          </p:nvSpPr>
          <p:spPr bwMode="auto">
            <a:xfrm>
              <a:off x="4103924" y="1451323"/>
              <a:ext cx="422664" cy="422664"/>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bg1"/>
            </a:solidFill>
            <a:ln>
              <a:noFill/>
            </a:ln>
          </p:spPr>
          <p:txBody>
            <a:bodyPr anchor="ctr"/>
            <a:lstStyle/>
            <a:p>
              <a:pPr algn="ctr"/>
              <a:endParaRPr/>
            </a:p>
          </p:txBody>
        </p:sp>
      </p:grpSp>
      <p:grpSp>
        <p:nvGrpSpPr>
          <p:cNvPr id="48" name="千图PPT彼岸天：ID 8661124库_组合 47"/>
          <p:cNvGrpSpPr/>
          <p:nvPr>
            <p:custDataLst>
              <p:tags r:id="rId3"/>
            </p:custDataLst>
          </p:nvPr>
        </p:nvGrpSpPr>
        <p:grpSpPr>
          <a:xfrm>
            <a:off x="7289177" y="1586322"/>
            <a:ext cx="3302155" cy="1120508"/>
            <a:chOff x="7479677" y="1376772"/>
            <a:chExt cx="3302155" cy="1120508"/>
          </a:xfrm>
        </p:grpSpPr>
        <p:sp>
          <p:nvSpPr>
            <p:cNvPr id="4" name="Rectangle 4"/>
            <p:cNvSpPr/>
            <p:nvPr/>
          </p:nvSpPr>
          <p:spPr>
            <a:xfrm flipH="1">
              <a:off x="7479677" y="1376772"/>
              <a:ext cx="3302155" cy="538525"/>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900000" anchor="ctr">
              <a:normAutofit/>
            </a:bodyPr>
            <a:lstStyle/>
            <a:p>
              <a:pPr marL="0" lvl="1"/>
              <a:r>
                <a:rPr lang="zh-CN" altLang="en-US" sz="1865" b="1" dirty="0">
                  <a:solidFill>
                    <a:schemeClr val="accent2"/>
                  </a:solidFill>
                </a:rPr>
                <a:t>输入标题文本</a:t>
              </a:r>
            </a:p>
          </p:txBody>
        </p:sp>
        <p:sp>
          <p:nvSpPr>
            <p:cNvPr id="5" name="Rectangle 5"/>
            <p:cNvSpPr/>
            <p:nvPr/>
          </p:nvSpPr>
          <p:spPr>
            <a:xfrm flipH="1">
              <a:off x="7479677" y="1376772"/>
              <a:ext cx="774171" cy="538525"/>
            </a:xfrm>
            <a:prstGeom prst="rect">
              <a:avLst/>
            </a:prstGeom>
            <a:solidFill>
              <a:schemeClr val="accent2"/>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TextBox 66"/>
            <p:cNvSpPr txBox="1"/>
            <p:nvPr/>
          </p:nvSpPr>
          <p:spPr bwMode="auto">
            <a:xfrm>
              <a:off x="8366983" y="1916833"/>
              <a:ext cx="2310903" cy="580447"/>
            </a:xfrm>
            <a:prstGeom prst="rect">
              <a:avLst/>
            </a:prstGeom>
            <a:noFill/>
            <a:ln w="9525">
              <a:noFill/>
              <a:miter lim="800000"/>
            </a:ln>
          </p:spPr>
          <p:txBody>
            <a:bodyPr wrap="square" lIns="0" tIns="0" rIns="0" bIns="0" anchor="ctr" anchorCtr="0">
              <a:normAutofit/>
              <a:scene3d>
                <a:camera prst="orthographicFront"/>
                <a:lightRig rig="threePt" dir="t"/>
              </a:scene3d>
              <a:sp3d>
                <a:bevelT w="0" h="0"/>
              </a:sp3d>
            </a:bodyPr>
            <a:lstStyle/>
            <a:p>
              <a:pPr algn="l">
                <a:lnSpc>
                  <a:spcPct val="120000"/>
                </a:lnSpc>
                <a:defRPr/>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sp>
          <p:nvSpPr>
            <p:cNvPr id="24" name="Freeform: Shape 70"/>
            <p:cNvSpPr/>
            <p:nvPr/>
          </p:nvSpPr>
          <p:spPr bwMode="auto">
            <a:xfrm>
              <a:off x="7672040" y="1458833"/>
              <a:ext cx="422664" cy="422664"/>
            </a:xfrm>
            <a:custGeom>
              <a:avLst/>
              <a:gdLst>
                <a:gd name="T0" fmla="*/ 119 w 236"/>
                <a:gd name="T1" fmla="*/ 123 h 236"/>
                <a:gd name="T2" fmla="*/ 111 w 236"/>
                <a:gd name="T3" fmla="*/ 131 h 236"/>
                <a:gd name="T4" fmla="*/ 115 w 236"/>
                <a:gd name="T5" fmla="*/ 138 h 236"/>
                <a:gd name="T6" fmla="*/ 115 w 236"/>
                <a:gd name="T7" fmla="*/ 150 h 236"/>
                <a:gd name="T8" fmla="*/ 118 w 236"/>
                <a:gd name="T9" fmla="*/ 154 h 236"/>
                <a:gd name="T10" fmla="*/ 119 w 236"/>
                <a:gd name="T11" fmla="*/ 154 h 236"/>
                <a:gd name="T12" fmla="*/ 122 w 236"/>
                <a:gd name="T13" fmla="*/ 150 h 236"/>
                <a:gd name="T14" fmla="*/ 122 w 236"/>
                <a:gd name="T15" fmla="*/ 138 h 236"/>
                <a:gd name="T16" fmla="*/ 126 w 236"/>
                <a:gd name="T17" fmla="*/ 131 h 236"/>
                <a:gd name="T18" fmla="*/ 119 w 236"/>
                <a:gd name="T19" fmla="*/ 123 h 236"/>
                <a:gd name="T20" fmla="*/ 119 w 236"/>
                <a:gd name="T21" fmla="*/ 66 h 236"/>
                <a:gd name="T22" fmla="*/ 100 w 236"/>
                <a:gd name="T23" fmla="*/ 84 h 236"/>
                <a:gd name="T24" fmla="*/ 100 w 236"/>
                <a:gd name="T25" fmla="*/ 102 h 236"/>
                <a:gd name="T26" fmla="*/ 137 w 236"/>
                <a:gd name="T27" fmla="*/ 102 h 236"/>
                <a:gd name="T28" fmla="*/ 137 w 236"/>
                <a:gd name="T29" fmla="*/ 84 h 236"/>
                <a:gd name="T30" fmla="*/ 119 w 236"/>
                <a:gd name="T31" fmla="*/ 66 h 236"/>
                <a:gd name="T32" fmla="*/ 118 w 236"/>
                <a:gd name="T33" fmla="*/ 0 h 236"/>
                <a:gd name="T34" fmla="*/ 0 w 236"/>
                <a:gd name="T35" fmla="*/ 118 h 236"/>
                <a:gd name="T36" fmla="*/ 118 w 236"/>
                <a:gd name="T37" fmla="*/ 236 h 236"/>
                <a:gd name="T38" fmla="*/ 236 w 236"/>
                <a:gd name="T39" fmla="*/ 118 h 236"/>
                <a:gd name="T40" fmla="*/ 118 w 236"/>
                <a:gd name="T41" fmla="*/ 0 h 236"/>
                <a:gd name="T42" fmla="*/ 164 w 236"/>
                <a:gd name="T43" fmla="*/ 161 h 236"/>
                <a:gd name="T44" fmla="*/ 149 w 236"/>
                <a:gd name="T45" fmla="*/ 176 h 236"/>
                <a:gd name="T46" fmla="*/ 88 w 236"/>
                <a:gd name="T47" fmla="*/ 176 h 236"/>
                <a:gd name="T48" fmla="*/ 73 w 236"/>
                <a:gd name="T49" fmla="*/ 161 h 236"/>
                <a:gd name="T50" fmla="*/ 73 w 236"/>
                <a:gd name="T51" fmla="*/ 105 h 236"/>
                <a:gd name="T52" fmla="*/ 76 w 236"/>
                <a:gd name="T53" fmla="*/ 102 h 236"/>
                <a:gd name="T54" fmla="*/ 86 w 236"/>
                <a:gd name="T55" fmla="*/ 102 h 236"/>
                <a:gd name="T56" fmla="*/ 86 w 236"/>
                <a:gd name="T57" fmla="*/ 84 h 236"/>
                <a:gd name="T58" fmla="*/ 118 w 236"/>
                <a:gd name="T59" fmla="*/ 51 h 236"/>
                <a:gd name="T60" fmla="*/ 119 w 236"/>
                <a:gd name="T61" fmla="*/ 51 h 236"/>
                <a:gd name="T62" fmla="*/ 152 w 236"/>
                <a:gd name="T63" fmla="*/ 84 h 236"/>
                <a:gd name="T64" fmla="*/ 152 w 236"/>
                <a:gd name="T65" fmla="*/ 102 h 236"/>
                <a:gd name="T66" fmla="*/ 161 w 236"/>
                <a:gd name="T67" fmla="*/ 102 h 236"/>
                <a:gd name="T68" fmla="*/ 164 w 236"/>
                <a:gd name="T69" fmla="*/ 105 h 236"/>
                <a:gd name="T70" fmla="*/ 164 w 236"/>
                <a:gd name="T71" fmla="*/ 16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236">
                  <a:moveTo>
                    <a:pt x="119" y="123"/>
                  </a:moveTo>
                  <a:cubicBezTo>
                    <a:pt x="114" y="123"/>
                    <a:pt x="111" y="127"/>
                    <a:pt x="111" y="131"/>
                  </a:cubicBezTo>
                  <a:cubicBezTo>
                    <a:pt x="111" y="134"/>
                    <a:pt x="112" y="136"/>
                    <a:pt x="115" y="138"/>
                  </a:cubicBezTo>
                  <a:cubicBezTo>
                    <a:pt x="115" y="150"/>
                    <a:pt x="115" y="150"/>
                    <a:pt x="115" y="150"/>
                  </a:cubicBezTo>
                  <a:cubicBezTo>
                    <a:pt x="115" y="152"/>
                    <a:pt x="116" y="154"/>
                    <a:pt x="118" y="154"/>
                  </a:cubicBezTo>
                  <a:cubicBezTo>
                    <a:pt x="119" y="154"/>
                    <a:pt x="119" y="154"/>
                    <a:pt x="119" y="154"/>
                  </a:cubicBezTo>
                  <a:cubicBezTo>
                    <a:pt x="121" y="154"/>
                    <a:pt x="122" y="152"/>
                    <a:pt x="122" y="150"/>
                  </a:cubicBezTo>
                  <a:cubicBezTo>
                    <a:pt x="122" y="138"/>
                    <a:pt x="122" y="138"/>
                    <a:pt x="122" y="138"/>
                  </a:cubicBezTo>
                  <a:cubicBezTo>
                    <a:pt x="125" y="136"/>
                    <a:pt x="126" y="134"/>
                    <a:pt x="126" y="131"/>
                  </a:cubicBezTo>
                  <a:cubicBezTo>
                    <a:pt x="126" y="126"/>
                    <a:pt x="123" y="123"/>
                    <a:pt x="119" y="123"/>
                  </a:cubicBezTo>
                  <a:close/>
                  <a:moveTo>
                    <a:pt x="119" y="66"/>
                  </a:moveTo>
                  <a:cubicBezTo>
                    <a:pt x="108" y="66"/>
                    <a:pt x="100" y="74"/>
                    <a:pt x="100" y="84"/>
                  </a:cubicBezTo>
                  <a:cubicBezTo>
                    <a:pt x="100" y="102"/>
                    <a:pt x="100" y="102"/>
                    <a:pt x="100" y="102"/>
                  </a:cubicBezTo>
                  <a:cubicBezTo>
                    <a:pt x="137" y="102"/>
                    <a:pt x="137" y="102"/>
                    <a:pt x="137" y="102"/>
                  </a:cubicBezTo>
                  <a:cubicBezTo>
                    <a:pt x="137" y="84"/>
                    <a:pt x="137" y="84"/>
                    <a:pt x="137" y="84"/>
                  </a:cubicBezTo>
                  <a:cubicBezTo>
                    <a:pt x="137" y="74"/>
                    <a:pt x="129" y="66"/>
                    <a:pt x="119" y="66"/>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64" y="161"/>
                  </a:moveTo>
                  <a:cubicBezTo>
                    <a:pt x="164" y="169"/>
                    <a:pt x="157" y="176"/>
                    <a:pt x="149" y="176"/>
                  </a:cubicBezTo>
                  <a:cubicBezTo>
                    <a:pt x="88" y="176"/>
                    <a:pt x="88" y="176"/>
                    <a:pt x="88" y="176"/>
                  </a:cubicBezTo>
                  <a:cubicBezTo>
                    <a:pt x="80" y="176"/>
                    <a:pt x="73" y="169"/>
                    <a:pt x="73" y="161"/>
                  </a:cubicBezTo>
                  <a:cubicBezTo>
                    <a:pt x="73" y="105"/>
                    <a:pt x="73" y="105"/>
                    <a:pt x="73" y="105"/>
                  </a:cubicBezTo>
                  <a:cubicBezTo>
                    <a:pt x="73" y="103"/>
                    <a:pt x="74" y="102"/>
                    <a:pt x="76" y="102"/>
                  </a:cubicBezTo>
                  <a:cubicBezTo>
                    <a:pt x="86" y="102"/>
                    <a:pt x="86" y="102"/>
                    <a:pt x="86" y="102"/>
                  </a:cubicBezTo>
                  <a:cubicBezTo>
                    <a:pt x="86" y="84"/>
                    <a:pt x="86" y="84"/>
                    <a:pt x="86" y="84"/>
                  </a:cubicBezTo>
                  <a:cubicBezTo>
                    <a:pt x="86" y="66"/>
                    <a:pt x="100" y="52"/>
                    <a:pt x="118" y="51"/>
                  </a:cubicBezTo>
                  <a:cubicBezTo>
                    <a:pt x="119" y="51"/>
                    <a:pt x="119" y="51"/>
                    <a:pt x="119" y="51"/>
                  </a:cubicBezTo>
                  <a:cubicBezTo>
                    <a:pt x="137" y="52"/>
                    <a:pt x="152" y="66"/>
                    <a:pt x="152" y="84"/>
                  </a:cubicBezTo>
                  <a:cubicBezTo>
                    <a:pt x="152" y="102"/>
                    <a:pt x="152" y="102"/>
                    <a:pt x="152" y="102"/>
                  </a:cubicBezTo>
                  <a:cubicBezTo>
                    <a:pt x="161" y="102"/>
                    <a:pt x="161" y="102"/>
                    <a:pt x="161" y="102"/>
                  </a:cubicBezTo>
                  <a:cubicBezTo>
                    <a:pt x="163" y="102"/>
                    <a:pt x="164" y="103"/>
                    <a:pt x="164" y="105"/>
                  </a:cubicBezTo>
                  <a:lnTo>
                    <a:pt x="164" y="161"/>
                  </a:lnTo>
                  <a:close/>
                </a:path>
              </a:pathLst>
            </a:custGeom>
            <a:solidFill>
              <a:schemeClr val="bg1"/>
            </a:solidFill>
            <a:ln>
              <a:noFill/>
            </a:ln>
          </p:spPr>
          <p:txBody>
            <a:bodyPr anchor="ctr"/>
            <a:lstStyle/>
            <a:p>
              <a:pPr algn="ctr"/>
              <a:endParaRPr/>
            </a:p>
          </p:txBody>
        </p:sp>
      </p:grpSp>
      <p:grpSp>
        <p:nvGrpSpPr>
          <p:cNvPr id="47" name="千图PPT彼岸天：ID 8661124库_组合 46"/>
          <p:cNvGrpSpPr/>
          <p:nvPr>
            <p:custDataLst>
              <p:tags r:id="rId4"/>
            </p:custDataLst>
          </p:nvPr>
        </p:nvGrpSpPr>
        <p:grpSpPr>
          <a:xfrm>
            <a:off x="7296425" y="3300148"/>
            <a:ext cx="3302155" cy="1118971"/>
            <a:chOff x="7486925" y="3090598"/>
            <a:chExt cx="3302155" cy="1118971"/>
          </a:xfrm>
        </p:grpSpPr>
        <p:sp>
          <p:nvSpPr>
            <p:cNvPr id="6" name="Rectangle 9"/>
            <p:cNvSpPr/>
            <p:nvPr/>
          </p:nvSpPr>
          <p:spPr>
            <a:xfrm flipH="1">
              <a:off x="7486925" y="3090598"/>
              <a:ext cx="3302155" cy="538525"/>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none" lIns="900000" anchor="ctr">
              <a:normAutofit/>
            </a:bodyPr>
            <a:lstStyle/>
            <a:p>
              <a:pPr marL="0" lvl="1"/>
              <a:r>
                <a:rPr lang="zh-CN" altLang="en-US" sz="1865" b="1" dirty="0">
                  <a:solidFill>
                    <a:schemeClr val="accent4"/>
                  </a:solidFill>
                </a:rPr>
                <a:t>输入标题文本</a:t>
              </a:r>
            </a:p>
          </p:txBody>
        </p:sp>
        <p:sp>
          <p:nvSpPr>
            <p:cNvPr id="7" name="Rectangle 10"/>
            <p:cNvSpPr/>
            <p:nvPr/>
          </p:nvSpPr>
          <p:spPr>
            <a:xfrm flipH="1">
              <a:off x="7486925" y="3090598"/>
              <a:ext cx="774171" cy="538525"/>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TextBox 67"/>
            <p:cNvSpPr txBox="1"/>
            <p:nvPr/>
          </p:nvSpPr>
          <p:spPr bwMode="auto">
            <a:xfrm>
              <a:off x="8366983" y="3629122"/>
              <a:ext cx="2310903" cy="580447"/>
            </a:xfrm>
            <a:prstGeom prst="rect">
              <a:avLst/>
            </a:prstGeom>
            <a:noFill/>
            <a:ln w="9525">
              <a:noFill/>
              <a:miter lim="800000"/>
            </a:ln>
          </p:spPr>
          <p:txBody>
            <a:bodyPr wrap="square" lIns="0" tIns="0" rIns="0" bIns="0" anchor="ctr" anchorCtr="0">
              <a:normAutofit/>
              <a:scene3d>
                <a:camera prst="orthographicFront"/>
                <a:lightRig rig="threePt" dir="t"/>
              </a:scene3d>
              <a:sp3d>
                <a:bevelT w="0" h="0"/>
              </a:sp3d>
            </a:bodyPr>
            <a:lstStyle/>
            <a:p>
              <a:pPr algn="l">
                <a:lnSpc>
                  <a:spcPct val="120000"/>
                </a:lnSpc>
                <a:defRPr/>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sp>
          <p:nvSpPr>
            <p:cNvPr id="25" name="Freeform: Shape 71"/>
            <p:cNvSpPr/>
            <p:nvPr/>
          </p:nvSpPr>
          <p:spPr bwMode="auto">
            <a:xfrm>
              <a:off x="7672543" y="3148527"/>
              <a:ext cx="422664" cy="422664"/>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p:spPr>
          <p:txBody>
            <a:bodyPr anchor="ctr"/>
            <a:lstStyle/>
            <a:p>
              <a:pPr algn="ctr"/>
              <a:endParaRPr/>
            </a:p>
          </p:txBody>
        </p:sp>
      </p:grpSp>
      <p:grpSp>
        <p:nvGrpSpPr>
          <p:cNvPr id="44" name="千图PPT彼岸天：ID 8661124库_组合 43"/>
          <p:cNvGrpSpPr/>
          <p:nvPr>
            <p:custDataLst>
              <p:tags r:id="rId5"/>
            </p:custDataLst>
          </p:nvPr>
        </p:nvGrpSpPr>
        <p:grpSpPr>
          <a:xfrm>
            <a:off x="1221693" y="3300148"/>
            <a:ext cx="3302155" cy="1118971"/>
            <a:chOff x="1412193" y="3090598"/>
            <a:chExt cx="3302155" cy="1118971"/>
          </a:xfrm>
        </p:grpSpPr>
        <p:sp>
          <p:nvSpPr>
            <p:cNvPr id="12" name="Rectangle 24"/>
            <p:cNvSpPr/>
            <p:nvPr/>
          </p:nvSpPr>
          <p:spPr>
            <a:xfrm>
              <a:off x="1412193" y="3090598"/>
              <a:ext cx="3302155" cy="538525"/>
            </a:xfrm>
            <a:prstGeom prst="rect">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none" rIns="900000" anchor="ctr">
              <a:normAutofit/>
            </a:bodyPr>
            <a:lstStyle/>
            <a:p>
              <a:pPr marL="0" lvl="1" algn="r"/>
              <a:r>
                <a:rPr lang="zh-CN" altLang="en-US" sz="1865" b="1" dirty="0">
                  <a:solidFill>
                    <a:schemeClr val="accent3"/>
                  </a:solidFill>
                </a:rPr>
                <a:t>输入标题文本</a:t>
              </a:r>
            </a:p>
          </p:txBody>
        </p:sp>
        <p:sp>
          <p:nvSpPr>
            <p:cNvPr id="13" name="Rectangle 25"/>
            <p:cNvSpPr/>
            <p:nvPr/>
          </p:nvSpPr>
          <p:spPr>
            <a:xfrm>
              <a:off x="3940177" y="3090598"/>
              <a:ext cx="774171" cy="538525"/>
            </a:xfrm>
            <a:prstGeom prst="rect">
              <a:avLst/>
            </a:prstGeom>
            <a:solidFill>
              <a:schemeClr val="accent3"/>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TextBox 64"/>
            <p:cNvSpPr txBox="1"/>
            <p:nvPr/>
          </p:nvSpPr>
          <p:spPr bwMode="auto">
            <a:xfrm>
              <a:off x="1516137" y="3629122"/>
              <a:ext cx="2310903" cy="580447"/>
            </a:xfrm>
            <a:prstGeom prst="rect">
              <a:avLst/>
            </a:prstGeom>
            <a:noFill/>
            <a:ln w="9525">
              <a:noFill/>
              <a:miter lim="800000"/>
            </a:ln>
          </p:spPr>
          <p:txBody>
            <a:bodyPr wrap="square" lIns="0" tIns="0" rIns="0" bIns="0" anchor="ctr" anchorCtr="0">
              <a:normAutofit/>
              <a:scene3d>
                <a:camera prst="orthographicFront"/>
                <a:lightRig rig="threePt" dir="t"/>
              </a:scene3d>
              <a:sp3d>
                <a:bevelT w="0" h="0"/>
              </a:sp3d>
            </a:bodyPr>
            <a:lstStyle/>
            <a:p>
              <a:pPr algn="r">
                <a:lnSpc>
                  <a:spcPct val="120000"/>
                </a:lnSpc>
                <a:defRPr/>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sp>
          <p:nvSpPr>
            <p:cNvPr id="26" name="Freeform: Shape 72"/>
            <p:cNvSpPr/>
            <p:nvPr/>
          </p:nvSpPr>
          <p:spPr bwMode="auto">
            <a:xfrm>
              <a:off x="4103924" y="3148527"/>
              <a:ext cx="422664" cy="422664"/>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bg1"/>
            </a:solidFill>
            <a:ln>
              <a:noFill/>
            </a:ln>
          </p:spPr>
          <p:txBody>
            <a:bodyPr anchor="ctr"/>
            <a:lstStyle/>
            <a:p>
              <a:pPr algn="ctr"/>
              <a:endParaRPr/>
            </a:p>
          </p:txBody>
        </p:sp>
      </p:grpSp>
      <p:grpSp>
        <p:nvGrpSpPr>
          <p:cNvPr id="46" name="千图PPT彼岸天：ID 8661124库_组合 45"/>
          <p:cNvGrpSpPr/>
          <p:nvPr>
            <p:custDataLst>
              <p:tags r:id="rId6"/>
            </p:custDataLst>
          </p:nvPr>
        </p:nvGrpSpPr>
        <p:grpSpPr>
          <a:xfrm>
            <a:off x="7296425" y="5044685"/>
            <a:ext cx="3302155" cy="1118971"/>
            <a:chOff x="7486925" y="4835135"/>
            <a:chExt cx="3302155" cy="1118971"/>
          </a:xfrm>
        </p:grpSpPr>
        <p:sp>
          <p:nvSpPr>
            <p:cNvPr id="8" name="Rectangle 14"/>
            <p:cNvSpPr/>
            <p:nvPr/>
          </p:nvSpPr>
          <p:spPr>
            <a:xfrm flipH="1">
              <a:off x="7486925" y="4835135"/>
              <a:ext cx="3302155" cy="538525"/>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900000" anchor="ctr">
              <a:normAutofit/>
            </a:bodyPr>
            <a:lstStyle/>
            <a:p>
              <a:pPr marL="0" lvl="1"/>
              <a:r>
                <a:rPr lang="zh-CN" altLang="en-US" sz="1865" b="1" dirty="0">
                  <a:solidFill>
                    <a:schemeClr val="accent6"/>
                  </a:solidFill>
                </a:rPr>
                <a:t>输入标题文本</a:t>
              </a:r>
            </a:p>
          </p:txBody>
        </p:sp>
        <p:sp>
          <p:nvSpPr>
            <p:cNvPr id="9" name="Rectangle 15"/>
            <p:cNvSpPr/>
            <p:nvPr/>
          </p:nvSpPr>
          <p:spPr>
            <a:xfrm flipH="1">
              <a:off x="7486925" y="4835135"/>
              <a:ext cx="774171" cy="538525"/>
            </a:xfrm>
            <a:prstGeom prst="rect">
              <a:avLst/>
            </a:prstGeom>
            <a:solidFill>
              <a:schemeClr val="accent6"/>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TextBox 68"/>
            <p:cNvSpPr txBox="1"/>
            <p:nvPr/>
          </p:nvSpPr>
          <p:spPr bwMode="auto">
            <a:xfrm>
              <a:off x="8366983" y="5373659"/>
              <a:ext cx="2310903" cy="580447"/>
            </a:xfrm>
            <a:prstGeom prst="rect">
              <a:avLst/>
            </a:prstGeom>
            <a:noFill/>
            <a:ln w="9525">
              <a:noFill/>
              <a:miter lim="800000"/>
            </a:ln>
          </p:spPr>
          <p:txBody>
            <a:bodyPr wrap="square" lIns="0" tIns="0" rIns="0" bIns="0" anchor="ctr" anchorCtr="0">
              <a:normAutofit/>
              <a:scene3d>
                <a:camera prst="orthographicFront"/>
                <a:lightRig rig="threePt" dir="t"/>
              </a:scene3d>
              <a:sp3d>
                <a:bevelT w="0" h="0"/>
              </a:sp3d>
            </a:bodyPr>
            <a:lstStyle/>
            <a:p>
              <a:pPr algn="l">
                <a:lnSpc>
                  <a:spcPct val="120000"/>
                </a:lnSpc>
                <a:defRPr/>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sp>
          <p:nvSpPr>
            <p:cNvPr id="27" name="Freeform: Shape 73"/>
            <p:cNvSpPr/>
            <p:nvPr/>
          </p:nvSpPr>
          <p:spPr bwMode="auto">
            <a:xfrm>
              <a:off x="7674949" y="4881453"/>
              <a:ext cx="419755" cy="419755"/>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bg1"/>
            </a:solidFill>
            <a:ln>
              <a:noFill/>
            </a:ln>
          </p:spPr>
          <p:txBody>
            <a:bodyPr anchor="ctr"/>
            <a:lstStyle/>
            <a:p>
              <a:pPr algn="ctr"/>
              <a:endParaRPr/>
            </a:p>
          </p:txBody>
        </p:sp>
      </p:grpSp>
      <p:grpSp>
        <p:nvGrpSpPr>
          <p:cNvPr id="45" name="千图PPT彼岸天：ID 8661124库_组合 44"/>
          <p:cNvGrpSpPr/>
          <p:nvPr>
            <p:custDataLst>
              <p:tags r:id="rId7"/>
            </p:custDataLst>
          </p:nvPr>
        </p:nvGrpSpPr>
        <p:grpSpPr>
          <a:xfrm>
            <a:off x="1221693" y="5044685"/>
            <a:ext cx="3302155" cy="1118971"/>
            <a:chOff x="1412193" y="4835135"/>
            <a:chExt cx="3302155" cy="1118971"/>
          </a:xfrm>
        </p:grpSpPr>
        <p:sp>
          <p:nvSpPr>
            <p:cNvPr id="14" name="Rectangle 29"/>
            <p:cNvSpPr/>
            <p:nvPr/>
          </p:nvSpPr>
          <p:spPr>
            <a:xfrm>
              <a:off x="1412193" y="4835135"/>
              <a:ext cx="3302155" cy="538525"/>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none" rIns="900000" anchor="ctr">
              <a:normAutofit/>
            </a:bodyPr>
            <a:lstStyle/>
            <a:p>
              <a:pPr marL="0" lvl="1" algn="r"/>
              <a:r>
                <a:rPr lang="zh-CN" altLang="en-US" sz="1865" b="1" dirty="0">
                  <a:solidFill>
                    <a:schemeClr val="accent5"/>
                  </a:solidFill>
                </a:rPr>
                <a:t>输入标题文本</a:t>
              </a:r>
            </a:p>
          </p:txBody>
        </p:sp>
        <p:sp>
          <p:nvSpPr>
            <p:cNvPr id="15" name="Rectangle 30"/>
            <p:cNvSpPr/>
            <p:nvPr/>
          </p:nvSpPr>
          <p:spPr>
            <a:xfrm>
              <a:off x="3940177" y="4835135"/>
              <a:ext cx="774171" cy="538525"/>
            </a:xfrm>
            <a:prstGeom prst="rect">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TextBox 65"/>
            <p:cNvSpPr txBox="1"/>
            <p:nvPr/>
          </p:nvSpPr>
          <p:spPr bwMode="auto">
            <a:xfrm>
              <a:off x="1516137" y="5373659"/>
              <a:ext cx="2310903" cy="580447"/>
            </a:xfrm>
            <a:prstGeom prst="rect">
              <a:avLst/>
            </a:prstGeom>
            <a:noFill/>
            <a:ln w="9525">
              <a:noFill/>
              <a:miter lim="800000"/>
            </a:ln>
          </p:spPr>
          <p:txBody>
            <a:bodyPr wrap="square" lIns="0" tIns="0" rIns="0" bIns="0" anchor="ctr" anchorCtr="0">
              <a:normAutofit/>
              <a:scene3d>
                <a:camera prst="orthographicFront"/>
                <a:lightRig rig="threePt" dir="t"/>
              </a:scene3d>
              <a:sp3d>
                <a:bevelT w="0" h="0"/>
              </a:sp3d>
            </a:bodyPr>
            <a:lstStyle/>
            <a:p>
              <a:pPr algn="r">
                <a:lnSpc>
                  <a:spcPct val="120000"/>
                </a:lnSpc>
                <a:defRPr/>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sp>
          <p:nvSpPr>
            <p:cNvPr id="28" name="Freeform: Shape 75"/>
            <p:cNvSpPr/>
            <p:nvPr/>
          </p:nvSpPr>
          <p:spPr bwMode="auto">
            <a:xfrm>
              <a:off x="4108183" y="4884292"/>
              <a:ext cx="414021" cy="414021"/>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p:spPr>
          <p:txBody>
            <a:bodyPr anchor="ctr"/>
            <a:lstStyle/>
            <a:p>
              <a:pPr algn="ctr"/>
              <a:endParaRPr/>
            </a:p>
          </p:txBody>
        </p:sp>
      </p:grpSp>
      <p:sp>
        <p:nvSpPr>
          <p:cNvPr id="3" name="矩形 2"/>
          <p:cNvSpPr/>
          <p:nvPr userDrawn="1"/>
        </p:nvSpPr>
        <p:spPr>
          <a:xfrm>
            <a:off x="4030815" y="582324"/>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500" fill="hold"/>
                                        <p:tgtEl>
                                          <p:spTgt spid="44"/>
                                        </p:tgtEl>
                                        <p:attrNameLst>
                                          <p:attrName>ppt_x</p:attrName>
                                        </p:attrNameLst>
                                      </p:cBhvr>
                                      <p:tavLst>
                                        <p:tav tm="0">
                                          <p:val>
                                            <p:strVal val="0-#ppt_w/2"/>
                                          </p:val>
                                        </p:tav>
                                        <p:tav tm="100000">
                                          <p:val>
                                            <p:strVal val="#ppt_x"/>
                                          </p:val>
                                        </p:tav>
                                      </p:tavLst>
                                    </p:anim>
                                    <p:anim calcmode="lin" valueType="num">
                                      <p:cBhvr additive="base">
                                        <p:cTn id="13" dur="500" fill="hold"/>
                                        <p:tgtEl>
                                          <p:spTgt spid="4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additive="base">
                                        <p:cTn id="17" dur="500" fill="hold"/>
                                        <p:tgtEl>
                                          <p:spTgt spid="45"/>
                                        </p:tgtEl>
                                        <p:attrNameLst>
                                          <p:attrName>ppt_x</p:attrName>
                                        </p:attrNameLst>
                                      </p:cBhvr>
                                      <p:tavLst>
                                        <p:tav tm="0">
                                          <p:val>
                                            <p:strVal val="0-#ppt_w/2"/>
                                          </p:val>
                                        </p:tav>
                                        <p:tav tm="100000">
                                          <p:val>
                                            <p:strVal val="#ppt_x"/>
                                          </p:val>
                                        </p:tav>
                                      </p:tavLst>
                                    </p:anim>
                                    <p:anim calcmode="lin" valueType="num">
                                      <p:cBhvr additive="base">
                                        <p:cTn id="18" dur="500" fill="hold"/>
                                        <p:tgtEl>
                                          <p:spTgt spid="4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500" fill="hold"/>
                                        <p:tgtEl>
                                          <p:spTgt spid="48"/>
                                        </p:tgtEl>
                                        <p:attrNameLst>
                                          <p:attrName>ppt_x</p:attrName>
                                        </p:attrNameLst>
                                      </p:cBhvr>
                                      <p:tavLst>
                                        <p:tav tm="0">
                                          <p:val>
                                            <p:strVal val="1+#ppt_w/2"/>
                                          </p:val>
                                        </p:tav>
                                        <p:tav tm="100000">
                                          <p:val>
                                            <p:strVal val="#ppt_x"/>
                                          </p:val>
                                        </p:tav>
                                      </p:tavLst>
                                    </p:anim>
                                    <p:anim calcmode="lin" valueType="num">
                                      <p:cBhvr additive="base">
                                        <p:cTn id="23" dur="500" fill="hold"/>
                                        <p:tgtEl>
                                          <p:spTgt spid="4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500" fill="hold"/>
                                        <p:tgtEl>
                                          <p:spTgt spid="47"/>
                                        </p:tgtEl>
                                        <p:attrNameLst>
                                          <p:attrName>ppt_x</p:attrName>
                                        </p:attrNameLst>
                                      </p:cBhvr>
                                      <p:tavLst>
                                        <p:tav tm="0">
                                          <p:val>
                                            <p:strVal val="1+#ppt_w/2"/>
                                          </p:val>
                                        </p:tav>
                                        <p:tav tm="100000">
                                          <p:val>
                                            <p:strVal val="#ppt_x"/>
                                          </p:val>
                                        </p:tav>
                                      </p:tavLst>
                                    </p:anim>
                                    <p:anim calcmode="lin" valueType="num">
                                      <p:cBhvr additive="base">
                                        <p:cTn id="28" dur="500" fill="hold"/>
                                        <p:tgtEl>
                                          <p:spTgt spid="4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additive="base">
                                        <p:cTn id="32" dur="500" fill="hold"/>
                                        <p:tgtEl>
                                          <p:spTgt spid="46"/>
                                        </p:tgtEl>
                                        <p:attrNameLst>
                                          <p:attrName>ppt_x</p:attrName>
                                        </p:attrNameLst>
                                      </p:cBhvr>
                                      <p:tavLst>
                                        <p:tav tm="0">
                                          <p:val>
                                            <p:strVal val="1+#ppt_w/2"/>
                                          </p:val>
                                        </p:tav>
                                        <p:tav tm="100000">
                                          <p:val>
                                            <p:strVal val="#ppt_x"/>
                                          </p:val>
                                        </p:tav>
                                      </p:tavLst>
                                    </p:anim>
                                    <p:anim calcmode="lin" valueType="num">
                                      <p:cBhvr additive="base">
                                        <p:cTn id="33" dur="500" fill="hold"/>
                                        <p:tgtEl>
                                          <p:spTgt spid="46"/>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3" presetClass="entr" presetSubtype="16"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MH_Entry_1"/>
          <p:cNvSpPr/>
          <p:nvPr>
            <p:custDataLst>
              <p:tags r:id="rId1"/>
            </p:custDataLst>
          </p:nvPr>
        </p:nvSpPr>
        <p:spPr>
          <a:xfrm>
            <a:off x="4807045" y="3194108"/>
            <a:ext cx="6857305" cy="8754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defRPr/>
            </a:pPr>
            <a:r>
              <a:rPr kumimoji="0" lang="zh-CN" altLang="en-US" sz="5690" b="1"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rPr>
              <a:t>请输入您的标题</a:t>
            </a:r>
            <a:endParaRPr kumimoji="0" lang="en-US" altLang="zh-CN" sz="5690" b="1"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3" name="PA_文本框 11"/>
          <p:cNvSpPr txBox="1"/>
          <p:nvPr>
            <p:custDataLst>
              <p:tags r:id="rId2"/>
            </p:custDataLst>
          </p:nvPr>
        </p:nvSpPr>
        <p:spPr>
          <a:xfrm>
            <a:off x="5364640" y="4140341"/>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4" name="PA_文本框 11"/>
          <p:cNvSpPr txBox="1"/>
          <p:nvPr>
            <p:custDataLst>
              <p:tags r:id="rId3"/>
            </p:custDataLst>
          </p:nvPr>
        </p:nvSpPr>
        <p:spPr>
          <a:xfrm>
            <a:off x="6988343" y="4140341"/>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5" name="PA_文本框 11"/>
          <p:cNvSpPr txBox="1"/>
          <p:nvPr>
            <p:custDataLst>
              <p:tags r:id="rId4"/>
            </p:custDataLst>
          </p:nvPr>
        </p:nvSpPr>
        <p:spPr>
          <a:xfrm>
            <a:off x="5364640" y="4399012"/>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6" name="PA_文本框 11"/>
          <p:cNvSpPr txBox="1"/>
          <p:nvPr>
            <p:custDataLst>
              <p:tags r:id="rId5"/>
            </p:custDataLst>
          </p:nvPr>
        </p:nvSpPr>
        <p:spPr>
          <a:xfrm>
            <a:off x="6988343" y="4399012"/>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pic>
        <p:nvPicPr>
          <p:cNvPr id="7" name="图片 6"/>
          <p:cNvPicPr>
            <a:picLocks noChangeAspect="1"/>
          </p:cNvPicPr>
          <p:nvPr/>
        </p:nvPicPr>
        <p:blipFill rotWithShape="1">
          <a:blip r:embed="rId7" cstate="screen">
            <a:extLst>
              <a:ext uri="{28A0092B-C50C-407E-A947-70E740481C1C}">
                <a14:useLocalDpi xmlns:a14="http://schemas.microsoft.com/office/drawing/2010/main" val="0"/>
              </a:ext>
            </a:extLst>
          </a:blip>
          <a:srcRect l="25528" t="5960" r="27205" b="7094"/>
          <a:stretch>
            <a:fillRect/>
          </a:stretch>
        </p:blipFill>
        <p:spPr>
          <a:xfrm>
            <a:off x="2743199" y="2046513"/>
            <a:ext cx="2382929" cy="43833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4" fill="hold" grpId="0" nodeType="withEffect">
                                  <p:stCondLst>
                                    <p:cond delay="50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par>
                                <p:cTn id="13" presetID="12" presetClass="entr" presetSubtype="8" fill="hold" grpId="0" nodeType="withEffect">
                                  <p:stCondLst>
                                    <p:cond delay="1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ppt_x</p:attrName>
                                        </p:attrNameLst>
                                      </p:cBhvr>
                                      <p:tavLst>
                                        <p:tav tm="0">
                                          <p:val>
                                            <p:strVal val="#ppt_x-#ppt_w*1.125000"/>
                                          </p:val>
                                        </p:tav>
                                        <p:tav tm="100000">
                                          <p:val>
                                            <p:strVal val="#ppt_x"/>
                                          </p:val>
                                        </p:tav>
                                      </p:tavLst>
                                    </p:anim>
                                    <p:animEffect transition="in" filter="wipe(right)">
                                      <p:cBhvr>
                                        <p:cTn id="16" dur="500"/>
                                        <p:tgtEl>
                                          <p:spTgt spid="3"/>
                                        </p:tgtEl>
                                      </p:cBhvr>
                                    </p:animEffect>
                                  </p:childTnLst>
                                </p:cTn>
                              </p:par>
                              <p:par>
                                <p:cTn id="17" presetID="12" presetClass="entr" presetSubtype="8" fill="hold" grpId="0" nodeType="withEffect">
                                  <p:stCondLst>
                                    <p:cond delay="20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ppt_x</p:attrName>
                                        </p:attrNameLst>
                                      </p:cBhvr>
                                      <p:tavLst>
                                        <p:tav tm="0">
                                          <p:val>
                                            <p:strVal val="#ppt_x-#ppt_w*1.125000"/>
                                          </p:val>
                                        </p:tav>
                                        <p:tav tm="100000">
                                          <p:val>
                                            <p:strVal val="#ppt_x"/>
                                          </p:val>
                                        </p:tav>
                                      </p:tavLst>
                                    </p:anim>
                                    <p:animEffect transition="in" filter="wipe(right)">
                                      <p:cBhvr>
                                        <p:cTn id="20" dur="500"/>
                                        <p:tgtEl>
                                          <p:spTgt spid="4"/>
                                        </p:tgtEl>
                                      </p:cBhvr>
                                    </p:animEffect>
                                  </p:childTnLst>
                                </p:cTn>
                              </p:par>
                              <p:par>
                                <p:cTn id="21" presetID="12" presetClass="entr" presetSubtype="8" fill="hold" grpId="0" nodeType="withEffect">
                                  <p:stCondLst>
                                    <p:cond delay="25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ppt_x</p:attrName>
                                        </p:attrNameLst>
                                      </p:cBhvr>
                                      <p:tavLst>
                                        <p:tav tm="0">
                                          <p:val>
                                            <p:strVal val="#ppt_x-#ppt_w*1.125000"/>
                                          </p:val>
                                        </p:tav>
                                        <p:tav tm="100000">
                                          <p:val>
                                            <p:strVal val="#ppt_x"/>
                                          </p:val>
                                        </p:tav>
                                      </p:tavLst>
                                    </p:anim>
                                    <p:animEffect transition="in" filter="wipe(right)">
                                      <p:cBhvr>
                                        <p:cTn id="24" dur="500"/>
                                        <p:tgtEl>
                                          <p:spTgt spid="5"/>
                                        </p:tgtEl>
                                      </p:cBhvr>
                                    </p:animEffect>
                                  </p:childTnLst>
                                </p:cTn>
                              </p:par>
                              <p:par>
                                <p:cTn id="25" presetID="12" presetClass="entr" presetSubtype="8" fill="hold" grpId="0" nodeType="withEffect">
                                  <p:stCondLst>
                                    <p:cond delay="30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1871879" y="1686909"/>
            <a:ext cx="3268071" cy="981029"/>
            <a:chOff x="1871879" y="1686909"/>
            <a:chExt cx="3268071" cy="981029"/>
          </a:xfrm>
        </p:grpSpPr>
        <p:grpSp>
          <p:nvGrpSpPr>
            <p:cNvPr id="4" name="PA_库_组合 1"/>
            <p:cNvGrpSpPr/>
            <p:nvPr>
              <p:custDataLst>
                <p:tags r:id="rId23"/>
              </p:custDataLst>
            </p:nvPr>
          </p:nvGrpSpPr>
          <p:grpSpPr>
            <a:xfrm>
              <a:off x="2647571" y="1686909"/>
              <a:ext cx="2492379" cy="981029"/>
              <a:chOff x="2611136" y="1688409"/>
              <a:chExt cx="2492379" cy="981029"/>
            </a:xfrm>
          </p:grpSpPr>
          <p:sp>
            <p:nvSpPr>
              <p:cNvPr id="41" name="TextBox 5"/>
              <p:cNvSpPr txBox="1"/>
              <p:nvPr/>
            </p:nvSpPr>
            <p:spPr>
              <a:xfrm>
                <a:off x="2611231" y="1688409"/>
                <a:ext cx="1077218" cy="215444"/>
              </a:xfrm>
              <a:prstGeom prst="rect">
                <a:avLst/>
              </a:prstGeom>
              <a:noFill/>
            </p:spPr>
            <p:txBody>
              <a:bodyPr wrap="none" lIns="0" tIns="0" rIns="0" bIns="0" anchor="b" anchorCtr="0">
                <a:normAutofit/>
              </a:bodyPr>
              <a:lstStyle/>
              <a:p>
                <a:r>
                  <a:rPr lang="zh-CN" altLang="en-US" sz="1400" b="1" dirty="0">
                    <a:solidFill>
                      <a:schemeClr val="accent1"/>
                    </a:solidFill>
                  </a:rPr>
                  <a:t>输入标题文本</a:t>
                </a:r>
              </a:p>
            </p:txBody>
          </p:sp>
          <p:sp>
            <p:nvSpPr>
              <p:cNvPr id="42" name="TextBox 6"/>
              <p:cNvSpPr txBox="1"/>
              <p:nvPr/>
            </p:nvSpPr>
            <p:spPr>
              <a:xfrm>
                <a:off x="2611136" y="1903853"/>
                <a:ext cx="2492379" cy="765585"/>
              </a:xfrm>
              <a:prstGeom prst="rect">
                <a:avLst/>
              </a:prstGeom>
            </p:spPr>
            <p:txBody>
              <a:bodyPr vert="horz" wrap="square" lIns="0" tIns="0" rIns="0" bIns="0" anchor="t" anchorCtr="0">
                <a:normAutofit/>
              </a:bodyPr>
              <a:lstStyle/>
              <a:p>
                <a:pPr marL="0" indent="0">
                  <a:lnSpc>
                    <a:spcPct val="120000"/>
                  </a:lnSpc>
                  <a:spcBef>
                    <a:spcPct val="0"/>
                  </a:spcBef>
                  <a:buNone/>
                </a:pPr>
                <a:r>
                  <a:rPr lang="zh-CN" altLang="en-US" sz="1100" dirty="0" smtClean="0"/>
                  <a:t>点击此处更换文本点击此处更换文本点击此处更换文本点击此处更换文本</a:t>
                </a:r>
                <a:endParaRPr sz="1100" dirty="0"/>
              </a:p>
            </p:txBody>
          </p:sp>
        </p:grpSp>
        <p:sp>
          <p:nvSpPr>
            <p:cNvPr id="5" name="千图PPT彼岸天：ID 8661124库_Flowchart: Connector 8"/>
            <p:cNvSpPr/>
            <p:nvPr>
              <p:custDataLst>
                <p:tags r:id="rId24"/>
              </p:custDataLst>
            </p:nvPr>
          </p:nvSpPr>
          <p:spPr>
            <a:xfrm>
              <a:off x="1871879" y="1786004"/>
              <a:ext cx="702823" cy="702823"/>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千图PPT彼岸天：ID 8661124库_文本框 9"/>
            <p:cNvSpPr txBox="1"/>
            <p:nvPr>
              <p:custDataLst>
                <p:tags r:id="rId25"/>
              </p:custDataLst>
            </p:nvPr>
          </p:nvSpPr>
          <p:spPr>
            <a:xfrm flipH="1">
              <a:off x="1939847" y="1693121"/>
              <a:ext cx="498855" cy="769441"/>
            </a:xfrm>
            <a:prstGeom prst="rect">
              <a:avLst/>
            </a:prstGeom>
            <a:noFill/>
          </p:spPr>
          <p:txBody>
            <a:bodyPr wrap="none">
              <a:normAutofit/>
            </a:bodyPr>
            <a:lstStyle/>
            <a:p>
              <a:pPr marL="0" marR="0" lvl="0" indent="0" defTabSz="914400" eaLnBrk="1" fontAlgn="auto" latinLnBrk="0" hangingPunct="1">
                <a:buClrTx/>
                <a:buSzTx/>
                <a:buFontTx/>
                <a:buNone/>
                <a:defRPr/>
              </a:pPr>
              <a:r>
                <a:rPr lang="en-US" sz="4400" b="1" kern="0">
                  <a:solidFill>
                    <a:schemeClr val="bg1"/>
                  </a:solidFill>
                </a:rPr>
                <a:t>1</a:t>
              </a:r>
            </a:p>
          </p:txBody>
        </p:sp>
      </p:grpSp>
      <p:grpSp>
        <p:nvGrpSpPr>
          <p:cNvPr id="11" name="千图PPT彼岸天：ID 8661124库_组合 22"/>
          <p:cNvGrpSpPr/>
          <p:nvPr>
            <p:custDataLst>
              <p:tags r:id="rId2"/>
            </p:custDataLst>
          </p:nvPr>
        </p:nvGrpSpPr>
        <p:grpSpPr>
          <a:xfrm>
            <a:off x="4069305" y="1862521"/>
            <a:ext cx="3685181" cy="3606553"/>
            <a:chOff x="3981450" y="1687513"/>
            <a:chExt cx="1711326" cy="1674813"/>
          </a:xfrm>
        </p:grpSpPr>
        <p:sp>
          <p:nvSpPr>
            <p:cNvPr id="33" name="Freeform: Shape 23"/>
            <p:cNvSpPr/>
            <p:nvPr/>
          </p:nvSpPr>
          <p:spPr bwMode="auto">
            <a:xfrm>
              <a:off x="4257675" y="2570163"/>
              <a:ext cx="554038" cy="557213"/>
            </a:xfrm>
            <a:custGeom>
              <a:avLst/>
              <a:gdLst>
                <a:gd name="T0" fmla="*/ 49 w 142"/>
                <a:gd name="T1" fmla="*/ 130 h 143"/>
                <a:gd name="T2" fmla="*/ 13 w 142"/>
                <a:gd name="T3" fmla="*/ 94 h 143"/>
                <a:gd name="T4" fmla="*/ 72 w 142"/>
                <a:gd name="T5" fmla="*/ 0 h 143"/>
                <a:gd name="T6" fmla="*/ 142 w 142"/>
                <a:gd name="T7" fmla="*/ 71 h 143"/>
                <a:gd name="T8" fmla="*/ 49 w 142"/>
                <a:gd name="T9" fmla="*/ 130 h 143"/>
              </a:gdLst>
              <a:ahLst/>
              <a:cxnLst>
                <a:cxn ang="0">
                  <a:pos x="T0" y="T1"/>
                </a:cxn>
                <a:cxn ang="0">
                  <a:pos x="T2" y="T3"/>
                </a:cxn>
                <a:cxn ang="0">
                  <a:pos x="T4" y="T5"/>
                </a:cxn>
                <a:cxn ang="0">
                  <a:pos x="T6" y="T7"/>
                </a:cxn>
                <a:cxn ang="0">
                  <a:pos x="T8" y="T9"/>
                </a:cxn>
              </a:cxnLst>
              <a:rect l="0" t="0" r="r" b="b"/>
              <a:pathLst>
                <a:path w="142" h="143">
                  <a:moveTo>
                    <a:pt x="49" y="130"/>
                  </a:moveTo>
                  <a:cubicBezTo>
                    <a:pt x="28" y="143"/>
                    <a:pt x="0" y="114"/>
                    <a:pt x="13" y="94"/>
                  </a:cubicBezTo>
                  <a:cubicBezTo>
                    <a:pt x="36" y="59"/>
                    <a:pt x="50" y="36"/>
                    <a:pt x="72" y="0"/>
                  </a:cubicBezTo>
                  <a:cubicBezTo>
                    <a:pt x="98" y="21"/>
                    <a:pt x="122" y="45"/>
                    <a:pt x="142" y="71"/>
                  </a:cubicBezTo>
                  <a:cubicBezTo>
                    <a:pt x="106" y="93"/>
                    <a:pt x="84" y="107"/>
                    <a:pt x="49" y="130"/>
                  </a:cubicBezTo>
                  <a:close/>
                </a:path>
              </a:pathLst>
            </a:custGeom>
            <a:solidFill>
              <a:schemeClr val="tx2">
                <a:lumMod val="40000"/>
                <a:lumOff val="60000"/>
              </a:schemeClr>
            </a:solidFill>
            <a:ln>
              <a:noFill/>
            </a:ln>
          </p:spPr>
          <p:txBody>
            <a:bodyPr anchor="ctr"/>
            <a:lstStyle/>
            <a:p>
              <a:pPr algn="ctr"/>
              <a:endParaRPr/>
            </a:p>
          </p:txBody>
        </p:sp>
        <p:sp>
          <p:nvSpPr>
            <p:cNvPr id="34" name="Freeform: Shape 24"/>
            <p:cNvSpPr/>
            <p:nvPr/>
          </p:nvSpPr>
          <p:spPr bwMode="auto">
            <a:xfrm>
              <a:off x="4541838" y="1687513"/>
              <a:ext cx="1150938" cy="1150938"/>
            </a:xfrm>
            <a:custGeom>
              <a:avLst/>
              <a:gdLst>
                <a:gd name="T0" fmla="*/ 253 w 295"/>
                <a:gd name="T1" fmla="*/ 87 h 295"/>
                <a:gd name="T2" fmla="*/ 209 w 295"/>
                <a:gd name="T3" fmla="*/ 42 h 295"/>
                <a:gd name="T4" fmla="*/ 0 w 295"/>
                <a:gd name="T5" fmla="*/ 226 h 295"/>
                <a:gd name="T6" fmla="*/ 69 w 295"/>
                <a:gd name="T7" fmla="*/ 295 h 295"/>
                <a:gd name="T8" fmla="*/ 253 w 295"/>
                <a:gd name="T9" fmla="*/ 87 h 295"/>
              </a:gdLst>
              <a:ahLst/>
              <a:cxnLst>
                <a:cxn ang="0">
                  <a:pos x="T0" y="T1"/>
                </a:cxn>
                <a:cxn ang="0">
                  <a:pos x="T2" y="T3"/>
                </a:cxn>
                <a:cxn ang="0">
                  <a:pos x="T4" y="T5"/>
                </a:cxn>
                <a:cxn ang="0">
                  <a:pos x="T6" y="T7"/>
                </a:cxn>
                <a:cxn ang="0">
                  <a:pos x="T8" y="T9"/>
                </a:cxn>
              </a:cxnLst>
              <a:rect l="0" t="0" r="r" b="b"/>
              <a:pathLst>
                <a:path w="295" h="295">
                  <a:moveTo>
                    <a:pt x="253" y="87"/>
                  </a:moveTo>
                  <a:cubicBezTo>
                    <a:pt x="295" y="40"/>
                    <a:pt x="256" y="0"/>
                    <a:pt x="209" y="42"/>
                  </a:cubicBezTo>
                  <a:cubicBezTo>
                    <a:pt x="130" y="113"/>
                    <a:pt x="80" y="157"/>
                    <a:pt x="0" y="226"/>
                  </a:cubicBezTo>
                  <a:cubicBezTo>
                    <a:pt x="23" y="249"/>
                    <a:pt x="46" y="272"/>
                    <a:pt x="69" y="295"/>
                  </a:cubicBezTo>
                  <a:cubicBezTo>
                    <a:pt x="139" y="216"/>
                    <a:pt x="183" y="166"/>
                    <a:pt x="253" y="87"/>
                  </a:cubicBezTo>
                  <a:close/>
                </a:path>
              </a:pathLst>
            </a:custGeom>
            <a:solidFill>
              <a:schemeClr val="tx2">
                <a:lumMod val="40000"/>
                <a:lumOff val="60000"/>
              </a:schemeClr>
            </a:solidFill>
            <a:ln>
              <a:noFill/>
            </a:ln>
          </p:spPr>
          <p:txBody>
            <a:bodyPr anchor="ctr"/>
            <a:lstStyle/>
            <a:p>
              <a:pPr algn="ctr"/>
              <a:endParaRPr/>
            </a:p>
          </p:txBody>
        </p:sp>
        <p:sp>
          <p:nvSpPr>
            <p:cNvPr id="35" name="Freeform: Shape 25"/>
            <p:cNvSpPr/>
            <p:nvPr/>
          </p:nvSpPr>
          <p:spPr bwMode="auto">
            <a:xfrm>
              <a:off x="4491038" y="2562226"/>
              <a:ext cx="331788" cy="327025"/>
            </a:xfrm>
            <a:custGeom>
              <a:avLst/>
              <a:gdLst>
                <a:gd name="T0" fmla="*/ 209 w 209"/>
                <a:gd name="T1" fmla="*/ 182 h 206"/>
                <a:gd name="T2" fmla="*/ 27 w 209"/>
                <a:gd name="T3" fmla="*/ 0 h 206"/>
                <a:gd name="T4" fmla="*/ 0 w 209"/>
                <a:gd name="T5" fmla="*/ 27 h 206"/>
                <a:gd name="T6" fmla="*/ 182 w 209"/>
                <a:gd name="T7" fmla="*/ 206 h 206"/>
                <a:gd name="T8" fmla="*/ 209 w 209"/>
                <a:gd name="T9" fmla="*/ 182 h 206"/>
              </a:gdLst>
              <a:ahLst/>
              <a:cxnLst>
                <a:cxn ang="0">
                  <a:pos x="T0" y="T1"/>
                </a:cxn>
                <a:cxn ang="0">
                  <a:pos x="T2" y="T3"/>
                </a:cxn>
                <a:cxn ang="0">
                  <a:pos x="T4" y="T5"/>
                </a:cxn>
                <a:cxn ang="0">
                  <a:pos x="T6" y="T7"/>
                </a:cxn>
                <a:cxn ang="0">
                  <a:pos x="T8" y="T9"/>
                </a:cxn>
              </a:cxnLst>
              <a:rect l="0" t="0" r="r" b="b"/>
              <a:pathLst>
                <a:path w="209" h="206">
                  <a:moveTo>
                    <a:pt x="209" y="182"/>
                  </a:moveTo>
                  <a:lnTo>
                    <a:pt x="27" y="0"/>
                  </a:lnTo>
                  <a:lnTo>
                    <a:pt x="0" y="27"/>
                  </a:lnTo>
                  <a:lnTo>
                    <a:pt x="182" y="206"/>
                  </a:lnTo>
                  <a:lnTo>
                    <a:pt x="209" y="182"/>
                  </a:lnTo>
                  <a:close/>
                </a:path>
              </a:pathLst>
            </a:custGeom>
            <a:solidFill>
              <a:schemeClr val="tx2">
                <a:lumMod val="60000"/>
                <a:lumOff val="40000"/>
              </a:schemeClr>
            </a:solidFill>
            <a:ln>
              <a:noFill/>
            </a:ln>
          </p:spPr>
          <p:txBody>
            <a:bodyPr anchor="ctr"/>
            <a:lstStyle/>
            <a:p>
              <a:pPr algn="ctr"/>
              <a:endParaRPr/>
            </a:p>
          </p:txBody>
        </p:sp>
        <p:sp>
          <p:nvSpPr>
            <p:cNvPr id="36" name="Freeform: Shape 26"/>
            <p:cNvSpPr/>
            <p:nvPr/>
          </p:nvSpPr>
          <p:spPr bwMode="auto">
            <a:xfrm>
              <a:off x="3981450" y="2870201"/>
              <a:ext cx="533400" cy="492125"/>
            </a:xfrm>
            <a:custGeom>
              <a:avLst/>
              <a:gdLst>
                <a:gd name="T0" fmla="*/ 31 w 137"/>
                <a:gd name="T1" fmla="*/ 47 h 126"/>
                <a:gd name="T2" fmla="*/ 0 w 137"/>
                <a:gd name="T3" fmla="*/ 112 h 126"/>
                <a:gd name="T4" fmla="*/ 96 w 137"/>
                <a:gd name="T5" fmla="*/ 106 h 126"/>
                <a:gd name="T6" fmla="*/ 118 w 137"/>
                <a:gd name="T7" fmla="*/ 89 h 126"/>
                <a:gd name="T8" fmla="*/ 113 w 137"/>
                <a:gd name="T9" fmla="*/ 18 h 126"/>
                <a:gd name="T10" fmla="*/ 42 w 137"/>
                <a:gd name="T11" fmla="*/ 24 h 126"/>
                <a:gd name="T12" fmla="*/ 31 w 137"/>
                <a:gd name="T13" fmla="*/ 47 h 126"/>
              </a:gdLst>
              <a:ahLst/>
              <a:cxnLst>
                <a:cxn ang="0">
                  <a:pos x="T0" y="T1"/>
                </a:cxn>
                <a:cxn ang="0">
                  <a:pos x="T2" y="T3"/>
                </a:cxn>
                <a:cxn ang="0">
                  <a:pos x="T4" y="T5"/>
                </a:cxn>
                <a:cxn ang="0">
                  <a:pos x="T6" y="T7"/>
                </a:cxn>
                <a:cxn ang="0">
                  <a:pos x="T8" y="T9"/>
                </a:cxn>
                <a:cxn ang="0">
                  <a:pos x="T10" y="T11"/>
                </a:cxn>
                <a:cxn ang="0">
                  <a:pos x="T12" y="T13"/>
                </a:cxn>
              </a:cxnLst>
              <a:rect l="0" t="0" r="r" b="b"/>
              <a:pathLst>
                <a:path w="137" h="126">
                  <a:moveTo>
                    <a:pt x="31" y="47"/>
                  </a:moveTo>
                  <a:cubicBezTo>
                    <a:pt x="27" y="64"/>
                    <a:pt x="28" y="108"/>
                    <a:pt x="0" y="112"/>
                  </a:cubicBezTo>
                  <a:cubicBezTo>
                    <a:pt x="0" y="112"/>
                    <a:pt x="59" y="126"/>
                    <a:pt x="96" y="106"/>
                  </a:cubicBezTo>
                  <a:cubicBezTo>
                    <a:pt x="105" y="102"/>
                    <a:pt x="112" y="97"/>
                    <a:pt x="118" y="89"/>
                  </a:cubicBezTo>
                  <a:cubicBezTo>
                    <a:pt x="137" y="68"/>
                    <a:pt x="134" y="36"/>
                    <a:pt x="113" y="18"/>
                  </a:cubicBezTo>
                  <a:cubicBezTo>
                    <a:pt x="92" y="0"/>
                    <a:pt x="60" y="3"/>
                    <a:pt x="42" y="24"/>
                  </a:cubicBezTo>
                  <a:cubicBezTo>
                    <a:pt x="36" y="30"/>
                    <a:pt x="32" y="38"/>
                    <a:pt x="31" y="47"/>
                  </a:cubicBezTo>
                  <a:close/>
                </a:path>
              </a:pathLst>
            </a:custGeom>
            <a:solidFill>
              <a:schemeClr val="tx2">
                <a:lumMod val="75000"/>
              </a:schemeClr>
            </a:solidFill>
            <a:ln>
              <a:noFill/>
            </a:ln>
          </p:spPr>
          <p:txBody>
            <a:bodyPr anchor="ctr"/>
            <a:lstStyle/>
            <a:p>
              <a:pPr algn="ctr"/>
              <a:endParaRPr/>
            </a:p>
          </p:txBody>
        </p:sp>
        <p:sp>
          <p:nvSpPr>
            <p:cNvPr id="37" name="Freeform: Shape 27"/>
            <p:cNvSpPr/>
            <p:nvPr/>
          </p:nvSpPr>
          <p:spPr bwMode="auto">
            <a:xfrm>
              <a:off x="4332288" y="2620963"/>
              <a:ext cx="295275" cy="323850"/>
            </a:xfrm>
            <a:custGeom>
              <a:avLst/>
              <a:gdLst>
                <a:gd name="T0" fmla="*/ 24 w 76"/>
                <a:gd name="T1" fmla="*/ 83 h 83"/>
                <a:gd name="T2" fmla="*/ 76 w 76"/>
                <a:gd name="T3" fmla="*/ 31 h 83"/>
                <a:gd name="T4" fmla="*/ 45 w 76"/>
                <a:gd name="T5" fmla="*/ 0 h 83"/>
                <a:gd name="T6" fmla="*/ 0 w 76"/>
                <a:gd name="T7" fmla="*/ 71 h 83"/>
                <a:gd name="T8" fmla="*/ 23 w 76"/>
                <a:gd name="T9" fmla="*/ 82 h 83"/>
                <a:gd name="T10" fmla="*/ 24 w 76"/>
                <a:gd name="T11" fmla="*/ 83 h 83"/>
              </a:gdLst>
              <a:ahLst/>
              <a:cxnLst>
                <a:cxn ang="0">
                  <a:pos x="T0" y="T1"/>
                </a:cxn>
                <a:cxn ang="0">
                  <a:pos x="T2" y="T3"/>
                </a:cxn>
                <a:cxn ang="0">
                  <a:pos x="T4" y="T5"/>
                </a:cxn>
                <a:cxn ang="0">
                  <a:pos x="T6" y="T7"/>
                </a:cxn>
                <a:cxn ang="0">
                  <a:pos x="T8" y="T9"/>
                </a:cxn>
                <a:cxn ang="0">
                  <a:pos x="T10" y="T11"/>
                </a:cxn>
              </a:cxnLst>
              <a:rect l="0" t="0" r="r" b="b"/>
              <a:pathLst>
                <a:path w="76" h="83">
                  <a:moveTo>
                    <a:pt x="24" y="83"/>
                  </a:moveTo>
                  <a:cubicBezTo>
                    <a:pt x="76" y="31"/>
                    <a:pt x="76" y="31"/>
                    <a:pt x="76" y="31"/>
                  </a:cubicBezTo>
                  <a:cubicBezTo>
                    <a:pt x="45" y="0"/>
                    <a:pt x="45" y="0"/>
                    <a:pt x="45" y="0"/>
                  </a:cubicBezTo>
                  <a:cubicBezTo>
                    <a:pt x="29" y="26"/>
                    <a:pt x="17" y="45"/>
                    <a:pt x="0" y="71"/>
                  </a:cubicBezTo>
                  <a:cubicBezTo>
                    <a:pt x="8" y="73"/>
                    <a:pt x="16" y="76"/>
                    <a:pt x="23" y="82"/>
                  </a:cubicBezTo>
                  <a:cubicBezTo>
                    <a:pt x="23" y="82"/>
                    <a:pt x="23" y="83"/>
                    <a:pt x="24" y="83"/>
                  </a:cubicBezTo>
                  <a:close/>
                </a:path>
              </a:pathLst>
            </a:custGeom>
            <a:solidFill>
              <a:schemeClr val="tx2">
                <a:lumMod val="20000"/>
                <a:lumOff val="80000"/>
              </a:schemeClr>
            </a:solidFill>
            <a:ln>
              <a:noFill/>
            </a:ln>
          </p:spPr>
          <p:txBody>
            <a:bodyPr anchor="ctr"/>
            <a:lstStyle/>
            <a:p>
              <a:pPr algn="ctr"/>
              <a:endParaRPr/>
            </a:p>
          </p:txBody>
        </p:sp>
        <p:sp>
          <p:nvSpPr>
            <p:cNvPr id="38" name="Freeform: Shape 28"/>
            <p:cNvSpPr/>
            <p:nvPr/>
          </p:nvSpPr>
          <p:spPr bwMode="auto">
            <a:xfrm>
              <a:off x="4541838" y="1770063"/>
              <a:ext cx="1022350" cy="928688"/>
            </a:xfrm>
            <a:custGeom>
              <a:avLst/>
              <a:gdLst>
                <a:gd name="T0" fmla="*/ 33 w 262"/>
                <a:gd name="T1" fmla="*/ 238 h 238"/>
                <a:gd name="T2" fmla="*/ 262 w 262"/>
                <a:gd name="T3" fmla="*/ 8 h 238"/>
                <a:gd name="T4" fmla="*/ 209 w 262"/>
                <a:gd name="T5" fmla="*/ 21 h 238"/>
                <a:gd name="T6" fmla="*/ 0 w 262"/>
                <a:gd name="T7" fmla="*/ 205 h 238"/>
                <a:gd name="T8" fmla="*/ 33 w 262"/>
                <a:gd name="T9" fmla="*/ 238 h 238"/>
              </a:gdLst>
              <a:ahLst/>
              <a:cxnLst>
                <a:cxn ang="0">
                  <a:pos x="T0" y="T1"/>
                </a:cxn>
                <a:cxn ang="0">
                  <a:pos x="T2" y="T3"/>
                </a:cxn>
                <a:cxn ang="0">
                  <a:pos x="T4" y="T5"/>
                </a:cxn>
                <a:cxn ang="0">
                  <a:pos x="T6" y="T7"/>
                </a:cxn>
                <a:cxn ang="0">
                  <a:pos x="T8" y="T9"/>
                </a:cxn>
              </a:cxnLst>
              <a:rect l="0" t="0" r="r" b="b"/>
              <a:pathLst>
                <a:path w="262" h="238">
                  <a:moveTo>
                    <a:pt x="33" y="238"/>
                  </a:moveTo>
                  <a:cubicBezTo>
                    <a:pt x="262" y="8"/>
                    <a:pt x="262" y="8"/>
                    <a:pt x="262" y="8"/>
                  </a:cubicBezTo>
                  <a:cubicBezTo>
                    <a:pt x="251" y="0"/>
                    <a:pt x="231" y="2"/>
                    <a:pt x="209" y="21"/>
                  </a:cubicBezTo>
                  <a:cubicBezTo>
                    <a:pt x="130" y="92"/>
                    <a:pt x="80" y="136"/>
                    <a:pt x="0" y="205"/>
                  </a:cubicBezTo>
                  <a:lnTo>
                    <a:pt x="33" y="238"/>
                  </a:lnTo>
                  <a:close/>
                </a:path>
              </a:pathLst>
            </a:custGeom>
            <a:solidFill>
              <a:schemeClr val="tx2">
                <a:lumMod val="20000"/>
                <a:lumOff val="80000"/>
              </a:schemeClr>
            </a:solidFill>
            <a:ln>
              <a:noFill/>
            </a:ln>
          </p:spPr>
          <p:txBody>
            <a:bodyPr anchor="ctr"/>
            <a:lstStyle/>
            <a:p>
              <a:pPr algn="ctr"/>
              <a:endParaRPr/>
            </a:p>
          </p:txBody>
        </p:sp>
        <p:sp>
          <p:nvSpPr>
            <p:cNvPr id="39" name="Freeform: Shape 29"/>
            <p:cNvSpPr/>
            <p:nvPr/>
          </p:nvSpPr>
          <p:spPr bwMode="auto">
            <a:xfrm>
              <a:off x="4491038" y="2562226"/>
              <a:ext cx="179388" cy="179388"/>
            </a:xfrm>
            <a:custGeom>
              <a:avLst/>
              <a:gdLst>
                <a:gd name="T0" fmla="*/ 113 w 113"/>
                <a:gd name="T1" fmla="*/ 86 h 113"/>
                <a:gd name="T2" fmla="*/ 32 w 113"/>
                <a:gd name="T3" fmla="*/ 5 h 113"/>
                <a:gd name="T4" fmla="*/ 27 w 113"/>
                <a:gd name="T5" fmla="*/ 0 h 113"/>
                <a:gd name="T6" fmla="*/ 0 w 113"/>
                <a:gd name="T7" fmla="*/ 27 h 113"/>
                <a:gd name="T8" fmla="*/ 10 w 113"/>
                <a:gd name="T9" fmla="*/ 37 h 113"/>
                <a:gd name="T10" fmla="*/ 86 w 113"/>
                <a:gd name="T11" fmla="*/ 113 h 113"/>
                <a:gd name="T12" fmla="*/ 113 w 113"/>
                <a:gd name="T13" fmla="*/ 86 h 113"/>
              </a:gdLst>
              <a:ahLst/>
              <a:cxnLst>
                <a:cxn ang="0">
                  <a:pos x="T0" y="T1"/>
                </a:cxn>
                <a:cxn ang="0">
                  <a:pos x="T2" y="T3"/>
                </a:cxn>
                <a:cxn ang="0">
                  <a:pos x="T4" y="T5"/>
                </a:cxn>
                <a:cxn ang="0">
                  <a:pos x="T6" y="T7"/>
                </a:cxn>
                <a:cxn ang="0">
                  <a:pos x="T8" y="T9"/>
                </a:cxn>
                <a:cxn ang="0">
                  <a:pos x="T10" y="T11"/>
                </a:cxn>
                <a:cxn ang="0">
                  <a:pos x="T12" y="T13"/>
                </a:cxn>
              </a:cxnLst>
              <a:rect l="0" t="0" r="r" b="b"/>
              <a:pathLst>
                <a:path w="113" h="113">
                  <a:moveTo>
                    <a:pt x="113" y="86"/>
                  </a:moveTo>
                  <a:lnTo>
                    <a:pt x="32" y="5"/>
                  </a:lnTo>
                  <a:lnTo>
                    <a:pt x="27" y="0"/>
                  </a:lnTo>
                  <a:lnTo>
                    <a:pt x="0" y="27"/>
                  </a:lnTo>
                  <a:lnTo>
                    <a:pt x="10" y="37"/>
                  </a:lnTo>
                  <a:lnTo>
                    <a:pt x="86" y="113"/>
                  </a:lnTo>
                  <a:lnTo>
                    <a:pt x="113" y="86"/>
                  </a:lnTo>
                  <a:close/>
                </a:path>
              </a:pathLst>
            </a:custGeom>
            <a:solidFill>
              <a:schemeClr val="tx2">
                <a:lumMod val="40000"/>
                <a:lumOff val="60000"/>
              </a:schemeClr>
            </a:solidFill>
            <a:ln>
              <a:noFill/>
            </a:ln>
          </p:spPr>
          <p:txBody>
            <a:bodyPr anchor="ctr"/>
            <a:lstStyle/>
            <a:p>
              <a:pPr algn="ctr"/>
              <a:endParaRPr/>
            </a:p>
          </p:txBody>
        </p:sp>
        <p:sp>
          <p:nvSpPr>
            <p:cNvPr id="40" name="Freeform: Shape 30"/>
            <p:cNvSpPr/>
            <p:nvPr/>
          </p:nvSpPr>
          <p:spPr bwMode="auto">
            <a:xfrm>
              <a:off x="3981450" y="2886076"/>
              <a:ext cx="444500" cy="441325"/>
            </a:xfrm>
            <a:custGeom>
              <a:avLst/>
              <a:gdLst>
                <a:gd name="T0" fmla="*/ 57 w 114"/>
                <a:gd name="T1" fmla="*/ 62 h 113"/>
                <a:gd name="T2" fmla="*/ 114 w 114"/>
                <a:gd name="T3" fmla="*/ 15 h 113"/>
                <a:gd name="T4" fmla="*/ 113 w 114"/>
                <a:gd name="T5" fmla="*/ 14 h 113"/>
                <a:gd name="T6" fmla="*/ 90 w 114"/>
                <a:gd name="T7" fmla="*/ 3 h 113"/>
                <a:gd name="T8" fmla="*/ 42 w 114"/>
                <a:gd name="T9" fmla="*/ 20 h 113"/>
                <a:gd name="T10" fmla="*/ 31 w 114"/>
                <a:gd name="T11" fmla="*/ 43 h 113"/>
                <a:gd name="T12" fmla="*/ 0 w 114"/>
                <a:gd name="T13" fmla="*/ 108 h 113"/>
                <a:gd name="T14" fmla="*/ 57 w 114"/>
                <a:gd name="T15" fmla="*/ 62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3">
                  <a:moveTo>
                    <a:pt x="57" y="62"/>
                  </a:moveTo>
                  <a:cubicBezTo>
                    <a:pt x="72" y="11"/>
                    <a:pt x="114" y="15"/>
                    <a:pt x="114" y="15"/>
                  </a:cubicBezTo>
                  <a:cubicBezTo>
                    <a:pt x="113" y="15"/>
                    <a:pt x="113" y="14"/>
                    <a:pt x="113" y="14"/>
                  </a:cubicBezTo>
                  <a:cubicBezTo>
                    <a:pt x="106" y="8"/>
                    <a:pt x="98" y="5"/>
                    <a:pt x="90" y="3"/>
                  </a:cubicBezTo>
                  <a:cubicBezTo>
                    <a:pt x="73" y="0"/>
                    <a:pt x="54" y="5"/>
                    <a:pt x="42" y="20"/>
                  </a:cubicBezTo>
                  <a:cubicBezTo>
                    <a:pt x="36" y="26"/>
                    <a:pt x="32" y="34"/>
                    <a:pt x="31" y="43"/>
                  </a:cubicBezTo>
                  <a:cubicBezTo>
                    <a:pt x="27" y="60"/>
                    <a:pt x="28" y="104"/>
                    <a:pt x="0" y="108"/>
                  </a:cubicBezTo>
                  <a:cubicBezTo>
                    <a:pt x="0" y="108"/>
                    <a:pt x="42" y="113"/>
                    <a:pt x="57" y="62"/>
                  </a:cubicBezTo>
                  <a:close/>
                </a:path>
              </a:pathLst>
            </a:custGeom>
            <a:solidFill>
              <a:schemeClr val="tx2"/>
            </a:solidFill>
            <a:ln>
              <a:noFill/>
            </a:ln>
          </p:spPr>
          <p:txBody>
            <a:bodyPr anchor="ctr"/>
            <a:lstStyle/>
            <a:p>
              <a:pPr algn="ctr"/>
              <a:endParaRPr/>
            </a:p>
          </p:txBody>
        </p:sp>
      </p:grpSp>
      <p:grpSp>
        <p:nvGrpSpPr>
          <p:cNvPr id="43" name="千图PPT彼岸天：ID 8661124库_组合 42"/>
          <p:cNvGrpSpPr/>
          <p:nvPr>
            <p:custDataLst>
              <p:tags r:id="rId3"/>
            </p:custDataLst>
          </p:nvPr>
        </p:nvGrpSpPr>
        <p:grpSpPr>
          <a:xfrm>
            <a:off x="1430912" y="3078918"/>
            <a:ext cx="3293158" cy="1108260"/>
            <a:chOff x="1430912" y="3078918"/>
            <a:chExt cx="3293158" cy="1108260"/>
          </a:xfrm>
        </p:grpSpPr>
        <p:sp>
          <p:nvSpPr>
            <p:cNvPr id="7" name="千图PPT彼岸天：ID 8661124库_Flowchart: Connector 14"/>
            <p:cNvSpPr/>
            <p:nvPr>
              <p:custDataLst>
                <p:tags r:id="rId20"/>
              </p:custDataLst>
            </p:nvPr>
          </p:nvSpPr>
          <p:spPr>
            <a:xfrm>
              <a:off x="1430912" y="3176513"/>
              <a:ext cx="702823" cy="702823"/>
            </a:xfrm>
            <a:prstGeom prst="flowChart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千图PPT彼岸天：ID 8661124库_文本框 15"/>
            <p:cNvSpPr txBox="1"/>
            <p:nvPr>
              <p:custDataLst>
                <p:tags r:id="rId21"/>
              </p:custDataLst>
            </p:nvPr>
          </p:nvSpPr>
          <p:spPr>
            <a:xfrm flipH="1">
              <a:off x="1493960" y="3078918"/>
              <a:ext cx="498855" cy="769441"/>
            </a:xfrm>
            <a:prstGeom prst="rect">
              <a:avLst/>
            </a:prstGeom>
            <a:noFill/>
          </p:spPr>
          <p:txBody>
            <a:bodyPr wrap="none">
              <a:normAutofit/>
            </a:bodyPr>
            <a:lstStyle/>
            <a:p>
              <a:pPr lvl="0">
                <a:defRPr/>
              </a:pPr>
              <a:r>
                <a:rPr lang="en-US" sz="4400" b="1" kern="0">
                  <a:solidFill>
                    <a:schemeClr val="bg1"/>
                  </a:solidFill>
                </a:rPr>
                <a:t>2</a:t>
              </a:r>
            </a:p>
          </p:txBody>
        </p:sp>
        <p:grpSp>
          <p:nvGrpSpPr>
            <p:cNvPr id="18" name="PA_库_组合 37"/>
            <p:cNvGrpSpPr/>
            <p:nvPr>
              <p:custDataLst>
                <p:tags r:id="rId22"/>
              </p:custDataLst>
            </p:nvPr>
          </p:nvGrpSpPr>
          <p:grpSpPr>
            <a:xfrm>
              <a:off x="2231691" y="3206149"/>
              <a:ext cx="2492379" cy="981029"/>
              <a:chOff x="2611136" y="1688409"/>
              <a:chExt cx="2492379" cy="981029"/>
            </a:xfrm>
          </p:grpSpPr>
          <p:sp>
            <p:nvSpPr>
              <p:cNvPr id="31" name="TextBox 40"/>
              <p:cNvSpPr txBox="1"/>
              <p:nvPr/>
            </p:nvSpPr>
            <p:spPr>
              <a:xfrm>
                <a:off x="2611231" y="1688409"/>
                <a:ext cx="1077218" cy="215444"/>
              </a:xfrm>
              <a:prstGeom prst="rect">
                <a:avLst/>
              </a:prstGeom>
              <a:noFill/>
            </p:spPr>
            <p:txBody>
              <a:bodyPr wrap="none" lIns="0" tIns="0" rIns="0" bIns="0" anchor="b" anchorCtr="0">
                <a:normAutofit/>
              </a:bodyPr>
              <a:lstStyle/>
              <a:p>
                <a:r>
                  <a:rPr lang="zh-CN" altLang="en-US" sz="1400" b="1" dirty="0">
                    <a:solidFill>
                      <a:schemeClr val="accent1"/>
                    </a:solidFill>
                  </a:rPr>
                  <a:t>输入标题文本</a:t>
                </a:r>
              </a:p>
            </p:txBody>
          </p:sp>
          <p:sp>
            <p:nvSpPr>
              <p:cNvPr id="32" name="TextBox 43"/>
              <p:cNvSpPr txBox="1"/>
              <p:nvPr/>
            </p:nvSpPr>
            <p:spPr>
              <a:xfrm>
                <a:off x="2611136" y="1903853"/>
                <a:ext cx="2492379" cy="765585"/>
              </a:xfrm>
              <a:prstGeom prst="rect">
                <a:avLst/>
              </a:prstGeom>
            </p:spPr>
            <p:txBody>
              <a:bodyPr vert="horz" wrap="square" lIns="0" tIns="0" rIns="0" bIns="0" anchor="t" anchorCtr="0">
                <a:normAutofit/>
              </a:bodyPr>
              <a:lstStyle/>
              <a:p>
                <a:pPr marL="0" indent="0">
                  <a:lnSpc>
                    <a:spcPct val="120000"/>
                  </a:lnSpc>
                  <a:spcBef>
                    <a:spcPct val="0"/>
                  </a:spcBef>
                  <a:buNone/>
                </a:pPr>
                <a:r>
                  <a:rPr lang="zh-CN" altLang="en-US" sz="1100" dirty="0" smtClean="0"/>
                  <a:t>点击此处更换文本点击此处更换文本点击此处更换文本点击此处更换文本</a:t>
                </a:r>
                <a:endParaRPr sz="1100" dirty="0"/>
              </a:p>
            </p:txBody>
          </p:sp>
        </p:grpSp>
      </p:grpSp>
      <p:grpSp>
        <p:nvGrpSpPr>
          <p:cNvPr id="44" name="千图PPT彼岸天：ID 8661124库_组合 43"/>
          <p:cNvGrpSpPr/>
          <p:nvPr>
            <p:custDataLst>
              <p:tags r:id="rId4"/>
            </p:custDataLst>
          </p:nvPr>
        </p:nvGrpSpPr>
        <p:grpSpPr>
          <a:xfrm>
            <a:off x="989945" y="4508030"/>
            <a:ext cx="3271668" cy="1146138"/>
            <a:chOff x="989945" y="4508030"/>
            <a:chExt cx="3271668" cy="1146138"/>
          </a:xfrm>
        </p:grpSpPr>
        <p:sp>
          <p:nvSpPr>
            <p:cNvPr id="9" name="千图PPT彼岸天：ID 8661124库_Flowchart: Connector 20"/>
            <p:cNvSpPr/>
            <p:nvPr>
              <p:custDataLst>
                <p:tags r:id="rId17"/>
              </p:custDataLst>
            </p:nvPr>
          </p:nvSpPr>
          <p:spPr>
            <a:xfrm>
              <a:off x="989945" y="4601856"/>
              <a:ext cx="702823" cy="702823"/>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千图PPT彼岸天：ID 8661124库_文本框 21"/>
            <p:cNvSpPr txBox="1"/>
            <p:nvPr>
              <p:custDataLst>
                <p:tags r:id="rId18"/>
              </p:custDataLst>
            </p:nvPr>
          </p:nvSpPr>
          <p:spPr>
            <a:xfrm flipH="1">
              <a:off x="1066411" y="4508030"/>
              <a:ext cx="498855" cy="769441"/>
            </a:xfrm>
            <a:prstGeom prst="rect">
              <a:avLst/>
            </a:prstGeom>
            <a:noFill/>
          </p:spPr>
          <p:txBody>
            <a:bodyPr wrap="none">
              <a:normAutofit/>
            </a:bodyPr>
            <a:lstStyle/>
            <a:p>
              <a:pPr lvl="0">
                <a:defRPr/>
              </a:pPr>
              <a:r>
                <a:rPr lang="en-US" sz="4400" b="1" kern="0">
                  <a:solidFill>
                    <a:schemeClr val="bg1"/>
                  </a:solidFill>
                </a:rPr>
                <a:t>3</a:t>
              </a:r>
            </a:p>
          </p:txBody>
        </p:sp>
        <p:grpSp>
          <p:nvGrpSpPr>
            <p:cNvPr id="19" name="PA_库_组合 46"/>
            <p:cNvGrpSpPr/>
            <p:nvPr>
              <p:custDataLst>
                <p:tags r:id="rId19"/>
              </p:custDataLst>
            </p:nvPr>
          </p:nvGrpSpPr>
          <p:grpSpPr>
            <a:xfrm>
              <a:off x="1769234" y="4673139"/>
              <a:ext cx="2492379" cy="981029"/>
              <a:chOff x="2611136" y="1688409"/>
              <a:chExt cx="2492379" cy="981029"/>
            </a:xfrm>
          </p:grpSpPr>
          <p:sp>
            <p:nvSpPr>
              <p:cNvPr id="29" name="TextBox 49"/>
              <p:cNvSpPr txBox="1"/>
              <p:nvPr/>
            </p:nvSpPr>
            <p:spPr>
              <a:xfrm>
                <a:off x="2611231" y="1688409"/>
                <a:ext cx="1077218" cy="215444"/>
              </a:xfrm>
              <a:prstGeom prst="rect">
                <a:avLst/>
              </a:prstGeom>
              <a:noFill/>
            </p:spPr>
            <p:txBody>
              <a:bodyPr wrap="none" lIns="0" tIns="0" rIns="0" bIns="0" anchor="b" anchorCtr="0">
                <a:normAutofit/>
              </a:bodyPr>
              <a:lstStyle/>
              <a:p>
                <a:r>
                  <a:rPr lang="zh-CN" altLang="en-US" sz="1400" b="1" dirty="0">
                    <a:solidFill>
                      <a:schemeClr val="accent1"/>
                    </a:solidFill>
                  </a:rPr>
                  <a:t>输入标题文本</a:t>
                </a:r>
              </a:p>
            </p:txBody>
          </p:sp>
          <p:sp>
            <p:nvSpPr>
              <p:cNvPr id="30" name="TextBox 50"/>
              <p:cNvSpPr txBox="1"/>
              <p:nvPr/>
            </p:nvSpPr>
            <p:spPr>
              <a:xfrm>
                <a:off x="2611136" y="1903853"/>
                <a:ext cx="2492379" cy="765585"/>
              </a:xfrm>
              <a:prstGeom prst="rect">
                <a:avLst/>
              </a:prstGeom>
            </p:spPr>
            <p:txBody>
              <a:bodyPr vert="horz" wrap="square" lIns="0" tIns="0" rIns="0" bIns="0" anchor="t" anchorCtr="0">
                <a:normAutofit/>
              </a:bodyPr>
              <a:lstStyle/>
              <a:p>
                <a:pPr marL="0" indent="0">
                  <a:lnSpc>
                    <a:spcPct val="120000"/>
                  </a:lnSpc>
                  <a:spcBef>
                    <a:spcPct val="0"/>
                  </a:spcBef>
                  <a:buNone/>
                </a:pPr>
                <a:r>
                  <a:rPr lang="zh-CN" altLang="en-US" sz="1100" dirty="0" smtClean="0"/>
                  <a:t>点击此处更换文本点击此处更换文本点击此处更换文本点击此处更换文本</a:t>
                </a:r>
                <a:endParaRPr sz="1100" dirty="0"/>
              </a:p>
            </p:txBody>
          </p:sp>
        </p:grpSp>
      </p:grpSp>
      <p:grpSp>
        <p:nvGrpSpPr>
          <p:cNvPr id="45" name="千图PPT彼岸天：ID 8661124库_组合 44"/>
          <p:cNvGrpSpPr/>
          <p:nvPr>
            <p:custDataLst>
              <p:tags r:id="rId5"/>
            </p:custDataLst>
          </p:nvPr>
        </p:nvGrpSpPr>
        <p:grpSpPr>
          <a:xfrm>
            <a:off x="8448873" y="1693121"/>
            <a:ext cx="3025905" cy="994160"/>
            <a:chOff x="8448873" y="1693121"/>
            <a:chExt cx="3025905" cy="994160"/>
          </a:xfrm>
        </p:grpSpPr>
        <p:sp>
          <p:nvSpPr>
            <p:cNvPr id="12" name="千图PPT彼岸天：ID 8661124库_Flowchart: Connector 35"/>
            <p:cNvSpPr/>
            <p:nvPr>
              <p:custDataLst>
                <p:tags r:id="rId14"/>
              </p:custDataLst>
            </p:nvPr>
          </p:nvSpPr>
          <p:spPr>
            <a:xfrm>
              <a:off x="8448873" y="1786004"/>
              <a:ext cx="702823" cy="702823"/>
            </a:xfrm>
            <a:prstGeom prst="flowChartConnector">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千图PPT彼岸天：ID 8661124库_文本框 36"/>
            <p:cNvSpPr txBox="1"/>
            <p:nvPr>
              <p:custDataLst>
                <p:tags r:id="rId15"/>
              </p:custDataLst>
            </p:nvPr>
          </p:nvSpPr>
          <p:spPr>
            <a:xfrm flipH="1">
              <a:off x="8516841" y="1693121"/>
              <a:ext cx="498855" cy="769441"/>
            </a:xfrm>
            <a:prstGeom prst="rect">
              <a:avLst/>
            </a:prstGeom>
            <a:noFill/>
          </p:spPr>
          <p:txBody>
            <a:bodyPr wrap="none">
              <a:normAutofit/>
            </a:bodyPr>
            <a:lstStyle/>
            <a:p>
              <a:pPr marL="0" marR="0" lvl="0" indent="0" defTabSz="914400" eaLnBrk="1" fontAlgn="auto" latinLnBrk="0" hangingPunct="1">
                <a:buClrTx/>
                <a:buSzTx/>
                <a:buFontTx/>
                <a:buNone/>
                <a:defRPr/>
              </a:pPr>
              <a:r>
                <a:rPr lang="en-US" sz="4400" b="1" kern="0">
                  <a:solidFill>
                    <a:schemeClr val="bg1"/>
                  </a:solidFill>
                </a:rPr>
                <a:t>4</a:t>
              </a:r>
            </a:p>
          </p:txBody>
        </p:sp>
        <p:grpSp>
          <p:nvGrpSpPr>
            <p:cNvPr id="20" name="PA_库_组合 51"/>
            <p:cNvGrpSpPr/>
            <p:nvPr>
              <p:custDataLst>
                <p:tags r:id="rId16"/>
              </p:custDataLst>
            </p:nvPr>
          </p:nvGrpSpPr>
          <p:grpSpPr>
            <a:xfrm>
              <a:off x="9219664" y="1706252"/>
              <a:ext cx="2255114" cy="981029"/>
              <a:chOff x="2611136" y="1688409"/>
              <a:chExt cx="2492379" cy="981029"/>
            </a:xfrm>
          </p:grpSpPr>
          <p:sp>
            <p:nvSpPr>
              <p:cNvPr id="27" name="TextBox 52"/>
              <p:cNvSpPr txBox="1"/>
              <p:nvPr/>
            </p:nvSpPr>
            <p:spPr>
              <a:xfrm>
                <a:off x="2611231" y="1688409"/>
                <a:ext cx="1190554" cy="215444"/>
              </a:xfrm>
              <a:prstGeom prst="rect">
                <a:avLst/>
              </a:prstGeom>
              <a:noFill/>
            </p:spPr>
            <p:txBody>
              <a:bodyPr wrap="none" lIns="0" tIns="0" rIns="0" bIns="0" anchor="b" anchorCtr="0">
                <a:normAutofit/>
              </a:bodyPr>
              <a:lstStyle/>
              <a:p>
                <a:r>
                  <a:rPr lang="zh-CN" altLang="en-US" sz="1400" b="1" dirty="0">
                    <a:solidFill>
                      <a:schemeClr val="accent1"/>
                    </a:solidFill>
                  </a:rPr>
                  <a:t>输入标题文本</a:t>
                </a:r>
              </a:p>
            </p:txBody>
          </p:sp>
          <p:sp>
            <p:nvSpPr>
              <p:cNvPr id="28" name="TextBox 53"/>
              <p:cNvSpPr txBox="1"/>
              <p:nvPr/>
            </p:nvSpPr>
            <p:spPr>
              <a:xfrm>
                <a:off x="2611136" y="1903853"/>
                <a:ext cx="2492379" cy="765585"/>
              </a:xfrm>
              <a:prstGeom prst="rect">
                <a:avLst/>
              </a:prstGeom>
            </p:spPr>
            <p:txBody>
              <a:bodyPr vert="horz" wrap="square" lIns="0" tIns="0" rIns="0" bIns="0" anchor="t" anchorCtr="0">
                <a:normAutofit/>
              </a:bodyPr>
              <a:lstStyle/>
              <a:p>
                <a:pPr marL="0" indent="0">
                  <a:lnSpc>
                    <a:spcPct val="120000"/>
                  </a:lnSpc>
                  <a:spcBef>
                    <a:spcPct val="0"/>
                  </a:spcBef>
                  <a:buNone/>
                </a:pPr>
                <a:r>
                  <a:rPr lang="zh-CN" altLang="en-US" sz="1100" dirty="0" smtClean="0"/>
                  <a:t>点击此处更换文本点击此处更换文本点击此处更换文本点击此处更换文本</a:t>
                </a:r>
                <a:endParaRPr sz="1100" dirty="0"/>
              </a:p>
            </p:txBody>
          </p:sp>
        </p:grpSp>
      </p:grpSp>
      <p:grpSp>
        <p:nvGrpSpPr>
          <p:cNvPr id="46" name="千图PPT彼岸天：ID 8661124库_组合 45"/>
          <p:cNvGrpSpPr/>
          <p:nvPr>
            <p:custDataLst>
              <p:tags r:id="rId6"/>
            </p:custDataLst>
          </p:nvPr>
        </p:nvGrpSpPr>
        <p:grpSpPr>
          <a:xfrm>
            <a:off x="8007906" y="3078918"/>
            <a:ext cx="3464856" cy="1029092"/>
            <a:chOff x="8007906" y="3078918"/>
            <a:chExt cx="3464856" cy="1029092"/>
          </a:xfrm>
        </p:grpSpPr>
        <p:sp>
          <p:nvSpPr>
            <p:cNvPr id="14" name="千图PPT彼岸天：ID 8661124库_Flowchart: Connector 41"/>
            <p:cNvSpPr/>
            <p:nvPr>
              <p:custDataLst>
                <p:tags r:id="rId11"/>
              </p:custDataLst>
            </p:nvPr>
          </p:nvSpPr>
          <p:spPr>
            <a:xfrm>
              <a:off x="8007906" y="3176513"/>
              <a:ext cx="702823" cy="702823"/>
            </a:xfrm>
            <a:prstGeom prst="flowChartConnec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千图PPT彼岸天：ID 8661124库_文本框 42"/>
            <p:cNvSpPr txBox="1"/>
            <p:nvPr>
              <p:custDataLst>
                <p:tags r:id="rId12"/>
              </p:custDataLst>
            </p:nvPr>
          </p:nvSpPr>
          <p:spPr>
            <a:xfrm flipH="1">
              <a:off x="8070954" y="3078918"/>
              <a:ext cx="498855" cy="769441"/>
            </a:xfrm>
            <a:prstGeom prst="rect">
              <a:avLst/>
            </a:prstGeom>
            <a:noFill/>
          </p:spPr>
          <p:txBody>
            <a:bodyPr wrap="none">
              <a:normAutofit/>
            </a:bodyPr>
            <a:lstStyle/>
            <a:p>
              <a:pPr lvl="0">
                <a:defRPr/>
              </a:pPr>
              <a:r>
                <a:rPr lang="en-US" sz="4400" b="1" kern="0">
                  <a:solidFill>
                    <a:schemeClr val="bg1"/>
                  </a:solidFill>
                </a:rPr>
                <a:t>5</a:t>
              </a:r>
            </a:p>
          </p:txBody>
        </p:sp>
        <p:grpSp>
          <p:nvGrpSpPr>
            <p:cNvPr id="21" name="PA_库_组合 54"/>
            <p:cNvGrpSpPr/>
            <p:nvPr>
              <p:custDataLst>
                <p:tags r:id="rId13"/>
              </p:custDataLst>
            </p:nvPr>
          </p:nvGrpSpPr>
          <p:grpSpPr>
            <a:xfrm>
              <a:off x="8773778" y="3126981"/>
              <a:ext cx="2698984" cy="981029"/>
              <a:chOff x="2611136" y="1688409"/>
              <a:chExt cx="2492379" cy="981029"/>
            </a:xfrm>
          </p:grpSpPr>
          <p:sp>
            <p:nvSpPr>
              <p:cNvPr id="25" name="TextBox 55"/>
              <p:cNvSpPr txBox="1"/>
              <p:nvPr/>
            </p:nvSpPr>
            <p:spPr>
              <a:xfrm>
                <a:off x="2611231" y="1688409"/>
                <a:ext cx="994758" cy="215444"/>
              </a:xfrm>
              <a:prstGeom prst="rect">
                <a:avLst/>
              </a:prstGeom>
              <a:noFill/>
            </p:spPr>
            <p:txBody>
              <a:bodyPr wrap="none" lIns="0" tIns="0" rIns="0" bIns="0" anchor="b" anchorCtr="0">
                <a:normAutofit/>
              </a:bodyPr>
              <a:lstStyle/>
              <a:p>
                <a:r>
                  <a:rPr lang="zh-CN" altLang="en-US" sz="1400" b="1" dirty="0">
                    <a:solidFill>
                      <a:schemeClr val="accent1"/>
                    </a:solidFill>
                  </a:rPr>
                  <a:t>输入标题文本</a:t>
                </a:r>
              </a:p>
            </p:txBody>
          </p:sp>
          <p:sp>
            <p:nvSpPr>
              <p:cNvPr id="26" name="TextBox 56"/>
              <p:cNvSpPr txBox="1"/>
              <p:nvPr/>
            </p:nvSpPr>
            <p:spPr>
              <a:xfrm>
                <a:off x="2611136" y="1903853"/>
                <a:ext cx="2492379" cy="765585"/>
              </a:xfrm>
              <a:prstGeom prst="rect">
                <a:avLst/>
              </a:prstGeom>
            </p:spPr>
            <p:txBody>
              <a:bodyPr vert="horz" wrap="square" lIns="0" tIns="0" rIns="0" bIns="0" anchor="t" anchorCtr="0">
                <a:normAutofit/>
              </a:bodyPr>
              <a:lstStyle/>
              <a:p>
                <a:pPr marL="0" indent="0">
                  <a:lnSpc>
                    <a:spcPct val="120000"/>
                  </a:lnSpc>
                  <a:spcBef>
                    <a:spcPct val="0"/>
                  </a:spcBef>
                  <a:buNone/>
                </a:pPr>
                <a:r>
                  <a:rPr lang="zh-CN" altLang="en-US" sz="1100" dirty="0" smtClean="0"/>
                  <a:t>点击此处更换文本点击此处更换文本点击此处更换文本点击此处更换文本</a:t>
                </a:r>
                <a:endParaRPr sz="1100" dirty="0"/>
              </a:p>
            </p:txBody>
          </p:sp>
        </p:grpSp>
      </p:grpSp>
      <p:grpSp>
        <p:nvGrpSpPr>
          <p:cNvPr id="47" name="千图PPT彼岸天：ID 8661124库_组合 46"/>
          <p:cNvGrpSpPr/>
          <p:nvPr>
            <p:custDataLst>
              <p:tags r:id="rId7"/>
            </p:custDataLst>
          </p:nvPr>
        </p:nvGrpSpPr>
        <p:grpSpPr>
          <a:xfrm>
            <a:off x="7566939" y="4508030"/>
            <a:ext cx="3905801" cy="1083372"/>
            <a:chOff x="7566939" y="4508030"/>
            <a:chExt cx="3905801" cy="1083372"/>
          </a:xfrm>
        </p:grpSpPr>
        <p:sp>
          <p:nvSpPr>
            <p:cNvPr id="16" name="千图PPT彼岸天：ID 8661124库_Flowchart: Connector 47"/>
            <p:cNvSpPr/>
            <p:nvPr>
              <p:custDataLst>
                <p:tags r:id="rId8"/>
              </p:custDataLst>
            </p:nvPr>
          </p:nvSpPr>
          <p:spPr>
            <a:xfrm>
              <a:off x="7566939" y="4601856"/>
              <a:ext cx="702823" cy="702823"/>
            </a:xfrm>
            <a:prstGeom prst="flowChartConnec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千图PPT彼岸天：ID 8661124库_文本框 48"/>
            <p:cNvSpPr txBox="1"/>
            <p:nvPr>
              <p:custDataLst>
                <p:tags r:id="rId9"/>
              </p:custDataLst>
            </p:nvPr>
          </p:nvSpPr>
          <p:spPr>
            <a:xfrm flipH="1">
              <a:off x="7643405" y="4508030"/>
              <a:ext cx="498855" cy="769441"/>
            </a:xfrm>
            <a:prstGeom prst="rect">
              <a:avLst/>
            </a:prstGeom>
            <a:noFill/>
          </p:spPr>
          <p:txBody>
            <a:bodyPr wrap="none">
              <a:normAutofit/>
            </a:bodyPr>
            <a:lstStyle/>
            <a:p>
              <a:pPr lvl="0">
                <a:defRPr/>
              </a:pPr>
              <a:r>
                <a:rPr lang="en-US" sz="4400" b="1" kern="0">
                  <a:solidFill>
                    <a:schemeClr val="bg1"/>
                  </a:solidFill>
                </a:rPr>
                <a:t>6</a:t>
              </a:r>
            </a:p>
          </p:txBody>
        </p:sp>
        <p:grpSp>
          <p:nvGrpSpPr>
            <p:cNvPr id="22" name="PA_库_组合 57"/>
            <p:cNvGrpSpPr/>
            <p:nvPr>
              <p:custDataLst>
                <p:tags r:id="rId10"/>
              </p:custDataLst>
            </p:nvPr>
          </p:nvGrpSpPr>
          <p:grpSpPr>
            <a:xfrm>
              <a:off x="8321320" y="4610373"/>
              <a:ext cx="3151420" cy="981029"/>
              <a:chOff x="2611136" y="1688409"/>
              <a:chExt cx="2492379" cy="981029"/>
            </a:xfrm>
          </p:grpSpPr>
          <p:sp>
            <p:nvSpPr>
              <p:cNvPr id="23" name="TextBox 58"/>
              <p:cNvSpPr txBox="1"/>
              <p:nvPr/>
            </p:nvSpPr>
            <p:spPr>
              <a:xfrm>
                <a:off x="2611231" y="1688409"/>
                <a:ext cx="851944" cy="215444"/>
              </a:xfrm>
              <a:prstGeom prst="rect">
                <a:avLst/>
              </a:prstGeom>
              <a:noFill/>
            </p:spPr>
            <p:txBody>
              <a:bodyPr wrap="none" lIns="0" tIns="0" rIns="0" bIns="0" anchor="b" anchorCtr="0">
                <a:normAutofit/>
              </a:bodyPr>
              <a:lstStyle/>
              <a:p>
                <a:r>
                  <a:rPr lang="zh-CN" altLang="en-US" sz="1400" b="1" dirty="0">
                    <a:solidFill>
                      <a:schemeClr val="accent1"/>
                    </a:solidFill>
                  </a:rPr>
                  <a:t>输入标题文本</a:t>
                </a:r>
              </a:p>
            </p:txBody>
          </p:sp>
          <p:sp>
            <p:nvSpPr>
              <p:cNvPr id="24" name="TextBox 59"/>
              <p:cNvSpPr txBox="1"/>
              <p:nvPr/>
            </p:nvSpPr>
            <p:spPr>
              <a:xfrm>
                <a:off x="2611136" y="1903853"/>
                <a:ext cx="2492379" cy="765585"/>
              </a:xfrm>
              <a:prstGeom prst="rect">
                <a:avLst/>
              </a:prstGeom>
            </p:spPr>
            <p:txBody>
              <a:bodyPr vert="horz" wrap="square" lIns="0" tIns="0" rIns="0" bIns="0" anchor="t" anchorCtr="0">
                <a:normAutofit/>
              </a:bodyPr>
              <a:lstStyle/>
              <a:p>
                <a:pPr>
                  <a:lnSpc>
                    <a:spcPct val="120000"/>
                  </a:lnSpc>
                  <a:spcBef>
                    <a:spcPct val="0"/>
                  </a:spcBef>
                </a:pPr>
                <a:r>
                  <a:rPr lang="zh-CN" altLang="en-US" sz="1100" dirty="0"/>
                  <a:t>点击此处更换文本点击此处更换文本点击此处更换文本点击此处更换文本</a:t>
                </a:r>
                <a:endParaRPr lang="zh-CN" altLang="en-US" sz="1100" dirty="0"/>
              </a:p>
            </p:txBody>
          </p:sp>
        </p:grpSp>
      </p:grpSp>
      <p:sp>
        <p:nvSpPr>
          <p:cNvPr id="3" name="矩形 2"/>
          <p:cNvSpPr/>
          <p:nvPr userDrawn="1"/>
        </p:nvSpPr>
        <p:spPr>
          <a:xfrm>
            <a:off x="4030815" y="582324"/>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additive="base">
                                        <p:cTn id="17" dur="500" fill="hold"/>
                                        <p:tgtEl>
                                          <p:spTgt spid="43"/>
                                        </p:tgtEl>
                                        <p:attrNameLst>
                                          <p:attrName>ppt_x</p:attrName>
                                        </p:attrNameLst>
                                      </p:cBhvr>
                                      <p:tavLst>
                                        <p:tav tm="0">
                                          <p:val>
                                            <p:strVal val="0-#ppt_w/2"/>
                                          </p:val>
                                        </p:tav>
                                        <p:tav tm="100000">
                                          <p:val>
                                            <p:strVal val="#ppt_x"/>
                                          </p:val>
                                        </p:tav>
                                      </p:tavLst>
                                    </p:anim>
                                    <p:anim calcmode="lin" valueType="num">
                                      <p:cBhvr additive="base">
                                        <p:cTn id="18" dur="500" fill="hold"/>
                                        <p:tgtEl>
                                          <p:spTgt spid="4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500" fill="hold"/>
                                        <p:tgtEl>
                                          <p:spTgt spid="44"/>
                                        </p:tgtEl>
                                        <p:attrNameLst>
                                          <p:attrName>ppt_x</p:attrName>
                                        </p:attrNameLst>
                                      </p:cBhvr>
                                      <p:tavLst>
                                        <p:tav tm="0">
                                          <p:val>
                                            <p:strVal val="0-#ppt_w/2"/>
                                          </p:val>
                                        </p:tav>
                                        <p:tav tm="100000">
                                          <p:val>
                                            <p:strVal val="#ppt_x"/>
                                          </p:val>
                                        </p:tav>
                                      </p:tavLst>
                                    </p:anim>
                                    <p:anim calcmode="lin" valueType="num">
                                      <p:cBhvr additive="base">
                                        <p:cTn id="23" dur="500" fill="hold"/>
                                        <p:tgtEl>
                                          <p:spTgt spid="4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500" fill="hold"/>
                                        <p:tgtEl>
                                          <p:spTgt spid="45"/>
                                        </p:tgtEl>
                                        <p:attrNameLst>
                                          <p:attrName>ppt_x</p:attrName>
                                        </p:attrNameLst>
                                      </p:cBhvr>
                                      <p:tavLst>
                                        <p:tav tm="0">
                                          <p:val>
                                            <p:strVal val="1+#ppt_w/2"/>
                                          </p:val>
                                        </p:tav>
                                        <p:tav tm="100000">
                                          <p:val>
                                            <p:strVal val="#ppt_x"/>
                                          </p:val>
                                        </p:tav>
                                      </p:tavLst>
                                    </p:anim>
                                    <p:anim calcmode="lin" valueType="num">
                                      <p:cBhvr additive="base">
                                        <p:cTn id="28" dur="500" fill="hold"/>
                                        <p:tgtEl>
                                          <p:spTgt spid="4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additive="base">
                                        <p:cTn id="32" dur="500" fill="hold"/>
                                        <p:tgtEl>
                                          <p:spTgt spid="46"/>
                                        </p:tgtEl>
                                        <p:attrNameLst>
                                          <p:attrName>ppt_x</p:attrName>
                                        </p:attrNameLst>
                                      </p:cBhvr>
                                      <p:tavLst>
                                        <p:tav tm="0">
                                          <p:val>
                                            <p:strVal val="1+#ppt_w/2"/>
                                          </p:val>
                                        </p:tav>
                                        <p:tav tm="100000">
                                          <p:val>
                                            <p:strVal val="#ppt_x"/>
                                          </p:val>
                                        </p:tav>
                                      </p:tavLst>
                                    </p:anim>
                                    <p:anim calcmode="lin" valueType="num">
                                      <p:cBhvr additive="base">
                                        <p:cTn id="33" dur="500" fill="hold"/>
                                        <p:tgtEl>
                                          <p:spTgt spid="46"/>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1+#ppt_w/2"/>
                                          </p:val>
                                        </p:tav>
                                        <p:tav tm="100000">
                                          <p:val>
                                            <p:strVal val="#ppt_x"/>
                                          </p:val>
                                        </p:tav>
                                      </p:tavLst>
                                    </p:anim>
                                    <p:anim calcmode="lin" valueType="num">
                                      <p:cBhvr additive="base">
                                        <p:cTn id="38"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千图PPT彼岸天：ID 8661124库_组合 1"/>
          <p:cNvGrpSpPr/>
          <p:nvPr>
            <p:custDataLst>
              <p:tags r:id="rId1"/>
            </p:custDataLst>
          </p:nvPr>
        </p:nvGrpSpPr>
        <p:grpSpPr>
          <a:xfrm>
            <a:off x="3597001" y="1799205"/>
            <a:ext cx="4724146" cy="4052101"/>
            <a:chOff x="3711301" y="1513455"/>
            <a:chExt cx="4724146" cy="4052101"/>
          </a:xfrm>
        </p:grpSpPr>
        <p:grpSp>
          <p:nvGrpSpPr>
            <p:cNvPr id="90" name="Group 3"/>
            <p:cNvGrpSpPr/>
            <p:nvPr/>
          </p:nvGrpSpPr>
          <p:grpSpPr>
            <a:xfrm>
              <a:off x="5963790" y="1513455"/>
              <a:ext cx="991925" cy="1130127"/>
              <a:chOff x="5963473" y="1789184"/>
              <a:chExt cx="991925" cy="1130127"/>
            </a:xfrm>
          </p:grpSpPr>
          <p:sp>
            <p:nvSpPr>
              <p:cNvPr id="112" name="Freeform: Shape 4"/>
              <p:cNvSpPr/>
              <p:nvPr/>
            </p:nvSpPr>
            <p:spPr bwMode="auto">
              <a:xfrm>
                <a:off x="5963473" y="1789184"/>
                <a:ext cx="723779" cy="1130127"/>
              </a:xfrm>
              <a:custGeom>
                <a:avLst/>
                <a:gdLst>
                  <a:gd name="T0" fmla="*/ 507 w 678"/>
                  <a:gd name="T1" fmla="*/ 763 h 1060"/>
                  <a:gd name="T2" fmla="*/ 365 w 678"/>
                  <a:gd name="T3" fmla="*/ 529 h 1060"/>
                  <a:gd name="T4" fmla="*/ 507 w 678"/>
                  <a:gd name="T5" fmla="*/ 296 h 1060"/>
                  <a:gd name="T6" fmla="*/ 678 w 678"/>
                  <a:gd name="T7" fmla="*/ 0 h 1060"/>
                  <a:gd name="T8" fmla="*/ 312 w 678"/>
                  <a:gd name="T9" fmla="*/ 0 h 1060"/>
                  <a:gd name="T10" fmla="*/ 142 w 678"/>
                  <a:gd name="T11" fmla="*/ 296 h 1060"/>
                  <a:gd name="T12" fmla="*/ 0 w 678"/>
                  <a:gd name="T13" fmla="*/ 529 h 1060"/>
                  <a:gd name="T14" fmla="*/ 142 w 678"/>
                  <a:gd name="T15" fmla="*/ 764 h 1060"/>
                  <a:gd name="T16" fmla="*/ 312 w 678"/>
                  <a:gd name="T17" fmla="*/ 1060 h 1060"/>
                  <a:gd name="T18" fmla="*/ 678 w 678"/>
                  <a:gd name="T19" fmla="*/ 1060 h 1060"/>
                  <a:gd name="T20" fmla="*/ 507 w 678"/>
                  <a:gd name="T21" fmla="*/ 763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8" h="1060">
                    <a:moveTo>
                      <a:pt x="507" y="763"/>
                    </a:moveTo>
                    <a:cubicBezTo>
                      <a:pt x="490" y="612"/>
                      <a:pt x="365" y="529"/>
                      <a:pt x="365" y="529"/>
                    </a:cubicBezTo>
                    <a:cubicBezTo>
                      <a:pt x="365" y="529"/>
                      <a:pt x="490" y="447"/>
                      <a:pt x="507" y="296"/>
                    </a:cubicBezTo>
                    <a:cubicBezTo>
                      <a:pt x="525" y="145"/>
                      <a:pt x="610" y="0"/>
                      <a:pt x="678" y="0"/>
                    </a:cubicBezTo>
                    <a:cubicBezTo>
                      <a:pt x="312" y="0"/>
                      <a:pt x="312" y="0"/>
                      <a:pt x="312" y="0"/>
                    </a:cubicBezTo>
                    <a:cubicBezTo>
                      <a:pt x="244" y="0"/>
                      <a:pt x="159" y="144"/>
                      <a:pt x="142" y="296"/>
                    </a:cubicBezTo>
                    <a:cubicBezTo>
                      <a:pt x="124" y="447"/>
                      <a:pt x="0" y="529"/>
                      <a:pt x="0" y="529"/>
                    </a:cubicBezTo>
                    <a:cubicBezTo>
                      <a:pt x="0" y="529"/>
                      <a:pt x="124" y="613"/>
                      <a:pt x="142" y="764"/>
                    </a:cubicBezTo>
                    <a:cubicBezTo>
                      <a:pt x="159" y="915"/>
                      <a:pt x="244" y="1060"/>
                      <a:pt x="312" y="1060"/>
                    </a:cubicBezTo>
                    <a:cubicBezTo>
                      <a:pt x="678" y="1060"/>
                      <a:pt x="678" y="1060"/>
                      <a:pt x="678" y="1060"/>
                    </a:cubicBezTo>
                    <a:cubicBezTo>
                      <a:pt x="610" y="1060"/>
                      <a:pt x="525" y="915"/>
                      <a:pt x="507" y="763"/>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3" name="Freeform: Shape 5"/>
              <p:cNvSpPr>
                <a:spLocks noChangeAspect="1"/>
              </p:cNvSpPr>
              <p:nvPr/>
            </p:nvSpPr>
            <p:spPr bwMode="auto">
              <a:xfrm>
                <a:off x="6685398" y="2229391"/>
                <a:ext cx="270000" cy="270000"/>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accent5"/>
              </a:solidFill>
              <a:ln>
                <a:noFill/>
              </a:ln>
            </p:spPr>
            <p:txBody>
              <a:bodyPr anchor="ctr"/>
              <a:lstStyle/>
              <a:p>
                <a:pPr algn="ctr"/>
                <a:endParaRPr/>
              </a:p>
            </p:txBody>
          </p:sp>
        </p:grpSp>
        <p:grpSp>
          <p:nvGrpSpPr>
            <p:cNvPr id="91" name="Group 6"/>
            <p:cNvGrpSpPr/>
            <p:nvPr/>
          </p:nvGrpSpPr>
          <p:grpSpPr>
            <a:xfrm>
              <a:off x="5963790" y="2684483"/>
              <a:ext cx="960540" cy="1130127"/>
              <a:chOff x="5963473" y="2960212"/>
              <a:chExt cx="960540" cy="1130127"/>
            </a:xfrm>
          </p:grpSpPr>
          <p:sp>
            <p:nvSpPr>
              <p:cNvPr id="110" name="Freeform: Shape 7"/>
              <p:cNvSpPr/>
              <p:nvPr/>
            </p:nvSpPr>
            <p:spPr bwMode="auto">
              <a:xfrm>
                <a:off x="5963473" y="2960212"/>
                <a:ext cx="723779" cy="1130127"/>
              </a:xfrm>
              <a:custGeom>
                <a:avLst/>
                <a:gdLst>
                  <a:gd name="T0" fmla="*/ 507 w 678"/>
                  <a:gd name="T1" fmla="*/ 763 h 1060"/>
                  <a:gd name="T2" fmla="*/ 365 w 678"/>
                  <a:gd name="T3" fmla="*/ 529 h 1060"/>
                  <a:gd name="T4" fmla="*/ 507 w 678"/>
                  <a:gd name="T5" fmla="*/ 296 h 1060"/>
                  <a:gd name="T6" fmla="*/ 678 w 678"/>
                  <a:gd name="T7" fmla="*/ 0 h 1060"/>
                  <a:gd name="T8" fmla="*/ 312 w 678"/>
                  <a:gd name="T9" fmla="*/ 0 h 1060"/>
                  <a:gd name="T10" fmla="*/ 142 w 678"/>
                  <a:gd name="T11" fmla="*/ 296 h 1060"/>
                  <a:gd name="T12" fmla="*/ 0 w 678"/>
                  <a:gd name="T13" fmla="*/ 529 h 1060"/>
                  <a:gd name="T14" fmla="*/ 142 w 678"/>
                  <a:gd name="T15" fmla="*/ 764 h 1060"/>
                  <a:gd name="T16" fmla="*/ 312 w 678"/>
                  <a:gd name="T17" fmla="*/ 1060 h 1060"/>
                  <a:gd name="T18" fmla="*/ 678 w 678"/>
                  <a:gd name="T19" fmla="*/ 1060 h 1060"/>
                  <a:gd name="T20" fmla="*/ 507 w 678"/>
                  <a:gd name="T21" fmla="*/ 763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8" h="1060">
                    <a:moveTo>
                      <a:pt x="507" y="763"/>
                    </a:moveTo>
                    <a:cubicBezTo>
                      <a:pt x="490" y="612"/>
                      <a:pt x="365" y="529"/>
                      <a:pt x="365" y="529"/>
                    </a:cubicBezTo>
                    <a:cubicBezTo>
                      <a:pt x="365" y="529"/>
                      <a:pt x="490" y="447"/>
                      <a:pt x="507" y="296"/>
                    </a:cubicBezTo>
                    <a:cubicBezTo>
                      <a:pt x="525" y="144"/>
                      <a:pt x="610" y="0"/>
                      <a:pt x="678" y="0"/>
                    </a:cubicBezTo>
                    <a:cubicBezTo>
                      <a:pt x="312" y="0"/>
                      <a:pt x="312" y="0"/>
                      <a:pt x="312" y="0"/>
                    </a:cubicBezTo>
                    <a:cubicBezTo>
                      <a:pt x="244" y="0"/>
                      <a:pt x="159" y="144"/>
                      <a:pt x="142" y="296"/>
                    </a:cubicBezTo>
                    <a:cubicBezTo>
                      <a:pt x="124" y="447"/>
                      <a:pt x="0" y="529"/>
                      <a:pt x="0" y="529"/>
                    </a:cubicBezTo>
                    <a:cubicBezTo>
                      <a:pt x="0" y="529"/>
                      <a:pt x="124" y="613"/>
                      <a:pt x="142" y="764"/>
                    </a:cubicBezTo>
                    <a:cubicBezTo>
                      <a:pt x="159" y="915"/>
                      <a:pt x="244" y="1060"/>
                      <a:pt x="312" y="1060"/>
                    </a:cubicBezTo>
                    <a:cubicBezTo>
                      <a:pt x="678" y="1060"/>
                      <a:pt x="678" y="1060"/>
                      <a:pt x="678" y="1060"/>
                    </a:cubicBezTo>
                    <a:cubicBezTo>
                      <a:pt x="610" y="1060"/>
                      <a:pt x="525" y="915"/>
                      <a:pt x="507" y="763"/>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1" name="Freeform: Shape 8"/>
              <p:cNvSpPr>
                <a:spLocks noChangeAspect="1"/>
              </p:cNvSpPr>
              <p:nvPr/>
            </p:nvSpPr>
            <p:spPr bwMode="auto">
              <a:xfrm>
                <a:off x="6696557" y="3368193"/>
                <a:ext cx="227456" cy="300000"/>
              </a:xfrm>
              <a:custGeom>
                <a:avLst/>
                <a:gdLst>
                  <a:gd name="T0" fmla="*/ 256 w 256"/>
                  <a:gd name="T1" fmla="*/ 48 h 336"/>
                  <a:gd name="T2" fmla="*/ 208 w 256"/>
                  <a:gd name="T3" fmla="*/ 0 h 336"/>
                  <a:gd name="T4" fmla="*/ 160 w 256"/>
                  <a:gd name="T5" fmla="*/ 48 h 336"/>
                  <a:gd name="T6" fmla="*/ 188 w 256"/>
                  <a:gd name="T7" fmla="*/ 92 h 336"/>
                  <a:gd name="T8" fmla="*/ 122 w 256"/>
                  <a:gd name="T9" fmla="*/ 150 h 336"/>
                  <a:gd name="T10" fmla="*/ 67 w 256"/>
                  <a:gd name="T11" fmla="*/ 174 h 336"/>
                  <a:gd name="T12" fmla="*/ 67 w 256"/>
                  <a:gd name="T13" fmla="*/ 92 h 336"/>
                  <a:gd name="T14" fmla="*/ 96 w 256"/>
                  <a:gd name="T15" fmla="*/ 48 h 336"/>
                  <a:gd name="T16" fmla="*/ 48 w 256"/>
                  <a:gd name="T17" fmla="*/ 0 h 336"/>
                  <a:gd name="T18" fmla="*/ 0 w 256"/>
                  <a:gd name="T19" fmla="*/ 48 h 336"/>
                  <a:gd name="T20" fmla="*/ 29 w 256"/>
                  <a:gd name="T21" fmla="*/ 92 h 336"/>
                  <a:gd name="T22" fmla="*/ 29 w 256"/>
                  <a:gd name="T23" fmla="*/ 244 h 336"/>
                  <a:gd name="T24" fmla="*/ 0 w 256"/>
                  <a:gd name="T25" fmla="*/ 288 h 336"/>
                  <a:gd name="T26" fmla="*/ 48 w 256"/>
                  <a:gd name="T27" fmla="*/ 336 h 336"/>
                  <a:gd name="T28" fmla="*/ 96 w 256"/>
                  <a:gd name="T29" fmla="*/ 288 h 336"/>
                  <a:gd name="T30" fmla="*/ 68 w 256"/>
                  <a:gd name="T31" fmla="*/ 244 h 336"/>
                  <a:gd name="T32" fmla="*/ 133 w 256"/>
                  <a:gd name="T33" fmla="*/ 186 h 336"/>
                  <a:gd name="T34" fmla="*/ 226 w 256"/>
                  <a:gd name="T35" fmla="*/ 92 h 336"/>
                  <a:gd name="T36" fmla="*/ 256 w 256"/>
                  <a:gd name="T37" fmla="*/ 48 h 336"/>
                  <a:gd name="T38" fmla="*/ 20 w 256"/>
                  <a:gd name="T39" fmla="*/ 48 h 336"/>
                  <a:gd name="T40" fmla="*/ 48 w 256"/>
                  <a:gd name="T41" fmla="*/ 20 h 336"/>
                  <a:gd name="T42" fmla="*/ 75 w 256"/>
                  <a:gd name="T43" fmla="*/ 48 h 336"/>
                  <a:gd name="T44" fmla="*/ 48 w 256"/>
                  <a:gd name="T45" fmla="*/ 76 h 336"/>
                  <a:gd name="T46" fmla="*/ 20 w 256"/>
                  <a:gd name="T47" fmla="*/ 48 h 336"/>
                  <a:gd name="T48" fmla="*/ 48 w 256"/>
                  <a:gd name="T49" fmla="*/ 316 h 336"/>
                  <a:gd name="T50" fmla="*/ 20 w 256"/>
                  <a:gd name="T51" fmla="*/ 288 h 336"/>
                  <a:gd name="T52" fmla="*/ 48 w 256"/>
                  <a:gd name="T53" fmla="*/ 260 h 336"/>
                  <a:gd name="T54" fmla="*/ 75 w 256"/>
                  <a:gd name="T55" fmla="*/ 288 h 336"/>
                  <a:gd name="T56" fmla="*/ 48 w 256"/>
                  <a:gd name="T57" fmla="*/ 316 h 336"/>
                  <a:gd name="T58" fmla="*/ 208 w 256"/>
                  <a:gd name="T59" fmla="*/ 76 h 336"/>
                  <a:gd name="T60" fmla="*/ 180 w 256"/>
                  <a:gd name="T61" fmla="*/ 48 h 336"/>
                  <a:gd name="T62" fmla="*/ 208 w 256"/>
                  <a:gd name="T63" fmla="*/ 20 h 336"/>
                  <a:gd name="T64" fmla="*/ 235 w 256"/>
                  <a:gd name="T65" fmla="*/ 48 h 336"/>
                  <a:gd name="T66" fmla="*/ 208 w 256"/>
                  <a:gd name="T67" fmla="*/ 7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6" h="336">
                    <a:moveTo>
                      <a:pt x="256" y="48"/>
                    </a:moveTo>
                    <a:cubicBezTo>
                      <a:pt x="256" y="21"/>
                      <a:pt x="234" y="0"/>
                      <a:pt x="208" y="0"/>
                    </a:cubicBezTo>
                    <a:cubicBezTo>
                      <a:pt x="181" y="0"/>
                      <a:pt x="160" y="21"/>
                      <a:pt x="160" y="48"/>
                    </a:cubicBezTo>
                    <a:cubicBezTo>
                      <a:pt x="160" y="67"/>
                      <a:pt x="171" y="84"/>
                      <a:pt x="188" y="92"/>
                    </a:cubicBezTo>
                    <a:cubicBezTo>
                      <a:pt x="183" y="131"/>
                      <a:pt x="158" y="138"/>
                      <a:pt x="122" y="150"/>
                    </a:cubicBezTo>
                    <a:cubicBezTo>
                      <a:pt x="105" y="155"/>
                      <a:pt x="84" y="162"/>
                      <a:pt x="67" y="174"/>
                    </a:cubicBezTo>
                    <a:cubicBezTo>
                      <a:pt x="67" y="92"/>
                      <a:pt x="67" y="92"/>
                      <a:pt x="67" y="92"/>
                    </a:cubicBezTo>
                    <a:cubicBezTo>
                      <a:pt x="84" y="85"/>
                      <a:pt x="96" y="68"/>
                      <a:pt x="96" y="48"/>
                    </a:cubicBez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2"/>
                      <a:pt x="68" y="244"/>
                    </a:cubicBezTo>
                    <a:cubicBezTo>
                      <a:pt x="72" y="205"/>
                      <a:pt x="97" y="197"/>
                      <a:pt x="133" y="186"/>
                    </a:cubicBezTo>
                    <a:cubicBezTo>
                      <a:pt x="170" y="175"/>
                      <a:pt x="220" y="159"/>
                      <a:pt x="226" y="92"/>
                    </a:cubicBezTo>
                    <a:cubicBezTo>
                      <a:pt x="244" y="85"/>
                      <a:pt x="256" y="68"/>
                      <a:pt x="256" y="48"/>
                    </a:cubicBezTo>
                    <a:close/>
                    <a:moveTo>
                      <a:pt x="20" y="48"/>
                    </a:moveTo>
                    <a:cubicBezTo>
                      <a:pt x="20" y="33"/>
                      <a:pt x="32" y="20"/>
                      <a:pt x="48" y="20"/>
                    </a:cubicBezTo>
                    <a:cubicBezTo>
                      <a:pt x="63" y="20"/>
                      <a:pt x="75" y="33"/>
                      <a:pt x="75" y="48"/>
                    </a:cubicBezTo>
                    <a:cubicBezTo>
                      <a:pt x="75" y="63"/>
                      <a:pt x="63" y="76"/>
                      <a:pt x="48" y="76"/>
                    </a:cubicBezTo>
                    <a:cubicBezTo>
                      <a:pt x="32" y="76"/>
                      <a:pt x="20" y="63"/>
                      <a:pt x="20" y="48"/>
                    </a:cubicBezTo>
                    <a:close/>
                    <a:moveTo>
                      <a:pt x="48" y="316"/>
                    </a:moveTo>
                    <a:cubicBezTo>
                      <a:pt x="32" y="316"/>
                      <a:pt x="20" y="303"/>
                      <a:pt x="20" y="288"/>
                    </a:cubicBezTo>
                    <a:cubicBezTo>
                      <a:pt x="20" y="273"/>
                      <a:pt x="32" y="260"/>
                      <a:pt x="48" y="260"/>
                    </a:cubicBezTo>
                    <a:cubicBezTo>
                      <a:pt x="63" y="260"/>
                      <a:pt x="75" y="273"/>
                      <a:pt x="75" y="288"/>
                    </a:cubicBezTo>
                    <a:cubicBezTo>
                      <a:pt x="75" y="303"/>
                      <a:pt x="63" y="316"/>
                      <a:pt x="48" y="316"/>
                    </a:cubicBezTo>
                    <a:close/>
                    <a:moveTo>
                      <a:pt x="208" y="76"/>
                    </a:moveTo>
                    <a:cubicBezTo>
                      <a:pt x="192" y="76"/>
                      <a:pt x="180" y="63"/>
                      <a:pt x="180" y="48"/>
                    </a:cubicBezTo>
                    <a:cubicBezTo>
                      <a:pt x="180" y="33"/>
                      <a:pt x="192" y="20"/>
                      <a:pt x="208" y="20"/>
                    </a:cubicBezTo>
                    <a:cubicBezTo>
                      <a:pt x="223" y="20"/>
                      <a:pt x="235" y="33"/>
                      <a:pt x="235" y="48"/>
                    </a:cubicBezTo>
                    <a:cubicBezTo>
                      <a:pt x="235" y="63"/>
                      <a:pt x="223" y="76"/>
                      <a:pt x="208" y="76"/>
                    </a:cubicBezTo>
                    <a:close/>
                  </a:path>
                </a:pathLst>
              </a:custGeom>
              <a:solidFill>
                <a:schemeClr val="accent3"/>
              </a:solidFill>
              <a:ln>
                <a:noFill/>
              </a:ln>
            </p:spPr>
            <p:txBody>
              <a:bodyPr anchor="ctr"/>
              <a:lstStyle/>
              <a:p>
                <a:pPr algn="ctr"/>
                <a:endParaRPr/>
              </a:p>
            </p:txBody>
          </p:sp>
        </p:grpSp>
        <p:grpSp>
          <p:nvGrpSpPr>
            <p:cNvPr id="92" name="Group 9"/>
            <p:cNvGrpSpPr/>
            <p:nvPr/>
          </p:nvGrpSpPr>
          <p:grpSpPr>
            <a:xfrm>
              <a:off x="5226979" y="3263328"/>
              <a:ext cx="996446" cy="1130127"/>
              <a:chOff x="5226662" y="3539057"/>
              <a:chExt cx="996446" cy="1130127"/>
            </a:xfrm>
          </p:grpSpPr>
          <p:sp>
            <p:nvSpPr>
              <p:cNvPr id="108" name="Freeform: Shape 10"/>
              <p:cNvSpPr/>
              <p:nvPr/>
            </p:nvSpPr>
            <p:spPr bwMode="auto">
              <a:xfrm>
                <a:off x="5499329" y="3539057"/>
                <a:ext cx="723779" cy="1130127"/>
              </a:xfrm>
              <a:custGeom>
                <a:avLst/>
                <a:gdLst>
                  <a:gd name="T0" fmla="*/ 171 w 678"/>
                  <a:gd name="T1" fmla="*/ 297 h 1060"/>
                  <a:gd name="T2" fmla="*/ 313 w 678"/>
                  <a:gd name="T3" fmla="*/ 531 h 1060"/>
                  <a:gd name="T4" fmla="*/ 171 w 678"/>
                  <a:gd name="T5" fmla="*/ 765 h 1060"/>
                  <a:gd name="T6" fmla="*/ 0 w 678"/>
                  <a:gd name="T7" fmla="*/ 1060 h 1060"/>
                  <a:gd name="T8" fmla="*/ 366 w 678"/>
                  <a:gd name="T9" fmla="*/ 1060 h 1060"/>
                  <a:gd name="T10" fmla="*/ 536 w 678"/>
                  <a:gd name="T11" fmla="*/ 765 h 1060"/>
                  <a:gd name="T12" fmla="*/ 678 w 678"/>
                  <a:gd name="T13" fmla="*/ 531 h 1060"/>
                  <a:gd name="T14" fmla="*/ 536 w 678"/>
                  <a:gd name="T15" fmla="*/ 297 h 1060"/>
                  <a:gd name="T16" fmla="*/ 366 w 678"/>
                  <a:gd name="T17" fmla="*/ 0 h 1060"/>
                  <a:gd name="T18" fmla="*/ 0 w 678"/>
                  <a:gd name="T19" fmla="*/ 0 h 1060"/>
                  <a:gd name="T20" fmla="*/ 171 w 678"/>
                  <a:gd name="T21" fmla="*/ 297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8" h="1060">
                    <a:moveTo>
                      <a:pt x="171" y="297"/>
                    </a:moveTo>
                    <a:cubicBezTo>
                      <a:pt x="188" y="448"/>
                      <a:pt x="313" y="531"/>
                      <a:pt x="313" y="531"/>
                    </a:cubicBezTo>
                    <a:cubicBezTo>
                      <a:pt x="313" y="531"/>
                      <a:pt x="188" y="614"/>
                      <a:pt x="171" y="765"/>
                    </a:cubicBezTo>
                    <a:cubicBezTo>
                      <a:pt x="153" y="916"/>
                      <a:pt x="68" y="1060"/>
                      <a:pt x="0" y="1060"/>
                    </a:cubicBezTo>
                    <a:cubicBezTo>
                      <a:pt x="366" y="1060"/>
                      <a:pt x="366" y="1060"/>
                      <a:pt x="366" y="1060"/>
                    </a:cubicBezTo>
                    <a:cubicBezTo>
                      <a:pt x="434" y="1060"/>
                      <a:pt x="519" y="916"/>
                      <a:pt x="536" y="765"/>
                    </a:cubicBezTo>
                    <a:cubicBezTo>
                      <a:pt x="554" y="614"/>
                      <a:pt x="678" y="531"/>
                      <a:pt x="678" y="531"/>
                    </a:cubicBezTo>
                    <a:cubicBezTo>
                      <a:pt x="678" y="531"/>
                      <a:pt x="554" y="448"/>
                      <a:pt x="536" y="297"/>
                    </a:cubicBezTo>
                    <a:cubicBezTo>
                      <a:pt x="519" y="145"/>
                      <a:pt x="434" y="0"/>
                      <a:pt x="366" y="0"/>
                    </a:cubicBezTo>
                    <a:cubicBezTo>
                      <a:pt x="0" y="0"/>
                      <a:pt x="0" y="0"/>
                      <a:pt x="0" y="0"/>
                    </a:cubicBezTo>
                    <a:cubicBezTo>
                      <a:pt x="68" y="0"/>
                      <a:pt x="153" y="146"/>
                      <a:pt x="171" y="29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9" name="Freeform: Shape 11"/>
              <p:cNvSpPr>
                <a:spLocks noChangeAspect="1"/>
              </p:cNvSpPr>
              <p:nvPr/>
            </p:nvSpPr>
            <p:spPr bwMode="auto">
              <a:xfrm>
                <a:off x="5226662" y="3951319"/>
                <a:ext cx="288699" cy="300000"/>
              </a:xfrm>
              <a:custGeom>
                <a:avLst/>
                <a:gdLst>
                  <a:gd name="T0" fmla="*/ 320 w 357"/>
                  <a:gd name="T1" fmla="*/ 129 h 371"/>
                  <a:gd name="T2" fmla="*/ 212 w 357"/>
                  <a:gd name="T3" fmla="*/ 10 h 371"/>
                  <a:gd name="T4" fmla="*/ 23 w 357"/>
                  <a:gd name="T5" fmla="*/ 201 h 371"/>
                  <a:gd name="T6" fmla="*/ 7 w 357"/>
                  <a:gd name="T7" fmla="*/ 257 h 371"/>
                  <a:gd name="T8" fmla="*/ 59 w 357"/>
                  <a:gd name="T9" fmla="*/ 285 h 371"/>
                  <a:gd name="T10" fmla="*/ 74 w 357"/>
                  <a:gd name="T11" fmla="*/ 280 h 371"/>
                  <a:gd name="T12" fmla="*/ 106 w 357"/>
                  <a:gd name="T13" fmla="*/ 299 h 371"/>
                  <a:gd name="T14" fmla="*/ 129 w 357"/>
                  <a:gd name="T15" fmla="*/ 352 h 371"/>
                  <a:gd name="T16" fmla="*/ 151 w 357"/>
                  <a:gd name="T17" fmla="*/ 368 h 371"/>
                  <a:gd name="T18" fmla="*/ 192 w 357"/>
                  <a:gd name="T19" fmla="*/ 353 h 371"/>
                  <a:gd name="T20" fmla="*/ 201 w 357"/>
                  <a:gd name="T21" fmla="*/ 334 h 371"/>
                  <a:gd name="T22" fmla="*/ 181 w 357"/>
                  <a:gd name="T23" fmla="*/ 317 h 371"/>
                  <a:gd name="T24" fmla="*/ 162 w 357"/>
                  <a:gd name="T25" fmla="*/ 274 h 371"/>
                  <a:gd name="T26" fmla="*/ 182 w 357"/>
                  <a:gd name="T27" fmla="*/ 252 h 371"/>
                  <a:gd name="T28" fmla="*/ 331 w 357"/>
                  <a:gd name="T29" fmla="*/ 288 h 371"/>
                  <a:gd name="T30" fmla="*/ 320 w 357"/>
                  <a:gd name="T31" fmla="*/ 129 h 371"/>
                  <a:gd name="T32" fmla="*/ 309 w 357"/>
                  <a:gd name="T33" fmla="*/ 249 h 371"/>
                  <a:gd name="T34" fmla="*/ 240 w 357"/>
                  <a:gd name="T35" fmla="*/ 164 h 371"/>
                  <a:gd name="T36" fmla="*/ 225 w 357"/>
                  <a:gd name="T37" fmla="*/ 52 h 371"/>
                  <a:gd name="T38" fmla="*/ 292 w 357"/>
                  <a:gd name="T39" fmla="*/ 143 h 371"/>
                  <a:gd name="T40" fmla="*/ 309 w 357"/>
                  <a:gd name="T41" fmla="*/ 249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7" h="371">
                    <a:moveTo>
                      <a:pt x="320" y="129"/>
                    </a:moveTo>
                    <a:cubicBezTo>
                      <a:pt x="289" y="56"/>
                      <a:pt x="238" y="0"/>
                      <a:pt x="212" y="10"/>
                    </a:cubicBezTo>
                    <a:cubicBezTo>
                      <a:pt x="168" y="28"/>
                      <a:pt x="238" y="113"/>
                      <a:pt x="23" y="201"/>
                    </a:cubicBezTo>
                    <a:cubicBezTo>
                      <a:pt x="4" y="208"/>
                      <a:pt x="0" y="239"/>
                      <a:pt x="7" y="257"/>
                    </a:cubicBezTo>
                    <a:cubicBezTo>
                      <a:pt x="15" y="275"/>
                      <a:pt x="41" y="293"/>
                      <a:pt x="59" y="285"/>
                    </a:cubicBezTo>
                    <a:cubicBezTo>
                      <a:pt x="62" y="284"/>
                      <a:pt x="74" y="280"/>
                      <a:pt x="74" y="280"/>
                    </a:cubicBezTo>
                    <a:cubicBezTo>
                      <a:pt x="87" y="298"/>
                      <a:pt x="101" y="287"/>
                      <a:pt x="106" y="299"/>
                    </a:cubicBezTo>
                    <a:cubicBezTo>
                      <a:pt x="112" y="312"/>
                      <a:pt x="125" y="342"/>
                      <a:pt x="129" y="352"/>
                    </a:cubicBezTo>
                    <a:cubicBezTo>
                      <a:pt x="134" y="362"/>
                      <a:pt x="144" y="371"/>
                      <a:pt x="151" y="368"/>
                    </a:cubicBezTo>
                    <a:cubicBezTo>
                      <a:pt x="158" y="366"/>
                      <a:pt x="182" y="356"/>
                      <a:pt x="192" y="353"/>
                    </a:cubicBezTo>
                    <a:cubicBezTo>
                      <a:pt x="201" y="349"/>
                      <a:pt x="203" y="341"/>
                      <a:pt x="201" y="334"/>
                    </a:cubicBezTo>
                    <a:cubicBezTo>
                      <a:pt x="197" y="327"/>
                      <a:pt x="185" y="325"/>
                      <a:pt x="181" y="317"/>
                    </a:cubicBezTo>
                    <a:cubicBezTo>
                      <a:pt x="178" y="309"/>
                      <a:pt x="166" y="282"/>
                      <a:pt x="162" y="274"/>
                    </a:cubicBezTo>
                    <a:cubicBezTo>
                      <a:pt x="158" y="262"/>
                      <a:pt x="168" y="253"/>
                      <a:pt x="182" y="252"/>
                    </a:cubicBezTo>
                    <a:cubicBezTo>
                      <a:pt x="280" y="241"/>
                      <a:pt x="298" y="302"/>
                      <a:pt x="331" y="288"/>
                    </a:cubicBezTo>
                    <a:cubicBezTo>
                      <a:pt x="357" y="278"/>
                      <a:pt x="352" y="203"/>
                      <a:pt x="320" y="129"/>
                    </a:cubicBezTo>
                    <a:close/>
                    <a:moveTo>
                      <a:pt x="309" y="249"/>
                    </a:moveTo>
                    <a:cubicBezTo>
                      <a:pt x="303" y="251"/>
                      <a:pt x="265" y="221"/>
                      <a:pt x="240" y="164"/>
                    </a:cubicBezTo>
                    <a:cubicBezTo>
                      <a:pt x="216" y="106"/>
                      <a:pt x="219" y="54"/>
                      <a:pt x="225" y="52"/>
                    </a:cubicBezTo>
                    <a:cubicBezTo>
                      <a:pt x="230" y="49"/>
                      <a:pt x="268" y="86"/>
                      <a:pt x="292" y="143"/>
                    </a:cubicBezTo>
                    <a:cubicBezTo>
                      <a:pt x="317" y="201"/>
                      <a:pt x="315" y="247"/>
                      <a:pt x="309" y="249"/>
                    </a:cubicBezTo>
                    <a:close/>
                  </a:path>
                </a:pathLst>
              </a:custGeom>
              <a:solidFill>
                <a:schemeClr val="accent2"/>
              </a:solidFill>
              <a:ln>
                <a:noFill/>
              </a:ln>
            </p:spPr>
            <p:txBody>
              <a:bodyPr anchor="ctr"/>
              <a:lstStyle/>
              <a:p>
                <a:pPr algn="ctr"/>
                <a:endParaRPr/>
              </a:p>
            </p:txBody>
          </p:sp>
        </p:grpSp>
        <p:grpSp>
          <p:nvGrpSpPr>
            <p:cNvPr id="93" name="Group 12"/>
            <p:cNvGrpSpPr/>
            <p:nvPr/>
          </p:nvGrpSpPr>
          <p:grpSpPr>
            <a:xfrm>
              <a:off x="5174081" y="2099414"/>
              <a:ext cx="1049344" cy="1131016"/>
              <a:chOff x="5173764" y="2375143"/>
              <a:chExt cx="1049344" cy="1131016"/>
            </a:xfrm>
          </p:grpSpPr>
          <p:sp>
            <p:nvSpPr>
              <p:cNvPr id="106" name="Freeform: Shape 13"/>
              <p:cNvSpPr>
                <a:spLocks noChangeAspect="1"/>
              </p:cNvSpPr>
              <p:nvPr/>
            </p:nvSpPr>
            <p:spPr bwMode="auto">
              <a:xfrm>
                <a:off x="5173764" y="2755327"/>
                <a:ext cx="360000" cy="360000"/>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accent4"/>
              </a:solidFill>
              <a:ln>
                <a:noFill/>
              </a:ln>
            </p:spPr>
            <p:txBody>
              <a:bodyPr anchor="ctr"/>
              <a:lstStyle/>
              <a:p>
                <a:pPr algn="ctr"/>
                <a:endParaRPr/>
              </a:p>
            </p:txBody>
          </p:sp>
          <p:sp>
            <p:nvSpPr>
              <p:cNvPr id="107" name="Freeform: Shape 14"/>
              <p:cNvSpPr/>
              <p:nvPr/>
            </p:nvSpPr>
            <p:spPr bwMode="auto">
              <a:xfrm>
                <a:off x="5499329" y="2375143"/>
                <a:ext cx="723779" cy="1131016"/>
              </a:xfrm>
              <a:custGeom>
                <a:avLst/>
                <a:gdLst>
                  <a:gd name="T0" fmla="*/ 171 w 678"/>
                  <a:gd name="T1" fmla="*/ 297 h 1061"/>
                  <a:gd name="T2" fmla="*/ 313 w 678"/>
                  <a:gd name="T3" fmla="*/ 532 h 1061"/>
                  <a:gd name="T4" fmla="*/ 171 w 678"/>
                  <a:gd name="T5" fmla="*/ 765 h 1061"/>
                  <a:gd name="T6" fmla="*/ 0 w 678"/>
                  <a:gd name="T7" fmla="*/ 1061 h 1061"/>
                  <a:gd name="T8" fmla="*/ 366 w 678"/>
                  <a:gd name="T9" fmla="*/ 1061 h 1061"/>
                  <a:gd name="T10" fmla="*/ 536 w 678"/>
                  <a:gd name="T11" fmla="*/ 765 h 1061"/>
                  <a:gd name="T12" fmla="*/ 678 w 678"/>
                  <a:gd name="T13" fmla="*/ 532 h 1061"/>
                  <a:gd name="T14" fmla="*/ 536 w 678"/>
                  <a:gd name="T15" fmla="*/ 297 h 1061"/>
                  <a:gd name="T16" fmla="*/ 366 w 678"/>
                  <a:gd name="T17" fmla="*/ 0 h 1061"/>
                  <a:gd name="T18" fmla="*/ 0 w 678"/>
                  <a:gd name="T19" fmla="*/ 0 h 1061"/>
                  <a:gd name="T20" fmla="*/ 171 w 678"/>
                  <a:gd name="T21" fmla="*/ 297 h 10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8" h="1061">
                    <a:moveTo>
                      <a:pt x="171" y="297"/>
                    </a:moveTo>
                    <a:cubicBezTo>
                      <a:pt x="188" y="449"/>
                      <a:pt x="313" y="532"/>
                      <a:pt x="313" y="532"/>
                    </a:cubicBezTo>
                    <a:cubicBezTo>
                      <a:pt x="313" y="532"/>
                      <a:pt x="188" y="614"/>
                      <a:pt x="171" y="765"/>
                    </a:cubicBezTo>
                    <a:cubicBezTo>
                      <a:pt x="153" y="916"/>
                      <a:pt x="68" y="1061"/>
                      <a:pt x="0" y="1061"/>
                    </a:cubicBezTo>
                    <a:cubicBezTo>
                      <a:pt x="366" y="1061"/>
                      <a:pt x="366" y="1061"/>
                      <a:pt x="366" y="1061"/>
                    </a:cubicBezTo>
                    <a:cubicBezTo>
                      <a:pt x="434" y="1061"/>
                      <a:pt x="519" y="916"/>
                      <a:pt x="536" y="765"/>
                    </a:cubicBezTo>
                    <a:cubicBezTo>
                      <a:pt x="554" y="614"/>
                      <a:pt x="678" y="532"/>
                      <a:pt x="678" y="532"/>
                    </a:cubicBezTo>
                    <a:cubicBezTo>
                      <a:pt x="678" y="532"/>
                      <a:pt x="554" y="448"/>
                      <a:pt x="536" y="297"/>
                    </a:cubicBezTo>
                    <a:cubicBezTo>
                      <a:pt x="519" y="146"/>
                      <a:pt x="434" y="0"/>
                      <a:pt x="366" y="0"/>
                    </a:cubicBezTo>
                    <a:cubicBezTo>
                      <a:pt x="0" y="0"/>
                      <a:pt x="0" y="0"/>
                      <a:pt x="0" y="0"/>
                    </a:cubicBezTo>
                    <a:cubicBezTo>
                      <a:pt x="68" y="0"/>
                      <a:pt x="153" y="146"/>
                      <a:pt x="171" y="297"/>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94" name="Group 15"/>
            <p:cNvGrpSpPr/>
            <p:nvPr/>
          </p:nvGrpSpPr>
          <p:grpSpPr>
            <a:xfrm>
              <a:off x="5963790" y="3856584"/>
              <a:ext cx="1024225" cy="1130127"/>
              <a:chOff x="5963473" y="4132313"/>
              <a:chExt cx="1024225" cy="1130127"/>
            </a:xfrm>
          </p:grpSpPr>
          <p:sp>
            <p:nvSpPr>
              <p:cNvPr id="104" name="Freeform: Shape 16"/>
              <p:cNvSpPr/>
              <p:nvPr/>
            </p:nvSpPr>
            <p:spPr bwMode="auto">
              <a:xfrm>
                <a:off x="5963473" y="4132313"/>
                <a:ext cx="723779" cy="1130127"/>
              </a:xfrm>
              <a:custGeom>
                <a:avLst/>
                <a:gdLst>
                  <a:gd name="T0" fmla="*/ 507 w 678"/>
                  <a:gd name="T1" fmla="*/ 763 h 1060"/>
                  <a:gd name="T2" fmla="*/ 365 w 678"/>
                  <a:gd name="T3" fmla="*/ 529 h 1060"/>
                  <a:gd name="T4" fmla="*/ 507 w 678"/>
                  <a:gd name="T5" fmla="*/ 296 h 1060"/>
                  <a:gd name="T6" fmla="*/ 678 w 678"/>
                  <a:gd name="T7" fmla="*/ 0 h 1060"/>
                  <a:gd name="T8" fmla="*/ 312 w 678"/>
                  <a:gd name="T9" fmla="*/ 0 h 1060"/>
                  <a:gd name="T10" fmla="*/ 142 w 678"/>
                  <a:gd name="T11" fmla="*/ 296 h 1060"/>
                  <a:gd name="T12" fmla="*/ 0 w 678"/>
                  <a:gd name="T13" fmla="*/ 529 h 1060"/>
                  <a:gd name="T14" fmla="*/ 142 w 678"/>
                  <a:gd name="T15" fmla="*/ 764 h 1060"/>
                  <a:gd name="T16" fmla="*/ 312 w 678"/>
                  <a:gd name="T17" fmla="*/ 1060 h 1060"/>
                  <a:gd name="T18" fmla="*/ 678 w 678"/>
                  <a:gd name="T19" fmla="*/ 1060 h 1060"/>
                  <a:gd name="T20" fmla="*/ 507 w 678"/>
                  <a:gd name="T21" fmla="*/ 763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8" h="1060">
                    <a:moveTo>
                      <a:pt x="507" y="763"/>
                    </a:moveTo>
                    <a:cubicBezTo>
                      <a:pt x="490" y="612"/>
                      <a:pt x="365" y="529"/>
                      <a:pt x="365" y="529"/>
                    </a:cubicBezTo>
                    <a:cubicBezTo>
                      <a:pt x="365" y="529"/>
                      <a:pt x="490" y="447"/>
                      <a:pt x="507" y="296"/>
                    </a:cubicBezTo>
                    <a:cubicBezTo>
                      <a:pt x="525" y="144"/>
                      <a:pt x="610" y="0"/>
                      <a:pt x="678" y="0"/>
                    </a:cubicBezTo>
                    <a:cubicBezTo>
                      <a:pt x="312" y="0"/>
                      <a:pt x="312" y="0"/>
                      <a:pt x="312" y="0"/>
                    </a:cubicBezTo>
                    <a:cubicBezTo>
                      <a:pt x="244" y="0"/>
                      <a:pt x="159" y="144"/>
                      <a:pt x="142" y="296"/>
                    </a:cubicBezTo>
                    <a:cubicBezTo>
                      <a:pt x="124" y="447"/>
                      <a:pt x="0" y="529"/>
                      <a:pt x="0" y="529"/>
                    </a:cubicBezTo>
                    <a:cubicBezTo>
                      <a:pt x="0" y="529"/>
                      <a:pt x="124" y="613"/>
                      <a:pt x="142" y="764"/>
                    </a:cubicBezTo>
                    <a:cubicBezTo>
                      <a:pt x="159" y="915"/>
                      <a:pt x="244" y="1060"/>
                      <a:pt x="312" y="1060"/>
                    </a:cubicBezTo>
                    <a:cubicBezTo>
                      <a:pt x="678" y="1060"/>
                      <a:pt x="678" y="1060"/>
                      <a:pt x="678" y="1060"/>
                    </a:cubicBezTo>
                    <a:cubicBezTo>
                      <a:pt x="610" y="1060"/>
                      <a:pt x="525" y="915"/>
                      <a:pt x="507" y="763"/>
                    </a:cubicBezTo>
                    <a:close/>
                  </a:path>
                </a:pathLst>
              </a:custGeom>
              <a:solidFill>
                <a:schemeClr val="accent1"/>
              </a:solidFill>
              <a:ln>
                <a:noFill/>
              </a:ln>
            </p:spPr>
            <p:txBody>
              <a:bodyPr anchor="ctr"/>
              <a:lstStyle/>
              <a:p>
                <a:pPr algn="ctr"/>
                <a:endParaRPr/>
              </a:p>
            </p:txBody>
          </p:sp>
          <p:sp>
            <p:nvSpPr>
              <p:cNvPr id="105" name="Freeform: Shape 17"/>
              <p:cNvSpPr>
                <a:spLocks noChangeAspect="1"/>
              </p:cNvSpPr>
              <p:nvPr/>
            </p:nvSpPr>
            <p:spPr bwMode="auto">
              <a:xfrm>
                <a:off x="6648393" y="4541505"/>
                <a:ext cx="339305" cy="339305"/>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accent1"/>
              </a:solidFill>
              <a:ln>
                <a:noFill/>
              </a:ln>
            </p:spPr>
            <p:txBody>
              <a:bodyPr anchor="ctr"/>
              <a:lstStyle/>
              <a:p>
                <a:pPr algn="ctr"/>
                <a:endParaRPr/>
              </a:p>
            </p:txBody>
          </p:sp>
        </p:grpSp>
        <p:grpSp>
          <p:nvGrpSpPr>
            <p:cNvPr id="95" name="Group 18"/>
            <p:cNvGrpSpPr/>
            <p:nvPr/>
          </p:nvGrpSpPr>
          <p:grpSpPr>
            <a:xfrm>
              <a:off x="5086348" y="4435429"/>
              <a:ext cx="1137077" cy="1130127"/>
              <a:chOff x="5086031" y="4711158"/>
              <a:chExt cx="1137077" cy="1130127"/>
            </a:xfrm>
          </p:grpSpPr>
          <p:sp>
            <p:nvSpPr>
              <p:cNvPr id="102" name="Freeform: Shape 19"/>
              <p:cNvSpPr/>
              <p:nvPr/>
            </p:nvSpPr>
            <p:spPr bwMode="auto">
              <a:xfrm>
                <a:off x="5499329" y="4711158"/>
                <a:ext cx="723779" cy="1130127"/>
              </a:xfrm>
              <a:custGeom>
                <a:avLst/>
                <a:gdLst>
                  <a:gd name="T0" fmla="*/ 171 w 678"/>
                  <a:gd name="T1" fmla="*/ 297 h 1060"/>
                  <a:gd name="T2" fmla="*/ 313 w 678"/>
                  <a:gd name="T3" fmla="*/ 531 h 1060"/>
                  <a:gd name="T4" fmla="*/ 171 w 678"/>
                  <a:gd name="T5" fmla="*/ 765 h 1060"/>
                  <a:gd name="T6" fmla="*/ 0 w 678"/>
                  <a:gd name="T7" fmla="*/ 1060 h 1060"/>
                  <a:gd name="T8" fmla="*/ 366 w 678"/>
                  <a:gd name="T9" fmla="*/ 1060 h 1060"/>
                  <a:gd name="T10" fmla="*/ 536 w 678"/>
                  <a:gd name="T11" fmla="*/ 765 h 1060"/>
                  <a:gd name="T12" fmla="*/ 678 w 678"/>
                  <a:gd name="T13" fmla="*/ 531 h 1060"/>
                  <a:gd name="T14" fmla="*/ 536 w 678"/>
                  <a:gd name="T15" fmla="*/ 297 h 1060"/>
                  <a:gd name="T16" fmla="*/ 366 w 678"/>
                  <a:gd name="T17" fmla="*/ 0 h 1060"/>
                  <a:gd name="T18" fmla="*/ 0 w 678"/>
                  <a:gd name="T19" fmla="*/ 0 h 1060"/>
                  <a:gd name="T20" fmla="*/ 171 w 678"/>
                  <a:gd name="T21" fmla="*/ 297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8" h="1060">
                    <a:moveTo>
                      <a:pt x="171" y="297"/>
                    </a:moveTo>
                    <a:cubicBezTo>
                      <a:pt x="188" y="448"/>
                      <a:pt x="313" y="531"/>
                      <a:pt x="313" y="531"/>
                    </a:cubicBezTo>
                    <a:cubicBezTo>
                      <a:pt x="313" y="531"/>
                      <a:pt x="188" y="614"/>
                      <a:pt x="171" y="765"/>
                    </a:cubicBezTo>
                    <a:cubicBezTo>
                      <a:pt x="153" y="916"/>
                      <a:pt x="68" y="1060"/>
                      <a:pt x="0" y="1060"/>
                    </a:cubicBezTo>
                    <a:cubicBezTo>
                      <a:pt x="366" y="1060"/>
                      <a:pt x="366" y="1060"/>
                      <a:pt x="366" y="1060"/>
                    </a:cubicBezTo>
                    <a:cubicBezTo>
                      <a:pt x="434" y="1060"/>
                      <a:pt x="519" y="916"/>
                      <a:pt x="536" y="765"/>
                    </a:cubicBezTo>
                    <a:cubicBezTo>
                      <a:pt x="554" y="614"/>
                      <a:pt x="678" y="531"/>
                      <a:pt x="678" y="531"/>
                    </a:cubicBezTo>
                    <a:cubicBezTo>
                      <a:pt x="678" y="531"/>
                      <a:pt x="554" y="448"/>
                      <a:pt x="536" y="297"/>
                    </a:cubicBezTo>
                    <a:cubicBezTo>
                      <a:pt x="519" y="145"/>
                      <a:pt x="434" y="0"/>
                      <a:pt x="366" y="0"/>
                    </a:cubicBezTo>
                    <a:cubicBezTo>
                      <a:pt x="0" y="0"/>
                      <a:pt x="0" y="0"/>
                      <a:pt x="0" y="0"/>
                    </a:cubicBezTo>
                    <a:cubicBezTo>
                      <a:pt x="68" y="0"/>
                      <a:pt x="153" y="146"/>
                      <a:pt x="171" y="297"/>
                    </a:cubicBezTo>
                    <a:close/>
                  </a:path>
                </a:pathLst>
              </a:custGeom>
              <a:solidFill>
                <a:schemeClr val="accent6"/>
              </a:solidFill>
              <a:ln>
                <a:noFill/>
              </a:ln>
            </p:spPr>
            <p:txBody>
              <a:bodyPr anchor="ctr"/>
              <a:lstStyle/>
              <a:p>
                <a:pPr algn="ctr"/>
                <a:endParaRPr/>
              </a:p>
            </p:txBody>
          </p:sp>
          <p:sp>
            <p:nvSpPr>
              <p:cNvPr id="103" name="Rectangle 20"/>
              <p:cNvSpPr/>
              <p:nvPr/>
            </p:nvSpPr>
            <p:spPr>
              <a:xfrm rot="19805204">
                <a:off x="5086031" y="4960426"/>
                <a:ext cx="576999" cy="576999"/>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43061" tIns="55880" rIns="143061" bIns="55880" anchor="ctr" anchorCtr="0">
                <a:normAutofit/>
              </a:bodyPr>
              <a:lstStyle/>
              <a:p>
                <a:pPr lvl="0" algn="ctr" defTabSz="1955800">
                  <a:spcBef>
                    <a:spcPct val="0"/>
                  </a:spcBef>
                  <a:spcAft>
                    <a:spcPct val="0"/>
                  </a:spcAft>
                </a:pPr>
                <a:r>
                  <a:rPr lang="id-ID" sz="2400">
                    <a:solidFill>
                      <a:schemeClr val="accent6"/>
                    </a:solidFill>
                  </a:rPr>
                  <a:t></a:t>
                </a:r>
              </a:p>
            </p:txBody>
          </p:sp>
        </p:grpSp>
        <p:cxnSp>
          <p:nvCxnSpPr>
            <p:cNvPr id="96" name="Connector: Elbow 22"/>
            <p:cNvCxnSpPr/>
            <p:nvPr/>
          </p:nvCxnSpPr>
          <p:spPr>
            <a:xfrm>
              <a:off x="7110544" y="2099414"/>
              <a:ext cx="1324903" cy="835432"/>
            </a:xfrm>
            <a:prstGeom prst="bentConnector3">
              <a:avLst/>
            </a:prstGeom>
            <a:ln w="12700">
              <a:solidFill>
                <a:schemeClr val="accent5"/>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7" name="Connector: Elbow 24"/>
            <p:cNvCxnSpPr/>
            <p:nvPr/>
          </p:nvCxnSpPr>
          <p:spPr>
            <a:xfrm>
              <a:off x="7099889" y="3232960"/>
              <a:ext cx="1324903" cy="835432"/>
            </a:xfrm>
            <a:prstGeom prst="bentConnector3">
              <a:avLst/>
            </a:prstGeom>
            <a:ln w="12700">
              <a:solidFill>
                <a:schemeClr val="accent3"/>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8" name="Connector: Elbow 26"/>
            <p:cNvCxnSpPr/>
            <p:nvPr/>
          </p:nvCxnSpPr>
          <p:spPr>
            <a:xfrm>
              <a:off x="7106398" y="4405924"/>
              <a:ext cx="1324903" cy="835432"/>
            </a:xfrm>
            <a:prstGeom prst="bentConnector3">
              <a:avLst/>
            </a:prstGeom>
            <a:ln w="12700">
              <a:solidFill>
                <a:schemeClr val="accent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9" name="Connector: Elbow 28"/>
            <p:cNvCxnSpPr/>
            <p:nvPr/>
          </p:nvCxnSpPr>
          <p:spPr>
            <a:xfrm>
              <a:off x="3711301" y="1841871"/>
              <a:ext cx="1324903" cy="835432"/>
            </a:xfrm>
            <a:prstGeom prst="bentConnector3">
              <a:avLst/>
            </a:prstGeom>
            <a:ln w="12700">
              <a:solidFill>
                <a:schemeClr val="accent4"/>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0" name="Connector: Elbow 30"/>
            <p:cNvCxnSpPr/>
            <p:nvPr/>
          </p:nvCxnSpPr>
          <p:spPr>
            <a:xfrm>
              <a:off x="3715359" y="2976393"/>
              <a:ext cx="1324903" cy="835432"/>
            </a:xfrm>
            <a:prstGeom prst="bentConnector3">
              <a:avLst/>
            </a:prstGeom>
            <a:ln w="12700">
              <a:solidFill>
                <a:schemeClr val="accent2"/>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1" name="Connector: Elbow 32"/>
            <p:cNvCxnSpPr/>
            <p:nvPr/>
          </p:nvCxnSpPr>
          <p:spPr>
            <a:xfrm>
              <a:off x="3712995" y="4147871"/>
              <a:ext cx="1324903" cy="835432"/>
            </a:xfrm>
            <a:prstGeom prst="bentConnector3">
              <a:avLst/>
            </a:prstGeom>
            <a:ln w="12700">
              <a:solidFill>
                <a:schemeClr val="accent6"/>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14" name="千图PPT彼岸天：ID 8661124库_组合 33"/>
          <p:cNvGrpSpPr/>
          <p:nvPr>
            <p:custDataLst>
              <p:tags r:id="rId2"/>
            </p:custDataLst>
          </p:nvPr>
        </p:nvGrpSpPr>
        <p:grpSpPr>
          <a:xfrm>
            <a:off x="603004" y="4261340"/>
            <a:ext cx="2995692" cy="983472"/>
            <a:chOff x="4410146" y="3865260"/>
            <a:chExt cx="2475841" cy="983472"/>
          </a:xfrm>
        </p:grpSpPr>
        <p:sp>
          <p:nvSpPr>
            <p:cNvPr id="115" name="TextBox 34"/>
            <p:cNvSpPr txBox="1"/>
            <p:nvPr/>
          </p:nvSpPr>
          <p:spPr bwMode="auto">
            <a:xfrm>
              <a:off x="4410146" y="3865260"/>
              <a:ext cx="2475841" cy="270493"/>
            </a:xfrm>
            <a:prstGeom prst="rect">
              <a:avLst/>
            </a:prstGeom>
            <a:noFill/>
          </p:spPr>
          <p:txBody>
            <a:bodyPr wrap="none" lIns="0" tIns="0" rIns="288000" bIns="0" anchor="b" anchorCtr="0">
              <a:normAutofit/>
            </a:bodyPr>
            <a:lstStyle/>
            <a:p>
              <a:pPr algn="r" latinLnBrk="0"/>
              <a:r>
                <a:rPr lang="zh-CN" altLang="en-US" sz="1400" dirty="0">
                  <a:solidFill>
                    <a:schemeClr val="accent6">
                      <a:lumMod val="100000"/>
                    </a:schemeClr>
                  </a:solidFill>
                  <a:effectLst/>
                </a:rPr>
                <a:t>输入标题文本</a:t>
              </a:r>
            </a:p>
          </p:txBody>
        </p:sp>
        <p:sp>
          <p:nvSpPr>
            <p:cNvPr id="116" name="TextBox 35"/>
            <p:cNvSpPr txBox="1"/>
            <p:nvPr/>
          </p:nvSpPr>
          <p:spPr bwMode="auto">
            <a:xfrm>
              <a:off x="4410146" y="4135753"/>
              <a:ext cx="2475841" cy="712979"/>
            </a:xfrm>
            <a:prstGeom prst="rect">
              <a:avLst/>
            </a:prstGeom>
            <a:noFill/>
          </p:spPr>
          <p:txBody>
            <a:bodyPr wrap="square" lIns="0" tIns="0" rIns="288000" bIns="0" anchor="t" anchorCtr="0">
              <a:normAutofit/>
            </a:bodyPr>
            <a:lstStyle/>
            <a:p>
              <a:pPr algn="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117" name="千图PPT彼岸天：ID 8661124库_组合 36"/>
          <p:cNvGrpSpPr/>
          <p:nvPr>
            <p:custDataLst>
              <p:tags r:id="rId3"/>
            </p:custDataLst>
          </p:nvPr>
        </p:nvGrpSpPr>
        <p:grpSpPr>
          <a:xfrm>
            <a:off x="605368" y="3104838"/>
            <a:ext cx="2995692" cy="983472"/>
            <a:chOff x="4410146" y="3865260"/>
            <a:chExt cx="2475841" cy="983472"/>
          </a:xfrm>
        </p:grpSpPr>
        <p:sp>
          <p:nvSpPr>
            <p:cNvPr id="118" name="TextBox 37"/>
            <p:cNvSpPr txBox="1"/>
            <p:nvPr/>
          </p:nvSpPr>
          <p:spPr bwMode="auto">
            <a:xfrm>
              <a:off x="4410146" y="3865260"/>
              <a:ext cx="2475841" cy="270493"/>
            </a:xfrm>
            <a:prstGeom prst="rect">
              <a:avLst/>
            </a:prstGeom>
            <a:noFill/>
          </p:spPr>
          <p:txBody>
            <a:bodyPr wrap="none" lIns="0" tIns="0" rIns="288000" bIns="0" anchor="b" anchorCtr="0">
              <a:normAutofit/>
            </a:bodyPr>
            <a:lstStyle/>
            <a:p>
              <a:pPr algn="r" latinLnBrk="0"/>
              <a:r>
                <a:rPr lang="zh-CN" altLang="en-US" sz="1400" dirty="0">
                  <a:solidFill>
                    <a:schemeClr val="accent2">
                      <a:lumMod val="100000"/>
                    </a:schemeClr>
                  </a:solidFill>
                  <a:effectLst/>
                </a:rPr>
                <a:t>输入标题文本</a:t>
              </a:r>
            </a:p>
          </p:txBody>
        </p:sp>
        <p:sp>
          <p:nvSpPr>
            <p:cNvPr id="119" name="TextBox 38"/>
            <p:cNvSpPr txBox="1"/>
            <p:nvPr/>
          </p:nvSpPr>
          <p:spPr bwMode="auto">
            <a:xfrm>
              <a:off x="4410146" y="4135753"/>
              <a:ext cx="2475841" cy="712979"/>
            </a:xfrm>
            <a:prstGeom prst="rect">
              <a:avLst/>
            </a:prstGeom>
            <a:noFill/>
          </p:spPr>
          <p:txBody>
            <a:bodyPr wrap="square" lIns="0" tIns="0" rIns="288000" bIns="0" anchor="t" anchorCtr="0">
              <a:normAutofit/>
            </a:bodyPr>
            <a:lstStyle/>
            <a:p>
              <a:pPr algn="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120" name="千图PPT彼岸天：ID 8661124库_组合 39"/>
          <p:cNvGrpSpPr/>
          <p:nvPr>
            <p:custDataLst>
              <p:tags r:id="rId4"/>
            </p:custDataLst>
          </p:nvPr>
        </p:nvGrpSpPr>
        <p:grpSpPr>
          <a:xfrm>
            <a:off x="601310" y="1933534"/>
            <a:ext cx="2995692" cy="983472"/>
            <a:chOff x="4410146" y="3865260"/>
            <a:chExt cx="2475841" cy="983472"/>
          </a:xfrm>
        </p:grpSpPr>
        <p:sp>
          <p:nvSpPr>
            <p:cNvPr id="121" name="TextBox 40"/>
            <p:cNvSpPr txBox="1"/>
            <p:nvPr/>
          </p:nvSpPr>
          <p:spPr bwMode="auto">
            <a:xfrm>
              <a:off x="4410146" y="3865260"/>
              <a:ext cx="2475841" cy="270493"/>
            </a:xfrm>
            <a:prstGeom prst="rect">
              <a:avLst/>
            </a:prstGeom>
            <a:noFill/>
          </p:spPr>
          <p:txBody>
            <a:bodyPr wrap="none" lIns="0" tIns="0" rIns="288000" bIns="0" anchor="b" anchorCtr="0">
              <a:normAutofit/>
            </a:bodyPr>
            <a:lstStyle/>
            <a:p>
              <a:pPr algn="r" latinLnBrk="0"/>
              <a:r>
                <a:rPr lang="zh-CN" altLang="en-US" sz="1400" dirty="0">
                  <a:solidFill>
                    <a:schemeClr val="accent4">
                      <a:lumMod val="100000"/>
                    </a:schemeClr>
                  </a:solidFill>
                  <a:effectLst/>
                </a:rPr>
                <a:t>输入标题文本</a:t>
              </a:r>
            </a:p>
          </p:txBody>
        </p:sp>
        <p:sp>
          <p:nvSpPr>
            <p:cNvPr id="122" name="TextBox 41"/>
            <p:cNvSpPr txBox="1"/>
            <p:nvPr/>
          </p:nvSpPr>
          <p:spPr bwMode="auto">
            <a:xfrm>
              <a:off x="4410146" y="4135753"/>
              <a:ext cx="2475841" cy="712979"/>
            </a:xfrm>
            <a:prstGeom prst="rect">
              <a:avLst/>
            </a:prstGeom>
            <a:noFill/>
          </p:spPr>
          <p:txBody>
            <a:bodyPr wrap="square" lIns="0" tIns="0" rIns="288000" bIns="0" anchor="t" anchorCtr="0">
              <a:normAutofit/>
            </a:bodyPr>
            <a:lstStyle/>
            <a:p>
              <a:pPr algn="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123" name="千图PPT彼岸天：ID 8661124库_组合 42"/>
          <p:cNvGrpSpPr/>
          <p:nvPr>
            <p:custDataLst>
              <p:tags r:id="rId5"/>
            </p:custDataLst>
          </p:nvPr>
        </p:nvGrpSpPr>
        <p:grpSpPr>
          <a:xfrm>
            <a:off x="8339471" y="5359570"/>
            <a:ext cx="3027601" cy="983472"/>
            <a:chOff x="4410146" y="3865260"/>
            <a:chExt cx="2475841" cy="983472"/>
          </a:xfrm>
        </p:grpSpPr>
        <p:sp>
          <p:nvSpPr>
            <p:cNvPr id="124" name="TextBox 43"/>
            <p:cNvSpPr txBox="1"/>
            <p:nvPr/>
          </p:nvSpPr>
          <p:spPr bwMode="auto">
            <a:xfrm>
              <a:off x="4410146" y="3865260"/>
              <a:ext cx="2475841" cy="270493"/>
            </a:xfrm>
            <a:prstGeom prst="rect">
              <a:avLst/>
            </a:prstGeom>
            <a:noFill/>
          </p:spPr>
          <p:txBody>
            <a:bodyPr wrap="none" lIns="288000" tIns="0" rIns="288000" bIns="0" anchor="b" anchorCtr="0">
              <a:normAutofit/>
            </a:bodyPr>
            <a:lstStyle/>
            <a:p>
              <a:pPr algn="l" latinLnBrk="0"/>
              <a:r>
                <a:rPr lang="zh-CN" altLang="en-US" sz="1400" dirty="0">
                  <a:solidFill>
                    <a:schemeClr val="accent1">
                      <a:lumMod val="100000"/>
                    </a:schemeClr>
                  </a:solidFill>
                  <a:effectLst/>
                </a:rPr>
                <a:t>输入标题文本</a:t>
              </a:r>
            </a:p>
          </p:txBody>
        </p:sp>
        <p:sp>
          <p:nvSpPr>
            <p:cNvPr id="125" name="TextBox 44"/>
            <p:cNvSpPr txBox="1"/>
            <p:nvPr/>
          </p:nvSpPr>
          <p:spPr bwMode="auto">
            <a:xfrm>
              <a:off x="4410146" y="4135753"/>
              <a:ext cx="2475841" cy="712979"/>
            </a:xfrm>
            <a:prstGeom prst="rect">
              <a:avLst/>
            </a:prstGeom>
            <a:noFill/>
          </p:spPr>
          <p:txBody>
            <a:bodyPr wrap="square" lIns="288000" tIns="0" rIns="288000" bIns="0" anchor="t" anchorCtr="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126" name="千图PPT彼岸天：ID 8661124库_组合 45"/>
          <p:cNvGrpSpPr/>
          <p:nvPr>
            <p:custDataLst>
              <p:tags r:id="rId6"/>
            </p:custDataLst>
          </p:nvPr>
        </p:nvGrpSpPr>
        <p:grpSpPr>
          <a:xfrm>
            <a:off x="8332962" y="4187469"/>
            <a:ext cx="3027601" cy="983472"/>
            <a:chOff x="4410146" y="3865260"/>
            <a:chExt cx="2475841" cy="983472"/>
          </a:xfrm>
        </p:grpSpPr>
        <p:sp>
          <p:nvSpPr>
            <p:cNvPr id="127" name="TextBox 46"/>
            <p:cNvSpPr txBox="1"/>
            <p:nvPr/>
          </p:nvSpPr>
          <p:spPr bwMode="auto">
            <a:xfrm>
              <a:off x="4410146" y="3865260"/>
              <a:ext cx="2475841" cy="270493"/>
            </a:xfrm>
            <a:prstGeom prst="rect">
              <a:avLst/>
            </a:prstGeom>
            <a:noFill/>
          </p:spPr>
          <p:txBody>
            <a:bodyPr wrap="none" lIns="288000" tIns="0" rIns="288000" bIns="0" anchor="b" anchorCtr="0">
              <a:normAutofit/>
            </a:bodyPr>
            <a:lstStyle/>
            <a:p>
              <a:pPr algn="l" latinLnBrk="0"/>
              <a:r>
                <a:rPr lang="zh-CN" altLang="en-US" sz="1400" dirty="0">
                  <a:solidFill>
                    <a:schemeClr val="accent3">
                      <a:lumMod val="100000"/>
                    </a:schemeClr>
                  </a:solidFill>
                  <a:effectLst/>
                </a:rPr>
                <a:t>输入标题文本</a:t>
              </a:r>
            </a:p>
          </p:txBody>
        </p:sp>
        <p:sp>
          <p:nvSpPr>
            <p:cNvPr id="128" name="TextBox 47"/>
            <p:cNvSpPr txBox="1"/>
            <p:nvPr/>
          </p:nvSpPr>
          <p:spPr bwMode="auto">
            <a:xfrm>
              <a:off x="4410146" y="4135753"/>
              <a:ext cx="2475841" cy="712979"/>
            </a:xfrm>
            <a:prstGeom prst="rect">
              <a:avLst/>
            </a:prstGeom>
            <a:noFill/>
          </p:spPr>
          <p:txBody>
            <a:bodyPr wrap="square" lIns="288000" tIns="0" rIns="288000" bIns="0" anchor="t" anchorCtr="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129" name="千图PPT彼岸天：ID 8661124库_组合 48"/>
          <p:cNvGrpSpPr/>
          <p:nvPr>
            <p:custDataLst>
              <p:tags r:id="rId7"/>
            </p:custDataLst>
          </p:nvPr>
        </p:nvGrpSpPr>
        <p:grpSpPr>
          <a:xfrm>
            <a:off x="8343617" y="3060462"/>
            <a:ext cx="3027601" cy="983472"/>
            <a:chOff x="4410146" y="3865260"/>
            <a:chExt cx="2475841" cy="983472"/>
          </a:xfrm>
        </p:grpSpPr>
        <p:sp>
          <p:nvSpPr>
            <p:cNvPr id="130" name="TextBox 49"/>
            <p:cNvSpPr txBox="1"/>
            <p:nvPr/>
          </p:nvSpPr>
          <p:spPr bwMode="auto">
            <a:xfrm>
              <a:off x="4410146" y="3865260"/>
              <a:ext cx="2475841" cy="270493"/>
            </a:xfrm>
            <a:prstGeom prst="rect">
              <a:avLst/>
            </a:prstGeom>
            <a:noFill/>
          </p:spPr>
          <p:txBody>
            <a:bodyPr wrap="none" lIns="288000" tIns="0" rIns="288000" bIns="0" anchor="b" anchorCtr="0">
              <a:normAutofit/>
            </a:bodyPr>
            <a:lstStyle/>
            <a:p>
              <a:pPr algn="l" latinLnBrk="0"/>
              <a:r>
                <a:rPr lang="zh-CN" altLang="en-US" sz="1400" dirty="0">
                  <a:solidFill>
                    <a:schemeClr val="accent5">
                      <a:lumMod val="100000"/>
                    </a:schemeClr>
                  </a:solidFill>
                  <a:effectLst/>
                </a:rPr>
                <a:t>输入标题文本</a:t>
              </a:r>
            </a:p>
          </p:txBody>
        </p:sp>
        <p:sp>
          <p:nvSpPr>
            <p:cNvPr id="131" name="TextBox 50"/>
            <p:cNvSpPr txBox="1"/>
            <p:nvPr/>
          </p:nvSpPr>
          <p:spPr bwMode="auto">
            <a:xfrm>
              <a:off x="4410146" y="4135753"/>
              <a:ext cx="2475841" cy="712979"/>
            </a:xfrm>
            <a:prstGeom prst="rect">
              <a:avLst/>
            </a:prstGeom>
            <a:noFill/>
          </p:spPr>
          <p:txBody>
            <a:bodyPr wrap="square" lIns="288000" tIns="0" rIns="288000" bIns="0" anchor="t" anchorCtr="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sp>
        <p:nvSpPr>
          <p:cNvPr id="3" name="矩形 2"/>
          <p:cNvSpPr/>
          <p:nvPr userDrawn="1"/>
        </p:nvSpPr>
        <p:spPr>
          <a:xfrm>
            <a:off x="4030815" y="582324"/>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p:cTn id="7" dur="500" fill="hold"/>
                                        <p:tgtEl>
                                          <p:spTgt spid="89"/>
                                        </p:tgtEl>
                                        <p:attrNameLst>
                                          <p:attrName>ppt_w</p:attrName>
                                        </p:attrNameLst>
                                      </p:cBhvr>
                                      <p:tavLst>
                                        <p:tav tm="0">
                                          <p:val>
                                            <p:fltVal val="0"/>
                                          </p:val>
                                        </p:tav>
                                        <p:tav tm="100000">
                                          <p:val>
                                            <p:strVal val="#ppt_w"/>
                                          </p:val>
                                        </p:tav>
                                      </p:tavLst>
                                    </p:anim>
                                    <p:anim calcmode="lin" valueType="num">
                                      <p:cBhvr>
                                        <p:cTn id="8" dur="500" fill="hold"/>
                                        <p:tgtEl>
                                          <p:spTgt spid="89"/>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5" presetClass="entr" presetSubtype="10" fill="hold" nodeType="afterEffect">
                                  <p:stCondLst>
                                    <p:cond delay="0"/>
                                  </p:stCondLst>
                                  <p:childTnLst>
                                    <p:set>
                                      <p:cBhvr>
                                        <p:cTn id="11" dur="1" fill="hold">
                                          <p:stCondLst>
                                            <p:cond delay="0"/>
                                          </p:stCondLst>
                                        </p:cTn>
                                        <p:tgtEl>
                                          <p:spTgt spid="120"/>
                                        </p:tgtEl>
                                        <p:attrNameLst>
                                          <p:attrName>style.visibility</p:attrName>
                                        </p:attrNameLst>
                                      </p:cBhvr>
                                      <p:to>
                                        <p:strVal val="visible"/>
                                      </p:to>
                                    </p:set>
                                    <p:animEffect transition="in" filter="checkerboard(across)">
                                      <p:cBhvr>
                                        <p:cTn id="12" dur="500"/>
                                        <p:tgtEl>
                                          <p:spTgt spid="120"/>
                                        </p:tgtEl>
                                      </p:cBhvr>
                                    </p:animEffect>
                                  </p:childTnLst>
                                </p:cTn>
                              </p:par>
                            </p:childTnLst>
                          </p:cTn>
                        </p:par>
                        <p:par>
                          <p:cTn id="13" fill="hold">
                            <p:stCondLst>
                              <p:cond delay="1000"/>
                            </p:stCondLst>
                            <p:childTnLst>
                              <p:par>
                                <p:cTn id="14" presetID="5" presetClass="entr" presetSubtype="10"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checkerboard(across)">
                                      <p:cBhvr>
                                        <p:cTn id="16" dur="500"/>
                                        <p:tgtEl>
                                          <p:spTgt spid="117"/>
                                        </p:tgtEl>
                                      </p:cBhvr>
                                    </p:animEffect>
                                  </p:childTnLst>
                                </p:cTn>
                              </p:par>
                            </p:childTnLst>
                          </p:cTn>
                        </p:par>
                        <p:par>
                          <p:cTn id="17" fill="hold">
                            <p:stCondLst>
                              <p:cond delay="1500"/>
                            </p:stCondLst>
                            <p:childTnLst>
                              <p:par>
                                <p:cTn id="18" presetID="5" presetClass="entr" presetSubtype="10" fill="hold" nodeType="afterEffect">
                                  <p:stCondLst>
                                    <p:cond delay="0"/>
                                  </p:stCondLst>
                                  <p:childTnLst>
                                    <p:set>
                                      <p:cBhvr>
                                        <p:cTn id="19" dur="1" fill="hold">
                                          <p:stCondLst>
                                            <p:cond delay="0"/>
                                          </p:stCondLst>
                                        </p:cTn>
                                        <p:tgtEl>
                                          <p:spTgt spid="114"/>
                                        </p:tgtEl>
                                        <p:attrNameLst>
                                          <p:attrName>style.visibility</p:attrName>
                                        </p:attrNameLst>
                                      </p:cBhvr>
                                      <p:to>
                                        <p:strVal val="visible"/>
                                      </p:to>
                                    </p:set>
                                    <p:animEffect transition="in" filter="checkerboard(across)">
                                      <p:cBhvr>
                                        <p:cTn id="20" dur="500"/>
                                        <p:tgtEl>
                                          <p:spTgt spid="114"/>
                                        </p:tgtEl>
                                      </p:cBhvr>
                                    </p:animEffect>
                                  </p:childTnLst>
                                </p:cTn>
                              </p:par>
                            </p:childTnLst>
                          </p:cTn>
                        </p:par>
                        <p:par>
                          <p:cTn id="21" fill="hold">
                            <p:stCondLst>
                              <p:cond delay="2000"/>
                            </p:stCondLst>
                            <p:childTnLst>
                              <p:par>
                                <p:cTn id="22" presetID="5" presetClass="entr" presetSubtype="10" fill="hold" nodeType="afterEffect">
                                  <p:stCondLst>
                                    <p:cond delay="0"/>
                                  </p:stCondLst>
                                  <p:childTnLst>
                                    <p:set>
                                      <p:cBhvr>
                                        <p:cTn id="23" dur="1" fill="hold">
                                          <p:stCondLst>
                                            <p:cond delay="0"/>
                                          </p:stCondLst>
                                        </p:cTn>
                                        <p:tgtEl>
                                          <p:spTgt spid="129"/>
                                        </p:tgtEl>
                                        <p:attrNameLst>
                                          <p:attrName>style.visibility</p:attrName>
                                        </p:attrNameLst>
                                      </p:cBhvr>
                                      <p:to>
                                        <p:strVal val="visible"/>
                                      </p:to>
                                    </p:set>
                                    <p:animEffect transition="in" filter="checkerboard(across)">
                                      <p:cBhvr>
                                        <p:cTn id="24" dur="500"/>
                                        <p:tgtEl>
                                          <p:spTgt spid="129"/>
                                        </p:tgtEl>
                                      </p:cBhvr>
                                    </p:animEffect>
                                  </p:childTnLst>
                                </p:cTn>
                              </p:par>
                            </p:childTnLst>
                          </p:cTn>
                        </p:par>
                        <p:par>
                          <p:cTn id="25" fill="hold">
                            <p:stCondLst>
                              <p:cond delay="2500"/>
                            </p:stCondLst>
                            <p:childTnLst>
                              <p:par>
                                <p:cTn id="26" presetID="5" presetClass="entr" presetSubtype="10" fill="hold" nodeType="afterEffect">
                                  <p:stCondLst>
                                    <p:cond delay="0"/>
                                  </p:stCondLst>
                                  <p:childTnLst>
                                    <p:set>
                                      <p:cBhvr>
                                        <p:cTn id="27" dur="1" fill="hold">
                                          <p:stCondLst>
                                            <p:cond delay="0"/>
                                          </p:stCondLst>
                                        </p:cTn>
                                        <p:tgtEl>
                                          <p:spTgt spid="126"/>
                                        </p:tgtEl>
                                        <p:attrNameLst>
                                          <p:attrName>style.visibility</p:attrName>
                                        </p:attrNameLst>
                                      </p:cBhvr>
                                      <p:to>
                                        <p:strVal val="visible"/>
                                      </p:to>
                                    </p:set>
                                    <p:animEffect transition="in" filter="checkerboard(across)">
                                      <p:cBhvr>
                                        <p:cTn id="28" dur="500"/>
                                        <p:tgtEl>
                                          <p:spTgt spid="126"/>
                                        </p:tgtEl>
                                      </p:cBhvr>
                                    </p:animEffect>
                                  </p:childTnLst>
                                </p:cTn>
                              </p:par>
                            </p:childTnLst>
                          </p:cTn>
                        </p:par>
                        <p:par>
                          <p:cTn id="29" fill="hold">
                            <p:stCondLst>
                              <p:cond delay="3000"/>
                            </p:stCondLst>
                            <p:childTnLst>
                              <p:par>
                                <p:cTn id="30" presetID="5" presetClass="entr" presetSubtype="10" fill="hold" nodeType="afterEffect">
                                  <p:stCondLst>
                                    <p:cond delay="0"/>
                                  </p:stCondLst>
                                  <p:childTnLst>
                                    <p:set>
                                      <p:cBhvr>
                                        <p:cTn id="31" dur="1" fill="hold">
                                          <p:stCondLst>
                                            <p:cond delay="0"/>
                                          </p:stCondLst>
                                        </p:cTn>
                                        <p:tgtEl>
                                          <p:spTgt spid="123"/>
                                        </p:tgtEl>
                                        <p:attrNameLst>
                                          <p:attrName>style.visibility</p:attrName>
                                        </p:attrNameLst>
                                      </p:cBhvr>
                                      <p:to>
                                        <p:strVal val="visible"/>
                                      </p:to>
                                    </p:set>
                                    <p:animEffect transition="in" filter="checkerboard(across)">
                                      <p:cBhvr>
                                        <p:cTn id="32"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千图PPT彼岸天：ID 8661124库_组合 55"/>
          <p:cNvGrpSpPr/>
          <p:nvPr>
            <p:custDataLst>
              <p:tags r:id="rId1"/>
            </p:custDataLst>
          </p:nvPr>
        </p:nvGrpSpPr>
        <p:grpSpPr>
          <a:xfrm>
            <a:off x="2265318" y="2326221"/>
            <a:ext cx="3176536" cy="806816"/>
            <a:chOff x="2265318" y="2326221"/>
            <a:chExt cx="3176536" cy="806816"/>
          </a:xfrm>
        </p:grpSpPr>
        <p:sp>
          <p:nvSpPr>
            <p:cNvPr id="8" name="TextBox 64"/>
            <p:cNvSpPr txBox="1"/>
            <p:nvPr/>
          </p:nvSpPr>
          <p:spPr>
            <a:xfrm>
              <a:off x="2265318" y="2326221"/>
              <a:ext cx="774571" cy="461665"/>
            </a:xfrm>
            <a:prstGeom prst="rect">
              <a:avLst/>
            </a:prstGeom>
            <a:noFill/>
          </p:spPr>
          <p:txBody>
            <a:bodyPr wrap="none">
              <a:normAutofit/>
            </a:bodyPr>
            <a:lstStyle/>
            <a:p>
              <a:pPr eaLnBrk="1" fontAlgn="auto" hangingPunct="1">
                <a:defRPr/>
              </a:pPr>
              <a:r>
                <a:rPr lang="en-US" sz="2400">
                  <a:solidFill>
                    <a:schemeClr val="accent1"/>
                  </a:solidFill>
                  <a:latin typeface="Impact" panose="020B0806030902050204" pitchFamily="34" charset="0"/>
                </a:rPr>
                <a:t>2012</a:t>
              </a:r>
            </a:p>
          </p:txBody>
        </p:sp>
        <p:grpSp>
          <p:nvGrpSpPr>
            <p:cNvPr id="12" name="Group 1"/>
            <p:cNvGrpSpPr/>
            <p:nvPr/>
          </p:nvGrpSpPr>
          <p:grpSpPr>
            <a:xfrm>
              <a:off x="3107347" y="2425151"/>
              <a:ext cx="2334507" cy="707886"/>
              <a:chOff x="3054001" y="2369571"/>
              <a:chExt cx="2334507" cy="707886"/>
            </a:xfrm>
          </p:grpSpPr>
          <p:sp>
            <p:nvSpPr>
              <p:cNvPr id="54" name="TextBox 56"/>
              <p:cNvSpPr txBox="1"/>
              <p:nvPr/>
            </p:nvSpPr>
            <p:spPr bwMode="auto">
              <a:xfrm>
                <a:off x="3054001" y="2369571"/>
                <a:ext cx="1652330" cy="246221"/>
              </a:xfrm>
              <a:prstGeom prst="rect">
                <a:avLst/>
              </a:prstGeom>
              <a:noFill/>
              <a:ln w="9525">
                <a:noFill/>
                <a:miter lim="800000"/>
              </a:ln>
            </p:spPr>
            <p:txBody>
              <a:bodyPr wrap="none" lIns="144000" tIns="0" rIns="216000" bIns="0" anchor="ctr" anchorCtr="0">
                <a:normAutofit/>
                <a:scene3d>
                  <a:camera prst="orthographicFront"/>
                  <a:lightRig rig="threePt" dir="t"/>
                </a:scene3d>
                <a:sp3d>
                  <a:bevelT w="0" h="0"/>
                </a:sp3d>
              </a:bodyPr>
              <a:lstStyle/>
              <a:p>
                <a:pPr marL="0" lvl="1"/>
                <a:r>
                  <a:rPr lang="zh-CN" altLang="en-US" sz="1600" b="1" dirty="0">
                    <a:solidFill>
                      <a:schemeClr val="accent1">
                        <a:lumMod val="100000"/>
                      </a:schemeClr>
                    </a:solidFill>
                  </a:rPr>
                  <a:t>输入标题文本 </a:t>
                </a:r>
              </a:p>
            </p:txBody>
          </p:sp>
          <p:sp>
            <p:nvSpPr>
              <p:cNvPr id="55" name="TextBox 57"/>
              <p:cNvSpPr txBox="1"/>
              <p:nvPr/>
            </p:nvSpPr>
            <p:spPr bwMode="auto">
              <a:xfrm>
                <a:off x="3054001" y="2615792"/>
                <a:ext cx="2334507" cy="461665"/>
              </a:xfrm>
              <a:prstGeom prst="rect">
                <a:avLst/>
              </a:prstGeom>
              <a:noFill/>
              <a:ln w="9525">
                <a:noFill/>
                <a:miter lim="800000"/>
              </a:ln>
            </p:spPr>
            <p:txBody>
              <a:bodyPr wrap="square" lIns="144000" tIns="0" rIns="216000" bIns="0" anchor="ctr" anchorCtr="0">
                <a:normAutofit fontScale="92500"/>
                <a:scene3d>
                  <a:camera prst="orthographicFront"/>
                  <a:lightRig rig="threePt" dir="t"/>
                </a:scene3d>
                <a:sp3d>
                  <a:bevelT w="0" h="0"/>
                </a:sp3d>
              </a:bodyPr>
              <a:lstStyle/>
              <a:p>
                <a:pPr algn="l">
                  <a:lnSpc>
                    <a:spcPct val="120000"/>
                  </a:lnSpc>
                  <a:defRPr/>
                </a:pPr>
                <a:r>
                  <a:rPr lang="zh-CN" altLang="en-US" sz="1000" dirty="0" smtClean="0"/>
                  <a:t>点击此处更换文本点击此处更换文本点击此处更换文本点击此处更换文本</a:t>
                </a:r>
                <a:endParaRPr sz="1000" dirty="0"/>
              </a:p>
            </p:txBody>
          </p:sp>
        </p:grpSp>
      </p:grpSp>
      <p:grpSp>
        <p:nvGrpSpPr>
          <p:cNvPr id="57" name="千图PPT彼岸天：ID 8661124库_组合 56"/>
          <p:cNvGrpSpPr/>
          <p:nvPr>
            <p:custDataLst>
              <p:tags r:id="rId2"/>
            </p:custDataLst>
          </p:nvPr>
        </p:nvGrpSpPr>
        <p:grpSpPr>
          <a:xfrm>
            <a:off x="1614443" y="3405721"/>
            <a:ext cx="3221420" cy="767218"/>
            <a:chOff x="1614443" y="3405721"/>
            <a:chExt cx="3221420" cy="767218"/>
          </a:xfrm>
        </p:grpSpPr>
        <p:sp>
          <p:nvSpPr>
            <p:cNvPr id="7" name="TextBox 61"/>
            <p:cNvSpPr txBox="1"/>
            <p:nvPr/>
          </p:nvSpPr>
          <p:spPr>
            <a:xfrm>
              <a:off x="1614443" y="3405721"/>
              <a:ext cx="784189" cy="461665"/>
            </a:xfrm>
            <a:prstGeom prst="rect">
              <a:avLst/>
            </a:prstGeom>
            <a:noFill/>
          </p:spPr>
          <p:txBody>
            <a:bodyPr wrap="none">
              <a:normAutofit/>
            </a:bodyPr>
            <a:lstStyle/>
            <a:p>
              <a:pPr eaLnBrk="1" fontAlgn="auto" hangingPunct="1">
                <a:defRPr/>
              </a:pPr>
              <a:r>
                <a:rPr lang="en-US" sz="2400">
                  <a:solidFill>
                    <a:schemeClr val="accent2"/>
                  </a:solidFill>
                  <a:latin typeface="Impact" panose="020B0806030902050204" pitchFamily="34" charset="0"/>
                </a:rPr>
                <a:t>2013</a:t>
              </a:r>
            </a:p>
          </p:txBody>
        </p:sp>
        <p:grpSp>
          <p:nvGrpSpPr>
            <p:cNvPr id="13" name="Group 59"/>
            <p:cNvGrpSpPr/>
            <p:nvPr/>
          </p:nvGrpSpPr>
          <p:grpSpPr>
            <a:xfrm>
              <a:off x="2501356" y="3465053"/>
              <a:ext cx="2334507" cy="707886"/>
              <a:chOff x="3054001" y="2369571"/>
              <a:chExt cx="2334507" cy="707886"/>
            </a:xfrm>
          </p:grpSpPr>
          <p:sp>
            <p:nvSpPr>
              <p:cNvPr id="52" name="TextBox 60"/>
              <p:cNvSpPr txBox="1"/>
              <p:nvPr/>
            </p:nvSpPr>
            <p:spPr bwMode="auto">
              <a:xfrm>
                <a:off x="3054001" y="2369571"/>
                <a:ext cx="1652330" cy="246221"/>
              </a:xfrm>
              <a:prstGeom prst="rect">
                <a:avLst/>
              </a:prstGeom>
              <a:noFill/>
              <a:ln w="9525">
                <a:noFill/>
                <a:miter lim="800000"/>
              </a:ln>
            </p:spPr>
            <p:txBody>
              <a:bodyPr wrap="none" lIns="144000" tIns="0" rIns="216000" bIns="0" anchor="ctr" anchorCtr="0">
                <a:normAutofit/>
                <a:scene3d>
                  <a:camera prst="orthographicFront"/>
                  <a:lightRig rig="threePt" dir="t"/>
                </a:scene3d>
                <a:sp3d>
                  <a:bevelT w="0" h="0"/>
                </a:sp3d>
              </a:bodyPr>
              <a:lstStyle/>
              <a:p>
                <a:pPr marL="0" lvl="1"/>
                <a:r>
                  <a:rPr lang="zh-CN" altLang="en-US" sz="1600" b="1" dirty="0">
                    <a:solidFill>
                      <a:schemeClr val="accent2">
                        <a:lumMod val="100000"/>
                      </a:schemeClr>
                    </a:solidFill>
                  </a:rPr>
                  <a:t>输入标题文本 </a:t>
                </a:r>
              </a:p>
            </p:txBody>
          </p:sp>
          <p:sp>
            <p:nvSpPr>
              <p:cNvPr id="53" name="TextBox 62"/>
              <p:cNvSpPr txBox="1"/>
              <p:nvPr/>
            </p:nvSpPr>
            <p:spPr bwMode="auto">
              <a:xfrm>
                <a:off x="3054001" y="2615792"/>
                <a:ext cx="2334507" cy="461665"/>
              </a:xfrm>
              <a:prstGeom prst="rect">
                <a:avLst/>
              </a:prstGeom>
              <a:noFill/>
              <a:ln w="9525">
                <a:noFill/>
                <a:miter lim="800000"/>
              </a:ln>
            </p:spPr>
            <p:txBody>
              <a:bodyPr wrap="square" lIns="144000" tIns="0" rIns="216000" bIns="0" anchor="ctr" anchorCtr="0">
                <a:normAutofit fontScale="92500"/>
                <a:scene3d>
                  <a:camera prst="orthographicFront"/>
                  <a:lightRig rig="threePt" dir="t"/>
                </a:scene3d>
                <a:sp3d>
                  <a:bevelT w="0" h="0"/>
                </a:sp3d>
              </a:bodyPr>
              <a:lstStyle/>
              <a:p>
                <a:pPr algn="l">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grpSp>
        <p:nvGrpSpPr>
          <p:cNvPr id="58" name="千图PPT彼岸天：ID 8661124库_组合 57"/>
          <p:cNvGrpSpPr/>
          <p:nvPr>
            <p:custDataLst>
              <p:tags r:id="rId3"/>
            </p:custDataLst>
          </p:nvPr>
        </p:nvGrpSpPr>
        <p:grpSpPr>
          <a:xfrm>
            <a:off x="973093" y="4474108"/>
            <a:ext cx="3266304" cy="791096"/>
            <a:chOff x="973093" y="4474108"/>
            <a:chExt cx="3266304" cy="791096"/>
          </a:xfrm>
        </p:grpSpPr>
        <p:sp>
          <p:nvSpPr>
            <p:cNvPr id="6" name="TextBox 58"/>
            <p:cNvSpPr txBox="1"/>
            <p:nvPr/>
          </p:nvSpPr>
          <p:spPr>
            <a:xfrm>
              <a:off x="973093" y="4474108"/>
              <a:ext cx="774571" cy="461665"/>
            </a:xfrm>
            <a:prstGeom prst="rect">
              <a:avLst/>
            </a:prstGeom>
            <a:noFill/>
          </p:spPr>
          <p:txBody>
            <a:bodyPr wrap="none">
              <a:normAutofit/>
            </a:bodyPr>
            <a:lstStyle/>
            <a:p>
              <a:pPr eaLnBrk="1" fontAlgn="auto" hangingPunct="1">
                <a:defRPr/>
              </a:pPr>
              <a:r>
                <a:rPr lang="en-US" sz="2400">
                  <a:solidFill>
                    <a:schemeClr val="accent3"/>
                  </a:solidFill>
                  <a:latin typeface="Impact" panose="020B0806030902050204" pitchFamily="34" charset="0"/>
                </a:rPr>
                <a:t>2014</a:t>
              </a:r>
            </a:p>
          </p:txBody>
        </p:sp>
        <p:grpSp>
          <p:nvGrpSpPr>
            <p:cNvPr id="14" name="Group 63"/>
            <p:cNvGrpSpPr/>
            <p:nvPr/>
          </p:nvGrpSpPr>
          <p:grpSpPr>
            <a:xfrm>
              <a:off x="1904890" y="4557318"/>
              <a:ext cx="2334507" cy="707886"/>
              <a:chOff x="3054001" y="2369571"/>
              <a:chExt cx="2334507" cy="707886"/>
            </a:xfrm>
          </p:grpSpPr>
          <p:sp>
            <p:nvSpPr>
              <p:cNvPr id="50" name="TextBox 65"/>
              <p:cNvSpPr txBox="1"/>
              <p:nvPr/>
            </p:nvSpPr>
            <p:spPr bwMode="auto">
              <a:xfrm>
                <a:off x="3054001" y="2369571"/>
                <a:ext cx="1652330" cy="246221"/>
              </a:xfrm>
              <a:prstGeom prst="rect">
                <a:avLst/>
              </a:prstGeom>
              <a:noFill/>
              <a:ln w="9525">
                <a:noFill/>
                <a:miter lim="800000"/>
              </a:ln>
            </p:spPr>
            <p:txBody>
              <a:bodyPr wrap="none" lIns="144000" tIns="0" rIns="216000" bIns="0" anchor="ctr" anchorCtr="0">
                <a:normAutofit/>
                <a:scene3d>
                  <a:camera prst="orthographicFront"/>
                  <a:lightRig rig="threePt" dir="t"/>
                </a:scene3d>
                <a:sp3d>
                  <a:bevelT w="0" h="0"/>
                </a:sp3d>
              </a:bodyPr>
              <a:lstStyle/>
              <a:p>
                <a:pPr marL="0" lvl="1"/>
                <a:r>
                  <a:rPr lang="zh-CN" altLang="en-US" sz="1600" b="1" dirty="0">
                    <a:solidFill>
                      <a:schemeClr val="accent3">
                        <a:lumMod val="100000"/>
                      </a:schemeClr>
                    </a:solidFill>
                  </a:rPr>
                  <a:t>输入标题文本 </a:t>
                </a:r>
              </a:p>
            </p:txBody>
          </p:sp>
          <p:sp>
            <p:nvSpPr>
              <p:cNvPr id="51" name="TextBox 66"/>
              <p:cNvSpPr txBox="1"/>
              <p:nvPr/>
            </p:nvSpPr>
            <p:spPr bwMode="auto">
              <a:xfrm>
                <a:off x="3054001" y="2615792"/>
                <a:ext cx="2334507" cy="461665"/>
              </a:xfrm>
              <a:prstGeom prst="rect">
                <a:avLst/>
              </a:prstGeom>
              <a:noFill/>
              <a:ln w="9525">
                <a:noFill/>
                <a:miter lim="800000"/>
              </a:ln>
            </p:spPr>
            <p:txBody>
              <a:bodyPr wrap="square" lIns="144000" tIns="0" rIns="216000" bIns="0" anchor="ctr" anchorCtr="0">
                <a:normAutofit fontScale="92500"/>
                <a:scene3d>
                  <a:camera prst="orthographicFront"/>
                  <a:lightRig rig="threePt" dir="t"/>
                </a:scene3d>
                <a:sp3d>
                  <a:bevelT w="0" h="0"/>
                </a:sp3d>
              </a:bodyPr>
              <a:lstStyle/>
              <a:p>
                <a:pPr algn="l">
                  <a:lnSpc>
                    <a:spcPct val="120000"/>
                  </a:lnSpc>
                  <a:defRPr/>
                </a:pPr>
                <a:r>
                  <a:rPr lang="zh-CN" altLang="en-US" sz="1000" dirty="0" smtClean="0"/>
                  <a:t>点击此处更换文本点击此处更换文本点击此处更换文本点击此处更换文本</a:t>
                </a:r>
                <a:endParaRPr sz="1000" dirty="0"/>
              </a:p>
            </p:txBody>
          </p:sp>
        </p:grpSp>
      </p:grpSp>
      <p:grpSp>
        <p:nvGrpSpPr>
          <p:cNvPr id="61" name="千图PPT彼岸天：ID 8661124库_组合 60"/>
          <p:cNvGrpSpPr/>
          <p:nvPr>
            <p:custDataLst>
              <p:tags r:id="rId4"/>
            </p:custDataLst>
          </p:nvPr>
        </p:nvGrpSpPr>
        <p:grpSpPr>
          <a:xfrm>
            <a:off x="8094482" y="2326221"/>
            <a:ext cx="3287697" cy="745056"/>
            <a:chOff x="8094482" y="2326221"/>
            <a:chExt cx="3287697" cy="745056"/>
          </a:xfrm>
        </p:grpSpPr>
        <p:sp>
          <p:nvSpPr>
            <p:cNvPr id="11" name="TextBox 73"/>
            <p:cNvSpPr txBox="1"/>
            <p:nvPr/>
          </p:nvSpPr>
          <p:spPr>
            <a:xfrm>
              <a:off x="8094482" y="2326221"/>
              <a:ext cx="785793" cy="461665"/>
            </a:xfrm>
            <a:prstGeom prst="rect">
              <a:avLst/>
            </a:prstGeom>
            <a:noFill/>
          </p:spPr>
          <p:txBody>
            <a:bodyPr wrap="none">
              <a:normAutofit/>
            </a:bodyPr>
            <a:lstStyle/>
            <a:p>
              <a:pPr eaLnBrk="1" fontAlgn="auto" hangingPunct="1">
                <a:defRPr/>
              </a:pPr>
              <a:r>
                <a:rPr lang="en-US" sz="2400">
                  <a:solidFill>
                    <a:schemeClr val="accent4"/>
                  </a:solidFill>
                  <a:latin typeface="Impact" panose="020B0806030902050204" pitchFamily="34" charset="0"/>
                </a:rPr>
                <a:t>2015</a:t>
              </a:r>
            </a:p>
          </p:txBody>
        </p:sp>
        <p:grpSp>
          <p:nvGrpSpPr>
            <p:cNvPr id="15" name="Group 68"/>
            <p:cNvGrpSpPr/>
            <p:nvPr/>
          </p:nvGrpSpPr>
          <p:grpSpPr>
            <a:xfrm>
              <a:off x="9047672" y="2363391"/>
              <a:ext cx="2334507" cy="707886"/>
              <a:chOff x="3054001" y="2369571"/>
              <a:chExt cx="2334507" cy="707886"/>
            </a:xfrm>
          </p:grpSpPr>
          <p:sp>
            <p:nvSpPr>
              <p:cNvPr id="48" name="TextBox 69"/>
              <p:cNvSpPr txBox="1"/>
              <p:nvPr/>
            </p:nvSpPr>
            <p:spPr bwMode="auto">
              <a:xfrm>
                <a:off x="3054001" y="2369571"/>
                <a:ext cx="1652330" cy="246221"/>
              </a:xfrm>
              <a:prstGeom prst="rect">
                <a:avLst/>
              </a:prstGeom>
              <a:noFill/>
              <a:ln w="9525">
                <a:noFill/>
                <a:miter lim="800000"/>
              </a:ln>
            </p:spPr>
            <p:txBody>
              <a:bodyPr wrap="none" lIns="144000" tIns="0" rIns="216000" bIns="0" anchor="ctr" anchorCtr="0">
                <a:normAutofit/>
                <a:scene3d>
                  <a:camera prst="orthographicFront"/>
                  <a:lightRig rig="threePt" dir="t"/>
                </a:scene3d>
                <a:sp3d>
                  <a:bevelT w="0" h="0"/>
                </a:sp3d>
              </a:bodyPr>
              <a:lstStyle/>
              <a:p>
                <a:pPr marL="0" lvl="1"/>
                <a:r>
                  <a:rPr lang="zh-CN" altLang="en-US" sz="1600" b="1" dirty="0">
                    <a:solidFill>
                      <a:schemeClr val="accent4">
                        <a:lumMod val="100000"/>
                      </a:schemeClr>
                    </a:solidFill>
                  </a:rPr>
                  <a:t>输入标题文本 </a:t>
                </a:r>
              </a:p>
            </p:txBody>
          </p:sp>
          <p:sp>
            <p:nvSpPr>
              <p:cNvPr id="49" name="TextBox 71"/>
              <p:cNvSpPr txBox="1"/>
              <p:nvPr/>
            </p:nvSpPr>
            <p:spPr bwMode="auto">
              <a:xfrm>
                <a:off x="3054001" y="2615792"/>
                <a:ext cx="2334507" cy="461665"/>
              </a:xfrm>
              <a:prstGeom prst="rect">
                <a:avLst/>
              </a:prstGeom>
              <a:noFill/>
              <a:ln w="9525">
                <a:noFill/>
                <a:miter lim="800000"/>
              </a:ln>
            </p:spPr>
            <p:txBody>
              <a:bodyPr wrap="square" lIns="144000" tIns="0" rIns="216000" bIns="0" anchor="ctr" anchorCtr="0">
                <a:normAutofit fontScale="92500"/>
                <a:scene3d>
                  <a:camera prst="orthographicFront"/>
                  <a:lightRig rig="threePt" dir="t"/>
                </a:scene3d>
                <a:sp3d>
                  <a:bevelT w="0" h="0"/>
                </a:sp3d>
              </a:bodyPr>
              <a:lstStyle/>
              <a:p>
                <a:pPr algn="l">
                  <a:lnSpc>
                    <a:spcPct val="120000"/>
                  </a:lnSpc>
                  <a:defRPr/>
                </a:pPr>
                <a:r>
                  <a:rPr lang="zh-CN" altLang="en-US" sz="1000" dirty="0" smtClean="0"/>
                  <a:t>点击此处更换文本点击此处更换文本点击此处更换文本点击此处更换文本</a:t>
                </a:r>
                <a:endParaRPr sz="1000" dirty="0"/>
              </a:p>
            </p:txBody>
          </p:sp>
        </p:grpSp>
      </p:grpSp>
      <p:grpSp>
        <p:nvGrpSpPr>
          <p:cNvPr id="60" name="千图PPT彼岸天：ID 8661124库_组合 59"/>
          <p:cNvGrpSpPr/>
          <p:nvPr>
            <p:custDataLst>
              <p:tags r:id="rId5"/>
            </p:custDataLst>
          </p:nvPr>
        </p:nvGrpSpPr>
        <p:grpSpPr>
          <a:xfrm>
            <a:off x="7510801" y="3405721"/>
            <a:ext cx="3278079" cy="776010"/>
            <a:chOff x="7510801" y="3405721"/>
            <a:chExt cx="3278079" cy="776010"/>
          </a:xfrm>
        </p:grpSpPr>
        <p:sp>
          <p:nvSpPr>
            <p:cNvPr id="10" name="TextBox 70"/>
            <p:cNvSpPr txBox="1"/>
            <p:nvPr/>
          </p:nvSpPr>
          <p:spPr>
            <a:xfrm>
              <a:off x="7510801" y="3405721"/>
              <a:ext cx="787395" cy="461665"/>
            </a:xfrm>
            <a:prstGeom prst="rect">
              <a:avLst/>
            </a:prstGeom>
            <a:noFill/>
          </p:spPr>
          <p:txBody>
            <a:bodyPr wrap="none">
              <a:normAutofit/>
            </a:bodyPr>
            <a:lstStyle/>
            <a:p>
              <a:pPr eaLnBrk="1" fontAlgn="auto" hangingPunct="1">
                <a:defRPr/>
              </a:pPr>
              <a:r>
                <a:rPr lang="en-US" sz="2400">
                  <a:solidFill>
                    <a:schemeClr val="accent5"/>
                  </a:solidFill>
                  <a:latin typeface="Impact" panose="020B0806030902050204" pitchFamily="34" charset="0"/>
                </a:rPr>
                <a:t>2016</a:t>
              </a:r>
            </a:p>
          </p:txBody>
        </p:sp>
        <p:grpSp>
          <p:nvGrpSpPr>
            <p:cNvPr id="16" name="Group 72"/>
            <p:cNvGrpSpPr/>
            <p:nvPr/>
          </p:nvGrpSpPr>
          <p:grpSpPr>
            <a:xfrm>
              <a:off x="8454373" y="3473845"/>
              <a:ext cx="2334507" cy="707886"/>
              <a:chOff x="3054001" y="2369571"/>
              <a:chExt cx="2334507" cy="707886"/>
            </a:xfrm>
          </p:grpSpPr>
          <p:sp>
            <p:nvSpPr>
              <p:cNvPr id="46" name="TextBox 74"/>
              <p:cNvSpPr txBox="1"/>
              <p:nvPr/>
            </p:nvSpPr>
            <p:spPr bwMode="auto">
              <a:xfrm>
                <a:off x="3054001" y="2369571"/>
                <a:ext cx="1652330" cy="246221"/>
              </a:xfrm>
              <a:prstGeom prst="rect">
                <a:avLst/>
              </a:prstGeom>
              <a:noFill/>
              <a:ln w="9525">
                <a:noFill/>
                <a:miter lim="800000"/>
              </a:ln>
            </p:spPr>
            <p:txBody>
              <a:bodyPr wrap="none" lIns="144000" tIns="0" rIns="216000" bIns="0" anchor="ctr" anchorCtr="0">
                <a:normAutofit/>
                <a:scene3d>
                  <a:camera prst="orthographicFront"/>
                  <a:lightRig rig="threePt" dir="t"/>
                </a:scene3d>
                <a:sp3d>
                  <a:bevelT w="0" h="0"/>
                </a:sp3d>
              </a:bodyPr>
              <a:lstStyle/>
              <a:p>
                <a:pPr marL="0" lvl="1"/>
                <a:r>
                  <a:rPr lang="zh-CN" altLang="en-US" sz="1600" b="1" dirty="0">
                    <a:solidFill>
                      <a:schemeClr val="accent5">
                        <a:lumMod val="100000"/>
                      </a:schemeClr>
                    </a:solidFill>
                  </a:rPr>
                  <a:t>输入标题文本 </a:t>
                </a:r>
              </a:p>
            </p:txBody>
          </p:sp>
          <p:sp>
            <p:nvSpPr>
              <p:cNvPr id="47" name="TextBox 89"/>
              <p:cNvSpPr txBox="1"/>
              <p:nvPr/>
            </p:nvSpPr>
            <p:spPr bwMode="auto">
              <a:xfrm>
                <a:off x="3054001" y="2615792"/>
                <a:ext cx="2334507" cy="461665"/>
              </a:xfrm>
              <a:prstGeom prst="rect">
                <a:avLst/>
              </a:prstGeom>
              <a:noFill/>
              <a:ln w="9525">
                <a:noFill/>
                <a:miter lim="800000"/>
              </a:ln>
            </p:spPr>
            <p:txBody>
              <a:bodyPr wrap="square" lIns="144000" tIns="0" rIns="216000" bIns="0" anchor="ctr" anchorCtr="0">
                <a:normAutofit fontScale="92500"/>
                <a:scene3d>
                  <a:camera prst="orthographicFront"/>
                  <a:lightRig rig="threePt" dir="t"/>
                </a:scene3d>
                <a:sp3d>
                  <a:bevelT w="0" h="0"/>
                </a:sp3d>
              </a:bodyPr>
              <a:lstStyle/>
              <a:p>
                <a:pPr algn="l">
                  <a:lnSpc>
                    <a:spcPct val="120000"/>
                  </a:lnSpc>
                  <a:defRPr/>
                </a:pPr>
                <a:r>
                  <a:rPr lang="zh-CN" altLang="en-US" sz="1000" dirty="0" smtClean="0"/>
                  <a:t>点击此处更换文本点击此处更换文本点击此处更换文本点击此处更换文本</a:t>
                </a:r>
                <a:endParaRPr sz="1000" dirty="0"/>
              </a:p>
            </p:txBody>
          </p:sp>
        </p:grpSp>
      </p:grpSp>
      <p:grpSp>
        <p:nvGrpSpPr>
          <p:cNvPr id="59" name="千图PPT彼岸天：ID 8661124库_组合 58"/>
          <p:cNvGrpSpPr/>
          <p:nvPr>
            <p:custDataLst>
              <p:tags r:id="rId6"/>
            </p:custDataLst>
          </p:nvPr>
        </p:nvGrpSpPr>
        <p:grpSpPr>
          <a:xfrm>
            <a:off x="6869451" y="4474108"/>
            <a:ext cx="3286094" cy="799888"/>
            <a:chOff x="6869451" y="4474108"/>
            <a:chExt cx="3286094" cy="799888"/>
          </a:xfrm>
        </p:grpSpPr>
        <p:sp>
          <p:nvSpPr>
            <p:cNvPr id="9" name="TextBox 67"/>
            <p:cNvSpPr txBox="1"/>
            <p:nvPr/>
          </p:nvSpPr>
          <p:spPr>
            <a:xfrm>
              <a:off x="6869451" y="4474108"/>
              <a:ext cx="740908" cy="461665"/>
            </a:xfrm>
            <a:prstGeom prst="rect">
              <a:avLst/>
            </a:prstGeom>
            <a:noFill/>
          </p:spPr>
          <p:txBody>
            <a:bodyPr wrap="none">
              <a:normAutofit/>
            </a:bodyPr>
            <a:lstStyle/>
            <a:p>
              <a:pPr eaLnBrk="1" fontAlgn="auto" hangingPunct="1">
                <a:defRPr/>
              </a:pPr>
              <a:r>
                <a:rPr lang="en-US" sz="2400" dirty="0">
                  <a:solidFill>
                    <a:schemeClr val="accent6"/>
                  </a:solidFill>
                  <a:latin typeface="Impact" panose="020B0806030902050204" pitchFamily="34" charset="0"/>
                </a:rPr>
                <a:t>2017</a:t>
              </a:r>
            </a:p>
          </p:txBody>
        </p:sp>
        <p:grpSp>
          <p:nvGrpSpPr>
            <p:cNvPr id="17" name="Group 90"/>
            <p:cNvGrpSpPr/>
            <p:nvPr/>
          </p:nvGrpSpPr>
          <p:grpSpPr>
            <a:xfrm>
              <a:off x="7821038" y="4566110"/>
              <a:ext cx="2334507" cy="707886"/>
              <a:chOff x="3054001" y="2369571"/>
              <a:chExt cx="2334507" cy="707886"/>
            </a:xfrm>
          </p:grpSpPr>
          <p:sp>
            <p:nvSpPr>
              <p:cNvPr id="44" name="TextBox 91"/>
              <p:cNvSpPr txBox="1"/>
              <p:nvPr/>
            </p:nvSpPr>
            <p:spPr bwMode="auto">
              <a:xfrm>
                <a:off x="3054001" y="2369571"/>
                <a:ext cx="1652330" cy="246221"/>
              </a:xfrm>
              <a:prstGeom prst="rect">
                <a:avLst/>
              </a:prstGeom>
              <a:noFill/>
              <a:ln w="9525">
                <a:noFill/>
                <a:miter lim="800000"/>
              </a:ln>
            </p:spPr>
            <p:txBody>
              <a:bodyPr wrap="none" lIns="144000" tIns="0" rIns="216000" bIns="0" anchor="ctr" anchorCtr="0">
                <a:normAutofit/>
                <a:scene3d>
                  <a:camera prst="orthographicFront"/>
                  <a:lightRig rig="threePt" dir="t"/>
                </a:scene3d>
                <a:sp3d>
                  <a:bevelT w="0" h="0"/>
                </a:sp3d>
              </a:bodyPr>
              <a:lstStyle/>
              <a:p>
                <a:pPr marL="0" lvl="1"/>
                <a:r>
                  <a:rPr lang="zh-CN" altLang="en-US" sz="1600" b="1" dirty="0">
                    <a:solidFill>
                      <a:schemeClr val="accent6">
                        <a:lumMod val="100000"/>
                      </a:schemeClr>
                    </a:solidFill>
                  </a:rPr>
                  <a:t>输入标题文本 </a:t>
                </a:r>
              </a:p>
            </p:txBody>
          </p:sp>
          <p:sp>
            <p:nvSpPr>
              <p:cNvPr id="45" name="TextBox 92"/>
              <p:cNvSpPr txBox="1"/>
              <p:nvPr/>
            </p:nvSpPr>
            <p:spPr bwMode="auto">
              <a:xfrm>
                <a:off x="3054001" y="2615792"/>
                <a:ext cx="2334507" cy="461665"/>
              </a:xfrm>
              <a:prstGeom prst="rect">
                <a:avLst/>
              </a:prstGeom>
              <a:noFill/>
              <a:ln w="9525">
                <a:noFill/>
                <a:miter lim="800000"/>
              </a:ln>
            </p:spPr>
            <p:txBody>
              <a:bodyPr wrap="square" lIns="144000" tIns="0" rIns="216000" bIns="0" anchor="ctr" anchorCtr="0">
                <a:normAutofit fontScale="92500"/>
                <a:scene3d>
                  <a:camera prst="orthographicFront"/>
                  <a:lightRig rig="threePt" dir="t"/>
                </a:scene3d>
                <a:sp3d>
                  <a:bevelT w="0" h="0"/>
                </a:sp3d>
              </a:bodyPr>
              <a:lstStyle/>
              <a:p>
                <a:pPr algn="l">
                  <a:lnSpc>
                    <a:spcPct val="120000"/>
                  </a:lnSpc>
                  <a:defRPr/>
                </a:pPr>
                <a:r>
                  <a:rPr lang="zh-CN" altLang="en-US" sz="1000" dirty="0" smtClean="0"/>
                  <a:t>点击此处更换文本点击此处更换文本点击此处更换文本点击此处更换文本</a:t>
                </a:r>
                <a:endParaRPr sz="1000" dirty="0"/>
              </a:p>
            </p:txBody>
          </p:sp>
        </p:grpSp>
      </p:grpSp>
      <p:grpSp>
        <p:nvGrpSpPr>
          <p:cNvPr id="2" name="千图PPT彼岸天：ID 8661124库_组合 1"/>
          <p:cNvGrpSpPr/>
          <p:nvPr>
            <p:custDataLst>
              <p:tags r:id="rId7"/>
            </p:custDataLst>
          </p:nvPr>
        </p:nvGrpSpPr>
        <p:grpSpPr>
          <a:xfrm>
            <a:off x="4007768" y="1554824"/>
            <a:ext cx="4003015" cy="5135434"/>
            <a:chOff x="4007768" y="1554824"/>
            <a:chExt cx="4003015" cy="5135434"/>
          </a:xfrm>
        </p:grpSpPr>
        <p:sp>
          <p:nvSpPr>
            <p:cNvPr id="4" name="Freeform: Shape 22"/>
            <p:cNvSpPr/>
            <p:nvPr/>
          </p:nvSpPr>
          <p:spPr bwMode="auto">
            <a:xfrm>
              <a:off x="4007768" y="4020947"/>
              <a:ext cx="1483437" cy="2248624"/>
            </a:xfrm>
            <a:custGeom>
              <a:avLst/>
              <a:gdLst>
                <a:gd name="T0" fmla="*/ 245 w 245"/>
                <a:gd name="T1" fmla="*/ 0 h 372"/>
                <a:gd name="T2" fmla="*/ 5 w 245"/>
                <a:gd name="T3" fmla="*/ 353 h 372"/>
                <a:gd name="T4" fmla="*/ 14 w 245"/>
                <a:gd name="T5" fmla="*/ 371 h 372"/>
                <a:gd name="T6" fmla="*/ 15 w 245"/>
                <a:gd name="T7" fmla="*/ 372 h 372"/>
                <a:gd name="T8" fmla="*/ 245 w 245"/>
                <a:gd name="T9" fmla="*/ 0 h 372"/>
              </a:gdLst>
              <a:ahLst/>
              <a:cxnLst>
                <a:cxn ang="0">
                  <a:pos x="T0" y="T1"/>
                </a:cxn>
                <a:cxn ang="0">
                  <a:pos x="T2" y="T3"/>
                </a:cxn>
                <a:cxn ang="0">
                  <a:pos x="T4" y="T5"/>
                </a:cxn>
                <a:cxn ang="0">
                  <a:pos x="T6" y="T7"/>
                </a:cxn>
                <a:cxn ang="0">
                  <a:pos x="T8" y="T9"/>
                </a:cxn>
              </a:cxnLst>
              <a:rect l="0" t="0" r="r" b="b"/>
              <a:pathLst>
                <a:path w="245" h="372">
                  <a:moveTo>
                    <a:pt x="245" y="0"/>
                  </a:moveTo>
                  <a:cubicBezTo>
                    <a:pt x="97" y="179"/>
                    <a:pt x="1" y="321"/>
                    <a:pt x="5" y="353"/>
                  </a:cubicBezTo>
                  <a:cubicBezTo>
                    <a:pt x="7" y="358"/>
                    <a:pt x="11" y="366"/>
                    <a:pt x="14" y="371"/>
                  </a:cubicBezTo>
                  <a:cubicBezTo>
                    <a:pt x="15" y="372"/>
                    <a:pt x="15" y="372"/>
                    <a:pt x="15" y="372"/>
                  </a:cubicBezTo>
                  <a:cubicBezTo>
                    <a:pt x="0" y="335"/>
                    <a:pt x="129" y="148"/>
                    <a:pt x="245" y="0"/>
                  </a:cubicBezTo>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 name="Freeform: Shape 23"/>
            <p:cNvSpPr/>
            <p:nvPr/>
          </p:nvSpPr>
          <p:spPr bwMode="auto">
            <a:xfrm>
              <a:off x="4209381" y="4172939"/>
              <a:ext cx="1657896" cy="2517319"/>
            </a:xfrm>
            <a:custGeom>
              <a:avLst/>
              <a:gdLst>
                <a:gd name="T0" fmla="*/ 245 w 245"/>
                <a:gd name="T1" fmla="*/ 0 h 373"/>
                <a:gd name="T2" fmla="*/ 5 w 245"/>
                <a:gd name="T3" fmla="*/ 353 h 373"/>
                <a:gd name="T4" fmla="*/ 14 w 245"/>
                <a:gd name="T5" fmla="*/ 372 h 373"/>
                <a:gd name="T6" fmla="*/ 15 w 245"/>
                <a:gd name="T7" fmla="*/ 373 h 373"/>
                <a:gd name="T8" fmla="*/ 245 w 245"/>
                <a:gd name="T9" fmla="*/ 0 h 373"/>
              </a:gdLst>
              <a:ahLst/>
              <a:cxnLst>
                <a:cxn ang="0">
                  <a:pos x="T0" y="T1"/>
                </a:cxn>
                <a:cxn ang="0">
                  <a:pos x="T2" y="T3"/>
                </a:cxn>
                <a:cxn ang="0">
                  <a:pos x="T4" y="T5"/>
                </a:cxn>
                <a:cxn ang="0">
                  <a:pos x="T6" y="T7"/>
                </a:cxn>
                <a:cxn ang="0">
                  <a:pos x="T8" y="T9"/>
                </a:cxn>
              </a:cxnLst>
              <a:rect l="0" t="0" r="r" b="b"/>
              <a:pathLst>
                <a:path w="245" h="373">
                  <a:moveTo>
                    <a:pt x="245" y="0"/>
                  </a:moveTo>
                  <a:cubicBezTo>
                    <a:pt x="97" y="180"/>
                    <a:pt x="1" y="322"/>
                    <a:pt x="5" y="353"/>
                  </a:cubicBezTo>
                  <a:cubicBezTo>
                    <a:pt x="7" y="359"/>
                    <a:pt x="11" y="367"/>
                    <a:pt x="14" y="372"/>
                  </a:cubicBezTo>
                  <a:cubicBezTo>
                    <a:pt x="15" y="373"/>
                    <a:pt x="15" y="373"/>
                    <a:pt x="15" y="373"/>
                  </a:cubicBezTo>
                  <a:cubicBezTo>
                    <a:pt x="0" y="335"/>
                    <a:pt x="130" y="149"/>
                    <a:pt x="245" y="0"/>
                  </a:cubicBezTo>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nvGrpSpPr>
            <p:cNvPr id="18" name="Group 75"/>
            <p:cNvGrpSpPr/>
            <p:nvPr/>
          </p:nvGrpSpPr>
          <p:grpSpPr>
            <a:xfrm>
              <a:off x="5556184" y="1554824"/>
              <a:ext cx="2454599" cy="2466123"/>
              <a:chOff x="7659605" y="1304764"/>
              <a:chExt cx="2454599" cy="2466123"/>
            </a:xfrm>
          </p:grpSpPr>
          <p:sp>
            <p:nvSpPr>
              <p:cNvPr id="19" name="Freeform: Shape 76"/>
              <p:cNvSpPr/>
              <p:nvPr/>
            </p:nvSpPr>
            <p:spPr bwMode="auto">
              <a:xfrm>
                <a:off x="7659605" y="2994942"/>
                <a:ext cx="774024" cy="775945"/>
              </a:xfrm>
              <a:custGeom>
                <a:avLst/>
                <a:gdLst>
                  <a:gd name="T0" fmla="*/ 200 w 200"/>
                  <a:gd name="T1" fmla="*/ 88 h 200"/>
                  <a:gd name="T2" fmla="*/ 177 w 200"/>
                  <a:gd name="T3" fmla="*/ 24 h 200"/>
                  <a:gd name="T4" fmla="*/ 111 w 200"/>
                  <a:gd name="T5" fmla="*/ 0 h 200"/>
                  <a:gd name="T6" fmla="*/ 8 w 200"/>
                  <a:gd name="T7" fmla="*/ 103 h 200"/>
                  <a:gd name="T8" fmla="*/ 41 w 200"/>
                  <a:gd name="T9" fmla="*/ 81 h 200"/>
                  <a:gd name="T10" fmla="*/ 8 w 200"/>
                  <a:gd name="T11" fmla="*/ 193 h 200"/>
                  <a:gd name="T12" fmla="*/ 119 w 200"/>
                  <a:gd name="T13" fmla="*/ 159 h 200"/>
                  <a:gd name="T14" fmla="*/ 96 w 200"/>
                  <a:gd name="T15" fmla="*/ 192 h 200"/>
                  <a:gd name="T16" fmla="*/ 200 w 200"/>
                  <a:gd name="T17" fmla="*/ 88 h 200"/>
                  <a:gd name="T18" fmla="*/ 122 w 200"/>
                  <a:gd name="T19" fmla="*/ 135 h 200"/>
                  <a:gd name="T20" fmla="*/ 137 w 200"/>
                  <a:gd name="T21" fmla="*/ 114 h 200"/>
                  <a:gd name="T22" fmla="*/ 65 w 200"/>
                  <a:gd name="T23" fmla="*/ 136 h 200"/>
                  <a:gd name="T24" fmla="*/ 86 w 200"/>
                  <a:gd name="T25" fmla="*/ 64 h 200"/>
                  <a:gd name="T26" fmla="*/ 65 w 200"/>
                  <a:gd name="T27" fmla="*/ 78 h 200"/>
                  <a:gd name="T28" fmla="*/ 132 w 200"/>
                  <a:gd name="T29" fmla="*/ 11 h 200"/>
                  <a:gd name="T30" fmla="*/ 174 w 200"/>
                  <a:gd name="T31" fmla="*/ 27 h 200"/>
                  <a:gd name="T32" fmla="*/ 189 w 200"/>
                  <a:gd name="T33" fmla="*/ 68 h 200"/>
                  <a:gd name="T34" fmla="*/ 122 w 200"/>
                  <a:gd name="T35" fmla="*/ 13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0" h="200">
                    <a:moveTo>
                      <a:pt x="200" y="88"/>
                    </a:moveTo>
                    <a:cubicBezTo>
                      <a:pt x="177" y="24"/>
                      <a:pt x="177" y="24"/>
                      <a:pt x="177" y="24"/>
                    </a:cubicBezTo>
                    <a:cubicBezTo>
                      <a:pt x="111" y="0"/>
                      <a:pt x="111" y="0"/>
                      <a:pt x="111" y="0"/>
                    </a:cubicBezTo>
                    <a:cubicBezTo>
                      <a:pt x="111" y="0"/>
                      <a:pt x="38" y="4"/>
                      <a:pt x="8" y="103"/>
                    </a:cubicBezTo>
                    <a:cubicBezTo>
                      <a:pt x="8" y="103"/>
                      <a:pt x="27" y="87"/>
                      <a:pt x="41" y="81"/>
                    </a:cubicBezTo>
                    <a:cubicBezTo>
                      <a:pt x="41" y="81"/>
                      <a:pt x="0" y="146"/>
                      <a:pt x="8" y="193"/>
                    </a:cubicBezTo>
                    <a:cubicBezTo>
                      <a:pt x="54" y="200"/>
                      <a:pt x="119" y="159"/>
                      <a:pt x="119" y="159"/>
                    </a:cubicBezTo>
                    <a:cubicBezTo>
                      <a:pt x="113" y="173"/>
                      <a:pt x="96" y="192"/>
                      <a:pt x="96" y="192"/>
                    </a:cubicBezTo>
                    <a:cubicBezTo>
                      <a:pt x="195" y="162"/>
                      <a:pt x="200" y="88"/>
                      <a:pt x="200" y="88"/>
                    </a:cubicBezTo>
                    <a:moveTo>
                      <a:pt x="122" y="135"/>
                    </a:moveTo>
                    <a:cubicBezTo>
                      <a:pt x="122" y="135"/>
                      <a:pt x="132" y="123"/>
                      <a:pt x="137" y="114"/>
                    </a:cubicBezTo>
                    <a:cubicBezTo>
                      <a:pt x="137" y="114"/>
                      <a:pt x="94" y="140"/>
                      <a:pt x="65" y="136"/>
                    </a:cubicBezTo>
                    <a:cubicBezTo>
                      <a:pt x="59" y="105"/>
                      <a:pt x="86" y="64"/>
                      <a:pt x="86" y="64"/>
                    </a:cubicBezTo>
                    <a:cubicBezTo>
                      <a:pt x="77" y="68"/>
                      <a:pt x="65" y="78"/>
                      <a:pt x="65" y="78"/>
                    </a:cubicBezTo>
                    <a:cubicBezTo>
                      <a:pt x="84" y="14"/>
                      <a:pt x="132" y="11"/>
                      <a:pt x="132" y="11"/>
                    </a:cubicBezTo>
                    <a:cubicBezTo>
                      <a:pt x="174" y="27"/>
                      <a:pt x="174" y="27"/>
                      <a:pt x="174" y="27"/>
                    </a:cubicBezTo>
                    <a:cubicBezTo>
                      <a:pt x="189" y="68"/>
                      <a:pt x="189" y="68"/>
                      <a:pt x="189" y="68"/>
                    </a:cubicBezTo>
                    <a:cubicBezTo>
                      <a:pt x="189" y="68"/>
                      <a:pt x="186" y="116"/>
                      <a:pt x="122" y="135"/>
                    </a:cubicBezTo>
                  </a:path>
                </a:pathLst>
              </a:custGeom>
              <a:solidFill>
                <a:schemeClr val="accent6"/>
              </a:solidFill>
              <a:ln>
                <a:noFill/>
              </a:ln>
            </p:spPr>
            <p:txBody>
              <a:bodyPr anchor="ctr"/>
              <a:lstStyle/>
              <a:p>
                <a:pPr algn="ctr"/>
                <a:endParaRPr/>
              </a:p>
            </p:txBody>
          </p:sp>
          <p:sp>
            <p:nvSpPr>
              <p:cNvPr id="20" name="Freeform: Shape 77"/>
              <p:cNvSpPr/>
              <p:nvPr/>
            </p:nvSpPr>
            <p:spPr bwMode="auto">
              <a:xfrm>
                <a:off x="7888164" y="3037196"/>
                <a:ext cx="503212" cy="501291"/>
              </a:xfrm>
              <a:custGeom>
                <a:avLst/>
                <a:gdLst>
                  <a:gd name="T0" fmla="*/ 115 w 130"/>
                  <a:gd name="T1" fmla="*/ 16 h 129"/>
                  <a:gd name="T2" fmla="*/ 73 w 130"/>
                  <a:gd name="T3" fmla="*/ 0 h 129"/>
                  <a:gd name="T4" fmla="*/ 6 w 130"/>
                  <a:gd name="T5" fmla="*/ 67 h 129"/>
                  <a:gd name="T6" fmla="*/ 27 w 130"/>
                  <a:gd name="T7" fmla="*/ 53 h 129"/>
                  <a:gd name="T8" fmla="*/ 6 w 130"/>
                  <a:gd name="T9" fmla="*/ 125 h 129"/>
                  <a:gd name="T10" fmla="*/ 78 w 130"/>
                  <a:gd name="T11" fmla="*/ 103 h 129"/>
                  <a:gd name="T12" fmla="*/ 63 w 130"/>
                  <a:gd name="T13" fmla="*/ 124 h 129"/>
                  <a:gd name="T14" fmla="*/ 130 w 130"/>
                  <a:gd name="T15" fmla="*/ 57 h 129"/>
                  <a:gd name="T16" fmla="*/ 115 w 130"/>
                  <a:gd name="T17" fmla="*/ 1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129">
                    <a:moveTo>
                      <a:pt x="115" y="16"/>
                    </a:moveTo>
                    <a:cubicBezTo>
                      <a:pt x="73" y="0"/>
                      <a:pt x="73" y="0"/>
                      <a:pt x="73" y="0"/>
                    </a:cubicBezTo>
                    <a:cubicBezTo>
                      <a:pt x="73" y="0"/>
                      <a:pt x="25" y="3"/>
                      <a:pt x="6" y="67"/>
                    </a:cubicBezTo>
                    <a:cubicBezTo>
                      <a:pt x="6" y="67"/>
                      <a:pt x="18" y="57"/>
                      <a:pt x="27" y="53"/>
                    </a:cubicBezTo>
                    <a:cubicBezTo>
                      <a:pt x="27" y="53"/>
                      <a:pt x="0" y="94"/>
                      <a:pt x="6" y="125"/>
                    </a:cubicBezTo>
                    <a:cubicBezTo>
                      <a:pt x="35" y="129"/>
                      <a:pt x="78" y="103"/>
                      <a:pt x="78" y="103"/>
                    </a:cubicBezTo>
                    <a:cubicBezTo>
                      <a:pt x="73" y="112"/>
                      <a:pt x="63" y="124"/>
                      <a:pt x="63" y="124"/>
                    </a:cubicBezTo>
                    <a:cubicBezTo>
                      <a:pt x="127" y="105"/>
                      <a:pt x="130" y="57"/>
                      <a:pt x="130" y="57"/>
                    </a:cubicBezTo>
                    <a:cubicBezTo>
                      <a:pt x="115" y="16"/>
                      <a:pt x="115" y="16"/>
                      <a:pt x="115" y="16"/>
                    </a:cubicBezTo>
                  </a:path>
                </a:pathLst>
              </a:custGeom>
              <a:solidFill>
                <a:srgbClr val="FFC000"/>
              </a:solidFill>
              <a:ln>
                <a:noFill/>
              </a:ln>
            </p:spPr>
            <p:txBody>
              <a:bodyPr anchor="ctr"/>
              <a:lstStyle/>
              <a:p>
                <a:pPr algn="ctr"/>
                <a:endParaRPr/>
              </a:p>
            </p:txBody>
          </p:sp>
          <p:sp>
            <p:nvSpPr>
              <p:cNvPr id="21" name="Freeform: Shape 78"/>
              <p:cNvSpPr/>
              <p:nvPr/>
            </p:nvSpPr>
            <p:spPr bwMode="auto">
              <a:xfrm>
                <a:off x="8410582" y="2727971"/>
                <a:ext cx="635738" cy="848930"/>
              </a:xfrm>
              <a:custGeom>
                <a:avLst/>
                <a:gdLst>
                  <a:gd name="T0" fmla="*/ 164 w 164"/>
                  <a:gd name="T1" fmla="*/ 55 h 219"/>
                  <a:gd name="T2" fmla="*/ 133 w 164"/>
                  <a:gd name="T3" fmla="*/ 180 h 219"/>
                  <a:gd name="T4" fmla="*/ 0 w 164"/>
                  <a:gd name="T5" fmla="*/ 219 h 219"/>
                  <a:gd name="T6" fmla="*/ 27 w 164"/>
                  <a:gd name="T7" fmla="*/ 82 h 219"/>
                  <a:gd name="T8" fmla="*/ 109 w 164"/>
                  <a:gd name="T9" fmla="*/ 0 h 219"/>
                  <a:gd name="T10" fmla="*/ 164 w 164"/>
                  <a:gd name="T11" fmla="*/ 55 h 219"/>
                </a:gdLst>
                <a:ahLst/>
                <a:cxnLst>
                  <a:cxn ang="0">
                    <a:pos x="T0" y="T1"/>
                  </a:cxn>
                  <a:cxn ang="0">
                    <a:pos x="T2" y="T3"/>
                  </a:cxn>
                  <a:cxn ang="0">
                    <a:pos x="T4" y="T5"/>
                  </a:cxn>
                  <a:cxn ang="0">
                    <a:pos x="T6" y="T7"/>
                  </a:cxn>
                  <a:cxn ang="0">
                    <a:pos x="T8" y="T9"/>
                  </a:cxn>
                  <a:cxn ang="0">
                    <a:pos x="T10" y="T11"/>
                  </a:cxn>
                </a:cxnLst>
                <a:rect l="0" t="0" r="r" b="b"/>
                <a:pathLst>
                  <a:path w="164" h="219">
                    <a:moveTo>
                      <a:pt x="164" y="55"/>
                    </a:moveTo>
                    <a:cubicBezTo>
                      <a:pt x="133" y="180"/>
                      <a:pt x="133" y="180"/>
                      <a:pt x="133" y="180"/>
                    </a:cubicBezTo>
                    <a:cubicBezTo>
                      <a:pt x="0" y="219"/>
                      <a:pt x="0" y="219"/>
                      <a:pt x="0" y="219"/>
                    </a:cubicBezTo>
                    <a:cubicBezTo>
                      <a:pt x="0" y="219"/>
                      <a:pt x="93" y="147"/>
                      <a:pt x="27" y="82"/>
                    </a:cubicBezTo>
                    <a:cubicBezTo>
                      <a:pt x="109" y="0"/>
                      <a:pt x="109" y="0"/>
                      <a:pt x="109" y="0"/>
                    </a:cubicBezTo>
                    <a:cubicBezTo>
                      <a:pt x="164" y="55"/>
                      <a:pt x="164" y="55"/>
                      <a:pt x="164" y="55"/>
                    </a:cubicBezTo>
                  </a:path>
                </a:pathLst>
              </a:custGeom>
              <a:solidFill>
                <a:schemeClr val="tx2"/>
              </a:solidFill>
              <a:ln>
                <a:noFill/>
              </a:ln>
            </p:spPr>
            <p:txBody>
              <a:bodyPr anchor="ctr"/>
              <a:lstStyle/>
              <a:p>
                <a:pPr algn="ctr"/>
                <a:endParaRPr/>
              </a:p>
            </p:txBody>
          </p:sp>
          <p:sp>
            <p:nvSpPr>
              <p:cNvPr id="22" name="Freeform: Shape 79"/>
              <p:cNvSpPr/>
              <p:nvPr/>
            </p:nvSpPr>
            <p:spPr bwMode="auto">
              <a:xfrm>
                <a:off x="7842068" y="2366887"/>
                <a:ext cx="847009" cy="639579"/>
              </a:xfrm>
              <a:custGeom>
                <a:avLst/>
                <a:gdLst>
                  <a:gd name="T0" fmla="*/ 164 w 219"/>
                  <a:gd name="T1" fmla="*/ 0 h 165"/>
                  <a:gd name="T2" fmla="*/ 38 w 219"/>
                  <a:gd name="T3" fmla="*/ 32 h 165"/>
                  <a:gd name="T4" fmla="*/ 0 w 219"/>
                  <a:gd name="T5" fmla="*/ 165 h 165"/>
                  <a:gd name="T6" fmla="*/ 137 w 219"/>
                  <a:gd name="T7" fmla="*/ 137 h 165"/>
                  <a:gd name="T8" fmla="*/ 219 w 219"/>
                  <a:gd name="T9" fmla="*/ 55 h 165"/>
                  <a:gd name="T10" fmla="*/ 164 w 219"/>
                  <a:gd name="T11" fmla="*/ 0 h 165"/>
                </a:gdLst>
                <a:ahLst/>
                <a:cxnLst>
                  <a:cxn ang="0">
                    <a:pos x="T0" y="T1"/>
                  </a:cxn>
                  <a:cxn ang="0">
                    <a:pos x="T2" y="T3"/>
                  </a:cxn>
                  <a:cxn ang="0">
                    <a:pos x="T4" y="T5"/>
                  </a:cxn>
                  <a:cxn ang="0">
                    <a:pos x="T6" y="T7"/>
                  </a:cxn>
                  <a:cxn ang="0">
                    <a:pos x="T8" y="T9"/>
                  </a:cxn>
                  <a:cxn ang="0">
                    <a:pos x="T10" y="T11"/>
                  </a:cxn>
                </a:cxnLst>
                <a:rect l="0" t="0" r="r" b="b"/>
                <a:pathLst>
                  <a:path w="219" h="165">
                    <a:moveTo>
                      <a:pt x="164" y="0"/>
                    </a:moveTo>
                    <a:cubicBezTo>
                      <a:pt x="38" y="32"/>
                      <a:pt x="38" y="32"/>
                      <a:pt x="38" y="32"/>
                    </a:cubicBezTo>
                    <a:cubicBezTo>
                      <a:pt x="0" y="165"/>
                      <a:pt x="0" y="165"/>
                      <a:pt x="0" y="165"/>
                    </a:cubicBezTo>
                    <a:cubicBezTo>
                      <a:pt x="0" y="165"/>
                      <a:pt x="71" y="72"/>
                      <a:pt x="137" y="137"/>
                    </a:cubicBezTo>
                    <a:cubicBezTo>
                      <a:pt x="219" y="55"/>
                      <a:pt x="219" y="55"/>
                      <a:pt x="219" y="55"/>
                    </a:cubicBezTo>
                    <a:lnTo>
                      <a:pt x="164" y="0"/>
                    </a:lnTo>
                    <a:close/>
                  </a:path>
                </a:pathLst>
              </a:custGeom>
              <a:solidFill>
                <a:schemeClr val="tx2"/>
              </a:solidFill>
              <a:ln>
                <a:noFill/>
              </a:ln>
            </p:spPr>
            <p:txBody>
              <a:bodyPr anchor="ctr"/>
              <a:lstStyle/>
              <a:p>
                <a:pPr algn="ctr"/>
                <a:endParaRPr/>
              </a:p>
            </p:txBody>
          </p:sp>
          <p:sp>
            <p:nvSpPr>
              <p:cNvPr id="23" name="Freeform: Shape 80"/>
              <p:cNvSpPr/>
              <p:nvPr/>
            </p:nvSpPr>
            <p:spPr bwMode="auto">
              <a:xfrm>
                <a:off x="8654506" y="1685054"/>
                <a:ext cx="1081329" cy="1081330"/>
              </a:xfrm>
              <a:custGeom>
                <a:avLst/>
                <a:gdLst>
                  <a:gd name="T0" fmla="*/ 61 w 279"/>
                  <a:gd name="T1" fmla="*/ 221 h 279"/>
                  <a:gd name="T2" fmla="*/ 148 w 279"/>
                  <a:gd name="T3" fmla="*/ 279 h 279"/>
                  <a:gd name="T4" fmla="*/ 279 w 279"/>
                  <a:gd name="T5" fmla="*/ 78 h 279"/>
                  <a:gd name="T6" fmla="*/ 233 w 279"/>
                  <a:gd name="T7" fmla="*/ 48 h 279"/>
                  <a:gd name="T8" fmla="*/ 204 w 279"/>
                  <a:gd name="T9" fmla="*/ 7 h 279"/>
                  <a:gd name="T10" fmla="*/ 202 w 279"/>
                  <a:gd name="T11" fmla="*/ 0 h 279"/>
                  <a:gd name="T12" fmla="*/ 0 w 279"/>
                  <a:gd name="T13" fmla="*/ 131 h 279"/>
                  <a:gd name="T14" fmla="*/ 8 w 279"/>
                  <a:gd name="T15" fmla="*/ 147 h 279"/>
                  <a:gd name="T16" fmla="*/ 61 w 279"/>
                  <a:gd name="T17" fmla="*/ 221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9" h="279">
                    <a:moveTo>
                      <a:pt x="61" y="221"/>
                    </a:moveTo>
                    <a:cubicBezTo>
                      <a:pt x="83" y="243"/>
                      <a:pt x="111" y="264"/>
                      <a:pt x="148" y="279"/>
                    </a:cubicBezTo>
                    <a:cubicBezTo>
                      <a:pt x="207" y="212"/>
                      <a:pt x="249" y="138"/>
                      <a:pt x="279" y="78"/>
                    </a:cubicBezTo>
                    <a:cubicBezTo>
                      <a:pt x="259" y="70"/>
                      <a:pt x="244" y="60"/>
                      <a:pt x="233" y="48"/>
                    </a:cubicBezTo>
                    <a:cubicBezTo>
                      <a:pt x="218" y="34"/>
                      <a:pt x="210" y="19"/>
                      <a:pt x="204" y="7"/>
                    </a:cubicBezTo>
                    <a:cubicBezTo>
                      <a:pt x="203" y="4"/>
                      <a:pt x="202" y="2"/>
                      <a:pt x="202" y="0"/>
                    </a:cubicBezTo>
                    <a:cubicBezTo>
                      <a:pt x="141" y="29"/>
                      <a:pt x="67" y="72"/>
                      <a:pt x="0" y="131"/>
                    </a:cubicBezTo>
                    <a:cubicBezTo>
                      <a:pt x="2" y="136"/>
                      <a:pt x="5" y="141"/>
                      <a:pt x="8" y="147"/>
                    </a:cubicBezTo>
                    <a:cubicBezTo>
                      <a:pt x="18" y="168"/>
                      <a:pt x="35" y="196"/>
                      <a:pt x="61" y="221"/>
                    </a:cubicBezTo>
                  </a:path>
                </a:pathLst>
              </a:custGeom>
              <a:solidFill>
                <a:schemeClr val="tx2">
                  <a:lumMod val="40000"/>
                  <a:lumOff val="60000"/>
                </a:schemeClr>
              </a:solidFill>
              <a:ln>
                <a:noFill/>
              </a:ln>
            </p:spPr>
            <p:txBody>
              <a:bodyPr anchor="ctr"/>
              <a:lstStyle/>
              <a:p>
                <a:pPr algn="ctr"/>
                <a:endParaRPr/>
              </a:p>
            </p:txBody>
          </p:sp>
          <p:sp>
            <p:nvSpPr>
              <p:cNvPr id="24" name="Freeform: Shape 81"/>
              <p:cNvSpPr/>
              <p:nvPr/>
            </p:nvSpPr>
            <p:spPr bwMode="auto">
              <a:xfrm>
                <a:off x="9476547" y="1487227"/>
                <a:ext cx="457117" cy="457117"/>
              </a:xfrm>
              <a:custGeom>
                <a:avLst/>
                <a:gdLst>
                  <a:gd name="T0" fmla="*/ 29 w 118"/>
                  <a:gd name="T1" fmla="*/ 91 h 118"/>
                  <a:gd name="T2" fmla="*/ 72 w 118"/>
                  <a:gd name="T3" fmla="*/ 118 h 118"/>
                  <a:gd name="T4" fmla="*/ 118 w 118"/>
                  <a:gd name="T5" fmla="*/ 0 h 118"/>
                  <a:gd name="T6" fmla="*/ 0 w 118"/>
                  <a:gd name="T7" fmla="*/ 46 h 118"/>
                  <a:gd name="T8" fmla="*/ 3 w 118"/>
                  <a:gd name="T9" fmla="*/ 53 h 118"/>
                  <a:gd name="T10" fmla="*/ 29 w 118"/>
                  <a:gd name="T11" fmla="*/ 91 h 118"/>
                </a:gdLst>
                <a:ahLst/>
                <a:cxnLst>
                  <a:cxn ang="0">
                    <a:pos x="T0" y="T1"/>
                  </a:cxn>
                  <a:cxn ang="0">
                    <a:pos x="T2" y="T3"/>
                  </a:cxn>
                  <a:cxn ang="0">
                    <a:pos x="T4" y="T5"/>
                  </a:cxn>
                  <a:cxn ang="0">
                    <a:pos x="T6" y="T7"/>
                  </a:cxn>
                  <a:cxn ang="0">
                    <a:pos x="T8" y="T9"/>
                  </a:cxn>
                  <a:cxn ang="0">
                    <a:pos x="T10" y="T11"/>
                  </a:cxn>
                </a:cxnLst>
                <a:rect l="0" t="0" r="r" b="b"/>
                <a:pathLst>
                  <a:path w="118" h="118">
                    <a:moveTo>
                      <a:pt x="29" y="91"/>
                    </a:moveTo>
                    <a:cubicBezTo>
                      <a:pt x="40" y="102"/>
                      <a:pt x="54" y="111"/>
                      <a:pt x="72" y="118"/>
                    </a:cubicBezTo>
                    <a:cubicBezTo>
                      <a:pt x="104" y="50"/>
                      <a:pt x="118" y="0"/>
                      <a:pt x="118" y="0"/>
                    </a:cubicBezTo>
                    <a:cubicBezTo>
                      <a:pt x="118" y="0"/>
                      <a:pt x="69" y="14"/>
                      <a:pt x="0" y="46"/>
                    </a:cubicBezTo>
                    <a:cubicBezTo>
                      <a:pt x="1" y="48"/>
                      <a:pt x="2" y="50"/>
                      <a:pt x="3" y="53"/>
                    </a:cubicBezTo>
                    <a:cubicBezTo>
                      <a:pt x="8" y="64"/>
                      <a:pt x="16" y="78"/>
                      <a:pt x="29" y="91"/>
                    </a:cubicBezTo>
                  </a:path>
                </a:pathLst>
              </a:custGeom>
              <a:solidFill>
                <a:schemeClr val="tx2">
                  <a:lumMod val="40000"/>
                  <a:lumOff val="60000"/>
                </a:schemeClr>
              </a:solidFill>
              <a:ln>
                <a:noFill/>
              </a:ln>
            </p:spPr>
            <p:txBody>
              <a:bodyPr anchor="ctr"/>
              <a:lstStyle/>
              <a:p>
                <a:pPr algn="ctr"/>
                <a:endParaRPr/>
              </a:p>
            </p:txBody>
          </p:sp>
          <p:sp>
            <p:nvSpPr>
              <p:cNvPr id="25" name="Freeform: Shape 82"/>
              <p:cNvSpPr/>
              <p:nvPr/>
            </p:nvSpPr>
            <p:spPr bwMode="auto">
              <a:xfrm>
                <a:off x="8062943" y="2222838"/>
                <a:ext cx="1129346" cy="1137029"/>
              </a:xfrm>
              <a:custGeom>
                <a:avLst/>
                <a:gdLst>
                  <a:gd name="T0" fmla="*/ 206 w 292"/>
                  <a:gd name="T1" fmla="*/ 91 h 293"/>
                  <a:gd name="T2" fmla="*/ 150 w 292"/>
                  <a:gd name="T3" fmla="*/ 14 h 293"/>
                  <a:gd name="T4" fmla="*/ 144 w 292"/>
                  <a:gd name="T5" fmla="*/ 0 h 293"/>
                  <a:gd name="T6" fmla="*/ 0 w 292"/>
                  <a:gd name="T7" fmla="*/ 197 h 293"/>
                  <a:gd name="T8" fmla="*/ 37 w 292"/>
                  <a:gd name="T9" fmla="*/ 253 h 293"/>
                  <a:gd name="T10" fmla="*/ 96 w 292"/>
                  <a:gd name="T11" fmla="*/ 293 h 293"/>
                  <a:gd name="T12" fmla="*/ 292 w 292"/>
                  <a:gd name="T13" fmla="*/ 149 h 293"/>
                  <a:gd name="T14" fmla="*/ 206 w 292"/>
                  <a:gd name="T15" fmla="*/ 91 h 2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2" h="293">
                    <a:moveTo>
                      <a:pt x="206" y="91"/>
                    </a:moveTo>
                    <a:cubicBezTo>
                      <a:pt x="179" y="64"/>
                      <a:pt x="161" y="35"/>
                      <a:pt x="150" y="14"/>
                    </a:cubicBezTo>
                    <a:cubicBezTo>
                      <a:pt x="148" y="9"/>
                      <a:pt x="146" y="4"/>
                      <a:pt x="144" y="0"/>
                    </a:cubicBezTo>
                    <a:cubicBezTo>
                      <a:pt x="86" y="53"/>
                      <a:pt x="34" y="118"/>
                      <a:pt x="0" y="197"/>
                    </a:cubicBezTo>
                    <a:cubicBezTo>
                      <a:pt x="0" y="197"/>
                      <a:pt x="11" y="228"/>
                      <a:pt x="37" y="253"/>
                    </a:cubicBezTo>
                    <a:cubicBezTo>
                      <a:pt x="63" y="279"/>
                      <a:pt x="96" y="293"/>
                      <a:pt x="96" y="293"/>
                    </a:cubicBezTo>
                    <a:cubicBezTo>
                      <a:pt x="175" y="260"/>
                      <a:pt x="240" y="207"/>
                      <a:pt x="292" y="149"/>
                    </a:cubicBezTo>
                    <a:cubicBezTo>
                      <a:pt x="256" y="134"/>
                      <a:pt x="228" y="113"/>
                      <a:pt x="206" y="91"/>
                    </a:cubicBezTo>
                  </a:path>
                </a:pathLst>
              </a:custGeom>
              <a:solidFill>
                <a:schemeClr val="tx2">
                  <a:lumMod val="40000"/>
                  <a:lumOff val="60000"/>
                </a:schemeClr>
              </a:solidFill>
              <a:ln>
                <a:noFill/>
              </a:ln>
            </p:spPr>
            <p:txBody>
              <a:bodyPr anchor="ctr"/>
              <a:lstStyle/>
              <a:p>
                <a:pPr algn="ctr"/>
                <a:endParaRPr/>
              </a:p>
            </p:txBody>
          </p:sp>
          <p:sp>
            <p:nvSpPr>
              <p:cNvPr id="26" name="Freeform: Shape 83"/>
              <p:cNvSpPr/>
              <p:nvPr/>
            </p:nvSpPr>
            <p:spPr bwMode="auto">
              <a:xfrm>
                <a:off x="9438133" y="1665848"/>
                <a:ext cx="316908" cy="320750"/>
              </a:xfrm>
              <a:custGeom>
                <a:avLst/>
                <a:gdLst>
                  <a:gd name="T0" fmla="*/ 31 w 82"/>
                  <a:gd name="T1" fmla="*/ 53 h 83"/>
                  <a:gd name="T2" fmla="*/ 77 w 82"/>
                  <a:gd name="T3" fmla="*/ 83 h 83"/>
                  <a:gd name="T4" fmla="*/ 82 w 82"/>
                  <a:gd name="T5" fmla="*/ 72 h 83"/>
                  <a:gd name="T6" fmla="*/ 39 w 82"/>
                  <a:gd name="T7" fmla="*/ 45 h 83"/>
                  <a:gd name="T8" fmla="*/ 13 w 82"/>
                  <a:gd name="T9" fmla="*/ 7 h 83"/>
                  <a:gd name="T10" fmla="*/ 10 w 82"/>
                  <a:gd name="T11" fmla="*/ 0 h 83"/>
                  <a:gd name="T12" fmla="*/ 0 w 82"/>
                  <a:gd name="T13" fmla="*/ 5 h 83"/>
                  <a:gd name="T14" fmla="*/ 2 w 82"/>
                  <a:gd name="T15" fmla="*/ 12 h 83"/>
                  <a:gd name="T16" fmla="*/ 31 w 82"/>
                  <a:gd name="T17"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83">
                    <a:moveTo>
                      <a:pt x="31" y="53"/>
                    </a:moveTo>
                    <a:cubicBezTo>
                      <a:pt x="42" y="65"/>
                      <a:pt x="57" y="75"/>
                      <a:pt x="77" y="83"/>
                    </a:cubicBezTo>
                    <a:cubicBezTo>
                      <a:pt x="78" y="79"/>
                      <a:pt x="80" y="76"/>
                      <a:pt x="82" y="72"/>
                    </a:cubicBezTo>
                    <a:cubicBezTo>
                      <a:pt x="64" y="65"/>
                      <a:pt x="50" y="56"/>
                      <a:pt x="39" y="45"/>
                    </a:cubicBezTo>
                    <a:cubicBezTo>
                      <a:pt x="26" y="32"/>
                      <a:pt x="18" y="18"/>
                      <a:pt x="13" y="7"/>
                    </a:cubicBezTo>
                    <a:cubicBezTo>
                      <a:pt x="12" y="4"/>
                      <a:pt x="11" y="2"/>
                      <a:pt x="10" y="0"/>
                    </a:cubicBezTo>
                    <a:cubicBezTo>
                      <a:pt x="7" y="2"/>
                      <a:pt x="3" y="3"/>
                      <a:pt x="0" y="5"/>
                    </a:cubicBezTo>
                    <a:cubicBezTo>
                      <a:pt x="0" y="7"/>
                      <a:pt x="1" y="9"/>
                      <a:pt x="2" y="12"/>
                    </a:cubicBezTo>
                    <a:cubicBezTo>
                      <a:pt x="8" y="24"/>
                      <a:pt x="16" y="39"/>
                      <a:pt x="31" y="53"/>
                    </a:cubicBezTo>
                  </a:path>
                </a:pathLst>
              </a:custGeom>
              <a:solidFill>
                <a:schemeClr val="bg1">
                  <a:lumMod val="95000"/>
                </a:schemeClr>
              </a:solidFill>
              <a:ln>
                <a:noFill/>
              </a:ln>
            </p:spPr>
            <p:txBody>
              <a:bodyPr anchor="ctr"/>
              <a:lstStyle/>
              <a:p>
                <a:pPr algn="ctr"/>
                <a:endParaRPr/>
              </a:p>
            </p:txBody>
          </p:sp>
          <p:sp>
            <p:nvSpPr>
              <p:cNvPr id="27" name="Freeform: Shape 84"/>
              <p:cNvSpPr/>
              <p:nvPr/>
            </p:nvSpPr>
            <p:spPr bwMode="auto">
              <a:xfrm>
                <a:off x="8619933" y="2192108"/>
                <a:ext cx="608848" cy="608848"/>
              </a:xfrm>
              <a:custGeom>
                <a:avLst/>
                <a:gdLst>
                  <a:gd name="T0" fmla="*/ 62 w 157"/>
                  <a:gd name="T1" fmla="*/ 99 h 157"/>
                  <a:gd name="T2" fmla="*/ 148 w 157"/>
                  <a:gd name="T3" fmla="*/ 157 h 157"/>
                  <a:gd name="T4" fmla="*/ 157 w 157"/>
                  <a:gd name="T5" fmla="*/ 148 h 157"/>
                  <a:gd name="T6" fmla="*/ 70 w 157"/>
                  <a:gd name="T7" fmla="*/ 90 h 157"/>
                  <a:gd name="T8" fmla="*/ 17 w 157"/>
                  <a:gd name="T9" fmla="*/ 16 h 157"/>
                  <a:gd name="T10" fmla="*/ 9 w 157"/>
                  <a:gd name="T11" fmla="*/ 0 h 157"/>
                  <a:gd name="T12" fmla="*/ 0 w 157"/>
                  <a:gd name="T13" fmla="*/ 8 h 157"/>
                  <a:gd name="T14" fmla="*/ 6 w 157"/>
                  <a:gd name="T15" fmla="*/ 22 h 157"/>
                  <a:gd name="T16" fmla="*/ 62 w 157"/>
                  <a:gd name="T17" fmla="*/ 9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157">
                    <a:moveTo>
                      <a:pt x="62" y="99"/>
                    </a:moveTo>
                    <a:cubicBezTo>
                      <a:pt x="84" y="121"/>
                      <a:pt x="112" y="142"/>
                      <a:pt x="148" y="157"/>
                    </a:cubicBezTo>
                    <a:cubicBezTo>
                      <a:pt x="151" y="154"/>
                      <a:pt x="154" y="151"/>
                      <a:pt x="157" y="148"/>
                    </a:cubicBezTo>
                    <a:cubicBezTo>
                      <a:pt x="120" y="133"/>
                      <a:pt x="92" y="112"/>
                      <a:pt x="70" y="90"/>
                    </a:cubicBezTo>
                    <a:cubicBezTo>
                      <a:pt x="44" y="65"/>
                      <a:pt x="27" y="37"/>
                      <a:pt x="17" y="16"/>
                    </a:cubicBezTo>
                    <a:cubicBezTo>
                      <a:pt x="14" y="10"/>
                      <a:pt x="11" y="5"/>
                      <a:pt x="9" y="0"/>
                    </a:cubicBezTo>
                    <a:cubicBezTo>
                      <a:pt x="6" y="3"/>
                      <a:pt x="3" y="6"/>
                      <a:pt x="0" y="8"/>
                    </a:cubicBezTo>
                    <a:cubicBezTo>
                      <a:pt x="2" y="12"/>
                      <a:pt x="4" y="17"/>
                      <a:pt x="6" y="22"/>
                    </a:cubicBezTo>
                    <a:cubicBezTo>
                      <a:pt x="17" y="43"/>
                      <a:pt x="35" y="72"/>
                      <a:pt x="62" y="99"/>
                    </a:cubicBezTo>
                  </a:path>
                </a:pathLst>
              </a:custGeom>
              <a:solidFill>
                <a:schemeClr val="bg1">
                  <a:lumMod val="95000"/>
                </a:schemeClr>
              </a:solidFill>
              <a:ln>
                <a:noFill/>
              </a:ln>
            </p:spPr>
            <p:txBody>
              <a:bodyPr anchor="ctr"/>
              <a:lstStyle/>
              <a:p>
                <a:pPr algn="ctr"/>
                <a:endParaRPr/>
              </a:p>
            </p:txBody>
          </p:sp>
          <p:sp>
            <p:nvSpPr>
              <p:cNvPr id="28" name="Freeform: Shape 85"/>
              <p:cNvSpPr/>
              <p:nvPr/>
            </p:nvSpPr>
            <p:spPr bwMode="auto">
              <a:xfrm>
                <a:off x="8124404" y="2595445"/>
                <a:ext cx="693357" cy="695278"/>
              </a:xfrm>
              <a:custGeom>
                <a:avLst/>
                <a:gdLst>
                  <a:gd name="T0" fmla="*/ 302 w 361"/>
                  <a:gd name="T1" fmla="*/ 0 h 362"/>
                  <a:gd name="T2" fmla="*/ 361 w 361"/>
                  <a:gd name="T3" fmla="*/ 61 h 362"/>
                  <a:gd name="T4" fmla="*/ 0 w 361"/>
                  <a:gd name="T5" fmla="*/ 362 h 362"/>
                  <a:gd name="T6" fmla="*/ 302 w 361"/>
                  <a:gd name="T7" fmla="*/ 0 h 362"/>
                </a:gdLst>
                <a:ahLst/>
                <a:cxnLst>
                  <a:cxn ang="0">
                    <a:pos x="T0" y="T1"/>
                  </a:cxn>
                  <a:cxn ang="0">
                    <a:pos x="T2" y="T3"/>
                  </a:cxn>
                  <a:cxn ang="0">
                    <a:pos x="T4" y="T5"/>
                  </a:cxn>
                  <a:cxn ang="0">
                    <a:pos x="T6" y="T7"/>
                  </a:cxn>
                </a:cxnLst>
                <a:rect l="0" t="0" r="r" b="b"/>
                <a:pathLst>
                  <a:path w="361" h="362">
                    <a:moveTo>
                      <a:pt x="302" y="0"/>
                    </a:moveTo>
                    <a:lnTo>
                      <a:pt x="361" y="61"/>
                    </a:lnTo>
                    <a:lnTo>
                      <a:pt x="0" y="362"/>
                    </a:lnTo>
                    <a:lnTo>
                      <a:pt x="302" y="0"/>
                    </a:lnTo>
                    <a:close/>
                  </a:path>
                </a:pathLst>
              </a:custGeom>
              <a:solidFill>
                <a:schemeClr val="tx2"/>
              </a:solidFill>
              <a:ln>
                <a:noFill/>
              </a:ln>
            </p:spPr>
            <p:txBody>
              <a:bodyPr anchor="ctr"/>
              <a:lstStyle/>
              <a:p>
                <a:pPr algn="ctr"/>
                <a:endParaRPr/>
              </a:p>
            </p:txBody>
          </p:sp>
          <p:sp>
            <p:nvSpPr>
              <p:cNvPr id="29" name="Freeform: Shape 86"/>
              <p:cNvSpPr/>
              <p:nvPr/>
            </p:nvSpPr>
            <p:spPr bwMode="auto">
              <a:xfrm>
                <a:off x="9820344" y="1304764"/>
                <a:ext cx="293860" cy="293860"/>
              </a:xfrm>
              <a:custGeom>
                <a:avLst/>
                <a:gdLst>
                  <a:gd name="T0" fmla="*/ 153 w 153"/>
                  <a:gd name="T1" fmla="*/ 0 h 153"/>
                  <a:gd name="T2" fmla="*/ 10 w 153"/>
                  <a:gd name="T3" fmla="*/ 111 h 153"/>
                  <a:gd name="T4" fmla="*/ 0 w 153"/>
                  <a:gd name="T5" fmla="*/ 153 h 153"/>
                  <a:gd name="T6" fmla="*/ 43 w 153"/>
                  <a:gd name="T7" fmla="*/ 145 h 153"/>
                  <a:gd name="T8" fmla="*/ 153 w 153"/>
                  <a:gd name="T9" fmla="*/ 0 h 153"/>
                </a:gdLst>
                <a:ahLst/>
                <a:cxnLst>
                  <a:cxn ang="0">
                    <a:pos x="T0" y="T1"/>
                  </a:cxn>
                  <a:cxn ang="0">
                    <a:pos x="T2" y="T3"/>
                  </a:cxn>
                  <a:cxn ang="0">
                    <a:pos x="T4" y="T5"/>
                  </a:cxn>
                  <a:cxn ang="0">
                    <a:pos x="T6" y="T7"/>
                  </a:cxn>
                  <a:cxn ang="0">
                    <a:pos x="T8" y="T9"/>
                  </a:cxn>
                </a:cxnLst>
                <a:rect l="0" t="0" r="r" b="b"/>
                <a:pathLst>
                  <a:path w="153" h="153">
                    <a:moveTo>
                      <a:pt x="153" y="0"/>
                    </a:moveTo>
                    <a:lnTo>
                      <a:pt x="10" y="111"/>
                    </a:lnTo>
                    <a:lnTo>
                      <a:pt x="0" y="153"/>
                    </a:lnTo>
                    <a:lnTo>
                      <a:pt x="43" y="145"/>
                    </a:lnTo>
                    <a:lnTo>
                      <a:pt x="153" y="0"/>
                    </a:lnTo>
                    <a:close/>
                  </a:path>
                </a:pathLst>
              </a:custGeom>
              <a:solidFill>
                <a:schemeClr val="tx2"/>
              </a:solidFill>
              <a:ln>
                <a:noFill/>
              </a:ln>
            </p:spPr>
            <p:txBody>
              <a:bodyPr anchor="ctr"/>
              <a:lstStyle/>
              <a:p>
                <a:pPr algn="ctr"/>
                <a:endParaRPr/>
              </a:p>
            </p:txBody>
          </p:sp>
          <p:sp>
            <p:nvSpPr>
              <p:cNvPr id="30" name="Freeform: Shape 87"/>
              <p:cNvSpPr/>
              <p:nvPr/>
            </p:nvSpPr>
            <p:spPr bwMode="auto">
              <a:xfrm>
                <a:off x="9820344" y="1304764"/>
                <a:ext cx="293860" cy="293860"/>
              </a:xfrm>
              <a:custGeom>
                <a:avLst/>
                <a:gdLst>
                  <a:gd name="T0" fmla="*/ 153 w 153"/>
                  <a:gd name="T1" fmla="*/ 0 h 153"/>
                  <a:gd name="T2" fmla="*/ 10 w 153"/>
                  <a:gd name="T3" fmla="*/ 111 h 153"/>
                  <a:gd name="T4" fmla="*/ 0 w 153"/>
                  <a:gd name="T5" fmla="*/ 153 h 153"/>
                  <a:gd name="T6" fmla="*/ 43 w 153"/>
                  <a:gd name="T7" fmla="*/ 145 h 153"/>
                  <a:gd name="T8" fmla="*/ 153 w 153"/>
                  <a:gd name="T9" fmla="*/ 0 h 153"/>
                </a:gdLst>
                <a:ahLst/>
                <a:cxnLst>
                  <a:cxn ang="0">
                    <a:pos x="T0" y="T1"/>
                  </a:cxn>
                  <a:cxn ang="0">
                    <a:pos x="T2" y="T3"/>
                  </a:cxn>
                  <a:cxn ang="0">
                    <a:pos x="T4" y="T5"/>
                  </a:cxn>
                  <a:cxn ang="0">
                    <a:pos x="T6" y="T7"/>
                  </a:cxn>
                  <a:cxn ang="0">
                    <a:pos x="T8" y="T9"/>
                  </a:cxn>
                </a:cxnLst>
                <a:rect l="0" t="0" r="r" b="b"/>
                <a:pathLst>
                  <a:path w="153" h="153">
                    <a:moveTo>
                      <a:pt x="153" y="0"/>
                    </a:moveTo>
                    <a:lnTo>
                      <a:pt x="10" y="111"/>
                    </a:lnTo>
                    <a:lnTo>
                      <a:pt x="0" y="153"/>
                    </a:lnTo>
                    <a:lnTo>
                      <a:pt x="43" y="145"/>
                    </a:lnTo>
                    <a:lnTo>
                      <a:pt x="153" y="0"/>
                    </a:lnTo>
                  </a:path>
                </a:pathLst>
              </a:custGeom>
              <a:noFill/>
              <a:ln>
                <a:noFill/>
              </a:ln>
            </p:spPr>
            <p:txBody>
              <a:bodyPr anchor="ctr"/>
              <a:lstStyle/>
              <a:p>
                <a:pPr algn="ctr"/>
                <a:endParaRPr/>
              </a:p>
            </p:txBody>
          </p:sp>
          <p:sp>
            <p:nvSpPr>
              <p:cNvPr id="31" name="Freeform: Shape 93"/>
              <p:cNvSpPr/>
              <p:nvPr/>
            </p:nvSpPr>
            <p:spPr bwMode="auto">
              <a:xfrm>
                <a:off x="9096257" y="1952025"/>
                <a:ext cx="372608" cy="372608"/>
              </a:xfrm>
              <a:custGeom>
                <a:avLst/>
                <a:gdLst>
                  <a:gd name="T0" fmla="*/ 79 w 96"/>
                  <a:gd name="T1" fmla="*/ 79 h 96"/>
                  <a:gd name="T2" fmla="*/ 17 w 96"/>
                  <a:gd name="T3" fmla="*/ 79 h 96"/>
                  <a:gd name="T4" fmla="*/ 17 w 96"/>
                  <a:gd name="T5" fmla="*/ 17 h 96"/>
                  <a:gd name="T6" fmla="*/ 79 w 96"/>
                  <a:gd name="T7" fmla="*/ 17 h 96"/>
                  <a:gd name="T8" fmla="*/ 79 w 96"/>
                  <a:gd name="T9" fmla="*/ 79 h 96"/>
                </a:gdLst>
                <a:ahLst/>
                <a:cxnLst>
                  <a:cxn ang="0">
                    <a:pos x="T0" y="T1"/>
                  </a:cxn>
                  <a:cxn ang="0">
                    <a:pos x="T2" y="T3"/>
                  </a:cxn>
                  <a:cxn ang="0">
                    <a:pos x="T4" y="T5"/>
                  </a:cxn>
                  <a:cxn ang="0">
                    <a:pos x="T6" y="T7"/>
                  </a:cxn>
                  <a:cxn ang="0">
                    <a:pos x="T8" y="T9"/>
                  </a:cxn>
                </a:cxnLst>
                <a:rect l="0" t="0" r="r" b="b"/>
                <a:pathLst>
                  <a:path w="96" h="96">
                    <a:moveTo>
                      <a:pt x="79" y="79"/>
                    </a:moveTo>
                    <a:cubicBezTo>
                      <a:pt x="62" y="96"/>
                      <a:pt x="34" y="96"/>
                      <a:pt x="17" y="79"/>
                    </a:cubicBezTo>
                    <a:cubicBezTo>
                      <a:pt x="0" y="62"/>
                      <a:pt x="0" y="34"/>
                      <a:pt x="17" y="17"/>
                    </a:cubicBezTo>
                    <a:cubicBezTo>
                      <a:pt x="34" y="0"/>
                      <a:pt x="62" y="0"/>
                      <a:pt x="79" y="17"/>
                    </a:cubicBezTo>
                    <a:cubicBezTo>
                      <a:pt x="96" y="34"/>
                      <a:pt x="96" y="62"/>
                      <a:pt x="79" y="79"/>
                    </a:cubicBezTo>
                  </a:path>
                </a:pathLst>
              </a:custGeom>
              <a:solidFill>
                <a:schemeClr val="bg2"/>
              </a:solidFill>
              <a:ln w="9525">
                <a:solidFill>
                  <a:srgbClr val="000000"/>
                </a:solidFill>
                <a:round/>
              </a:ln>
            </p:spPr>
            <p:txBody>
              <a:bodyPr anchor="ctr"/>
              <a:lstStyle/>
              <a:p>
                <a:pPr algn="ctr"/>
                <a:endParaRPr/>
              </a:p>
            </p:txBody>
          </p:sp>
          <p:sp>
            <p:nvSpPr>
              <p:cNvPr id="32" name="Freeform: Shape 94"/>
              <p:cNvSpPr/>
              <p:nvPr/>
            </p:nvSpPr>
            <p:spPr bwMode="auto">
              <a:xfrm>
                <a:off x="9096257" y="1952025"/>
                <a:ext cx="372608" cy="372608"/>
              </a:xfrm>
              <a:custGeom>
                <a:avLst/>
                <a:gdLst>
                  <a:gd name="T0" fmla="*/ 48 w 96"/>
                  <a:gd name="T1" fmla="*/ 96 h 96"/>
                  <a:gd name="T2" fmla="*/ 14 w 96"/>
                  <a:gd name="T3" fmla="*/ 82 h 96"/>
                  <a:gd name="T4" fmla="*/ 0 w 96"/>
                  <a:gd name="T5" fmla="*/ 48 h 96"/>
                  <a:gd name="T6" fmla="*/ 14 w 96"/>
                  <a:gd name="T7" fmla="*/ 14 h 96"/>
                  <a:gd name="T8" fmla="*/ 48 w 96"/>
                  <a:gd name="T9" fmla="*/ 0 h 96"/>
                  <a:gd name="T10" fmla="*/ 82 w 96"/>
                  <a:gd name="T11" fmla="*/ 14 h 96"/>
                  <a:gd name="T12" fmla="*/ 96 w 96"/>
                  <a:gd name="T13" fmla="*/ 48 h 96"/>
                  <a:gd name="T14" fmla="*/ 82 w 96"/>
                  <a:gd name="T15" fmla="*/ 82 h 96"/>
                  <a:gd name="T16" fmla="*/ 48 w 96"/>
                  <a:gd name="T17" fmla="*/ 96 h 96"/>
                  <a:gd name="T18" fmla="*/ 48 w 96"/>
                  <a:gd name="T19" fmla="*/ 10 h 96"/>
                  <a:gd name="T20" fmla="*/ 21 w 96"/>
                  <a:gd name="T21" fmla="*/ 21 h 96"/>
                  <a:gd name="T22" fmla="*/ 10 w 96"/>
                  <a:gd name="T23" fmla="*/ 48 h 96"/>
                  <a:gd name="T24" fmla="*/ 21 w 96"/>
                  <a:gd name="T25" fmla="*/ 75 h 96"/>
                  <a:gd name="T26" fmla="*/ 48 w 96"/>
                  <a:gd name="T27" fmla="*/ 86 h 96"/>
                  <a:gd name="T28" fmla="*/ 75 w 96"/>
                  <a:gd name="T29" fmla="*/ 75 h 96"/>
                  <a:gd name="T30" fmla="*/ 86 w 96"/>
                  <a:gd name="T31" fmla="*/ 48 h 96"/>
                  <a:gd name="T32" fmla="*/ 75 w 96"/>
                  <a:gd name="T33" fmla="*/ 21 h 96"/>
                  <a:gd name="T34" fmla="*/ 48 w 96"/>
                  <a:gd name="T35"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96">
                    <a:moveTo>
                      <a:pt x="48" y="96"/>
                    </a:moveTo>
                    <a:cubicBezTo>
                      <a:pt x="35" y="96"/>
                      <a:pt x="23" y="91"/>
                      <a:pt x="14" y="82"/>
                    </a:cubicBezTo>
                    <a:cubicBezTo>
                      <a:pt x="5" y="73"/>
                      <a:pt x="0" y="61"/>
                      <a:pt x="0" y="48"/>
                    </a:cubicBezTo>
                    <a:cubicBezTo>
                      <a:pt x="0" y="35"/>
                      <a:pt x="5" y="23"/>
                      <a:pt x="14" y="14"/>
                    </a:cubicBezTo>
                    <a:cubicBezTo>
                      <a:pt x="23" y="5"/>
                      <a:pt x="35" y="0"/>
                      <a:pt x="48" y="0"/>
                    </a:cubicBezTo>
                    <a:cubicBezTo>
                      <a:pt x="61" y="0"/>
                      <a:pt x="73" y="5"/>
                      <a:pt x="82" y="14"/>
                    </a:cubicBezTo>
                    <a:cubicBezTo>
                      <a:pt x="91" y="23"/>
                      <a:pt x="96" y="35"/>
                      <a:pt x="96" y="48"/>
                    </a:cubicBezTo>
                    <a:cubicBezTo>
                      <a:pt x="96" y="61"/>
                      <a:pt x="91" y="73"/>
                      <a:pt x="82" y="82"/>
                    </a:cubicBezTo>
                    <a:cubicBezTo>
                      <a:pt x="73" y="91"/>
                      <a:pt x="61" y="96"/>
                      <a:pt x="48" y="96"/>
                    </a:cubicBezTo>
                    <a:moveTo>
                      <a:pt x="48" y="10"/>
                    </a:moveTo>
                    <a:cubicBezTo>
                      <a:pt x="38" y="10"/>
                      <a:pt x="28" y="14"/>
                      <a:pt x="21" y="21"/>
                    </a:cubicBezTo>
                    <a:cubicBezTo>
                      <a:pt x="14" y="28"/>
                      <a:pt x="10" y="38"/>
                      <a:pt x="10" y="48"/>
                    </a:cubicBezTo>
                    <a:cubicBezTo>
                      <a:pt x="10" y="58"/>
                      <a:pt x="14" y="68"/>
                      <a:pt x="21" y="75"/>
                    </a:cubicBezTo>
                    <a:cubicBezTo>
                      <a:pt x="28" y="82"/>
                      <a:pt x="38" y="86"/>
                      <a:pt x="48" y="86"/>
                    </a:cubicBezTo>
                    <a:cubicBezTo>
                      <a:pt x="58" y="86"/>
                      <a:pt x="68" y="82"/>
                      <a:pt x="75" y="75"/>
                    </a:cubicBezTo>
                    <a:cubicBezTo>
                      <a:pt x="82" y="68"/>
                      <a:pt x="86" y="58"/>
                      <a:pt x="86" y="48"/>
                    </a:cubicBezTo>
                    <a:cubicBezTo>
                      <a:pt x="86" y="38"/>
                      <a:pt x="82" y="28"/>
                      <a:pt x="75" y="21"/>
                    </a:cubicBezTo>
                    <a:cubicBezTo>
                      <a:pt x="68" y="14"/>
                      <a:pt x="58" y="10"/>
                      <a:pt x="48" y="10"/>
                    </a:cubicBezTo>
                  </a:path>
                </a:pathLst>
              </a:custGeom>
              <a:solidFill>
                <a:schemeClr val="tx2">
                  <a:lumMod val="60000"/>
                  <a:lumOff val="40000"/>
                </a:schemeClr>
              </a:solidFill>
              <a:ln>
                <a:noFill/>
              </a:ln>
            </p:spPr>
            <p:txBody>
              <a:bodyPr anchor="ctr"/>
              <a:lstStyle/>
              <a:p>
                <a:pPr algn="ctr"/>
                <a:endParaRPr/>
              </a:p>
            </p:txBody>
          </p:sp>
          <p:sp>
            <p:nvSpPr>
              <p:cNvPr id="33" name="Freeform: Shape 95"/>
              <p:cNvSpPr/>
              <p:nvPr/>
            </p:nvSpPr>
            <p:spPr bwMode="auto">
              <a:xfrm>
                <a:off x="9933662" y="1487227"/>
                <a:ext cx="0" cy="3842"/>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path>
                </a:pathLst>
              </a:custGeom>
              <a:solidFill>
                <a:srgbClr val="264D62"/>
              </a:solidFill>
              <a:ln>
                <a:noFill/>
              </a:ln>
            </p:spPr>
            <p:txBody>
              <a:bodyPr anchor="ctr"/>
              <a:lstStyle/>
              <a:p>
                <a:pPr algn="ctr"/>
                <a:endParaRPr/>
              </a:p>
            </p:txBody>
          </p:sp>
          <p:sp>
            <p:nvSpPr>
              <p:cNvPr id="34" name="Freeform: Shape 96"/>
              <p:cNvSpPr/>
              <p:nvPr/>
            </p:nvSpPr>
            <p:spPr bwMode="auto">
              <a:xfrm>
                <a:off x="8429788" y="2883544"/>
                <a:ext cx="689515" cy="480164"/>
              </a:xfrm>
              <a:custGeom>
                <a:avLst/>
                <a:gdLst>
                  <a:gd name="T0" fmla="*/ 45 w 178"/>
                  <a:gd name="T1" fmla="*/ 102 h 124"/>
                  <a:gd name="T2" fmla="*/ 1 w 178"/>
                  <a:gd name="T3" fmla="*/ 123 h 124"/>
                  <a:gd name="T4" fmla="*/ 0 w 178"/>
                  <a:gd name="T5" fmla="*/ 123 h 124"/>
                  <a:gd name="T6" fmla="*/ 0 w 178"/>
                  <a:gd name="T7" fmla="*/ 123 h 124"/>
                  <a:gd name="T8" fmla="*/ 1 w 178"/>
                  <a:gd name="T9" fmla="*/ 124 h 124"/>
                  <a:gd name="T10" fmla="*/ 45 w 178"/>
                  <a:gd name="T11" fmla="*/ 102 h 124"/>
                  <a:gd name="T12" fmla="*/ 45 w 178"/>
                  <a:gd name="T13" fmla="*/ 102 h 124"/>
                  <a:gd name="T14" fmla="*/ 178 w 178"/>
                  <a:gd name="T15" fmla="*/ 0 h 124"/>
                  <a:gd name="T16" fmla="*/ 158 w 178"/>
                  <a:gd name="T17" fmla="*/ 19 h 124"/>
                  <a:gd name="T18" fmla="*/ 158 w 178"/>
                  <a:gd name="T19" fmla="*/ 19 h 124"/>
                  <a:gd name="T20" fmla="*/ 178 w 178"/>
                  <a:gd name="T21"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8" h="124">
                    <a:moveTo>
                      <a:pt x="45" y="102"/>
                    </a:moveTo>
                    <a:cubicBezTo>
                      <a:pt x="31" y="110"/>
                      <a:pt x="16" y="117"/>
                      <a:pt x="1" y="123"/>
                    </a:cubicBezTo>
                    <a:cubicBezTo>
                      <a:pt x="1" y="123"/>
                      <a:pt x="1" y="123"/>
                      <a:pt x="0" y="123"/>
                    </a:cubicBezTo>
                    <a:cubicBezTo>
                      <a:pt x="0" y="123"/>
                      <a:pt x="0" y="123"/>
                      <a:pt x="0" y="123"/>
                    </a:cubicBezTo>
                    <a:cubicBezTo>
                      <a:pt x="1" y="124"/>
                      <a:pt x="1" y="124"/>
                      <a:pt x="1" y="124"/>
                    </a:cubicBezTo>
                    <a:cubicBezTo>
                      <a:pt x="16" y="117"/>
                      <a:pt x="31" y="110"/>
                      <a:pt x="45" y="102"/>
                    </a:cubicBezTo>
                    <a:cubicBezTo>
                      <a:pt x="45" y="102"/>
                      <a:pt x="45" y="102"/>
                      <a:pt x="45" y="102"/>
                    </a:cubicBezTo>
                    <a:moveTo>
                      <a:pt x="178" y="0"/>
                    </a:moveTo>
                    <a:cubicBezTo>
                      <a:pt x="172" y="6"/>
                      <a:pt x="165" y="13"/>
                      <a:pt x="158" y="19"/>
                    </a:cubicBezTo>
                    <a:cubicBezTo>
                      <a:pt x="158" y="19"/>
                      <a:pt x="158" y="19"/>
                      <a:pt x="158" y="19"/>
                    </a:cubicBezTo>
                    <a:cubicBezTo>
                      <a:pt x="165" y="13"/>
                      <a:pt x="172" y="6"/>
                      <a:pt x="178" y="0"/>
                    </a:cubicBezTo>
                  </a:path>
                </a:pathLst>
              </a:custGeom>
              <a:solidFill>
                <a:srgbClr val="E5E5E5"/>
              </a:solidFill>
              <a:ln>
                <a:noFill/>
              </a:ln>
            </p:spPr>
            <p:txBody>
              <a:bodyPr anchor="ctr"/>
              <a:lstStyle/>
              <a:p>
                <a:pPr algn="ctr"/>
                <a:endParaRPr/>
              </a:p>
            </p:txBody>
          </p:sp>
          <p:sp>
            <p:nvSpPr>
              <p:cNvPr id="35" name="Freeform: Shape 97"/>
              <p:cNvSpPr/>
              <p:nvPr/>
            </p:nvSpPr>
            <p:spPr bwMode="auto">
              <a:xfrm>
                <a:off x="8410582" y="3352184"/>
                <a:ext cx="19206" cy="7682"/>
              </a:xfrm>
              <a:custGeom>
                <a:avLst/>
                <a:gdLst>
                  <a:gd name="T0" fmla="*/ 0 w 5"/>
                  <a:gd name="T1" fmla="*/ 0 h 2"/>
                  <a:gd name="T2" fmla="*/ 5 w 5"/>
                  <a:gd name="T3" fmla="*/ 2 h 2"/>
                  <a:gd name="T4" fmla="*/ 5 w 5"/>
                  <a:gd name="T5" fmla="*/ 2 h 2"/>
                  <a:gd name="T6" fmla="*/ 0 w 5"/>
                  <a:gd name="T7" fmla="*/ 0 h 2"/>
                </a:gdLst>
                <a:ahLst/>
                <a:cxnLst>
                  <a:cxn ang="0">
                    <a:pos x="T0" y="T1"/>
                  </a:cxn>
                  <a:cxn ang="0">
                    <a:pos x="T2" y="T3"/>
                  </a:cxn>
                  <a:cxn ang="0">
                    <a:pos x="T4" y="T5"/>
                  </a:cxn>
                  <a:cxn ang="0">
                    <a:pos x="T6" y="T7"/>
                  </a:cxn>
                </a:cxnLst>
                <a:rect l="0" t="0" r="r" b="b"/>
                <a:pathLst>
                  <a:path w="5" h="2">
                    <a:moveTo>
                      <a:pt x="0" y="0"/>
                    </a:moveTo>
                    <a:cubicBezTo>
                      <a:pt x="5" y="2"/>
                      <a:pt x="5" y="2"/>
                      <a:pt x="5" y="2"/>
                    </a:cubicBezTo>
                    <a:cubicBezTo>
                      <a:pt x="5" y="2"/>
                      <a:pt x="5" y="2"/>
                      <a:pt x="5" y="2"/>
                    </a:cubicBezTo>
                    <a:cubicBezTo>
                      <a:pt x="4" y="1"/>
                      <a:pt x="3" y="1"/>
                      <a:pt x="0" y="0"/>
                    </a:cubicBezTo>
                  </a:path>
                </a:pathLst>
              </a:custGeom>
              <a:solidFill>
                <a:srgbClr val="E5C062"/>
              </a:solidFill>
              <a:ln>
                <a:noFill/>
              </a:ln>
            </p:spPr>
            <p:txBody>
              <a:bodyPr anchor="ctr"/>
              <a:lstStyle/>
              <a:p>
                <a:pPr algn="ctr"/>
                <a:endParaRPr/>
              </a:p>
            </p:txBody>
          </p:sp>
          <p:sp>
            <p:nvSpPr>
              <p:cNvPr id="36" name="Freeform: Shape 98"/>
              <p:cNvSpPr/>
              <p:nvPr/>
            </p:nvSpPr>
            <p:spPr bwMode="auto">
              <a:xfrm>
                <a:off x="8604568" y="2956529"/>
                <a:ext cx="437909" cy="320750"/>
              </a:xfrm>
              <a:custGeom>
                <a:avLst/>
                <a:gdLst>
                  <a:gd name="T0" fmla="*/ 113 w 113"/>
                  <a:gd name="T1" fmla="*/ 0 h 83"/>
                  <a:gd name="T2" fmla="*/ 0 w 113"/>
                  <a:gd name="T3" fmla="*/ 83 h 83"/>
                  <a:gd name="T4" fmla="*/ 0 w 113"/>
                  <a:gd name="T5" fmla="*/ 83 h 83"/>
                  <a:gd name="T6" fmla="*/ 113 w 113"/>
                  <a:gd name="T7" fmla="*/ 0 h 83"/>
                  <a:gd name="T8" fmla="*/ 113 w 113"/>
                  <a:gd name="T9" fmla="*/ 0 h 83"/>
                </a:gdLst>
                <a:ahLst/>
                <a:cxnLst>
                  <a:cxn ang="0">
                    <a:pos x="T0" y="T1"/>
                  </a:cxn>
                  <a:cxn ang="0">
                    <a:pos x="T2" y="T3"/>
                  </a:cxn>
                  <a:cxn ang="0">
                    <a:pos x="T4" y="T5"/>
                  </a:cxn>
                  <a:cxn ang="0">
                    <a:pos x="T6" y="T7"/>
                  </a:cxn>
                  <a:cxn ang="0">
                    <a:pos x="T8" y="T9"/>
                  </a:cxn>
                </a:cxnLst>
                <a:rect l="0" t="0" r="r" b="b"/>
                <a:pathLst>
                  <a:path w="113" h="83">
                    <a:moveTo>
                      <a:pt x="113" y="0"/>
                    </a:moveTo>
                    <a:cubicBezTo>
                      <a:pt x="80" y="31"/>
                      <a:pt x="42" y="60"/>
                      <a:pt x="0" y="83"/>
                    </a:cubicBezTo>
                    <a:cubicBezTo>
                      <a:pt x="0" y="83"/>
                      <a:pt x="0" y="83"/>
                      <a:pt x="0" y="83"/>
                    </a:cubicBezTo>
                    <a:cubicBezTo>
                      <a:pt x="42" y="60"/>
                      <a:pt x="80" y="31"/>
                      <a:pt x="113" y="0"/>
                    </a:cubicBezTo>
                    <a:cubicBezTo>
                      <a:pt x="113" y="0"/>
                      <a:pt x="113" y="0"/>
                      <a:pt x="113" y="0"/>
                    </a:cubicBezTo>
                  </a:path>
                </a:pathLst>
              </a:custGeom>
              <a:solidFill>
                <a:srgbClr val="264D62"/>
              </a:solidFill>
              <a:ln>
                <a:noFill/>
              </a:ln>
            </p:spPr>
            <p:txBody>
              <a:bodyPr anchor="ctr"/>
              <a:lstStyle/>
              <a:p>
                <a:pPr algn="ctr"/>
                <a:endParaRPr/>
              </a:p>
            </p:txBody>
          </p:sp>
          <p:sp>
            <p:nvSpPr>
              <p:cNvPr id="37" name="Freeform: Shape 99"/>
              <p:cNvSpPr/>
              <p:nvPr/>
            </p:nvSpPr>
            <p:spPr bwMode="auto">
              <a:xfrm>
                <a:off x="9057843" y="1944343"/>
                <a:ext cx="674150" cy="822041"/>
              </a:xfrm>
              <a:custGeom>
                <a:avLst/>
                <a:gdLst>
                  <a:gd name="T0" fmla="*/ 153 w 174"/>
                  <a:gd name="T1" fmla="*/ 0 h 212"/>
                  <a:gd name="T2" fmla="*/ 101 w 174"/>
                  <a:gd name="T3" fmla="*/ 71 h 212"/>
                  <a:gd name="T4" fmla="*/ 92 w 174"/>
                  <a:gd name="T5" fmla="*/ 84 h 212"/>
                  <a:gd name="T6" fmla="*/ 89 w 174"/>
                  <a:gd name="T7" fmla="*/ 87 h 212"/>
                  <a:gd name="T8" fmla="*/ 0 w 174"/>
                  <a:gd name="T9" fmla="*/ 189 h 212"/>
                  <a:gd name="T10" fmla="*/ 44 w 174"/>
                  <a:gd name="T11" fmla="*/ 212 h 212"/>
                  <a:gd name="T12" fmla="*/ 174 w 174"/>
                  <a:gd name="T13" fmla="*/ 11 h 212"/>
                  <a:gd name="T14" fmla="*/ 153 w 174"/>
                  <a:gd name="T15" fmla="*/ 0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212">
                    <a:moveTo>
                      <a:pt x="153" y="0"/>
                    </a:moveTo>
                    <a:cubicBezTo>
                      <a:pt x="138" y="22"/>
                      <a:pt x="121" y="46"/>
                      <a:pt x="101" y="71"/>
                    </a:cubicBezTo>
                    <a:cubicBezTo>
                      <a:pt x="99" y="76"/>
                      <a:pt x="96" y="80"/>
                      <a:pt x="92" y="84"/>
                    </a:cubicBezTo>
                    <a:cubicBezTo>
                      <a:pt x="91" y="85"/>
                      <a:pt x="90" y="86"/>
                      <a:pt x="89" y="87"/>
                    </a:cubicBezTo>
                    <a:cubicBezTo>
                      <a:pt x="63" y="120"/>
                      <a:pt x="33" y="155"/>
                      <a:pt x="0" y="189"/>
                    </a:cubicBezTo>
                    <a:cubicBezTo>
                      <a:pt x="13" y="198"/>
                      <a:pt x="28" y="206"/>
                      <a:pt x="44" y="212"/>
                    </a:cubicBezTo>
                    <a:cubicBezTo>
                      <a:pt x="103" y="145"/>
                      <a:pt x="145" y="71"/>
                      <a:pt x="174" y="11"/>
                    </a:cubicBezTo>
                    <a:cubicBezTo>
                      <a:pt x="166" y="8"/>
                      <a:pt x="159" y="4"/>
                      <a:pt x="153" y="0"/>
                    </a:cubicBezTo>
                  </a:path>
                </a:pathLst>
              </a:custGeom>
              <a:solidFill>
                <a:schemeClr val="bg2">
                  <a:lumMod val="25000"/>
                  <a:alpha val="32000"/>
                </a:schemeClr>
              </a:solidFill>
              <a:ln>
                <a:noFill/>
              </a:ln>
            </p:spPr>
            <p:txBody>
              <a:bodyPr anchor="ctr"/>
              <a:lstStyle/>
              <a:p>
                <a:pPr algn="ctr"/>
                <a:endParaRPr/>
              </a:p>
            </p:txBody>
          </p:sp>
          <p:sp>
            <p:nvSpPr>
              <p:cNvPr id="38" name="Freeform: Shape 100"/>
              <p:cNvSpPr/>
              <p:nvPr/>
            </p:nvSpPr>
            <p:spPr bwMode="auto">
              <a:xfrm>
                <a:off x="9674374" y="1583260"/>
                <a:ext cx="224717" cy="361084"/>
              </a:xfrm>
              <a:custGeom>
                <a:avLst/>
                <a:gdLst>
                  <a:gd name="T0" fmla="*/ 58 w 58"/>
                  <a:gd name="T1" fmla="*/ 0 h 93"/>
                  <a:gd name="T2" fmla="*/ 52 w 58"/>
                  <a:gd name="T3" fmla="*/ 1 h 93"/>
                  <a:gd name="T4" fmla="*/ 0 w 58"/>
                  <a:gd name="T5" fmla="*/ 83 h 93"/>
                  <a:gd name="T6" fmla="*/ 20 w 58"/>
                  <a:gd name="T7" fmla="*/ 93 h 93"/>
                  <a:gd name="T8" fmla="*/ 58 w 58"/>
                  <a:gd name="T9" fmla="*/ 0 h 93"/>
                </a:gdLst>
                <a:ahLst/>
                <a:cxnLst>
                  <a:cxn ang="0">
                    <a:pos x="T0" y="T1"/>
                  </a:cxn>
                  <a:cxn ang="0">
                    <a:pos x="T2" y="T3"/>
                  </a:cxn>
                  <a:cxn ang="0">
                    <a:pos x="T4" y="T5"/>
                  </a:cxn>
                  <a:cxn ang="0">
                    <a:pos x="T6" y="T7"/>
                  </a:cxn>
                  <a:cxn ang="0">
                    <a:pos x="T8" y="T9"/>
                  </a:cxn>
                </a:cxnLst>
                <a:rect l="0" t="0" r="r" b="b"/>
                <a:pathLst>
                  <a:path w="58" h="93">
                    <a:moveTo>
                      <a:pt x="58" y="0"/>
                    </a:moveTo>
                    <a:cubicBezTo>
                      <a:pt x="52" y="1"/>
                      <a:pt x="52" y="1"/>
                      <a:pt x="52" y="1"/>
                    </a:cubicBezTo>
                    <a:cubicBezTo>
                      <a:pt x="41" y="20"/>
                      <a:pt x="24" y="49"/>
                      <a:pt x="0" y="83"/>
                    </a:cubicBezTo>
                    <a:cubicBezTo>
                      <a:pt x="6" y="87"/>
                      <a:pt x="13" y="90"/>
                      <a:pt x="20" y="93"/>
                    </a:cubicBezTo>
                    <a:cubicBezTo>
                      <a:pt x="39" y="53"/>
                      <a:pt x="51" y="20"/>
                      <a:pt x="58" y="0"/>
                    </a:cubicBezTo>
                  </a:path>
                </a:pathLst>
              </a:custGeom>
              <a:solidFill>
                <a:schemeClr val="bg2">
                  <a:lumMod val="25000"/>
                  <a:alpha val="32000"/>
                </a:schemeClr>
              </a:solidFill>
              <a:ln>
                <a:noFill/>
              </a:ln>
            </p:spPr>
            <p:txBody>
              <a:bodyPr anchor="ctr"/>
              <a:lstStyle/>
              <a:p>
                <a:pPr algn="ctr"/>
                <a:endParaRPr/>
              </a:p>
            </p:txBody>
          </p:sp>
          <p:sp>
            <p:nvSpPr>
              <p:cNvPr id="39" name="Freeform: Shape 101"/>
              <p:cNvSpPr/>
              <p:nvPr/>
            </p:nvSpPr>
            <p:spPr bwMode="auto">
              <a:xfrm>
                <a:off x="8299183" y="2712605"/>
                <a:ext cx="893105" cy="647261"/>
              </a:xfrm>
              <a:custGeom>
                <a:avLst/>
                <a:gdLst>
                  <a:gd name="T0" fmla="*/ 188 w 231"/>
                  <a:gd name="T1" fmla="*/ 0 h 167"/>
                  <a:gd name="T2" fmla="*/ 0 w 231"/>
                  <a:gd name="T3" fmla="*/ 147 h 167"/>
                  <a:gd name="T4" fmla="*/ 29 w 231"/>
                  <a:gd name="T5" fmla="*/ 165 h 167"/>
                  <a:gd name="T6" fmla="*/ 34 w 231"/>
                  <a:gd name="T7" fmla="*/ 167 h 167"/>
                  <a:gd name="T8" fmla="*/ 35 w 231"/>
                  <a:gd name="T9" fmla="*/ 167 h 167"/>
                  <a:gd name="T10" fmla="*/ 79 w 231"/>
                  <a:gd name="T11" fmla="*/ 146 h 167"/>
                  <a:gd name="T12" fmla="*/ 192 w 231"/>
                  <a:gd name="T13" fmla="*/ 63 h 167"/>
                  <a:gd name="T14" fmla="*/ 212 w 231"/>
                  <a:gd name="T15" fmla="*/ 44 h 167"/>
                  <a:gd name="T16" fmla="*/ 231 w 231"/>
                  <a:gd name="T17" fmla="*/ 23 h 167"/>
                  <a:gd name="T18" fmla="*/ 188 w 231"/>
                  <a:gd name="T19"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 h="167">
                    <a:moveTo>
                      <a:pt x="188" y="0"/>
                    </a:moveTo>
                    <a:cubicBezTo>
                      <a:pt x="133" y="55"/>
                      <a:pt x="70" y="108"/>
                      <a:pt x="0" y="147"/>
                    </a:cubicBezTo>
                    <a:cubicBezTo>
                      <a:pt x="29" y="165"/>
                      <a:pt x="29" y="165"/>
                      <a:pt x="29" y="165"/>
                    </a:cubicBezTo>
                    <a:cubicBezTo>
                      <a:pt x="32" y="166"/>
                      <a:pt x="33" y="166"/>
                      <a:pt x="34" y="167"/>
                    </a:cubicBezTo>
                    <a:cubicBezTo>
                      <a:pt x="35" y="167"/>
                      <a:pt x="35" y="167"/>
                      <a:pt x="35" y="167"/>
                    </a:cubicBezTo>
                    <a:cubicBezTo>
                      <a:pt x="50" y="161"/>
                      <a:pt x="65" y="154"/>
                      <a:pt x="79" y="146"/>
                    </a:cubicBezTo>
                    <a:cubicBezTo>
                      <a:pt x="121" y="123"/>
                      <a:pt x="159" y="94"/>
                      <a:pt x="192" y="63"/>
                    </a:cubicBezTo>
                    <a:cubicBezTo>
                      <a:pt x="199" y="57"/>
                      <a:pt x="206" y="50"/>
                      <a:pt x="212" y="44"/>
                    </a:cubicBezTo>
                    <a:cubicBezTo>
                      <a:pt x="219" y="37"/>
                      <a:pt x="225" y="30"/>
                      <a:pt x="231" y="23"/>
                    </a:cubicBezTo>
                    <a:cubicBezTo>
                      <a:pt x="215" y="17"/>
                      <a:pt x="201" y="9"/>
                      <a:pt x="188" y="0"/>
                    </a:cubicBezTo>
                  </a:path>
                </a:pathLst>
              </a:custGeom>
              <a:solidFill>
                <a:schemeClr val="bg2">
                  <a:lumMod val="25000"/>
                  <a:alpha val="32000"/>
                </a:schemeClr>
              </a:solidFill>
              <a:ln>
                <a:noFill/>
              </a:ln>
            </p:spPr>
            <p:txBody>
              <a:bodyPr anchor="ctr"/>
              <a:lstStyle/>
              <a:p>
                <a:pPr algn="ctr"/>
                <a:endParaRPr/>
              </a:p>
            </p:txBody>
          </p:sp>
          <p:sp>
            <p:nvSpPr>
              <p:cNvPr id="40" name="Freeform: Shape 102"/>
              <p:cNvSpPr/>
              <p:nvPr/>
            </p:nvSpPr>
            <p:spPr bwMode="auto">
              <a:xfrm>
                <a:off x="9649405" y="1905930"/>
                <a:ext cx="101794" cy="80667"/>
              </a:xfrm>
              <a:custGeom>
                <a:avLst/>
                <a:gdLst>
                  <a:gd name="T0" fmla="*/ 6 w 26"/>
                  <a:gd name="T1" fmla="*/ 0 h 21"/>
                  <a:gd name="T2" fmla="*/ 0 w 26"/>
                  <a:gd name="T3" fmla="*/ 10 h 21"/>
                  <a:gd name="T4" fmla="*/ 21 w 26"/>
                  <a:gd name="T5" fmla="*/ 21 h 21"/>
                  <a:gd name="T6" fmla="*/ 26 w 26"/>
                  <a:gd name="T7" fmla="*/ 10 h 21"/>
                  <a:gd name="T8" fmla="*/ 6 w 26"/>
                  <a:gd name="T9" fmla="*/ 0 h 21"/>
                </a:gdLst>
                <a:ahLst/>
                <a:cxnLst>
                  <a:cxn ang="0">
                    <a:pos x="T0" y="T1"/>
                  </a:cxn>
                  <a:cxn ang="0">
                    <a:pos x="T2" y="T3"/>
                  </a:cxn>
                  <a:cxn ang="0">
                    <a:pos x="T4" y="T5"/>
                  </a:cxn>
                  <a:cxn ang="0">
                    <a:pos x="T6" y="T7"/>
                  </a:cxn>
                  <a:cxn ang="0">
                    <a:pos x="T8" y="T9"/>
                  </a:cxn>
                </a:cxnLst>
                <a:rect l="0" t="0" r="r" b="b"/>
                <a:pathLst>
                  <a:path w="26" h="21">
                    <a:moveTo>
                      <a:pt x="6" y="0"/>
                    </a:moveTo>
                    <a:cubicBezTo>
                      <a:pt x="4" y="4"/>
                      <a:pt x="2" y="7"/>
                      <a:pt x="0" y="10"/>
                    </a:cubicBezTo>
                    <a:cubicBezTo>
                      <a:pt x="6" y="14"/>
                      <a:pt x="13" y="18"/>
                      <a:pt x="21" y="21"/>
                    </a:cubicBezTo>
                    <a:cubicBezTo>
                      <a:pt x="23" y="17"/>
                      <a:pt x="25" y="13"/>
                      <a:pt x="26" y="10"/>
                    </a:cubicBezTo>
                    <a:cubicBezTo>
                      <a:pt x="19" y="7"/>
                      <a:pt x="12" y="4"/>
                      <a:pt x="6" y="0"/>
                    </a:cubicBezTo>
                  </a:path>
                </a:pathLst>
              </a:custGeom>
              <a:solidFill>
                <a:srgbClr val="BCDBE0"/>
              </a:solidFill>
              <a:ln>
                <a:noFill/>
              </a:ln>
            </p:spPr>
            <p:txBody>
              <a:bodyPr anchor="ctr"/>
              <a:lstStyle/>
              <a:p>
                <a:pPr algn="ctr"/>
                <a:endParaRPr/>
              </a:p>
            </p:txBody>
          </p:sp>
          <p:sp>
            <p:nvSpPr>
              <p:cNvPr id="41" name="Freeform: Shape 103"/>
              <p:cNvSpPr/>
              <p:nvPr/>
            </p:nvSpPr>
            <p:spPr bwMode="auto">
              <a:xfrm>
                <a:off x="9027112" y="2678033"/>
                <a:ext cx="201669" cy="122922"/>
              </a:xfrm>
              <a:custGeom>
                <a:avLst/>
                <a:gdLst>
                  <a:gd name="T0" fmla="*/ 8 w 52"/>
                  <a:gd name="T1" fmla="*/ 0 h 32"/>
                  <a:gd name="T2" fmla="*/ 0 w 52"/>
                  <a:gd name="T3" fmla="*/ 9 h 32"/>
                  <a:gd name="T4" fmla="*/ 43 w 52"/>
                  <a:gd name="T5" fmla="*/ 32 h 32"/>
                  <a:gd name="T6" fmla="*/ 52 w 52"/>
                  <a:gd name="T7" fmla="*/ 23 h 32"/>
                  <a:gd name="T8" fmla="*/ 8 w 52"/>
                  <a:gd name="T9" fmla="*/ 0 h 32"/>
                </a:gdLst>
                <a:ahLst/>
                <a:cxnLst>
                  <a:cxn ang="0">
                    <a:pos x="T0" y="T1"/>
                  </a:cxn>
                  <a:cxn ang="0">
                    <a:pos x="T2" y="T3"/>
                  </a:cxn>
                  <a:cxn ang="0">
                    <a:pos x="T4" y="T5"/>
                  </a:cxn>
                  <a:cxn ang="0">
                    <a:pos x="T6" y="T7"/>
                  </a:cxn>
                  <a:cxn ang="0">
                    <a:pos x="T8" y="T9"/>
                  </a:cxn>
                </a:cxnLst>
                <a:rect l="0" t="0" r="r" b="b"/>
                <a:pathLst>
                  <a:path w="52" h="32">
                    <a:moveTo>
                      <a:pt x="8" y="0"/>
                    </a:moveTo>
                    <a:cubicBezTo>
                      <a:pt x="5" y="3"/>
                      <a:pt x="2" y="6"/>
                      <a:pt x="0" y="9"/>
                    </a:cubicBezTo>
                    <a:cubicBezTo>
                      <a:pt x="13" y="18"/>
                      <a:pt x="27" y="26"/>
                      <a:pt x="43" y="32"/>
                    </a:cubicBezTo>
                    <a:cubicBezTo>
                      <a:pt x="46" y="29"/>
                      <a:pt x="49" y="26"/>
                      <a:pt x="52" y="23"/>
                    </a:cubicBezTo>
                    <a:cubicBezTo>
                      <a:pt x="36" y="17"/>
                      <a:pt x="21" y="9"/>
                      <a:pt x="8" y="0"/>
                    </a:cubicBezTo>
                  </a:path>
                </a:pathLst>
              </a:custGeom>
              <a:solidFill>
                <a:srgbClr val="BCDBE0"/>
              </a:solidFill>
              <a:ln>
                <a:noFill/>
              </a:ln>
            </p:spPr>
            <p:txBody>
              <a:bodyPr anchor="ctr"/>
              <a:lstStyle/>
              <a:p>
                <a:pPr algn="ctr"/>
                <a:endParaRPr/>
              </a:p>
            </p:txBody>
          </p:sp>
          <p:sp>
            <p:nvSpPr>
              <p:cNvPr id="42" name="Freeform: Shape 104"/>
              <p:cNvSpPr/>
              <p:nvPr/>
            </p:nvSpPr>
            <p:spPr bwMode="auto">
              <a:xfrm>
                <a:off x="9874122" y="1494909"/>
                <a:ext cx="55699" cy="92191"/>
              </a:xfrm>
              <a:custGeom>
                <a:avLst/>
                <a:gdLst>
                  <a:gd name="T0" fmla="*/ 14 w 14"/>
                  <a:gd name="T1" fmla="*/ 0 h 24"/>
                  <a:gd name="T2" fmla="*/ 13 w 14"/>
                  <a:gd name="T3" fmla="*/ 0 h 24"/>
                  <a:gd name="T4" fmla="*/ 0 w 14"/>
                  <a:gd name="T5" fmla="*/ 24 h 24"/>
                  <a:gd name="T6" fmla="*/ 6 w 14"/>
                  <a:gd name="T7" fmla="*/ 23 h 24"/>
                  <a:gd name="T8" fmla="*/ 14 w 14"/>
                  <a:gd name="T9" fmla="*/ 0 h 24"/>
                </a:gdLst>
                <a:ahLst/>
                <a:cxnLst>
                  <a:cxn ang="0">
                    <a:pos x="T0" y="T1"/>
                  </a:cxn>
                  <a:cxn ang="0">
                    <a:pos x="T2" y="T3"/>
                  </a:cxn>
                  <a:cxn ang="0">
                    <a:pos x="T4" y="T5"/>
                  </a:cxn>
                  <a:cxn ang="0">
                    <a:pos x="T6" y="T7"/>
                  </a:cxn>
                  <a:cxn ang="0">
                    <a:pos x="T8" y="T9"/>
                  </a:cxn>
                </a:cxnLst>
                <a:rect l="0" t="0" r="r" b="b"/>
                <a:pathLst>
                  <a:path w="14" h="24">
                    <a:moveTo>
                      <a:pt x="14" y="0"/>
                    </a:moveTo>
                    <a:cubicBezTo>
                      <a:pt x="13" y="0"/>
                      <a:pt x="13" y="0"/>
                      <a:pt x="13" y="0"/>
                    </a:cubicBezTo>
                    <a:cubicBezTo>
                      <a:pt x="13" y="0"/>
                      <a:pt x="9" y="9"/>
                      <a:pt x="0" y="24"/>
                    </a:cubicBezTo>
                    <a:cubicBezTo>
                      <a:pt x="6" y="23"/>
                      <a:pt x="6" y="23"/>
                      <a:pt x="6" y="23"/>
                    </a:cubicBezTo>
                    <a:cubicBezTo>
                      <a:pt x="10" y="10"/>
                      <a:pt x="13" y="2"/>
                      <a:pt x="14" y="0"/>
                    </a:cubicBezTo>
                  </a:path>
                </a:pathLst>
              </a:custGeom>
              <a:solidFill>
                <a:srgbClr val="264D62"/>
              </a:solidFill>
              <a:ln>
                <a:noFill/>
              </a:ln>
            </p:spPr>
            <p:txBody>
              <a:bodyPr anchor="ctr"/>
              <a:lstStyle/>
              <a:p>
                <a:pPr algn="ctr"/>
                <a:endParaRPr/>
              </a:p>
            </p:txBody>
          </p:sp>
          <p:sp>
            <p:nvSpPr>
              <p:cNvPr id="43" name="Freeform: Shape 105"/>
              <p:cNvSpPr/>
              <p:nvPr/>
            </p:nvSpPr>
            <p:spPr bwMode="auto">
              <a:xfrm>
                <a:off x="9401641" y="2218997"/>
                <a:ext cx="48016" cy="63382"/>
              </a:xfrm>
              <a:custGeom>
                <a:avLst/>
                <a:gdLst>
                  <a:gd name="T0" fmla="*/ 12 w 12"/>
                  <a:gd name="T1" fmla="*/ 0 h 16"/>
                  <a:gd name="T2" fmla="*/ 0 w 12"/>
                  <a:gd name="T3" fmla="*/ 16 h 16"/>
                  <a:gd name="T4" fmla="*/ 3 w 12"/>
                  <a:gd name="T5" fmla="*/ 13 h 16"/>
                  <a:gd name="T6" fmla="*/ 12 w 12"/>
                  <a:gd name="T7" fmla="*/ 0 h 16"/>
                </a:gdLst>
                <a:ahLst/>
                <a:cxnLst>
                  <a:cxn ang="0">
                    <a:pos x="T0" y="T1"/>
                  </a:cxn>
                  <a:cxn ang="0">
                    <a:pos x="T2" y="T3"/>
                  </a:cxn>
                  <a:cxn ang="0">
                    <a:pos x="T4" y="T5"/>
                  </a:cxn>
                  <a:cxn ang="0">
                    <a:pos x="T6" y="T7"/>
                  </a:cxn>
                </a:cxnLst>
                <a:rect l="0" t="0" r="r" b="b"/>
                <a:pathLst>
                  <a:path w="12" h="16">
                    <a:moveTo>
                      <a:pt x="12" y="0"/>
                    </a:moveTo>
                    <a:cubicBezTo>
                      <a:pt x="8" y="5"/>
                      <a:pt x="5" y="11"/>
                      <a:pt x="0" y="16"/>
                    </a:cubicBezTo>
                    <a:cubicBezTo>
                      <a:pt x="1" y="15"/>
                      <a:pt x="2" y="14"/>
                      <a:pt x="3" y="13"/>
                    </a:cubicBezTo>
                    <a:cubicBezTo>
                      <a:pt x="7" y="9"/>
                      <a:pt x="10" y="5"/>
                      <a:pt x="12" y="0"/>
                    </a:cubicBezTo>
                  </a:path>
                </a:pathLst>
              </a:custGeom>
              <a:solidFill>
                <a:srgbClr val="14333D"/>
              </a:solidFill>
              <a:ln>
                <a:noFill/>
              </a:ln>
            </p:spPr>
            <p:txBody>
              <a:bodyPr anchor="ctr"/>
              <a:lstStyle/>
              <a:p>
                <a:pPr algn="ctr"/>
                <a:endParaRPr/>
              </a:p>
            </p:txBody>
          </p:sp>
        </p:grpSp>
      </p:grpSp>
      <p:sp>
        <p:nvSpPr>
          <p:cNvPr id="3" name="矩形 2"/>
          <p:cNvSpPr/>
          <p:nvPr userDrawn="1"/>
        </p:nvSpPr>
        <p:spPr>
          <a:xfrm>
            <a:off x="4030815" y="582324"/>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additive="base">
                                        <p:cTn id="12" dur="500" fill="hold"/>
                                        <p:tgtEl>
                                          <p:spTgt spid="56"/>
                                        </p:tgtEl>
                                        <p:attrNameLst>
                                          <p:attrName>ppt_x</p:attrName>
                                        </p:attrNameLst>
                                      </p:cBhvr>
                                      <p:tavLst>
                                        <p:tav tm="0">
                                          <p:val>
                                            <p:strVal val="0-#ppt_w/2"/>
                                          </p:val>
                                        </p:tav>
                                        <p:tav tm="100000">
                                          <p:val>
                                            <p:strVal val="#ppt_x"/>
                                          </p:val>
                                        </p:tav>
                                      </p:tavLst>
                                    </p:anim>
                                    <p:anim calcmode="lin" valueType="num">
                                      <p:cBhvr additive="base">
                                        <p:cTn id="13" dur="500" fill="hold"/>
                                        <p:tgtEl>
                                          <p:spTgt spid="5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additive="base">
                                        <p:cTn id="17" dur="500" fill="hold"/>
                                        <p:tgtEl>
                                          <p:spTgt spid="57"/>
                                        </p:tgtEl>
                                        <p:attrNameLst>
                                          <p:attrName>ppt_x</p:attrName>
                                        </p:attrNameLst>
                                      </p:cBhvr>
                                      <p:tavLst>
                                        <p:tav tm="0">
                                          <p:val>
                                            <p:strVal val="0-#ppt_w/2"/>
                                          </p:val>
                                        </p:tav>
                                        <p:tav tm="100000">
                                          <p:val>
                                            <p:strVal val="#ppt_x"/>
                                          </p:val>
                                        </p:tav>
                                      </p:tavLst>
                                    </p:anim>
                                    <p:anim calcmode="lin" valueType="num">
                                      <p:cBhvr additive="base">
                                        <p:cTn id="18" dur="500" fill="hold"/>
                                        <p:tgtEl>
                                          <p:spTgt spid="5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58"/>
                                        </p:tgtEl>
                                        <p:attrNameLst>
                                          <p:attrName>style.visibility</p:attrName>
                                        </p:attrNameLst>
                                      </p:cBhvr>
                                      <p:to>
                                        <p:strVal val="visible"/>
                                      </p:to>
                                    </p:set>
                                    <p:anim calcmode="lin" valueType="num">
                                      <p:cBhvr additive="base">
                                        <p:cTn id="22" dur="500" fill="hold"/>
                                        <p:tgtEl>
                                          <p:spTgt spid="58"/>
                                        </p:tgtEl>
                                        <p:attrNameLst>
                                          <p:attrName>ppt_x</p:attrName>
                                        </p:attrNameLst>
                                      </p:cBhvr>
                                      <p:tavLst>
                                        <p:tav tm="0">
                                          <p:val>
                                            <p:strVal val="0-#ppt_w/2"/>
                                          </p:val>
                                        </p:tav>
                                        <p:tav tm="100000">
                                          <p:val>
                                            <p:strVal val="#ppt_x"/>
                                          </p:val>
                                        </p:tav>
                                      </p:tavLst>
                                    </p:anim>
                                    <p:anim calcmode="lin" valueType="num">
                                      <p:cBhvr additive="base">
                                        <p:cTn id="23" dur="500" fill="hold"/>
                                        <p:tgtEl>
                                          <p:spTgt spid="5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additive="base">
                                        <p:cTn id="27" dur="500" fill="hold"/>
                                        <p:tgtEl>
                                          <p:spTgt spid="61"/>
                                        </p:tgtEl>
                                        <p:attrNameLst>
                                          <p:attrName>ppt_x</p:attrName>
                                        </p:attrNameLst>
                                      </p:cBhvr>
                                      <p:tavLst>
                                        <p:tav tm="0">
                                          <p:val>
                                            <p:strVal val="1+#ppt_w/2"/>
                                          </p:val>
                                        </p:tav>
                                        <p:tav tm="100000">
                                          <p:val>
                                            <p:strVal val="#ppt_x"/>
                                          </p:val>
                                        </p:tav>
                                      </p:tavLst>
                                    </p:anim>
                                    <p:anim calcmode="lin" valueType="num">
                                      <p:cBhvr additive="base">
                                        <p:cTn id="28" dur="500" fill="hold"/>
                                        <p:tgtEl>
                                          <p:spTgt spid="61"/>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500" fill="hold"/>
                                        <p:tgtEl>
                                          <p:spTgt spid="60"/>
                                        </p:tgtEl>
                                        <p:attrNameLst>
                                          <p:attrName>ppt_x</p:attrName>
                                        </p:attrNameLst>
                                      </p:cBhvr>
                                      <p:tavLst>
                                        <p:tav tm="0">
                                          <p:val>
                                            <p:strVal val="1+#ppt_w/2"/>
                                          </p:val>
                                        </p:tav>
                                        <p:tav tm="100000">
                                          <p:val>
                                            <p:strVal val="#ppt_x"/>
                                          </p:val>
                                        </p:tav>
                                      </p:tavLst>
                                    </p:anim>
                                    <p:anim calcmode="lin" valueType="num">
                                      <p:cBhvr additive="base">
                                        <p:cTn id="33" dur="500" fill="hold"/>
                                        <p:tgtEl>
                                          <p:spTgt spid="60"/>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additive="base">
                                        <p:cTn id="37" dur="500" fill="hold"/>
                                        <p:tgtEl>
                                          <p:spTgt spid="59"/>
                                        </p:tgtEl>
                                        <p:attrNameLst>
                                          <p:attrName>ppt_x</p:attrName>
                                        </p:attrNameLst>
                                      </p:cBhvr>
                                      <p:tavLst>
                                        <p:tav tm="0">
                                          <p:val>
                                            <p:strVal val="1+#ppt_w/2"/>
                                          </p:val>
                                        </p:tav>
                                        <p:tav tm="100000">
                                          <p:val>
                                            <p:strVal val="#ppt_x"/>
                                          </p:val>
                                        </p:tav>
                                      </p:tavLst>
                                    </p:anim>
                                    <p:anim calcmode="lin" valueType="num">
                                      <p:cBhvr additive="base">
                                        <p:cTn id="38"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40"/>
          <p:cNvGrpSpPr/>
          <p:nvPr>
            <p:custDataLst>
              <p:tags r:id="rId1"/>
            </p:custDataLst>
          </p:nvPr>
        </p:nvGrpSpPr>
        <p:grpSpPr>
          <a:xfrm>
            <a:off x="4558507" y="1556792"/>
            <a:ext cx="3074987" cy="4464050"/>
            <a:chOff x="1498600" y="1196975"/>
            <a:chExt cx="3074987" cy="4464050"/>
          </a:xfrm>
        </p:grpSpPr>
        <p:grpSp>
          <p:nvGrpSpPr>
            <p:cNvPr id="32" name="Group 41"/>
            <p:cNvGrpSpPr/>
            <p:nvPr/>
          </p:nvGrpSpPr>
          <p:grpSpPr>
            <a:xfrm>
              <a:off x="1498600" y="1196975"/>
              <a:ext cx="3074987" cy="4464050"/>
              <a:chOff x="1498600" y="1563688"/>
              <a:chExt cx="3074987" cy="4464050"/>
            </a:xfrm>
          </p:grpSpPr>
          <p:sp>
            <p:nvSpPr>
              <p:cNvPr id="37" name="Freeform: Shape 46"/>
              <p:cNvSpPr/>
              <p:nvPr/>
            </p:nvSpPr>
            <p:spPr bwMode="auto">
              <a:xfrm>
                <a:off x="1498600" y="1563688"/>
                <a:ext cx="3074987" cy="4464050"/>
              </a:xfrm>
              <a:custGeom>
                <a:avLst/>
                <a:gdLst>
                  <a:gd name="T0" fmla="*/ 2150 w 2253"/>
                  <a:gd name="T1" fmla="*/ 3072 h 3277"/>
                  <a:gd name="T2" fmla="*/ 1946 w 2253"/>
                  <a:gd name="T3" fmla="*/ 3072 h 3277"/>
                  <a:gd name="T4" fmla="*/ 1946 w 2253"/>
                  <a:gd name="T5" fmla="*/ 2355 h 3277"/>
                  <a:gd name="T6" fmla="*/ 1229 w 2253"/>
                  <a:gd name="T7" fmla="*/ 1638 h 3277"/>
                  <a:gd name="T8" fmla="*/ 1946 w 2253"/>
                  <a:gd name="T9" fmla="*/ 922 h 3277"/>
                  <a:gd name="T10" fmla="*/ 1946 w 2253"/>
                  <a:gd name="T11" fmla="*/ 205 h 3277"/>
                  <a:gd name="T12" fmla="*/ 2150 w 2253"/>
                  <a:gd name="T13" fmla="*/ 205 h 3277"/>
                  <a:gd name="T14" fmla="*/ 2253 w 2253"/>
                  <a:gd name="T15" fmla="*/ 102 h 3277"/>
                  <a:gd name="T16" fmla="*/ 2150 w 2253"/>
                  <a:gd name="T17" fmla="*/ 0 h 3277"/>
                  <a:gd name="T18" fmla="*/ 102 w 2253"/>
                  <a:gd name="T19" fmla="*/ 0 h 3277"/>
                  <a:gd name="T20" fmla="*/ 0 w 2253"/>
                  <a:gd name="T21" fmla="*/ 102 h 3277"/>
                  <a:gd name="T22" fmla="*/ 102 w 2253"/>
                  <a:gd name="T23" fmla="*/ 205 h 3277"/>
                  <a:gd name="T24" fmla="*/ 307 w 2253"/>
                  <a:gd name="T25" fmla="*/ 205 h 3277"/>
                  <a:gd name="T26" fmla="*/ 307 w 2253"/>
                  <a:gd name="T27" fmla="*/ 922 h 3277"/>
                  <a:gd name="T28" fmla="*/ 1024 w 2253"/>
                  <a:gd name="T29" fmla="*/ 1638 h 3277"/>
                  <a:gd name="T30" fmla="*/ 307 w 2253"/>
                  <a:gd name="T31" fmla="*/ 2355 h 3277"/>
                  <a:gd name="T32" fmla="*/ 307 w 2253"/>
                  <a:gd name="T33" fmla="*/ 3072 h 3277"/>
                  <a:gd name="T34" fmla="*/ 102 w 2253"/>
                  <a:gd name="T35" fmla="*/ 3072 h 3277"/>
                  <a:gd name="T36" fmla="*/ 0 w 2253"/>
                  <a:gd name="T37" fmla="*/ 3174 h 3277"/>
                  <a:gd name="T38" fmla="*/ 102 w 2253"/>
                  <a:gd name="T39" fmla="*/ 3277 h 3277"/>
                  <a:gd name="T40" fmla="*/ 2150 w 2253"/>
                  <a:gd name="T41" fmla="*/ 3277 h 3277"/>
                  <a:gd name="T42" fmla="*/ 2253 w 2253"/>
                  <a:gd name="T43" fmla="*/ 3174 h 3277"/>
                  <a:gd name="T44" fmla="*/ 2150 w 2253"/>
                  <a:gd name="T45" fmla="*/ 3072 h 3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53" h="3277">
                    <a:moveTo>
                      <a:pt x="2150" y="3072"/>
                    </a:moveTo>
                    <a:cubicBezTo>
                      <a:pt x="1946" y="3072"/>
                      <a:pt x="1946" y="3072"/>
                      <a:pt x="1946" y="3072"/>
                    </a:cubicBezTo>
                    <a:cubicBezTo>
                      <a:pt x="1946" y="2355"/>
                      <a:pt x="1946" y="2355"/>
                      <a:pt x="1946" y="2355"/>
                    </a:cubicBezTo>
                    <a:cubicBezTo>
                      <a:pt x="1946" y="1961"/>
                      <a:pt x="1623" y="1638"/>
                      <a:pt x="1229" y="1638"/>
                    </a:cubicBezTo>
                    <a:cubicBezTo>
                      <a:pt x="1623" y="1638"/>
                      <a:pt x="1946" y="1316"/>
                      <a:pt x="1946" y="922"/>
                    </a:cubicBezTo>
                    <a:cubicBezTo>
                      <a:pt x="1946" y="205"/>
                      <a:pt x="1946" y="205"/>
                      <a:pt x="1946" y="205"/>
                    </a:cubicBezTo>
                    <a:cubicBezTo>
                      <a:pt x="2150" y="205"/>
                      <a:pt x="2150" y="205"/>
                      <a:pt x="2150" y="205"/>
                    </a:cubicBezTo>
                    <a:cubicBezTo>
                      <a:pt x="2207" y="205"/>
                      <a:pt x="2253" y="159"/>
                      <a:pt x="2253" y="102"/>
                    </a:cubicBezTo>
                    <a:cubicBezTo>
                      <a:pt x="2253" y="46"/>
                      <a:pt x="2207" y="0"/>
                      <a:pt x="2150" y="0"/>
                    </a:cubicBezTo>
                    <a:cubicBezTo>
                      <a:pt x="102" y="0"/>
                      <a:pt x="102" y="0"/>
                      <a:pt x="102" y="0"/>
                    </a:cubicBezTo>
                    <a:cubicBezTo>
                      <a:pt x="46" y="0"/>
                      <a:pt x="0" y="46"/>
                      <a:pt x="0" y="102"/>
                    </a:cubicBezTo>
                    <a:cubicBezTo>
                      <a:pt x="0" y="159"/>
                      <a:pt x="46" y="205"/>
                      <a:pt x="102" y="205"/>
                    </a:cubicBezTo>
                    <a:cubicBezTo>
                      <a:pt x="307" y="205"/>
                      <a:pt x="307" y="205"/>
                      <a:pt x="307" y="205"/>
                    </a:cubicBezTo>
                    <a:cubicBezTo>
                      <a:pt x="307" y="922"/>
                      <a:pt x="307" y="922"/>
                      <a:pt x="307" y="922"/>
                    </a:cubicBezTo>
                    <a:cubicBezTo>
                      <a:pt x="307" y="1316"/>
                      <a:pt x="630" y="1638"/>
                      <a:pt x="1024" y="1638"/>
                    </a:cubicBezTo>
                    <a:cubicBezTo>
                      <a:pt x="630" y="1638"/>
                      <a:pt x="307" y="1961"/>
                      <a:pt x="307" y="2355"/>
                    </a:cubicBezTo>
                    <a:cubicBezTo>
                      <a:pt x="307" y="3072"/>
                      <a:pt x="307" y="3072"/>
                      <a:pt x="307" y="3072"/>
                    </a:cubicBezTo>
                    <a:cubicBezTo>
                      <a:pt x="102" y="3072"/>
                      <a:pt x="102" y="3072"/>
                      <a:pt x="102" y="3072"/>
                    </a:cubicBezTo>
                    <a:cubicBezTo>
                      <a:pt x="46" y="3072"/>
                      <a:pt x="0" y="3118"/>
                      <a:pt x="0" y="3174"/>
                    </a:cubicBezTo>
                    <a:cubicBezTo>
                      <a:pt x="0" y="3231"/>
                      <a:pt x="46" y="3277"/>
                      <a:pt x="102" y="3277"/>
                    </a:cubicBezTo>
                    <a:cubicBezTo>
                      <a:pt x="2150" y="3277"/>
                      <a:pt x="2150" y="3277"/>
                      <a:pt x="2150" y="3277"/>
                    </a:cubicBezTo>
                    <a:cubicBezTo>
                      <a:pt x="2207" y="3277"/>
                      <a:pt x="2253" y="3231"/>
                      <a:pt x="2253" y="3174"/>
                    </a:cubicBezTo>
                    <a:cubicBezTo>
                      <a:pt x="2253" y="3118"/>
                      <a:pt x="2207" y="3072"/>
                      <a:pt x="2150" y="3072"/>
                    </a:cubicBezTo>
                    <a:close/>
                  </a:path>
                </a:pathLst>
              </a:custGeom>
              <a:solidFill>
                <a:schemeClr val="tx2">
                  <a:lumMod val="20000"/>
                  <a:lumOff val="80000"/>
                </a:schemeClr>
              </a:solidFill>
              <a:ln>
                <a:noFill/>
              </a:ln>
            </p:spPr>
            <p:txBody>
              <a:bodyPr anchor="ctr"/>
              <a:lstStyle/>
              <a:p>
                <a:pPr algn="ctr"/>
                <a:endParaRPr/>
              </a:p>
            </p:txBody>
          </p:sp>
          <p:grpSp>
            <p:nvGrpSpPr>
              <p:cNvPr id="38" name="Group 47"/>
              <p:cNvGrpSpPr/>
              <p:nvPr/>
            </p:nvGrpSpPr>
            <p:grpSpPr>
              <a:xfrm>
                <a:off x="2124072" y="3357562"/>
                <a:ext cx="1824042" cy="2381251"/>
                <a:chOff x="2124072" y="3357562"/>
                <a:chExt cx="1824042" cy="2381251"/>
              </a:xfrm>
            </p:grpSpPr>
            <p:sp>
              <p:nvSpPr>
                <p:cNvPr id="42" name="Freeform: Shape 51"/>
                <p:cNvSpPr/>
                <p:nvPr/>
              </p:nvSpPr>
              <p:spPr>
                <a:xfrm flipV="1">
                  <a:off x="2399935" y="3357562"/>
                  <a:ext cx="1272316" cy="247015"/>
                </a:xfrm>
                <a:custGeom>
                  <a:avLst/>
                  <a:gdLst>
                    <a:gd name="connsiteX0" fmla="*/ 0 w 1272316"/>
                    <a:gd name="connsiteY0" fmla="*/ 247015 h 247015"/>
                    <a:gd name="connsiteX1" fmla="*/ 1272316 w 1272316"/>
                    <a:gd name="connsiteY1" fmla="*/ 247015 h 247015"/>
                    <a:gd name="connsiteX2" fmla="*/ 1156717 w 1272316"/>
                    <a:gd name="connsiteY2" fmla="*/ 151637 h 247015"/>
                    <a:gd name="connsiteX3" fmla="*/ 660290 w 1272316"/>
                    <a:gd name="connsiteY3" fmla="*/ 0 h 247015"/>
                    <a:gd name="connsiteX4" fmla="*/ 612025 w 1272316"/>
                    <a:gd name="connsiteY4" fmla="*/ 0 h 247015"/>
                    <a:gd name="connsiteX5" fmla="*/ 115599 w 1272316"/>
                    <a:gd name="connsiteY5" fmla="*/ 151637 h 247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72316" h="247015">
                      <a:moveTo>
                        <a:pt x="0" y="247015"/>
                      </a:moveTo>
                      <a:lnTo>
                        <a:pt x="1272316" y="247015"/>
                      </a:lnTo>
                      <a:lnTo>
                        <a:pt x="1156717" y="151637"/>
                      </a:lnTo>
                      <a:cubicBezTo>
                        <a:pt x="1015009" y="55902"/>
                        <a:pt x="844178" y="0"/>
                        <a:pt x="660290" y="0"/>
                      </a:cubicBezTo>
                      <a:lnTo>
                        <a:pt x="612025" y="0"/>
                      </a:lnTo>
                      <a:cubicBezTo>
                        <a:pt x="428138" y="0"/>
                        <a:pt x="257306" y="55902"/>
                        <a:pt x="115599" y="151637"/>
                      </a:cubicBez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Rectangle 52"/>
                <p:cNvSpPr/>
                <p:nvPr/>
              </p:nvSpPr>
              <p:spPr>
                <a:xfrm>
                  <a:off x="2959893" y="3465513"/>
                  <a:ext cx="152400" cy="2008187"/>
                </a:xfrm>
                <a:prstGeom prst="rect">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Freeform: Shape 53"/>
                <p:cNvSpPr/>
                <p:nvPr/>
              </p:nvSpPr>
              <p:spPr>
                <a:xfrm>
                  <a:off x="2124072" y="4883944"/>
                  <a:ext cx="1824042" cy="854869"/>
                </a:xfrm>
                <a:custGeom>
                  <a:avLst/>
                  <a:gdLst>
                    <a:gd name="connsiteX0" fmla="*/ 856377 w 1714341"/>
                    <a:gd name="connsiteY0" fmla="*/ 0 h 854869"/>
                    <a:gd name="connsiteX1" fmla="*/ 857964 w 1714341"/>
                    <a:gd name="connsiteY1" fmla="*/ 0 h 854869"/>
                    <a:gd name="connsiteX2" fmla="*/ 1709999 w 1714341"/>
                    <a:gd name="connsiteY2" fmla="*/ 768889 h 854869"/>
                    <a:gd name="connsiteX3" fmla="*/ 1714341 w 1714341"/>
                    <a:gd name="connsiteY3" fmla="*/ 854869 h 854869"/>
                    <a:gd name="connsiteX4" fmla="*/ 0 w 1714341"/>
                    <a:gd name="connsiteY4" fmla="*/ 854869 h 854869"/>
                    <a:gd name="connsiteX5" fmla="*/ 4342 w 1714341"/>
                    <a:gd name="connsiteY5" fmla="*/ 768889 h 854869"/>
                    <a:gd name="connsiteX6" fmla="*/ 856377 w 1714341"/>
                    <a:gd name="connsiteY6" fmla="*/ 0 h 854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4341" h="854869">
                      <a:moveTo>
                        <a:pt x="856377" y="0"/>
                      </a:moveTo>
                      <a:lnTo>
                        <a:pt x="857964" y="0"/>
                      </a:lnTo>
                      <a:cubicBezTo>
                        <a:pt x="1301409" y="0"/>
                        <a:pt x="1666140" y="337015"/>
                        <a:pt x="1709999" y="768889"/>
                      </a:cubicBezTo>
                      <a:lnTo>
                        <a:pt x="1714341" y="854869"/>
                      </a:lnTo>
                      <a:lnTo>
                        <a:pt x="0" y="854869"/>
                      </a:lnTo>
                      <a:lnTo>
                        <a:pt x="4342" y="768889"/>
                      </a:lnTo>
                      <a:cubicBezTo>
                        <a:pt x="48201" y="337015"/>
                        <a:pt x="412932" y="0"/>
                        <a:pt x="856377" y="0"/>
                      </a:cubicBez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39" name="Freeform: Shape 48"/>
              <p:cNvSpPr/>
              <p:nvPr/>
            </p:nvSpPr>
            <p:spPr>
              <a:xfrm flipV="1">
                <a:off x="2134838" y="2847975"/>
                <a:ext cx="1802509" cy="509587"/>
              </a:xfrm>
              <a:custGeom>
                <a:avLst/>
                <a:gdLst>
                  <a:gd name="connsiteX0" fmla="*/ 0 w 1802509"/>
                  <a:gd name="connsiteY0" fmla="*/ 509587 h 509587"/>
                  <a:gd name="connsiteX1" fmla="*/ 1802509 w 1802509"/>
                  <a:gd name="connsiteY1" fmla="*/ 509587 h 509587"/>
                  <a:gd name="connsiteX2" fmla="*/ 1795237 w 1802509"/>
                  <a:gd name="connsiteY2" fmla="*/ 461933 h 509587"/>
                  <a:gd name="connsiteX3" fmla="*/ 1553219 w 1802509"/>
                  <a:gd name="connsiteY3" fmla="*/ 13042 h 509587"/>
                  <a:gd name="connsiteX4" fmla="*/ 1537413 w 1802509"/>
                  <a:gd name="connsiteY4" fmla="*/ 0 h 509587"/>
                  <a:gd name="connsiteX5" fmla="*/ 265097 w 1802509"/>
                  <a:gd name="connsiteY5" fmla="*/ 0 h 509587"/>
                  <a:gd name="connsiteX6" fmla="*/ 249291 w 1802509"/>
                  <a:gd name="connsiteY6" fmla="*/ 13042 h 509587"/>
                  <a:gd name="connsiteX7" fmla="*/ 7273 w 1802509"/>
                  <a:gd name="connsiteY7" fmla="*/ 461933 h 509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2509" h="509587">
                    <a:moveTo>
                      <a:pt x="0" y="509587"/>
                    </a:moveTo>
                    <a:lnTo>
                      <a:pt x="1802509" y="509587"/>
                    </a:lnTo>
                    <a:lnTo>
                      <a:pt x="1795237" y="461933"/>
                    </a:lnTo>
                    <a:cubicBezTo>
                      <a:pt x="1759754" y="288535"/>
                      <a:pt x="1673726" y="133549"/>
                      <a:pt x="1553219" y="13042"/>
                    </a:cubicBezTo>
                    <a:lnTo>
                      <a:pt x="1537413" y="0"/>
                    </a:lnTo>
                    <a:lnTo>
                      <a:pt x="265097" y="0"/>
                    </a:lnTo>
                    <a:lnTo>
                      <a:pt x="249291" y="13042"/>
                    </a:lnTo>
                    <a:cubicBezTo>
                      <a:pt x="128784" y="133549"/>
                      <a:pt x="42755" y="288535"/>
                      <a:pt x="7273" y="461933"/>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Freeform: Shape 49"/>
              <p:cNvSpPr/>
              <p:nvPr/>
            </p:nvSpPr>
            <p:spPr>
              <a:xfrm>
                <a:off x="2124072" y="1828800"/>
                <a:ext cx="1824041" cy="509587"/>
              </a:xfrm>
              <a:custGeom>
                <a:avLst/>
                <a:gdLst>
                  <a:gd name="connsiteX0" fmla="*/ 0 w 1824041"/>
                  <a:gd name="connsiteY0" fmla="*/ 0 h 509587"/>
                  <a:gd name="connsiteX1" fmla="*/ 1824041 w 1824041"/>
                  <a:gd name="connsiteY1" fmla="*/ 0 h 509587"/>
                  <a:gd name="connsiteX2" fmla="*/ 1824041 w 1824041"/>
                  <a:gd name="connsiteY2" fmla="*/ 509587 h 509587"/>
                  <a:gd name="connsiteX3" fmla="*/ 0 w 1824041"/>
                  <a:gd name="connsiteY3" fmla="*/ 509587 h 509587"/>
                </a:gdLst>
                <a:ahLst/>
                <a:cxnLst>
                  <a:cxn ang="0">
                    <a:pos x="connsiteX0" y="connsiteY0"/>
                  </a:cxn>
                  <a:cxn ang="0">
                    <a:pos x="connsiteX1" y="connsiteY1"/>
                  </a:cxn>
                  <a:cxn ang="0">
                    <a:pos x="connsiteX2" y="connsiteY2"/>
                  </a:cxn>
                  <a:cxn ang="0">
                    <a:pos x="connsiteX3" y="connsiteY3"/>
                  </a:cxn>
                </a:cxnLst>
                <a:rect l="l" t="t" r="r" b="b"/>
                <a:pathLst>
                  <a:path w="1824041" h="509587">
                    <a:moveTo>
                      <a:pt x="0" y="0"/>
                    </a:moveTo>
                    <a:lnTo>
                      <a:pt x="1824041" y="0"/>
                    </a:lnTo>
                    <a:lnTo>
                      <a:pt x="1824041" y="509587"/>
                    </a:lnTo>
                    <a:lnTo>
                      <a:pt x="0" y="509587"/>
                    </a:ln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1" name="Freeform: Shape 50"/>
              <p:cNvSpPr/>
              <p:nvPr/>
            </p:nvSpPr>
            <p:spPr>
              <a:xfrm>
                <a:off x="2124072" y="2338387"/>
                <a:ext cx="1824041" cy="509587"/>
              </a:xfrm>
              <a:custGeom>
                <a:avLst/>
                <a:gdLst>
                  <a:gd name="connsiteX0" fmla="*/ 0 w 1824041"/>
                  <a:gd name="connsiteY0" fmla="*/ 0 h 509587"/>
                  <a:gd name="connsiteX1" fmla="*/ 1824041 w 1824041"/>
                  <a:gd name="connsiteY1" fmla="*/ 0 h 509587"/>
                  <a:gd name="connsiteX2" fmla="*/ 1824041 w 1824041"/>
                  <a:gd name="connsiteY2" fmla="*/ 378301 h 509587"/>
                  <a:gd name="connsiteX3" fmla="*/ 1819457 w 1824041"/>
                  <a:gd name="connsiteY3" fmla="*/ 469083 h 509587"/>
                  <a:gd name="connsiteX4" fmla="*/ 1813275 w 1824041"/>
                  <a:gd name="connsiteY4" fmla="*/ 509587 h 509587"/>
                  <a:gd name="connsiteX5" fmla="*/ 10766 w 1824041"/>
                  <a:gd name="connsiteY5" fmla="*/ 509587 h 509587"/>
                  <a:gd name="connsiteX6" fmla="*/ 4584 w 1824041"/>
                  <a:gd name="connsiteY6" fmla="*/ 469083 h 509587"/>
                  <a:gd name="connsiteX7" fmla="*/ 0 w 1824041"/>
                  <a:gd name="connsiteY7" fmla="*/ 378301 h 509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4041" h="509587">
                    <a:moveTo>
                      <a:pt x="0" y="0"/>
                    </a:moveTo>
                    <a:lnTo>
                      <a:pt x="1824041" y="0"/>
                    </a:lnTo>
                    <a:lnTo>
                      <a:pt x="1824041" y="378301"/>
                    </a:lnTo>
                    <a:cubicBezTo>
                      <a:pt x="1824041" y="408949"/>
                      <a:pt x="1822488" y="439234"/>
                      <a:pt x="1819457" y="469083"/>
                    </a:cubicBezTo>
                    <a:lnTo>
                      <a:pt x="1813275" y="509587"/>
                    </a:lnTo>
                    <a:lnTo>
                      <a:pt x="10766" y="509587"/>
                    </a:lnTo>
                    <a:lnTo>
                      <a:pt x="4584" y="469083"/>
                    </a:lnTo>
                    <a:cubicBezTo>
                      <a:pt x="1553" y="439234"/>
                      <a:pt x="0" y="408949"/>
                      <a:pt x="0" y="378301"/>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33" name="Freeform: Shape 42"/>
            <p:cNvSpPr/>
            <p:nvPr/>
          </p:nvSpPr>
          <p:spPr bwMode="auto">
            <a:xfrm>
              <a:off x="2834154" y="2085704"/>
              <a:ext cx="351552" cy="297086"/>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sp>
          <p:nvSpPr>
            <p:cNvPr id="34" name="Freeform: Shape 43"/>
            <p:cNvSpPr>
              <a:spLocks noChangeAspect="1"/>
            </p:cNvSpPr>
            <p:nvPr/>
          </p:nvSpPr>
          <p:spPr bwMode="auto">
            <a:xfrm>
              <a:off x="2805485" y="1559075"/>
              <a:ext cx="408890" cy="345541"/>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sp>
          <p:nvSpPr>
            <p:cNvPr id="35" name="Freeform: Shape 44"/>
            <p:cNvSpPr/>
            <p:nvPr/>
          </p:nvSpPr>
          <p:spPr bwMode="auto">
            <a:xfrm>
              <a:off x="2814477" y="4780793"/>
              <a:ext cx="390906" cy="330343"/>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sp>
          <p:nvSpPr>
            <p:cNvPr id="36" name="Freeform: Shape 45"/>
            <p:cNvSpPr/>
            <p:nvPr/>
          </p:nvSpPr>
          <p:spPr bwMode="auto">
            <a:xfrm>
              <a:off x="2801557" y="2543938"/>
              <a:ext cx="416747" cy="352181"/>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grpSp>
      <p:grpSp>
        <p:nvGrpSpPr>
          <p:cNvPr id="5" name="千图PPT彼岸天：ID 8661124库_组合 54"/>
          <p:cNvGrpSpPr/>
          <p:nvPr>
            <p:custDataLst>
              <p:tags r:id="rId2"/>
            </p:custDataLst>
          </p:nvPr>
        </p:nvGrpSpPr>
        <p:grpSpPr>
          <a:xfrm>
            <a:off x="8170814" y="2059103"/>
            <a:ext cx="2749722" cy="3463424"/>
            <a:chOff x="8170814" y="1912116"/>
            <a:chExt cx="2749722" cy="3463424"/>
          </a:xfrm>
        </p:grpSpPr>
        <p:grpSp>
          <p:nvGrpSpPr>
            <p:cNvPr id="20" name="Group 55"/>
            <p:cNvGrpSpPr/>
            <p:nvPr/>
          </p:nvGrpSpPr>
          <p:grpSpPr>
            <a:xfrm>
              <a:off x="8170814" y="1912116"/>
              <a:ext cx="2611177" cy="3463424"/>
              <a:chOff x="1193500" y="1491637"/>
              <a:chExt cx="3761195" cy="3463424"/>
            </a:xfrm>
          </p:grpSpPr>
          <p:grpSp>
            <p:nvGrpSpPr>
              <p:cNvPr id="23" name="Group 58"/>
              <p:cNvGrpSpPr/>
              <p:nvPr/>
            </p:nvGrpSpPr>
            <p:grpSpPr>
              <a:xfrm>
                <a:off x="1193500" y="1491637"/>
                <a:ext cx="3761195" cy="815608"/>
                <a:chOff x="1317257" y="1824875"/>
                <a:chExt cx="3761195" cy="815608"/>
              </a:xfrm>
            </p:grpSpPr>
            <p:sp>
              <p:nvSpPr>
                <p:cNvPr id="30" name="TextBox 65"/>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31" name="Rectangle 66"/>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1"/>
                      </a:solidFill>
                    </a:rPr>
                    <a:t>输入标题文本</a:t>
                  </a:r>
                </a:p>
              </p:txBody>
            </p:sp>
          </p:grpSp>
          <p:grpSp>
            <p:nvGrpSpPr>
              <p:cNvPr id="24" name="Group 59"/>
              <p:cNvGrpSpPr/>
              <p:nvPr/>
            </p:nvGrpSpPr>
            <p:grpSpPr>
              <a:xfrm>
                <a:off x="1193500" y="2815545"/>
                <a:ext cx="3761195" cy="815608"/>
                <a:chOff x="1317257" y="1824875"/>
                <a:chExt cx="3761195" cy="815608"/>
              </a:xfrm>
            </p:grpSpPr>
            <p:sp>
              <p:nvSpPr>
                <p:cNvPr id="28" name="TextBox 63"/>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29" name="Rectangle 64"/>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2"/>
                      </a:solidFill>
                    </a:rPr>
                    <a:t>输入标题文本</a:t>
                  </a:r>
                </a:p>
              </p:txBody>
            </p:sp>
          </p:grpSp>
          <p:grpSp>
            <p:nvGrpSpPr>
              <p:cNvPr id="25" name="Group 60"/>
              <p:cNvGrpSpPr/>
              <p:nvPr/>
            </p:nvGrpSpPr>
            <p:grpSpPr>
              <a:xfrm>
                <a:off x="1193500" y="4139453"/>
                <a:ext cx="3761195" cy="815608"/>
                <a:chOff x="1317257" y="1824875"/>
                <a:chExt cx="3761195" cy="815608"/>
              </a:xfrm>
            </p:grpSpPr>
            <p:sp>
              <p:nvSpPr>
                <p:cNvPr id="26" name="TextBox 61"/>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27" name="Rectangle 62"/>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5"/>
                      </a:solidFill>
                    </a:rPr>
                    <a:t>输入标题文本</a:t>
                  </a:r>
                </a:p>
              </p:txBody>
            </p:sp>
          </p:grpSp>
        </p:grpSp>
        <p:cxnSp>
          <p:nvCxnSpPr>
            <p:cNvPr id="21" name="Straight Connector 56"/>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57"/>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6" name="千图PPT彼岸天：ID 8661124库_组合 67"/>
          <p:cNvGrpSpPr/>
          <p:nvPr>
            <p:custDataLst>
              <p:tags r:id="rId3"/>
            </p:custDataLst>
          </p:nvPr>
        </p:nvGrpSpPr>
        <p:grpSpPr>
          <a:xfrm>
            <a:off x="1307468" y="2059103"/>
            <a:ext cx="2713719" cy="3463424"/>
            <a:chOff x="1307468" y="1697288"/>
            <a:chExt cx="2713719" cy="3463424"/>
          </a:xfrm>
        </p:grpSpPr>
        <p:grpSp>
          <p:nvGrpSpPr>
            <p:cNvPr id="7" name="Group 68"/>
            <p:cNvGrpSpPr/>
            <p:nvPr/>
          </p:nvGrpSpPr>
          <p:grpSpPr>
            <a:xfrm>
              <a:off x="1410010" y="1697288"/>
              <a:ext cx="2611177" cy="3463424"/>
              <a:chOff x="1193500" y="1491637"/>
              <a:chExt cx="3761195" cy="3463424"/>
            </a:xfrm>
          </p:grpSpPr>
          <p:grpSp>
            <p:nvGrpSpPr>
              <p:cNvPr id="11" name="Group 72"/>
              <p:cNvGrpSpPr/>
              <p:nvPr/>
            </p:nvGrpSpPr>
            <p:grpSpPr>
              <a:xfrm>
                <a:off x="1193500" y="1491637"/>
                <a:ext cx="3761195" cy="815608"/>
                <a:chOff x="1317257" y="1824875"/>
                <a:chExt cx="3761195" cy="815608"/>
              </a:xfrm>
            </p:grpSpPr>
            <p:sp>
              <p:nvSpPr>
                <p:cNvPr id="18" name="TextBox 79"/>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9" name="Rectangle 80"/>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1"/>
                      </a:solidFill>
                    </a:rPr>
                    <a:t>输入标题文本</a:t>
                  </a:r>
                </a:p>
              </p:txBody>
            </p:sp>
          </p:grpSp>
          <p:grpSp>
            <p:nvGrpSpPr>
              <p:cNvPr id="12" name="Group 73"/>
              <p:cNvGrpSpPr/>
              <p:nvPr/>
            </p:nvGrpSpPr>
            <p:grpSpPr>
              <a:xfrm>
                <a:off x="1193500" y="2815545"/>
                <a:ext cx="3761195" cy="815608"/>
                <a:chOff x="1317257" y="1824875"/>
                <a:chExt cx="3761195" cy="815608"/>
              </a:xfrm>
            </p:grpSpPr>
            <p:sp>
              <p:nvSpPr>
                <p:cNvPr id="16" name="TextBox 77"/>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7" name="Rectangle 78"/>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2"/>
                      </a:solidFill>
                    </a:rPr>
                    <a:t>输入标题文本</a:t>
                  </a:r>
                </a:p>
              </p:txBody>
            </p:sp>
          </p:grpSp>
          <p:grpSp>
            <p:nvGrpSpPr>
              <p:cNvPr id="13" name="Group 74"/>
              <p:cNvGrpSpPr/>
              <p:nvPr/>
            </p:nvGrpSpPr>
            <p:grpSpPr>
              <a:xfrm>
                <a:off x="1193500" y="4139453"/>
                <a:ext cx="3761195" cy="815608"/>
                <a:chOff x="1317257" y="1824875"/>
                <a:chExt cx="3761195" cy="815608"/>
              </a:xfrm>
            </p:grpSpPr>
            <p:sp>
              <p:nvSpPr>
                <p:cNvPr id="14" name="TextBox 75"/>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5" name="Rectangle 76"/>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5"/>
                      </a:solidFill>
                    </a:rPr>
                    <a:t>输入标题文本</a:t>
                  </a:r>
                </a:p>
              </p:txBody>
            </p:sp>
          </p:grpSp>
        </p:grpSp>
        <p:grpSp>
          <p:nvGrpSpPr>
            <p:cNvPr id="8" name="Group 69"/>
            <p:cNvGrpSpPr/>
            <p:nvPr/>
          </p:nvGrpSpPr>
          <p:grpSpPr>
            <a:xfrm>
              <a:off x="1307468" y="2710116"/>
              <a:ext cx="2448272" cy="1338747"/>
              <a:chOff x="1307468" y="2924944"/>
              <a:chExt cx="2448272" cy="1338747"/>
            </a:xfrm>
          </p:grpSpPr>
          <p:cxnSp>
            <p:nvCxnSpPr>
              <p:cNvPr id="9" name="Straight Connector 70"/>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71"/>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sp>
        <p:nvSpPr>
          <p:cNvPr id="3" name="矩形 2"/>
          <p:cNvSpPr/>
          <p:nvPr userDrawn="1"/>
        </p:nvSpPr>
        <p:spPr>
          <a:xfrm>
            <a:off x="4030815" y="582324"/>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53" presetClass="entr" presetSubtype="52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anim calcmode="lin" valueType="num">
                                      <p:cBhvr>
                                        <p:cTn id="17" dur="500" fill="hold"/>
                                        <p:tgtEl>
                                          <p:spTgt spid="6"/>
                                        </p:tgtEl>
                                        <p:attrNameLst>
                                          <p:attrName>ppt_x</p:attrName>
                                        </p:attrNameLst>
                                      </p:cBhvr>
                                      <p:tavLst>
                                        <p:tav tm="0">
                                          <p:val>
                                            <p:fltVal val="0.5"/>
                                          </p:val>
                                        </p:tav>
                                        <p:tav tm="100000">
                                          <p:val>
                                            <p:strVal val="#ppt_x"/>
                                          </p:val>
                                        </p:tav>
                                      </p:tavLst>
                                    </p:anim>
                                    <p:anim calcmode="lin" valueType="num">
                                      <p:cBhvr>
                                        <p:cTn id="18" dur="500" fill="hold"/>
                                        <p:tgtEl>
                                          <p:spTgt spid="6"/>
                                        </p:tgtEl>
                                        <p:attrNameLst>
                                          <p:attrName>ppt_y</p:attrName>
                                        </p:attrNameLst>
                                      </p:cBhvr>
                                      <p:tavLst>
                                        <p:tav tm="0">
                                          <p:val>
                                            <p:fltVal val="0.5"/>
                                          </p:val>
                                        </p:tav>
                                        <p:tav tm="100000">
                                          <p:val>
                                            <p:strVal val="#ppt_y"/>
                                          </p:val>
                                        </p:tav>
                                      </p:tavLst>
                                    </p:anim>
                                  </p:childTnLst>
                                </p:cTn>
                              </p:par>
                            </p:childTnLst>
                          </p:cTn>
                        </p:par>
                        <p:par>
                          <p:cTn id="19" fill="hold">
                            <p:stCondLst>
                              <p:cond delay="1000"/>
                            </p:stCondLst>
                            <p:childTnLst>
                              <p:par>
                                <p:cTn id="20" presetID="53" presetClass="entr" presetSubtype="52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MH_Entry_1"/>
          <p:cNvSpPr/>
          <p:nvPr>
            <p:custDataLst>
              <p:tags r:id="rId1"/>
            </p:custDataLst>
          </p:nvPr>
        </p:nvSpPr>
        <p:spPr>
          <a:xfrm>
            <a:off x="4807045" y="3194108"/>
            <a:ext cx="6857305" cy="8754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defRPr/>
            </a:pPr>
            <a:r>
              <a:rPr kumimoji="0" lang="zh-CN" altLang="en-US" sz="5690" b="1"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rPr>
              <a:t>请输入您的标题</a:t>
            </a:r>
            <a:endParaRPr kumimoji="0" lang="en-US" altLang="zh-CN" sz="5690" b="1"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3" name="PA_文本框 11"/>
          <p:cNvSpPr txBox="1"/>
          <p:nvPr>
            <p:custDataLst>
              <p:tags r:id="rId2"/>
            </p:custDataLst>
          </p:nvPr>
        </p:nvSpPr>
        <p:spPr>
          <a:xfrm>
            <a:off x="5364640" y="4140341"/>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4" name="PA_文本框 11"/>
          <p:cNvSpPr txBox="1"/>
          <p:nvPr>
            <p:custDataLst>
              <p:tags r:id="rId3"/>
            </p:custDataLst>
          </p:nvPr>
        </p:nvSpPr>
        <p:spPr>
          <a:xfrm>
            <a:off x="6988343" y="4140341"/>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5" name="PA_文本框 11"/>
          <p:cNvSpPr txBox="1"/>
          <p:nvPr>
            <p:custDataLst>
              <p:tags r:id="rId4"/>
            </p:custDataLst>
          </p:nvPr>
        </p:nvSpPr>
        <p:spPr>
          <a:xfrm>
            <a:off x="5364640" y="4399012"/>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6" name="PA_文本框 11"/>
          <p:cNvSpPr txBox="1"/>
          <p:nvPr>
            <p:custDataLst>
              <p:tags r:id="rId5"/>
            </p:custDataLst>
          </p:nvPr>
        </p:nvSpPr>
        <p:spPr>
          <a:xfrm>
            <a:off x="6988343" y="4399012"/>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pic>
        <p:nvPicPr>
          <p:cNvPr id="7" name="图片 6"/>
          <p:cNvPicPr>
            <a:picLocks noChangeAspect="1"/>
          </p:cNvPicPr>
          <p:nvPr/>
        </p:nvPicPr>
        <p:blipFill rotWithShape="1">
          <a:blip r:embed="rId7" cstate="screen">
            <a:extLst>
              <a:ext uri="{28A0092B-C50C-407E-A947-70E740481C1C}">
                <a14:useLocalDpi xmlns:a14="http://schemas.microsoft.com/office/drawing/2010/main" val="0"/>
              </a:ext>
            </a:extLst>
          </a:blip>
          <a:srcRect l="25528" t="5960" r="27205" b="7094"/>
          <a:stretch>
            <a:fillRect/>
          </a:stretch>
        </p:blipFill>
        <p:spPr>
          <a:xfrm>
            <a:off x="2743199" y="2046513"/>
            <a:ext cx="2382929" cy="43833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4" fill="hold" grpId="0" nodeType="withEffect">
                                  <p:stCondLst>
                                    <p:cond delay="50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par>
                                <p:cTn id="13" presetID="12" presetClass="entr" presetSubtype="8" fill="hold" grpId="0" nodeType="withEffect">
                                  <p:stCondLst>
                                    <p:cond delay="1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ppt_x</p:attrName>
                                        </p:attrNameLst>
                                      </p:cBhvr>
                                      <p:tavLst>
                                        <p:tav tm="0">
                                          <p:val>
                                            <p:strVal val="#ppt_x-#ppt_w*1.125000"/>
                                          </p:val>
                                        </p:tav>
                                        <p:tav tm="100000">
                                          <p:val>
                                            <p:strVal val="#ppt_x"/>
                                          </p:val>
                                        </p:tav>
                                      </p:tavLst>
                                    </p:anim>
                                    <p:animEffect transition="in" filter="wipe(right)">
                                      <p:cBhvr>
                                        <p:cTn id="16" dur="500"/>
                                        <p:tgtEl>
                                          <p:spTgt spid="3"/>
                                        </p:tgtEl>
                                      </p:cBhvr>
                                    </p:animEffect>
                                  </p:childTnLst>
                                </p:cTn>
                              </p:par>
                              <p:par>
                                <p:cTn id="17" presetID="12" presetClass="entr" presetSubtype="8" fill="hold" grpId="0" nodeType="withEffect">
                                  <p:stCondLst>
                                    <p:cond delay="20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ppt_x</p:attrName>
                                        </p:attrNameLst>
                                      </p:cBhvr>
                                      <p:tavLst>
                                        <p:tav tm="0">
                                          <p:val>
                                            <p:strVal val="#ppt_x-#ppt_w*1.125000"/>
                                          </p:val>
                                        </p:tav>
                                        <p:tav tm="100000">
                                          <p:val>
                                            <p:strVal val="#ppt_x"/>
                                          </p:val>
                                        </p:tav>
                                      </p:tavLst>
                                    </p:anim>
                                    <p:animEffect transition="in" filter="wipe(right)">
                                      <p:cBhvr>
                                        <p:cTn id="20" dur="500"/>
                                        <p:tgtEl>
                                          <p:spTgt spid="4"/>
                                        </p:tgtEl>
                                      </p:cBhvr>
                                    </p:animEffect>
                                  </p:childTnLst>
                                </p:cTn>
                              </p:par>
                              <p:par>
                                <p:cTn id="21" presetID="12" presetClass="entr" presetSubtype="8" fill="hold" grpId="0" nodeType="withEffect">
                                  <p:stCondLst>
                                    <p:cond delay="25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ppt_x</p:attrName>
                                        </p:attrNameLst>
                                      </p:cBhvr>
                                      <p:tavLst>
                                        <p:tav tm="0">
                                          <p:val>
                                            <p:strVal val="#ppt_x-#ppt_w*1.125000"/>
                                          </p:val>
                                        </p:tav>
                                        <p:tav tm="100000">
                                          <p:val>
                                            <p:strVal val="#ppt_x"/>
                                          </p:val>
                                        </p:tav>
                                      </p:tavLst>
                                    </p:anim>
                                    <p:animEffect transition="in" filter="wipe(right)">
                                      <p:cBhvr>
                                        <p:cTn id="24" dur="500"/>
                                        <p:tgtEl>
                                          <p:spTgt spid="5"/>
                                        </p:tgtEl>
                                      </p:cBhvr>
                                    </p:animEffect>
                                  </p:childTnLst>
                                </p:cTn>
                              </p:par>
                              <p:par>
                                <p:cTn id="25" presetID="12" presetClass="entr" presetSubtype="8" fill="hold" grpId="0" nodeType="withEffect">
                                  <p:stCondLst>
                                    <p:cond delay="30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4063902" y="1123950"/>
            <a:ext cx="3633136" cy="5299070"/>
            <a:chOff x="4063902" y="1123950"/>
            <a:chExt cx="3633136" cy="5299070"/>
          </a:xfrm>
        </p:grpSpPr>
        <p:sp>
          <p:nvSpPr>
            <p:cNvPr id="4" name="Freeform: Shape 2"/>
            <p:cNvSpPr/>
            <p:nvPr/>
          </p:nvSpPr>
          <p:spPr bwMode="auto">
            <a:xfrm>
              <a:off x="5693129" y="1123950"/>
              <a:ext cx="399846" cy="5299070"/>
            </a:xfrm>
            <a:custGeom>
              <a:avLst/>
              <a:gdLst>
                <a:gd name="T0" fmla="*/ 167 w 167"/>
                <a:gd name="T1" fmla="*/ 145 h 3240"/>
                <a:gd name="T2" fmla="*/ 84 w 167"/>
                <a:gd name="T3" fmla="*/ 0 h 3240"/>
                <a:gd name="T4" fmla="*/ 0 w 167"/>
                <a:gd name="T5" fmla="*/ 145 h 3240"/>
                <a:gd name="T6" fmla="*/ 60 w 167"/>
                <a:gd name="T7" fmla="*/ 145 h 3240"/>
                <a:gd name="T8" fmla="*/ 60 w 167"/>
                <a:gd name="T9" fmla="*/ 3240 h 3240"/>
                <a:gd name="T10" fmla="*/ 108 w 167"/>
                <a:gd name="T11" fmla="*/ 3240 h 3240"/>
                <a:gd name="T12" fmla="*/ 108 w 167"/>
                <a:gd name="T13" fmla="*/ 145 h 3240"/>
                <a:gd name="T14" fmla="*/ 167 w 167"/>
                <a:gd name="T15" fmla="*/ 145 h 32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7" h="3240">
                  <a:moveTo>
                    <a:pt x="167" y="145"/>
                  </a:moveTo>
                  <a:lnTo>
                    <a:pt x="84" y="0"/>
                  </a:lnTo>
                  <a:lnTo>
                    <a:pt x="0" y="145"/>
                  </a:lnTo>
                  <a:lnTo>
                    <a:pt x="60" y="145"/>
                  </a:lnTo>
                  <a:lnTo>
                    <a:pt x="60" y="3240"/>
                  </a:lnTo>
                  <a:lnTo>
                    <a:pt x="108" y="3240"/>
                  </a:lnTo>
                  <a:lnTo>
                    <a:pt x="108" y="145"/>
                  </a:lnTo>
                  <a:lnTo>
                    <a:pt x="167" y="145"/>
                  </a:lnTo>
                  <a:close/>
                </a:path>
              </a:pathLst>
            </a:custGeom>
            <a:solidFill>
              <a:schemeClr val="tx1">
                <a:lumMod val="65000"/>
                <a:lumOff val="35000"/>
              </a:schemeClr>
            </a:solidFill>
            <a:ln w="0">
              <a:noFill/>
            </a:ln>
            <a:effectLst/>
          </p:spPr>
          <p:txBody>
            <a:bodyPr anchor="ctr"/>
            <a:lstStyle/>
            <a:p>
              <a:pPr algn="ctr"/>
              <a:endParaRPr/>
            </a:p>
          </p:txBody>
        </p:sp>
        <p:sp>
          <p:nvSpPr>
            <p:cNvPr id="5" name="Oval 7"/>
            <p:cNvSpPr/>
            <p:nvPr/>
          </p:nvSpPr>
          <p:spPr bwMode="auto">
            <a:xfrm>
              <a:off x="4063902" y="1882121"/>
              <a:ext cx="3633136" cy="3635728"/>
            </a:xfrm>
            <a:prstGeom prst="ellipse">
              <a:avLst/>
            </a:prstGeom>
            <a:noFill/>
            <a:ln w="6350" cap="flat">
              <a:solidFill>
                <a:schemeClr val="accent1">
                  <a:lumMod val="40000"/>
                  <a:lumOff val="60000"/>
                </a:schemeClr>
              </a:solidFill>
              <a:prstDash val="solid"/>
              <a:miter lim="800000"/>
            </a:ln>
            <a:effectLst/>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6" name="TextBox 8"/>
            <p:cNvSpPr txBox="1"/>
            <p:nvPr/>
          </p:nvSpPr>
          <p:spPr>
            <a:xfrm>
              <a:off x="6028525" y="4728127"/>
              <a:ext cx="545341" cy="564322"/>
            </a:xfrm>
            <a:prstGeom prst="rect">
              <a:avLst/>
            </a:prstGeom>
            <a:noFill/>
            <a:effectLst/>
          </p:spPr>
          <p:txBody>
            <a:bodyPr wrap="none">
              <a:normAutofit/>
            </a:bodyPr>
            <a:lstStyle/>
            <a:p>
              <a:pPr algn="ctr"/>
              <a:r>
                <a:rPr lang="en-US" sz="3065">
                  <a:solidFill>
                    <a:schemeClr val="accent5"/>
                  </a:solidFill>
                  <a:latin typeface="Impact" panose="020B0806030902050204" pitchFamily="34" charset="0"/>
                </a:rPr>
                <a:t>01</a:t>
              </a:r>
            </a:p>
          </p:txBody>
        </p:sp>
        <p:sp>
          <p:nvSpPr>
            <p:cNvPr id="7" name="TextBox 9"/>
            <p:cNvSpPr txBox="1"/>
            <p:nvPr/>
          </p:nvSpPr>
          <p:spPr>
            <a:xfrm>
              <a:off x="5128346" y="4087842"/>
              <a:ext cx="593432" cy="564322"/>
            </a:xfrm>
            <a:prstGeom prst="rect">
              <a:avLst/>
            </a:prstGeom>
            <a:noFill/>
            <a:effectLst/>
          </p:spPr>
          <p:txBody>
            <a:bodyPr wrap="none">
              <a:normAutofit/>
            </a:bodyPr>
            <a:lstStyle/>
            <a:p>
              <a:pPr algn="ctr"/>
              <a:r>
                <a:rPr lang="en-US" sz="3065">
                  <a:solidFill>
                    <a:schemeClr val="accent4"/>
                  </a:solidFill>
                  <a:latin typeface="Impact" panose="020B0806030902050204" pitchFamily="34" charset="0"/>
                </a:rPr>
                <a:t>02</a:t>
              </a:r>
            </a:p>
          </p:txBody>
        </p:sp>
        <p:sp>
          <p:nvSpPr>
            <p:cNvPr id="8" name="TextBox 10"/>
            <p:cNvSpPr txBox="1"/>
            <p:nvPr/>
          </p:nvSpPr>
          <p:spPr>
            <a:xfrm>
              <a:off x="5985857" y="3410964"/>
              <a:ext cx="620683" cy="564322"/>
            </a:xfrm>
            <a:prstGeom prst="rect">
              <a:avLst/>
            </a:prstGeom>
            <a:noFill/>
            <a:effectLst/>
          </p:spPr>
          <p:txBody>
            <a:bodyPr wrap="none">
              <a:normAutofit/>
            </a:bodyPr>
            <a:lstStyle/>
            <a:p>
              <a:pPr algn="ctr"/>
              <a:r>
                <a:rPr lang="en-US" sz="3065">
                  <a:solidFill>
                    <a:schemeClr val="accent3"/>
                  </a:solidFill>
                  <a:latin typeface="Impact" panose="020B0806030902050204" pitchFamily="34" charset="0"/>
                </a:rPr>
                <a:t>03</a:t>
              </a:r>
            </a:p>
          </p:txBody>
        </p:sp>
        <p:sp>
          <p:nvSpPr>
            <p:cNvPr id="9" name="TextBox 11"/>
            <p:cNvSpPr txBox="1"/>
            <p:nvPr/>
          </p:nvSpPr>
          <p:spPr>
            <a:xfrm>
              <a:off x="5134355" y="2717914"/>
              <a:ext cx="593432" cy="564322"/>
            </a:xfrm>
            <a:prstGeom prst="rect">
              <a:avLst/>
            </a:prstGeom>
            <a:noFill/>
            <a:effectLst/>
          </p:spPr>
          <p:txBody>
            <a:bodyPr wrap="none">
              <a:normAutofit/>
            </a:bodyPr>
            <a:lstStyle/>
            <a:p>
              <a:pPr algn="ctr"/>
              <a:r>
                <a:rPr lang="en-US" sz="3065">
                  <a:solidFill>
                    <a:schemeClr val="accent2"/>
                  </a:solidFill>
                  <a:latin typeface="Impact" panose="020B0806030902050204" pitchFamily="34" charset="0"/>
                </a:rPr>
                <a:t>04</a:t>
              </a:r>
            </a:p>
          </p:txBody>
        </p:sp>
        <p:sp>
          <p:nvSpPr>
            <p:cNvPr id="10" name="TextBox 12"/>
            <p:cNvSpPr txBox="1"/>
            <p:nvPr/>
          </p:nvSpPr>
          <p:spPr>
            <a:xfrm>
              <a:off x="5985889" y="2081594"/>
              <a:ext cx="620683" cy="564322"/>
            </a:xfrm>
            <a:prstGeom prst="rect">
              <a:avLst/>
            </a:prstGeom>
            <a:noFill/>
            <a:effectLst/>
          </p:spPr>
          <p:txBody>
            <a:bodyPr wrap="none">
              <a:normAutofit/>
            </a:bodyPr>
            <a:lstStyle/>
            <a:p>
              <a:pPr algn="ctr"/>
              <a:r>
                <a:rPr lang="en-US" sz="3065">
                  <a:solidFill>
                    <a:schemeClr val="accent1"/>
                  </a:solidFill>
                  <a:latin typeface="Impact" panose="020B0806030902050204" pitchFamily="34" charset="0"/>
                </a:rPr>
                <a:t>05</a:t>
              </a:r>
            </a:p>
          </p:txBody>
        </p:sp>
        <p:sp>
          <p:nvSpPr>
            <p:cNvPr id="11" name="Freeform: Shape 29"/>
            <p:cNvSpPr/>
            <p:nvPr/>
          </p:nvSpPr>
          <p:spPr bwMode="auto">
            <a:xfrm>
              <a:off x="5881722" y="2686179"/>
              <a:ext cx="1659639" cy="678375"/>
            </a:xfrm>
            <a:custGeom>
              <a:avLst/>
              <a:gdLst>
                <a:gd name="T0" fmla="*/ 0 w 390"/>
                <a:gd name="T1" fmla="*/ 159 h 159"/>
                <a:gd name="T2" fmla="*/ 390 w 390"/>
                <a:gd name="T3" fmla="*/ 159 h 159"/>
                <a:gd name="T4" fmla="*/ 318 w 390"/>
                <a:gd name="T5" fmla="*/ 0 h 159"/>
                <a:gd name="T6" fmla="*/ 0 w 390"/>
                <a:gd name="T7" fmla="*/ 0 h 159"/>
                <a:gd name="T8" fmla="*/ 0 w 390"/>
                <a:gd name="T9" fmla="*/ 159 h 159"/>
              </a:gdLst>
              <a:ahLst/>
              <a:cxnLst>
                <a:cxn ang="0">
                  <a:pos x="T0" y="T1"/>
                </a:cxn>
                <a:cxn ang="0">
                  <a:pos x="T2" y="T3"/>
                </a:cxn>
                <a:cxn ang="0">
                  <a:pos x="T4" y="T5"/>
                </a:cxn>
                <a:cxn ang="0">
                  <a:pos x="T6" y="T7"/>
                </a:cxn>
                <a:cxn ang="0">
                  <a:pos x="T8" y="T9"/>
                </a:cxn>
              </a:cxnLst>
              <a:rect l="0" t="0" r="r" b="b"/>
              <a:pathLst>
                <a:path w="390" h="159">
                  <a:moveTo>
                    <a:pt x="0" y="159"/>
                  </a:moveTo>
                  <a:cubicBezTo>
                    <a:pt x="390" y="159"/>
                    <a:pt x="390" y="159"/>
                    <a:pt x="390" y="159"/>
                  </a:cubicBezTo>
                  <a:cubicBezTo>
                    <a:pt x="378" y="100"/>
                    <a:pt x="353" y="46"/>
                    <a:pt x="318" y="0"/>
                  </a:cubicBezTo>
                  <a:cubicBezTo>
                    <a:pt x="0" y="0"/>
                    <a:pt x="0" y="0"/>
                    <a:pt x="0" y="0"/>
                  </a:cubicBezTo>
                  <a:lnTo>
                    <a:pt x="0" y="159"/>
                  </a:lnTo>
                  <a:close/>
                </a:path>
              </a:pathLst>
            </a:custGeom>
            <a:solidFill>
              <a:schemeClr val="accent2"/>
            </a:solidFill>
            <a:ln>
              <a:noFill/>
            </a:ln>
            <a:effectLst/>
          </p:spPr>
          <p:txBody>
            <a:bodyPr anchor="ctr"/>
            <a:lstStyle/>
            <a:p>
              <a:pPr algn="ctr"/>
              <a:endParaRPr/>
            </a:p>
          </p:txBody>
        </p:sp>
        <p:grpSp>
          <p:nvGrpSpPr>
            <p:cNvPr id="12" name="Group 30"/>
            <p:cNvGrpSpPr/>
            <p:nvPr/>
          </p:nvGrpSpPr>
          <p:grpSpPr>
            <a:xfrm>
              <a:off x="6085631" y="2777495"/>
              <a:ext cx="457419" cy="475861"/>
              <a:chOff x="6559550" y="4365626"/>
              <a:chExt cx="590551" cy="614363"/>
            </a:xfrm>
            <a:solidFill>
              <a:schemeClr val="bg1"/>
            </a:solidFill>
          </p:grpSpPr>
          <p:sp>
            <p:nvSpPr>
              <p:cNvPr id="62" name="Freeform: Shape 31"/>
              <p:cNvSpPr/>
              <p:nvPr/>
            </p:nvSpPr>
            <p:spPr bwMode="auto">
              <a:xfrm>
                <a:off x="6648450" y="4365626"/>
                <a:ext cx="280988" cy="125413"/>
              </a:xfrm>
              <a:custGeom>
                <a:avLst/>
                <a:gdLst>
                  <a:gd name="T0" fmla="*/ 67 w 422"/>
                  <a:gd name="T1" fmla="*/ 137 h 187"/>
                  <a:gd name="T2" fmla="*/ 79 w 422"/>
                  <a:gd name="T3" fmla="*/ 153 h 187"/>
                  <a:gd name="T4" fmla="*/ 81 w 422"/>
                  <a:gd name="T5" fmla="*/ 158 h 187"/>
                  <a:gd name="T6" fmla="*/ 84 w 422"/>
                  <a:gd name="T7" fmla="*/ 162 h 187"/>
                  <a:gd name="T8" fmla="*/ 88 w 422"/>
                  <a:gd name="T9" fmla="*/ 167 h 187"/>
                  <a:gd name="T10" fmla="*/ 114 w 422"/>
                  <a:gd name="T11" fmla="*/ 175 h 187"/>
                  <a:gd name="T12" fmla="*/ 120 w 422"/>
                  <a:gd name="T13" fmla="*/ 174 h 187"/>
                  <a:gd name="T14" fmla="*/ 134 w 422"/>
                  <a:gd name="T15" fmla="*/ 168 h 187"/>
                  <a:gd name="T16" fmla="*/ 139 w 422"/>
                  <a:gd name="T17" fmla="*/ 166 h 187"/>
                  <a:gd name="T18" fmla="*/ 169 w 422"/>
                  <a:gd name="T19" fmla="*/ 157 h 187"/>
                  <a:gd name="T20" fmla="*/ 175 w 422"/>
                  <a:gd name="T21" fmla="*/ 156 h 187"/>
                  <a:gd name="T22" fmla="*/ 233 w 422"/>
                  <a:gd name="T23" fmla="*/ 156 h 187"/>
                  <a:gd name="T24" fmla="*/ 239 w 422"/>
                  <a:gd name="T25" fmla="*/ 157 h 187"/>
                  <a:gd name="T26" fmla="*/ 251 w 422"/>
                  <a:gd name="T27" fmla="*/ 158 h 187"/>
                  <a:gd name="T28" fmla="*/ 295 w 422"/>
                  <a:gd name="T29" fmla="*/ 168 h 187"/>
                  <a:gd name="T30" fmla="*/ 307 w 422"/>
                  <a:gd name="T31" fmla="*/ 172 h 187"/>
                  <a:gd name="T32" fmla="*/ 312 w 422"/>
                  <a:gd name="T33" fmla="*/ 173 h 187"/>
                  <a:gd name="T34" fmla="*/ 352 w 422"/>
                  <a:gd name="T35" fmla="*/ 142 h 187"/>
                  <a:gd name="T36" fmla="*/ 354 w 422"/>
                  <a:gd name="T37" fmla="*/ 136 h 187"/>
                  <a:gd name="T38" fmla="*/ 422 w 422"/>
                  <a:gd name="T39" fmla="*/ 61 h 187"/>
                  <a:gd name="T40" fmla="*/ 422 w 422"/>
                  <a:gd name="T41" fmla="*/ 61 h 187"/>
                  <a:gd name="T42" fmla="*/ 422 w 422"/>
                  <a:gd name="T43" fmla="*/ 57 h 187"/>
                  <a:gd name="T44" fmla="*/ 419 w 422"/>
                  <a:gd name="T45" fmla="*/ 50 h 187"/>
                  <a:gd name="T46" fmla="*/ 416 w 422"/>
                  <a:gd name="T47" fmla="*/ 47 h 187"/>
                  <a:gd name="T48" fmla="*/ 340 w 422"/>
                  <a:gd name="T49" fmla="*/ 53 h 187"/>
                  <a:gd name="T50" fmla="*/ 335 w 422"/>
                  <a:gd name="T51" fmla="*/ 56 h 187"/>
                  <a:gd name="T52" fmla="*/ 300 w 422"/>
                  <a:gd name="T53" fmla="*/ 73 h 187"/>
                  <a:gd name="T54" fmla="*/ 294 w 422"/>
                  <a:gd name="T55" fmla="*/ 75 h 187"/>
                  <a:gd name="T56" fmla="*/ 259 w 422"/>
                  <a:gd name="T57" fmla="*/ 71 h 187"/>
                  <a:gd name="T58" fmla="*/ 253 w 422"/>
                  <a:gd name="T59" fmla="*/ 64 h 187"/>
                  <a:gd name="T60" fmla="*/ 219 w 422"/>
                  <a:gd name="T61" fmla="*/ 8 h 187"/>
                  <a:gd name="T62" fmla="*/ 169 w 422"/>
                  <a:gd name="T63" fmla="*/ 62 h 187"/>
                  <a:gd name="T64" fmla="*/ 157 w 422"/>
                  <a:gd name="T65" fmla="*/ 72 h 187"/>
                  <a:gd name="T66" fmla="*/ 147 w 422"/>
                  <a:gd name="T67" fmla="*/ 73 h 187"/>
                  <a:gd name="T68" fmla="*/ 135 w 422"/>
                  <a:gd name="T69" fmla="*/ 70 h 187"/>
                  <a:gd name="T70" fmla="*/ 122 w 422"/>
                  <a:gd name="T71" fmla="*/ 64 h 187"/>
                  <a:gd name="T72" fmla="*/ 29 w 422"/>
                  <a:gd name="T73" fmla="*/ 46 h 187"/>
                  <a:gd name="T74" fmla="*/ 62 w 422"/>
                  <a:gd name="T75" fmla="*/ 129 h 187"/>
                  <a:gd name="T76" fmla="*/ 67 w 422"/>
                  <a:gd name="T77" fmla="*/ 13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2" h="187">
                    <a:moveTo>
                      <a:pt x="67" y="137"/>
                    </a:moveTo>
                    <a:cubicBezTo>
                      <a:pt x="71" y="142"/>
                      <a:pt x="74" y="147"/>
                      <a:pt x="79" y="153"/>
                    </a:cubicBezTo>
                    <a:cubicBezTo>
                      <a:pt x="79" y="155"/>
                      <a:pt x="80" y="156"/>
                      <a:pt x="81" y="158"/>
                    </a:cubicBezTo>
                    <a:cubicBezTo>
                      <a:pt x="82" y="159"/>
                      <a:pt x="83" y="161"/>
                      <a:pt x="84" y="162"/>
                    </a:cubicBezTo>
                    <a:cubicBezTo>
                      <a:pt x="85" y="164"/>
                      <a:pt x="87" y="165"/>
                      <a:pt x="88" y="167"/>
                    </a:cubicBezTo>
                    <a:cubicBezTo>
                      <a:pt x="95" y="173"/>
                      <a:pt x="103" y="177"/>
                      <a:pt x="114" y="175"/>
                    </a:cubicBezTo>
                    <a:cubicBezTo>
                      <a:pt x="116" y="175"/>
                      <a:pt x="118" y="174"/>
                      <a:pt x="120" y="174"/>
                    </a:cubicBezTo>
                    <a:cubicBezTo>
                      <a:pt x="125" y="172"/>
                      <a:pt x="129" y="170"/>
                      <a:pt x="134" y="168"/>
                    </a:cubicBezTo>
                    <a:cubicBezTo>
                      <a:pt x="136" y="168"/>
                      <a:pt x="137" y="167"/>
                      <a:pt x="139" y="166"/>
                    </a:cubicBezTo>
                    <a:cubicBezTo>
                      <a:pt x="150" y="163"/>
                      <a:pt x="159" y="160"/>
                      <a:pt x="169" y="157"/>
                    </a:cubicBezTo>
                    <a:cubicBezTo>
                      <a:pt x="171" y="157"/>
                      <a:pt x="173" y="156"/>
                      <a:pt x="175" y="156"/>
                    </a:cubicBezTo>
                    <a:cubicBezTo>
                      <a:pt x="199" y="155"/>
                      <a:pt x="213" y="155"/>
                      <a:pt x="233" y="156"/>
                    </a:cubicBezTo>
                    <a:cubicBezTo>
                      <a:pt x="235" y="156"/>
                      <a:pt x="237" y="156"/>
                      <a:pt x="239" y="157"/>
                    </a:cubicBezTo>
                    <a:cubicBezTo>
                      <a:pt x="243" y="157"/>
                      <a:pt x="247" y="158"/>
                      <a:pt x="251" y="158"/>
                    </a:cubicBezTo>
                    <a:cubicBezTo>
                      <a:pt x="267" y="160"/>
                      <a:pt x="282" y="165"/>
                      <a:pt x="295" y="168"/>
                    </a:cubicBezTo>
                    <a:cubicBezTo>
                      <a:pt x="299" y="169"/>
                      <a:pt x="303" y="171"/>
                      <a:pt x="307" y="172"/>
                    </a:cubicBezTo>
                    <a:cubicBezTo>
                      <a:pt x="309" y="172"/>
                      <a:pt x="310" y="173"/>
                      <a:pt x="312" y="173"/>
                    </a:cubicBezTo>
                    <a:cubicBezTo>
                      <a:pt x="339" y="187"/>
                      <a:pt x="346" y="167"/>
                      <a:pt x="352" y="142"/>
                    </a:cubicBezTo>
                    <a:cubicBezTo>
                      <a:pt x="353" y="140"/>
                      <a:pt x="353" y="138"/>
                      <a:pt x="354" y="136"/>
                    </a:cubicBezTo>
                    <a:cubicBezTo>
                      <a:pt x="365" y="107"/>
                      <a:pt x="397" y="86"/>
                      <a:pt x="422" y="61"/>
                    </a:cubicBezTo>
                    <a:cubicBezTo>
                      <a:pt x="422" y="61"/>
                      <a:pt x="422" y="61"/>
                      <a:pt x="422" y="61"/>
                    </a:cubicBezTo>
                    <a:cubicBezTo>
                      <a:pt x="422" y="59"/>
                      <a:pt x="422" y="58"/>
                      <a:pt x="422" y="57"/>
                    </a:cubicBezTo>
                    <a:cubicBezTo>
                      <a:pt x="421" y="54"/>
                      <a:pt x="420" y="51"/>
                      <a:pt x="419" y="50"/>
                    </a:cubicBezTo>
                    <a:cubicBezTo>
                      <a:pt x="418" y="49"/>
                      <a:pt x="417" y="48"/>
                      <a:pt x="416" y="47"/>
                    </a:cubicBezTo>
                    <a:cubicBezTo>
                      <a:pt x="389" y="32"/>
                      <a:pt x="365" y="43"/>
                      <a:pt x="340" y="53"/>
                    </a:cubicBezTo>
                    <a:cubicBezTo>
                      <a:pt x="338" y="54"/>
                      <a:pt x="337" y="55"/>
                      <a:pt x="335" y="56"/>
                    </a:cubicBezTo>
                    <a:cubicBezTo>
                      <a:pt x="323" y="63"/>
                      <a:pt x="312" y="69"/>
                      <a:pt x="300" y="73"/>
                    </a:cubicBezTo>
                    <a:cubicBezTo>
                      <a:pt x="298" y="74"/>
                      <a:pt x="296" y="75"/>
                      <a:pt x="294" y="75"/>
                    </a:cubicBezTo>
                    <a:cubicBezTo>
                      <a:pt x="278" y="79"/>
                      <a:pt x="266" y="78"/>
                      <a:pt x="259" y="71"/>
                    </a:cubicBezTo>
                    <a:cubicBezTo>
                      <a:pt x="257" y="69"/>
                      <a:pt x="255" y="67"/>
                      <a:pt x="253" y="64"/>
                    </a:cubicBezTo>
                    <a:cubicBezTo>
                      <a:pt x="239" y="49"/>
                      <a:pt x="241" y="18"/>
                      <a:pt x="219" y="8"/>
                    </a:cubicBezTo>
                    <a:cubicBezTo>
                      <a:pt x="184" y="0"/>
                      <a:pt x="184" y="44"/>
                      <a:pt x="169" y="62"/>
                    </a:cubicBezTo>
                    <a:cubicBezTo>
                      <a:pt x="166" y="66"/>
                      <a:pt x="162" y="70"/>
                      <a:pt x="157" y="72"/>
                    </a:cubicBezTo>
                    <a:cubicBezTo>
                      <a:pt x="154" y="73"/>
                      <a:pt x="151" y="73"/>
                      <a:pt x="147" y="73"/>
                    </a:cubicBezTo>
                    <a:cubicBezTo>
                      <a:pt x="143" y="72"/>
                      <a:pt x="139" y="71"/>
                      <a:pt x="135" y="70"/>
                    </a:cubicBezTo>
                    <a:cubicBezTo>
                      <a:pt x="131" y="68"/>
                      <a:pt x="126" y="66"/>
                      <a:pt x="122" y="64"/>
                    </a:cubicBezTo>
                    <a:cubicBezTo>
                      <a:pt x="91" y="50"/>
                      <a:pt x="59" y="23"/>
                      <a:pt x="29" y="46"/>
                    </a:cubicBezTo>
                    <a:cubicBezTo>
                      <a:pt x="0" y="75"/>
                      <a:pt x="51" y="100"/>
                      <a:pt x="62" y="129"/>
                    </a:cubicBezTo>
                    <a:cubicBezTo>
                      <a:pt x="64" y="131"/>
                      <a:pt x="65" y="134"/>
                      <a:pt x="67"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3" name="Freeform: Shape 32"/>
              <p:cNvSpPr/>
              <p:nvPr/>
            </p:nvSpPr>
            <p:spPr bwMode="auto">
              <a:xfrm>
                <a:off x="6916738" y="4552951"/>
                <a:ext cx="200025" cy="238125"/>
              </a:xfrm>
              <a:custGeom>
                <a:avLst/>
                <a:gdLst>
                  <a:gd name="T0" fmla="*/ 22 w 298"/>
                  <a:gd name="T1" fmla="*/ 356 h 356"/>
                  <a:gd name="T2" fmla="*/ 91 w 298"/>
                  <a:gd name="T3" fmla="*/ 310 h 356"/>
                  <a:gd name="T4" fmla="*/ 280 w 298"/>
                  <a:gd name="T5" fmla="*/ 46 h 356"/>
                  <a:gd name="T6" fmla="*/ 276 w 298"/>
                  <a:gd name="T7" fmla="*/ 0 h 356"/>
                  <a:gd name="T8" fmla="*/ 206 w 298"/>
                  <a:gd name="T9" fmla="*/ 46 h 356"/>
                  <a:gd name="T10" fmla="*/ 18 w 298"/>
                  <a:gd name="T11" fmla="*/ 310 h 356"/>
                  <a:gd name="T12" fmla="*/ 22 w 298"/>
                  <a:gd name="T13" fmla="*/ 356 h 356"/>
                </a:gdLst>
                <a:ahLst/>
                <a:cxnLst>
                  <a:cxn ang="0">
                    <a:pos x="T0" y="T1"/>
                  </a:cxn>
                  <a:cxn ang="0">
                    <a:pos x="T2" y="T3"/>
                  </a:cxn>
                  <a:cxn ang="0">
                    <a:pos x="T4" y="T5"/>
                  </a:cxn>
                  <a:cxn ang="0">
                    <a:pos x="T6" y="T7"/>
                  </a:cxn>
                  <a:cxn ang="0">
                    <a:pos x="T8" y="T9"/>
                  </a:cxn>
                  <a:cxn ang="0">
                    <a:pos x="T10" y="T11"/>
                  </a:cxn>
                  <a:cxn ang="0">
                    <a:pos x="T12" y="T13"/>
                  </a:cxn>
                </a:cxnLst>
                <a:rect l="0" t="0" r="r" b="b"/>
                <a:pathLst>
                  <a:path w="298" h="356">
                    <a:moveTo>
                      <a:pt x="22" y="356"/>
                    </a:moveTo>
                    <a:cubicBezTo>
                      <a:pt x="42" y="356"/>
                      <a:pt x="73" y="335"/>
                      <a:pt x="91" y="310"/>
                    </a:cubicBezTo>
                    <a:cubicBezTo>
                      <a:pt x="280" y="46"/>
                      <a:pt x="280" y="46"/>
                      <a:pt x="280" y="46"/>
                    </a:cubicBezTo>
                    <a:cubicBezTo>
                      <a:pt x="298" y="20"/>
                      <a:pt x="296" y="0"/>
                      <a:pt x="276" y="0"/>
                    </a:cubicBezTo>
                    <a:cubicBezTo>
                      <a:pt x="256" y="0"/>
                      <a:pt x="224" y="20"/>
                      <a:pt x="206" y="46"/>
                    </a:cubicBezTo>
                    <a:cubicBezTo>
                      <a:pt x="18" y="310"/>
                      <a:pt x="18" y="310"/>
                      <a:pt x="18" y="310"/>
                    </a:cubicBezTo>
                    <a:cubicBezTo>
                      <a:pt x="0" y="335"/>
                      <a:pt x="1" y="356"/>
                      <a:pt x="22" y="3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4" name="Freeform: Shape 33"/>
              <p:cNvSpPr/>
              <p:nvPr/>
            </p:nvSpPr>
            <p:spPr bwMode="auto">
              <a:xfrm>
                <a:off x="6883400" y="4546601"/>
                <a:ext cx="119063" cy="111125"/>
              </a:xfrm>
              <a:custGeom>
                <a:avLst/>
                <a:gdLst>
                  <a:gd name="T0" fmla="*/ 26 w 178"/>
                  <a:gd name="T1" fmla="*/ 21 h 167"/>
                  <a:gd name="T2" fmla="*/ 7 w 178"/>
                  <a:gd name="T3" fmla="*/ 47 h 167"/>
                  <a:gd name="T4" fmla="*/ 0 w 178"/>
                  <a:gd name="T5" fmla="*/ 83 h 167"/>
                  <a:gd name="T6" fmla="*/ 7 w 178"/>
                  <a:gd name="T7" fmla="*/ 120 h 167"/>
                  <a:gd name="T8" fmla="*/ 26 w 178"/>
                  <a:gd name="T9" fmla="*/ 146 h 167"/>
                  <a:gd name="T10" fmla="*/ 54 w 178"/>
                  <a:gd name="T11" fmla="*/ 162 h 167"/>
                  <a:gd name="T12" fmla="*/ 89 w 178"/>
                  <a:gd name="T13" fmla="*/ 167 h 167"/>
                  <a:gd name="T14" fmla="*/ 125 w 178"/>
                  <a:gd name="T15" fmla="*/ 162 h 167"/>
                  <a:gd name="T16" fmla="*/ 153 w 178"/>
                  <a:gd name="T17" fmla="*/ 146 h 167"/>
                  <a:gd name="T18" fmla="*/ 171 w 178"/>
                  <a:gd name="T19" fmla="*/ 120 h 167"/>
                  <a:gd name="T20" fmla="*/ 178 w 178"/>
                  <a:gd name="T21" fmla="*/ 83 h 167"/>
                  <a:gd name="T22" fmla="*/ 171 w 178"/>
                  <a:gd name="T23" fmla="*/ 47 h 167"/>
                  <a:gd name="T24" fmla="*/ 153 w 178"/>
                  <a:gd name="T25" fmla="*/ 21 h 167"/>
                  <a:gd name="T26" fmla="*/ 125 w 178"/>
                  <a:gd name="T27" fmla="*/ 5 h 167"/>
                  <a:gd name="T28" fmla="*/ 89 w 178"/>
                  <a:gd name="T29" fmla="*/ 0 h 167"/>
                  <a:gd name="T30" fmla="*/ 54 w 178"/>
                  <a:gd name="T31" fmla="*/ 5 h 167"/>
                  <a:gd name="T32" fmla="*/ 26 w 178"/>
                  <a:gd name="T33" fmla="*/ 21 h 167"/>
                  <a:gd name="T34" fmla="*/ 66 w 178"/>
                  <a:gd name="T35" fmla="*/ 40 h 167"/>
                  <a:gd name="T36" fmla="*/ 89 w 178"/>
                  <a:gd name="T37" fmla="*/ 27 h 167"/>
                  <a:gd name="T38" fmla="*/ 112 w 178"/>
                  <a:gd name="T39" fmla="*/ 40 h 167"/>
                  <a:gd name="T40" fmla="*/ 122 w 178"/>
                  <a:gd name="T41" fmla="*/ 83 h 167"/>
                  <a:gd name="T42" fmla="*/ 112 w 178"/>
                  <a:gd name="T43" fmla="*/ 127 h 167"/>
                  <a:gd name="T44" fmla="*/ 89 w 178"/>
                  <a:gd name="T45" fmla="*/ 139 h 167"/>
                  <a:gd name="T46" fmla="*/ 66 w 178"/>
                  <a:gd name="T47" fmla="*/ 127 h 167"/>
                  <a:gd name="T48" fmla="*/ 56 w 178"/>
                  <a:gd name="T49" fmla="*/ 83 h 167"/>
                  <a:gd name="T50" fmla="*/ 66 w 178"/>
                  <a:gd name="T51" fmla="*/ 4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8" h="167">
                    <a:moveTo>
                      <a:pt x="26" y="21"/>
                    </a:moveTo>
                    <a:cubicBezTo>
                      <a:pt x="18" y="28"/>
                      <a:pt x="12" y="36"/>
                      <a:pt x="7" y="47"/>
                    </a:cubicBezTo>
                    <a:cubicBezTo>
                      <a:pt x="3" y="57"/>
                      <a:pt x="0" y="70"/>
                      <a:pt x="0" y="83"/>
                    </a:cubicBezTo>
                    <a:cubicBezTo>
                      <a:pt x="0" y="97"/>
                      <a:pt x="3" y="110"/>
                      <a:pt x="7" y="120"/>
                    </a:cubicBezTo>
                    <a:cubicBezTo>
                      <a:pt x="12" y="131"/>
                      <a:pt x="18" y="139"/>
                      <a:pt x="26" y="146"/>
                    </a:cubicBezTo>
                    <a:cubicBezTo>
                      <a:pt x="33" y="153"/>
                      <a:pt x="43" y="158"/>
                      <a:pt x="54" y="162"/>
                    </a:cubicBezTo>
                    <a:cubicBezTo>
                      <a:pt x="64" y="166"/>
                      <a:pt x="76" y="167"/>
                      <a:pt x="89" y="167"/>
                    </a:cubicBezTo>
                    <a:cubicBezTo>
                      <a:pt x="102" y="167"/>
                      <a:pt x="114" y="166"/>
                      <a:pt x="125" y="162"/>
                    </a:cubicBezTo>
                    <a:cubicBezTo>
                      <a:pt x="136" y="158"/>
                      <a:pt x="145" y="153"/>
                      <a:pt x="153" y="146"/>
                    </a:cubicBezTo>
                    <a:cubicBezTo>
                      <a:pt x="161" y="139"/>
                      <a:pt x="167" y="131"/>
                      <a:pt x="171" y="120"/>
                    </a:cubicBezTo>
                    <a:cubicBezTo>
                      <a:pt x="176" y="110"/>
                      <a:pt x="178" y="97"/>
                      <a:pt x="178" y="83"/>
                    </a:cubicBezTo>
                    <a:cubicBezTo>
                      <a:pt x="178" y="70"/>
                      <a:pt x="176" y="57"/>
                      <a:pt x="171" y="47"/>
                    </a:cubicBezTo>
                    <a:cubicBezTo>
                      <a:pt x="167" y="36"/>
                      <a:pt x="161" y="28"/>
                      <a:pt x="153" y="21"/>
                    </a:cubicBezTo>
                    <a:cubicBezTo>
                      <a:pt x="145" y="14"/>
                      <a:pt x="136" y="8"/>
                      <a:pt x="125" y="5"/>
                    </a:cubicBezTo>
                    <a:cubicBezTo>
                      <a:pt x="114" y="1"/>
                      <a:pt x="102" y="0"/>
                      <a:pt x="89" y="0"/>
                    </a:cubicBezTo>
                    <a:cubicBezTo>
                      <a:pt x="76" y="0"/>
                      <a:pt x="64" y="1"/>
                      <a:pt x="54" y="5"/>
                    </a:cubicBezTo>
                    <a:cubicBezTo>
                      <a:pt x="43" y="8"/>
                      <a:pt x="33" y="14"/>
                      <a:pt x="26" y="21"/>
                    </a:cubicBezTo>
                    <a:close/>
                    <a:moveTo>
                      <a:pt x="66" y="40"/>
                    </a:moveTo>
                    <a:cubicBezTo>
                      <a:pt x="73" y="32"/>
                      <a:pt x="80" y="27"/>
                      <a:pt x="89" y="27"/>
                    </a:cubicBezTo>
                    <a:cubicBezTo>
                      <a:pt x="98" y="27"/>
                      <a:pt x="106" y="32"/>
                      <a:pt x="112" y="40"/>
                    </a:cubicBezTo>
                    <a:cubicBezTo>
                      <a:pt x="119" y="49"/>
                      <a:pt x="122" y="63"/>
                      <a:pt x="122" y="83"/>
                    </a:cubicBezTo>
                    <a:cubicBezTo>
                      <a:pt x="122" y="104"/>
                      <a:pt x="119" y="118"/>
                      <a:pt x="112" y="127"/>
                    </a:cubicBezTo>
                    <a:cubicBezTo>
                      <a:pt x="106" y="135"/>
                      <a:pt x="98" y="139"/>
                      <a:pt x="89" y="139"/>
                    </a:cubicBezTo>
                    <a:cubicBezTo>
                      <a:pt x="80" y="139"/>
                      <a:pt x="73" y="135"/>
                      <a:pt x="66" y="127"/>
                    </a:cubicBezTo>
                    <a:cubicBezTo>
                      <a:pt x="59" y="118"/>
                      <a:pt x="56" y="104"/>
                      <a:pt x="56" y="83"/>
                    </a:cubicBezTo>
                    <a:cubicBezTo>
                      <a:pt x="56" y="63"/>
                      <a:pt x="59" y="49"/>
                      <a:pt x="6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5" name="Freeform: Shape 34"/>
              <p:cNvSpPr/>
              <p:nvPr/>
            </p:nvSpPr>
            <p:spPr bwMode="auto">
              <a:xfrm>
                <a:off x="7031038" y="4684713"/>
                <a:ext cx="119063" cy="112713"/>
              </a:xfrm>
              <a:custGeom>
                <a:avLst/>
                <a:gdLst>
                  <a:gd name="T0" fmla="*/ 172 w 178"/>
                  <a:gd name="T1" fmla="*/ 47 h 168"/>
                  <a:gd name="T2" fmla="*/ 153 w 178"/>
                  <a:gd name="T3" fmla="*/ 21 h 168"/>
                  <a:gd name="T4" fmla="*/ 125 w 178"/>
                  <a:gd name="T5" fmla="*/ 5 h 168"/>
                  <a:gd name="T6" fmla="*/ 89 w 178"/>
                  <a:gd name="T7" fmla="*/ 0 h 168"/>
                  <a:gd name="T8" fmla="*/ 54 w 178"/>
                  <a:gd name="T9" fmla="*/ 5 h 168"/>
                  <a:gd name="T10" fmla="*/ 26 w 178"/>
                  <a:gd name="T11" fmla="*/ 21 h 168"/>
                  <a:gd name="T12" fmla="*/ 7 w 178"/>
                  <a:gd name="T13" fmla="*/ 47 h 168"/>
                  <a:gd name="T14" fmla="*/ 0 w 178"/>
                  <a:gd name="T15" fmla="*/ 84 h 168"/>
                  <a:gd name="T16" fmla="*/ 7 w 178"/>
                  <a:gd name="T17" fmla="*/ 121 h 168"/>
                  <a:gd name="T18" fmla="*/ 26 w 178"/>
                  <a:gd name="T19" fmla="*/ 147 h 168"/>
                  <a:gd name="T20" fmla="*/ 54 w 178"/>
                  <a:gd name="T21" fmla="*/ 163 h 168"/>
                  <a:gd name="T22" fmla="*/ 89 w 178"/>
                  <a:gd name="T23" fmla="*/ 168 h 168"/>
                  <a:gd name="T24" fmla="*/ 125 w 178"/>
                  <a:gd name="T25" fmla="*/ 163 h 168"/>
                  <a:gd name="T26" fmla="*/ 153 w 178"/>
                  <a:gd name="T27" fmla="*/ 147 h 168"/>
                  <a:gd name="T28" fmla="*/ 172 w 178"/>
                  <a:gd name="T29" fmla="*/ 121 h 168"/>
                  <a:gd name="T30" fmla="*/ 178 w 178"/>
                  <a:gd name="T31" fmla="*/ 84 h 168"/>
                  <a:gd name="T32" fmla="*/ 172 w 178"/>
                  <a:gd name="T33" fmla="*/ 47 h 168"/>
                  <a:gd name="T34" fmla="*/ 113 w 178"/>
                  <a:gd name="T35" fmla="*/ 127 h 168"/>
                  <a:gd name="T36" fmla="*/ 89 w 178"/>
                  <a:gd name="T37" fmla="*/ 140 h 168"/>
                  <a:gd name="T38" fmla="*/ 66 w 178"/>
                  <a:gd name="T39" fmla="*/ 127 h 168"/>
                  <a:gd name="T40" fmla="*/ 56 w 178"/>
                  <a:gd name="T41" fmla="*/ 84 h 168"/>
                  <a:gd name="T42" fmla="*/ 66 w 178"/>
                  <a:gd name="T43" fmla="*/ 41 h 168"/>
                  <a:gd name="T44" fmla="*/ 89 w 178"/>
                  <a:gd name="T45" fmla="*/ 28 h 168"/>
                  <a:gd name="T46" fmla="*/ 113 w 178"/>
                  <a:gd name="T47" fmla="*/ 41 h 168"/>
                  <a:gd name="T48" fmla="*/ 123 w 178"/>
                  <a:gd name="T49" fmla="*/ 84 h 168"/>
                  <a:gd name="T50" fmla="*/ 113 w 178"/>
                  <a:gd name="T51" fmla="*/ 127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8" h="168">
                    <a:moveTo>
                      <a:pt x="172" y="47"/>
                    </a:moveTo>
                    <a:cubicBezTo>
                      <a:pt x="167" y="37"/>
                      <a:pt x="161" y="28"/>
                      <a:pt x="153" y="21"/>
                    </a:cubicBezTo>
                    <a:cubicBezTo>
                      <a:pt x="145" y="14"/>
                      <a:pt x="136" y="9"/>
                      <a:pt x="125" y="5"/>
                    </a:cubicBezTo>
                    <a:cubicBezTo>
                      <a:pt x="114" y="2"/>
                      <a:pt x="102" y="0"/>
                      <a:pt x="89" y="0"/>
                    </a:cubicBezTo>
                    <a:cubicBezTo>
                      <a:pt x="77" y="0"/>
                      <a:pt x="65" y="2"/>
                      <a:pt x="54" y="5"/>
                    </a:cubicBezTo>
                    <a:cubicBezTo>
                      <a:pt x="43" y="9"/>
                      <a:pt x="34" y="14"/>
                      <a:pt x="26" y="21"/>
                    </a:cubicBezTo>
                    <a:cubicBezTo>
                      <a:pt x="18" y="28"/>
                      <a:pt x="12" y="37"/>
                      <a:pt x="7" y="47"/>
                    </a:cubicBezTo>
                    <a:cubicBezTo>
                      <a:pt x="3" y="58"/>
                      <a:pt x="0" y="70"/>
                      <a:pt x="0" y="84"/>
                    </a:cubicBezTo>
                    <a:cubicBezTo>
                      <a:pt x="0" y="98"/>
                      <a:pt x="3" y="110"/>
                      <a:pt x="7" y="121"/>
                    </a:cubicBezTo>
                    <a:cubicBezTo>
                      <a:pt x="12" y="131"/>
                      <a:pt x="18" y="140"/>
                      <a:pt x="26" y="147"/>
                    </a:cubicBezTo>
                    <a:cubicBezTo>
                      <a:pt x="34" y="154"/>
                      <a:pt x="43" y="159"/>
                      <a:pt x="54" y="163"/>
                    </a:cubicBezTo>
                    <a:cubicBezTo>
                      <a:pt x="65" y="166"/>
                      <a:pt x="77" y="168"/>
                      <a:pt x="89" y="168"/>
                    </a:cubicBezTo>
                    <a:cubicBezTo>
                      <a:pt x="102" y="168"/>
                      <a:pt x="114" y="166"/>
                      <a:pt x="125" y="163"/>
                    </a:cubicBezTo>
                    <a:cubicBezTo>
                      <a:pt x="136" y="159"/>
                      <a:pt x="145" y="154"/>
                      <a:pt x="153" y="147"/>
                    </a:cubicBezTo>
                    <a:cubicBezTo>
                      <a:pt x="161" y="140"/>
                      <a:pt x="167" y="131"/>
                      <a:pt x="172" y="121"/>
                    </a:cubicBezTo>
                    <a:cubicBezTo>
                      <a:pt x="176" y="110"/>
                      <a:pt x="178" y="98"/>
                      <a:pt x="178" y="84"/>
                    </a:cubicBezTo>
                    <a:cubicBezTo>
                      <a:pt x="178" y="70"/>
                      <a:pt x="176" y="58"/>
                      <a:pt x="172" y="47"/>
                    </a:cubicBezTo>
                    <a:close/>
                    <a:moveTo>
                      <a:pt x="113" y="127"/>
                    </a:moveTo>
                    <a:cubicBezTo>
                      <a:pt x="106" y="136"/>
                      <a:pt x="98" y="140"/>
                      <a:pt x="89" y="140"/>
                    </a:cubicBezTo>
                    <a:cubicBezTo>
                      <a:pt x="81" y="140"/>
                      <a:pt x="73" y="136"/>
                      <a:pt x="66" y="127"/>
                    </a:cubicBezTo>
                    <a:cubicBezTo>
                      <a:pt x="60" y="119"/>
                      <a:pt x="56" y="104"/>
                      <a:pt x="56" y="84"/>
                    </a:cubicBezTo>
                    <a:cubicBezTo>
                      <a:pt x="56" y="64"/>
                      <a:pt x="60" y="49"/>
                      <a:pt x="66" y="41"/>
                    </a:cubicBezTo>
                    <a:cubicBezTo>
                      <a:pt x="73" y="32"/>
                      <a:pt x="81" y="28"/>
                      <a:pt x="89" y="28"/>
                    </a:cubicBezTo>
                    <a:cubicBezTo>
                      <a:pt x="98" y="28"/>
                      <a:pt x="106" y="32"/>
                      <a:pt x="113" y="41"/>
                    </a:cubicBezTo>
                    <a:cubicBezTo>
                      <a:pt x="119" y="49"/>
                      <a:pt x="123" y="64"/>
                      <a:pt x="123" y="84"/>
                    </a:cubicBezTo>
                    <a:cubicBezTo>
                      <a:pt x="123" y="104"/>
                      <a:pt x="119" y="119"/>
                      <a:pt x="113"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6" name="Freeform: Shape 35"/>
              <p:cNvSpPr/>
              <p:nvPr/>
            </p:nvSpPr>
            <p:spPr bwMode="auto">
              <a:xfrm>
                <a:off x="6559550" y="4492626"/>
                <a:ext cx="455613" cy="487363"/>
              </a:xfrm>
              <a:custGeom>
                <a:avLst/>
                <a:gdLst>
                  <a:gd name="T0" fmla="*/ 670 w 681"/>
                  <a:gd name="T1" fmla="*/ 409 h 729"/>
                  <a:gd name="T2" fmla="*/ 659 w 681"/>
                  <a:gd name="T3" fmla="*/ 423 h 729"/>
                  <a:gd name="T4" fmla="*/ 612 w 681"/>
                  <a:gd name="T5" fmla="*/ 467 h 729"/>
                  <a:gd name="T6" fmla="*/ 594 w 681"/>
                  <a:gd name="T7" fmla="*/ 515 h 729"/>
                  <a:gd name="T8" fmla="*/ 386 w 681"/>
                  <a:gd name="T9" fmla="*/ 666 h 729"/>
                  <a:gd name="T10" fmla="*/ 346 w 681"/>
                  <a:gd name="T11" fmla="*/ 668 h 729"/>
                  <a:gd name="T12" fmla="*/ 90 w 681"/>
                  <a:gd name="T13" fmla="*/ 497 h 729"/>
                  <a:gd name="T14" fmla="*/ 82 w 681"/>
                  <a:gd name="T15" fmla="*/ 474 h 729"/>
                  <a:gd name="T16" fmla="*/ 72 w 681"/>
                  <a:gd name="T17" fmla="*/ 431 h 729"/>
                  <a:gd name="T18" fmla="*/ 116 w 681"/>
                  <a:gd name="T19" fmla="*/ 238 h 729"/>
                  <a:gd name="T20" fmla="*/ 207 w 681"/>
                  <a:gd name="T21" fmla="*/ 153 h 729"/>
                  <a:gd name="T22" fmla="*/ 214 w 681"/>
                  <a:gd name="T23" fmla="*/ 148 h 729"/>
                  <a:gd name="T24" fmla="*/ 220 w 681"/>
                  <a:gd name="T25" fmla="*/ 142 h 729"/>
                  <a:gd name="T26" fmla="*/ 221 w 681"/>
                  <a:gd name="T27" fmla="*/ 141 h 729"/>
                  <a:gd name="T28" fmla="*/ 226 w 681"/>
                  <a:gd name="T29" fmla="*/ 136 h 729"/>
                  <a:gd name="T30" fmla="*/ 229 w 681"/>
                  <a:gd name="T31" fmla="*/ 131 h 729"/>
                  <a:gd name="T32" fmla="*/ 249 w 681"/>
                  <a:gd name="T33" fmla="*/ 107 h 729"/>
                  <a:gd name="T34" fmla="*/ 260 w 681"/>
                  <a:gd name="T35" fmla="*/ 96 h 729"/>
                  <a:gd name="T36" fmla="*/ 260 w 681"/>
                  <a:gd name="T37" fmla="*/ 96 h 729"/>
                  <a:gd name="T38" fmla="*/ 261 w 681"/>
                  <a:gd name="T39" fmla="*/ 95 h 729"/>
                  <a:gd name="T40" fmla="*/ 346 w 681"/>
                  <a:gd name="T41" fmla="*/ 61 h 729"/>
                  <a:gd name="T42" fmla="*/ 382 w 681"/>
                  <a:gd name="T43" fmla="*/ 67 h 729"/>
                  <a:gd name="T44" fmla="*/ 385 w 681"/>
                  <a:gd name="T45" fmla="*/ 67 h 729"/>
                  <a:gd name="T46" fmla="*/ 388 w 681"/>
                  <a:gd name="T47" fmla="*/ 68 h 729"/>
                  <a:gd name="T48" fmla="*/ 402 w 681"/>
                  <a:gd name="T49" fmla="*/ 72 h 729"/>
                  <a:gd name="T50" fmla="*/ 453 w 681"/>
                  <a:gd name="T51" fmla="*/ 113 h 729"/>
                  <a:gd name="T52" fmla="*/ 454 w 681"/>
                  <a:gd name="T53" fmla="*/ 111 h 729"/>
                  <a:gd name="T54" fmla="*/ 483 w 681"/>
                  <a:gd name="T55" fmla="*/ 71 h 729"/>
                  <a:gd name="T56" fmla="*/ 492 w 681"/>
                  <a:gd name="T57" fmla="*/ 64 h 729"/>
                  <a:gd name="T58" fmla="*/ 423 w 681"/>
                  <a:gd name="T59" fmla="*/ 16 h 729"/>
                  <a:gd name="T60" fmla="*/ 402 w 681"/>
                  <a:gd name="T61" fmla="*/ 9 h 729"/>
                  <a:gd name="T62" fmla="*/ 346 w 681"/>
                  <a:gd name="T63" fmla="*/ 0 h 729"/>
                  <a:gd name="T64" fmla="*/ 220 w 681"/>
                  <a:gd name="T65" fmla="*/ 50 h 729"/>
                  <a:gd name="T66" fmla="*/ 205 w 681"/>
                  <a:gd name="T67" fmla="*/ 65 h 729"/>
                  <a:gd name="T68" fmla="*/ 178 w 681"/>
                  <a:gd name="T69" fmla="*/ 98 h 729"/>
                  <a:gd name="T70" fmla="*/ 176 w 681"/>
                  <a:gd name="T71" fmla="*/ 100 h 729"/>
                  <a:gd name="T72" fmla="*/ 66 w 681"/>
                  <a:gd name="T73" fmla="*/ 204 h 729"/>
                  <a:gd name="T74" fmla="*/ 13 w 681"/>
                  <a:gd name="T75" fmla="*/ 440 h 729"/>
                  <a:gd name="T76" fmla="*/ 24 w 681"/>
                  <a:gd name="T77" fmla="*/ 492 h 729"/>
                  <a:gd name="T78" fmla="*/ 31 w 681"/>
                  <a:gd name="T79" fmla="*/ 511 h 729"/>
                  <a:gd name="T80" fmla="*/ 346 w 681"/>
                  <a:gd name="T81" fmla="*/ 729 h 729"/>
                  <a:gd name="T82" fmla="*/ 395 w 681"/>
                  <a:gd name="T83" fmla="*/ 725 h 729"/>
                  <a:gd name="T84" fmla="*/ 652 w 681"/>
                  <a:gd name="T85" fmla="*/ 535 h 729"/>
                  <a:gd name="T86" fmla="*/ 681 w 681"/>
                  <a:gd name="T87" fmla="*/ 435 h 729"/>
                  <a:gd name="T88" fmla="*/ 675 w 681"/>
                  <a:gd name="T89" fmla="*/ 425 h 729"/>
                  <a:gd name="T90" fmla="*/ 670 w 681"/>
                  <a:gd name="T91" fmla="*/ 409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81" h="729">
                    <a:moveTo>
                      <a:pt x="670" y="409"/>
                    </a:moveTo>
                    <a:cubicBezTo>
                      <a:pt x="659" y="423"/>
                      <a:pt x="659" y="423"/>
                      <a:pt x="659" y="423"/>
                    </a:cubicBezTo>
                    <a:cubicBezTo>
                      <a:pt x="648" y="439"/>
                      <a:pt x="631" y="455"/>
                      <a:pt x="612" y="467"/>
                    </a:cubicBezTo>
                    <a:cubicBezTo>
                      <a:pt x="608" y="484"/>
                      <a:pt x="602" y="500"/>
                      <a:pt x="594" y="515"/>
                    </a:cubicBezTo>
                    <a:cubicBezTo>
                      <a:pt x="555" y="593"/>
                      <a:pt x="479" y="652"/>
                      <a:pt x="386" y="666"/>
                    </a:cubicBezTo>
                    <a:cubicBezTo>
                      <a:pt x="373" y="668"/>
                      <a:pt x="359" y="668"/>
                      <a:pt x="346" y="668"/>
                    </a:cubicBezTo>
                    <a:cubicBezTo>
                      <a:pt x="234" y="668"/>
                      <a:pt x="133" y="599"/>
                      <a:pt x="90" y="497"/>
                    </a:cubicBezTo>
                    <a:cubicBezTo>
                      <a:pt x="87" y="489"/>
                      <a:pt x="85" y="482"/>
                      <a:pt x="82" y="474"/>
                    </a:cubicBezTo>
                    <a:cubicBezTo>
                      <a:pt x="78" y="460"/>
                      <a:pt x="75" y="446"/>
                      <a:pt x="72" y="431"/>
                    </a:cubicBezTo>
                    <a:cubicBezTo>
                      <a:pt x="63" y="364"/>
                      <a:pt x="78" y="295"/>
                      <a:pt x="116" y="238"/>
                    </a:cubicBezTo>
                    <a:cubicBezTo>
                      <a:pt x="140" y="203"/>
                      <a:pt x="171" y="174"/>
                      <a:pt x="207" y="153"/>
                    </a:cubicBezTo>
                    <a:cubicBezTo>
                      <a:pt x="214" y="148"/>
                      <a:pt x="214" y="148"/>
                      <a:pt x="214" y="148"/>
                    </a:cubicBezTo>
                    <a:cubicBezTo>
                      <a:pt x="220" y="142"/>
                      <a:pt x="220" y="142"/>
                      <a:pt x="220" y="142"/>
                    </a:cubicBezTo>
                    <a:cubicBezTo>
                      <a:pt x="221" y="141"/>
                      <a:pt x="221" y="141"/>
                      <a:pt x="221" y="141"/>
                    </a:cubicBezTo>
                    <a:cubicBezTo>
                      <a:pt x="226" y="136"/>
                      <a:pt x="226" y="136"/>
                      <a:pt x="226" y="136"/>
                    </a:cubicBezTo>
                    <a:cubicBezTo>
                      <a:pt x="229" y="131"/>
                      <a:pt x="229" y="131"/>
                      <a:pt x="229" y="131"/>
                    </a:cubicBezTo>
                    <a:cubicBezTo>
                      <a:pt x="235" y="122"/>
                      <a:pt x="241" y="114"/>
                      <a:pt x="249" y="107"/>
                    </a:cubicBezTo>
                    <a:cubicBezTo>
                      <a:pt x="252" y="103"/>
                      <a:pt x="256" y="99"/>
                      <a:pt x="260" y="96"/>
                    </a:cubicBezTo>
                    <a:cubicBezTo>
                      <a:pt x="260" y="96"/>
                      <a:pt x="260" y="96"/>
                      <a:pt x="260" y="96"/>
                    </a:cubicBezTo>
                    <a:cubicBezTo>
                      <a:pt x="261" y="95"/>
                      <a:pt x="261" y="95"/>
                      <a:pt x="261" y="95"/>
                    </a:cubicBezTo>
                    <a:cubicBezTo>
                      <a:pt x="285" y="73"/>
                      <a:pt x="315" y="61"/>
                      <a:pt x="346" y="61"/>
                    </a:cubicBezTo>
                    <a:cubicBezTo>
                      <a:pt x="358" y="61"/>
                      <a:pt x="370" y="63"/>
                      <a:pt x="382" y="67"/>
                    </a:cubicBezTo>
                    <a:cubicBezTo>
                      <a:pt x="385" y="67"/>
                      <a:pt x="385" y="67"/>
                      <a:pt x="385" y="67"/>
                    </a:cubicBezTo>
                    <a:cubicBezTo>
                      <a:pt x="388" y="68"/>
                      <a:pt x="388" y="68"/>
                      <a:pt x="388" y="68"/>
                    </a:cubicBezTo>
                    <a:cubicBezTo>
                      <a:pt x="393" y="69"/>
                      <a:pt x="398" y="71"/>
                      <a:pt x="402" y="72"/>
                    </a:cubicBezTo>
                    <a:cubicBezTo>
                      <a:pt x="420" y="79"/>
                      <a:pt x="436" y="92"/>
                      <a:pt x="453" y="113"/>
                    </a:cubicBezTo>
                    <a:cubicBezTo>
                      <a:pt x="454" y="112"/>
                      <a:pt x="454" y="111"/>
                      <a:pt x="454" y="111"/>
                    </a:cubicBezTo>
                    <a:cubicBezTo>
                      <a:pt x="461" y="95"/>
                      <a:pt x="471" y="81"/>
                      <a:pt x="483" y="71"/>
                    </a:cubicBezTo>
                    <a:cubicBezTo>
                      <a:pt x="485" y="68"/>
                      <a:pt x="489" y="66"/>
                      <a:pt x="492" y="64"/>
                    </a:cubicBezTo>
                    <a:cubicBezTo>
                      <a:pt x="473" y="43"/>
                      <a:pt x="451" y="26"/>
                      <a:pt x="423" y="16"/>
                    </a:cubicBezTo>
                    <a:cubicBezTo>
                      <a:pt x="417" y="13"/>
                      <a:pt x="409" y="11"/>
                      <a:pt x="402" y="9"/>
                    </a:cubicBezTo>
                    <a:cubicBezTo>
                      <a:pt x="383" y="3"/>
                      <a:pt x="364" y="0"/>
                      <a:pt x="346" y="0"/>
                    </a:cubicBezTo>
                    <a:cubicBezTo>
                      <a:pt x="299" y="0"/>
                      <a:pt x="254" y="19"/>
                      <a:pt x="220" y="50"/>
                    </a:cubicBezTo>
                    <a:cubicBezTo>
                      <a:pt x="215" y="55"/>
                      <a:pt x="210" y="60"/>
                      <a:pt x="205" y="65"/>
                    </a:cubicBezTo>
                    <a:cubicBezTo>
                      <a:pt x="195" y="75"/>
                      <a:pt x="186" y="86"/>
                      <a:pt x="178" y="98"/>
                    </a:cubicBezTo>
                    <a:cubicBezTo>
                      <a:pt x="178" y="99"/>
                      <a:pt x="177" y="100"/>
                      <a:pt x="176" y="100"/>
                    </a:cubicBezTo>
                    <a:cubicBezTo>
                      <a:pt x="132" y="126"/>
                      <a:pt x="94" y="162"/>
                      <a:pt x="66" y="204"/>
                    </a:cubicBezTo>
                    <a:cubicBezTo>
                      <a:pt x="21" y="271"/>
                      <a:pt x="0" y="354"/>
                      <a:pt x="13" y="440"/>
                    </a:cubicBezTo>
                    <a:cubicBezTo>
                      <a:pt x="15" y="458"/>
                      <a:pt x="19" y="475"/>
                      <a:pt x="24" y="492"/>
                    </a:cubicBezTo>
                    <a:cubicBezTo>
                      <a:pt x="26" y="498"/>
                      <a:pt x="29" y="505"/>
                      <a:pt x="31" y="511"/>
                    </a:cubicBezTo>
                    <a:cubicBezTo>
                      <a:pt x="80" y="641"/>
                      <a:pt x="205" y="729"/>
                      <a:pt x="346" y="729"/>
                    </a:cubicBezTo>
                    <a:cubicBezTo>
                      <a:pt x="362" y="729"/>
                      <a:pt x="379" y="728"/>
                      <a:pt x="395" y="725"/>
                    </a:cubicBezTo>
                    <a:cubicBezTo>
                      <a:pt x="511" y="709"/>
                      <a:pt x="605" y="634"/>
                      <a:pt x="652" y="535"/>
                    </a:cubicBezTo>
                    <a:cubicBezTo>
                      <a:pt x="666" y="504"/>
                      <a:pt x="676" y="470"/>
                      <a:pt x="681" y="435"/>
                    </a:cubicBezTo>
                    <a:cubicBezTo>
                      <a:pt x="679" y="431"/>
                      <a:pt x="677" y="428"/>
                      <a:pt x="675" y="425"/>
                    </a:cubicBezTo>
                    <a:cubicBezTo>
                      <a:pt x="673" y="419"/>
                      <a:pt x="671" y="414"/>
                      <a:pt x="670" y="4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7" name="Freeform: Shape 36"/>
              <p:cNvSpPr/>
              <p:nvPr/>
            </p:nvSpPr>
            <p:spPr bwMode="auto">
              <a:xfrm>
                <a:off x="6669088" y="4811713"/>
                <a:ext cx="244475" cy="92075"/>
              </a:xfrm>
              <a:custGeom>
                <a:avLst/>
                <a:gdLst>
                  <a:gd name="T0" fmla="*/ 0 w 365"/>
                  <a:gd name="T1" fmla="*/ 15 h 139"/>
                  <a:gd name="T2" fmla="*/ 185 w 365"/>
                  <a:gd name="T3" fmla="*/ 139 h 139"/>
                  <a:gd name="T4" fmla="*/ 214 w 365"/>
                  <a:gd name="T5" fmla="*/ 137 h 139"/>
                  <a:gd name="T6" fmla="*/ 365 w 365"/>
                  <a:gd name="T7" fmla="*/ 27 h 139"/>
                  <a:gd name="T8" fmla="*/ 156 w 365"/>
                  <a:gd name="T9" fmla="*/ 0 h 139"/>
                  <a:gd name="T10" fmla="*/ 0 w 365"/>
                  <a:gd name="T11" fmla="*/ 15 h 139"/>
                </a:gdLst>
                <a:ahLst/>
                <a:cxnLst>
                  <a:cxn ang="0">
                    <a:pos x="T0" y="T1"/>
                  </a:cxn>
                  <a:cxn ang="0">
                    <a:pos x="T2" y="T3"/>
                  </a:cxn>
                  <a:cxn ang="0">
                    <a:pos x="T4" y="T5"/>
                  </a:cxn>
                  <a:cxn ang="0">
                    <a:pos x="T6" y="T7"/>
                  </a:cxn>
                  <a:cxn ang="0">
                    <a:pos x="T8" y="T9"/>
                  </a:cxn>
                  <a:cxn ang="0">
                    <a:pos x="T10" y="T11"/>
                  </a:cxn>
                </a:cxnLst>
                <a:rect l="0" t="0" r="r" b="b"/>
                <a:pathLst>
                  <a:path w="365" h="139">
                    <a:moveTo>
                      <a:pt x="0" y="15"/>
                    </a:moveTo>
                    <a:cubicBezTo>
                      <a:pt x="30" y="89"/>
                      <a:pt x="104" y="139"/>
                      <a:pt x="185" y="139"/>
                    </a:cubicBezTo>
                    <a:cubicBezTo>
                      <a:pt x="195" y="139"/>
                      <a:pt x="205" y="138"/>
                      <a:pt x="214" y="137"/>
                    </a:cubicBezTo>
                    <a:cubicBezTo>
                      <a:pt x="282" y="127"/>
                      <a:pt x="337" y="84"/>
                      <a:pt x="365" y="27"/>
                    </a:cubicBezTo>
                    <a:cubicBezTo>
                      <a:pt x="309" y="10"/>
                      <a:pt x="236" y="0"/>
                      <a:pt x="156" y="0"/>
                    </a:cubicBezTo>
                    <a:cubicBezTo>
                      <a:pt x="99" y="0"/>
                      <a:pt x="46" y="5"/>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13" name="Freeform: Shape 38"/>
            <p:cNvSpPr/>
            <p:nvPr/>
          </p:nvSpPr>
          <p:spPr bwMode="auto">
            <a:xfrm>
              <a:off x="5881722" y="4040425"/>
              <a:ext cx="1659639" cy="678375"/>
            </a:xfrm>
            <a:custGeom>
              <a:avLst/>
              <a:gdLst>
                <a:gd name="T0" fmla="*/ 0 w 390"/>
                <a:gd name="T1" fmla="*/ 159 h 159"/>
                <a:gd name="T2" fmla="*/ 318 w 390"/>
                <a:gd name="T3" fmla="*/ 159 h 159"/>
                <a:gd name="T4" fmla="*/ 390 w 390"/>
                <a:gd name="T5" fmla="*/ 0 h 159"/>
                <a:gd name="T6" fmla="*/ 0 w 390"/>
                <a:gd name="T7" fmla="*/ 0 h 159"/>
                <a:gd name="T8" fmla="*/ 0 w 390"/>
                <a:gd name="T9" fmla="*/ 159 h 159"/>
              </a:gdLst>
              <a:ahLst/>
              <a:cxnLst>
                <a:cxn ang="0">
                  <a:pos x="T0" y="T1"/>
                </a:cxn>
                <a:cxn ang="0">
                  <a:pos x="T2" y="T3"/>
                </a:cxn>
                <a:cxn ang="0">
                  <a:pos x="T4" y="T5"/>
                </a:cxn>
                <a:cxn ang="0">
                  <a:pos x="T6" y="T7"/>
                </a:cxn>
                <a:cxn ang="0">
                  <a:pos x="T8" y="T9"/>
                </a:cxn>
              </a:cxnLst>
              <a:rect l="0" t="0" r="r" b="b"/>
              <a:pathLst>
                <a:path w="390" h="159">
                  <a:moveTo>
                    <a:pt x="0" y="159"/>
                  </a:moveTo>
                  <a:cubicBezTo>
                    <a:pt x="318" y="159"/>
                    <a:pt x="318" y="159"/>
                    <a:pt x="318" y="159"/>
                  </a:cubicBezTo>
                  <a:cubicBezTo>
                    <a:pt x="353" y="113"/>
                    <a:pt x="378" y="59"/>
                    <a:pt x="390" y="0"/>
                  </a:cubicBezTo>
                  <a:cubicBezTo>
                    <a:pt x="0" y="0"/>
                    <a:pt x="0" y="0"/>
                    <a:pt x="0" y="0"/>
                  </a:cubicBezTo>
                  <a:lnTo>
                    <a:pt x="0" y="159"/>
                  </a:lnTo>
                  <a:close/>
                </a:path>
              </a:pathLst>
            </a:custGeom>
            <a:solidFill>
              <a:schemeClr val="accent4"/>
            </a:solidFill>
            <a:ln>
              <a:noFill/>
            </a:ln>
            <a:effectLst/>
          </p:spPr>
          <p:txBody>
            <a:bodyPr anchor="ctr"/>
            <a:lstStyle/>
            <a:p>
              <a:pPr algn="ctr"/>
              <a:endParaRPr/>
            </a:p>
          </p:txBody>
        </p:sp>
        <p:grpSp>
          <p:nvGrpSpPr>
            <p:cNvPr id="14" name="Group 39"/>
            <p:cNvGrpSpPr/>
            <p:nvPr/>
          </p:nvGrpSpPr>
          <p:grpSpPr>
            <a:xfrm>
              <a:off x="6084278" y="4142869"/>
              <a:ext cx="422170" cy="447827"/>
              <a:chOff x="2913063" y="2968626"/>
              <a:chExt cx="574675" cy="609600"/>
            </a:xfrm>
            <a:solidFill>
              <a:schemeClr val="bg1"/>
            </a:solidFill>
          </p:grpSpPr>
          <p:sp>
            <p:nvSpPr>
              <p:cNvPr id="56" name="Freeform: Shape 40"/>
              <p:cNvSpPr/>
              <p:nvPr/>
            </p:nvSpPr>
            <p:spPr bwMode="auto">
              <a:xfrm>
                <a:off x="3105150" y="3127376"/>
                <a:ext cx="228600" cy="450850"/>
              </a:xfrm>
              <a:custGeom>
                <a:avLst/>
                <a:gdLst>
                  <a:gd name="T0" fmla="*/ 236 w 341"/>
                  <a:gd name="T1" fmla="*/ 645 h 674"/>
                  <a:gd name="T2" fmla="*/ 159 w 341"/>
                  <a:gd name="T3" fmla="*/ 568 h 674"/>
                  <a:gd name="T4" fmla="*/ 159 w 341"/>
                  <a:gd name="T5" fmla="*/ 182 h 674"/>
                  <a:gd name="T6" fmla="*/ 279 w 341"/>
                  <a:gd name="T7" fmla="*/ 232 h 674"/>
                  <a:gd name="T8" fmla="*/ 281 w 341"/>
                  <a:gd name="T9" fmla="*/ 207 h 674"/>
                  <a:gd name="T10" fmla="*/ 269 w 341"/>
                  <a:gd name="T11" fmla="*/ 123 h 674"/>
                  <a:gd name="T12" fmla="*/ 222 w 341"/>
                  <a:gd name="T13" fmla="*/ 52 h 674"/>
                  <a:gd name="T14" fmla="*/ 152 w 341"/>
                  <a:gd name="T15" fmla="*/ 19 h 674"/>
                  <a:gd name="T16" fmla="*/ 152 w 341"/>
                  <a:gd name="T17" fmla="*/ 10 h 674"/>
                  <a:gd name="T18" fmla="*/ 142 w 341"/>
                  <a:gd name="T19" fmla="*/ 0 h 674"/>
                  <a:gd name="T20" fmla="*/ 133 w 341"/>
                  <a:gd name="T21" fmla="*/ 10 h 674"/>
                  <a:gd name="T22" fmla="*/ 133 w 341"/>
                  <a:gd name="T23" fmla="*/ 19 h 674"/>
                  <a:gd name="T24" fmla="*/ 64 w 341"/>
                  <a:gd name="T25" fmla="*/ 51 h 674"/>
                  <a:gd name="T26" fmla="*/ 16 w 341"/>
                  <a:gd name="T27" fmla="*/ 121 h 674"/>
                  <a:gd name="T28" fmla="*/ 6 w 341"/>
                  <a:gd name="T29" fmla="*/ 231 h 674"/>
                  <a:gd name="T30" fmla="*/ 130 w 341"/>
                  <a:gd name="T31" fmla="*/ 182 h 674"/>
                  <a:gd name="T32" fmla="*/ 130 w 341"/>
                  <a:gd name="T33" fmla="*/ 568 h 674"/>
                  <a:gd name="T34" fmla="*/ 236 w 341"/>
                  <a:gd name="T35" fmla="*/ 674 h 674"/>
                  <a:gd name="T36" fmla="*/ 341 w 341"/>
                  <a:gd name="T37" fmla="*/ 568 h 674"/>
                  <a:gd name="T38" fmla="*/ 312 w 341"/>
                  <a:gd name="T39" fmla="*/ 568 h 674"/>
                  <a:gd name="T40" fmla="*/ 236 w 341"/>
                  <a:gd name="T41" fmla="*/ 645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1" h="674">
                    <a:moveTo>
                      <a:pt x="236" y="645"/>
                    </a:moveTo>
                    <a:cubicBezTo>
                      <a:pt x="194" y="645"/>
                      <a:pt x="159" y="611"/>
                      <a:pt x="159" y="568"/>
                    </a:cubicBezTo>
                    <a:cubicBezTo>
                      <a:pt x="159" y="182"/>
                      <a:pt x="159" y="182"/>
                      <a:pt x="159" y="182"/>
                    </a:cubicBezTo>
                    <a:cubicBezTo>
                      <a:pt x="215" y="185"/>
                      <a:pt x="262" y="205"/>
                      <a:pt x="279" y="232"/>
                    </a:cubicBezTo>
                    <a:cubicBezTo>
                      <a:pt x="280" y="224"/>
                      <a:pt x="281" y="215"/>
                      <a:pt x="281" y="207"/>
                    </a:cubicBezTo>
                    <a:cubicBezTo>
                      <a:pt x="283" y="179"/>
                      <a:pt x="279" y="150"/>
                      <a:pt x="269" y="123"/>
                    </a:cubicBezTo>
                    <a:cubicBezTo>
                      <a:pt x="259" y="96"/>
                      <a:pt x="243" y="71"/>
                      <a:pt x="222" y="52"/>
                    </a:cubicBezTo>
                    <a:cubicBezTo>
                      <a:pt x="203" y="34"/>
                      <a:pt x="178" y="22"/>
                      <a:pt x="152" y="19"/>
                    </a:cubicBezTo>
                    <a:cubicBezTo>
                      <a:pt x="152" y="10"/>
                      <a:pt x="152" y="10"/>
                      <a:pt x="152" y="10"/>
                    </a:cubicBezTo>
                    <a:cubicBezTo>
                      <a:pt x="152" y="4"/>
                      <a:pt x="148" y="0"/>
                      <a:pt x="142" y="0"/>
                    </a:cubicBezTo>
                    <a:cubicBezTo>
                      <a:pt x="137" y="0"/>
                      <a:pt x="133" y="4"/>
                      <a:pt x="133" y="10"/>
                    </a:cubicBezTo>
                    <a:cubicBezTo>
                      <a:pt x="133" y="19"/>
                      <a:pt x="133" y="19"/>
                      <a:pt x="133" y="19"/>
                    </a:cubicBezTo>
                    <a:cubicBezTo>
                      <a:pt x="107" y="22"/>
                      <a:pt x="83" y="34"/>
                      <a:pt x="64" y="51"/>
                    </a:cubicBezTo>
                    <a:cubicBezTo>
                      <a:pt x="42" y="70"/>
                      <a:pt x="26" y="94"/>
                      <a:pt x="16" y="121"/>
                    </a:cubicBezTo>
                    <a:cubicBezTo>
                      <a:pt x="3" y="156"/>
                      <a:pt x="0" y="195"/>
                      <a:pt x="6" y="231"/>
                    </a:cubicBezTo>
                    <a:cubicBezTo>
                      <a:pt x="24" y="204"/>
                      <a:pt x="72" y="184"/>
                      <a:pt x="130" y="182"/>
                    </a:cubicBezTo>
                    <a:cubicBezTo>
                      <a:pt x="130" y="568"/>
                      <a:pt x="130" y="568"/>
                      <a:pt x="130" y="568"/>
                    </a:cubicBezTo>
                    <a:cubicBezTo>
                      <a:pt x="130" y="627"/>
                      <a:pt x="178" y="674"/>
                      <a:pt x="236" y="674"/>
                    </a:cubicBezTo>
                    <a:cubicBezTo>
                      <a:pt x="294" y="674"/>
                      <a:pt x="341" y="627"/>
                      <a:pt x="341" y="568"/>
                    </a:cubicBezTo>
                    <a:cubicBezTo>
                      <a:pt x="312" y="568"/>
                      <a:pt x="312" y="568"/>
                      <a:pt x="312" y="568"/>
                    </a:cubicBezTo>
                    <a:cubicBezTo>
                      <a:pt x="312" y="611"/>
                      <a:pt x="278" y="645"/>
                      <a:pt x="236" y="6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Freeform: Shape 41"/>
              <p:cNvSpPr/>
              <p:nvPr/>
            </p:nvSpPr>
            <p:spPr bwMode="auto">
              <a:xfrm>
                <a:off x="2913063" y="3140076"/>
                <a:ext cx="279400" cy="150813"/>
              </a:xfrm>
              <a:custGeom>
                <a:avLst/>
                <a:gdLst>
                  <a:gd name="T0" fmla="*/ 348 w 419"/>
                  <a:gd name="T1" fmla="*/ 26 h 225"/>
                  <a:gd name="T2" fmla="*/ 419 w 419"/>
                  <a:gd name="T3" fmla="*/ 0 h 225"/>
                  <a:gd name="T4" fmla="*/ 0 w 419"/>
                  <a:gd name="T5" fmla="*/ 208 h 225"/>
                  <a:gd name="T6" fmla="*/ 2 w 419"/>
                  <a:gd name="T7" fmla="*/ 225 h 225"/>
                  <a:gd name="T8" fmla="*/ 144 w 419"/>
                  <a:gd name="T9" fmla="*/ 162 h 225"/>
                  <a:gd name="T10" fmla="*/ 270 w 419"/>
                  <a:gd name="T11" fmla="*/ 201 h 225"/>
                  <a:gd name="T12" fmla="*/ 270 w 419"/>
                  <a:gd name="T13" fmla="*/ 184 h 225"/>
                  <a:gd name="T14" fmla="*/ 292 w 419"/>
                  <a:gd name="T15" fmla="*/ 96 h 225"/>
                  <a:gd name="T16" fmla="*/ 348 w 419"/>
                  <a:gd name="T17" fmla="*/ 26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225">
                    <a:moveTo>
                      <a:pt x="348" y="26"/>
                    </a:moveTo>
                    <a:cubicBezTo>
                      <a:pt x="369" y="11"/>
                      <a:pt x="394" y="1"/>
                      <a:pt x="419" y="0"/>
                    </a:cubicBezTo>
                    <a:cubicBezTo>
                      <a:pt x="187" y="3"/>
                      <a:pt x="0" y="95"/>
                      <a:pt x="0" y="208"/>
                    </a:cubicBezTo>
                    <a:cubicBezTo>
                      <a:pt x="0" y="214"/>
                      <a:pt x="1" y="220"/>
                      <a:pt x="2" y="225"/>
                    </a:cubicBezTo>
                    <a:cubicBezTo>
                      <a:pt x="11" y="190"/>
                      <a:pt x="71" y="162"/>
                      <a:pt x="144" y="162"/>
                    </a:cubicBezTo>
                    <a:cubicBezTo>
                      <a:pt x="198" y="162"/>
                      <a:pt x="246" y="178"/>
                      <a:pt x="270" y="201"/>
                    </a:cubicBezTo>
                    <a:cubicBezTo>
                      <a:pt x="270" y="195"/>
                      <a:pt x="270" y="190"/>
                      <a:pt x="270" y="184"/>
                    </a:cubicBezTo>
                    <a:cubicBezTo>
                      <a:pt x="272" y="154"/>
                      <a:pt x="279" y="124"/>
                      <a:pt x="292" y="96"/>
                    </a:cubicBezTo>
                    <a:cubicBezTo>
                      <a:pt x="305" y="69"/>
                      <a:pt x="324" y="44"/>
                      <a:pt x="348"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8" name="Freeform: Shape 42"/>
              <p:cNvSpPr/>
              <p:nvPr/>
            </p:nvSpPr>
            <p:spPr bwMode="auto">
              <a:xfrm>
                <a:off x="3208338" y="3140076"/>
                <a:ext cx="279400" cy="150813"/>
              </a:xfrm>
              <a:custGeom>
                <a:avLst/>
                <a:gdLst>
                  <a:gd name="T0" fmla="*/ 0 w 419"/>
                  <a:gd name="T1" fmla="*/ 0 h 225"/>
                  <a:gd name="T2" fmla="*/ 72 w 419"/>
                  <a:gd name="T3" fmla="*/ 27 h 225"/>
                  <a:gd name="T4" fmla="*/ 128 w 419"/>
                  <a:gd name="T5" fmla="*/ 98 h 225"/>
                  <a:gd name="T6" fmla="*/ 149 w 419"/>
                  <a:gd name="T7" fmla="*/ 188 h 225"/>
                  <a:gd name="T8" fmla="*/ 149 w 419"/>
                  <a:gd name="T9" fmla="*/ 201 h 225"/>
                  <a:gd name="T10" fmla="*/ 275 w 419"/>
                  <a:gd name="T11" fmla="*/ 162 h 225"/>
                  <a:gd name="T12" fmla="*/ 418 w 419"/>
                  <a:gd name="T13" fmla="*/ 225 h 225"/>
                  <a:gd name="T14" fmla="*/ 419 w 419"/>
                  <a:gd name="T15" fmla="*/ 208 h 225"/>
                  <a:gd name="T16" fmla="*/ 0 w 419"/>
                  <a:gd name="T17"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225">
                    <a:moveTo>
                      <a:pt x="0" y="0"/>
                    </a:moveTo>
                    <a:cubicBezTo>
                      <a:pt x="26" y="1"/>
                      <a:pt x="51" y="11"/>
                      <a:pt x="72" y="27"/>
                    </a:cubicBezTo>
                    <a:cubicBezTo>
                      <a:pt x="97" y="45"/>
                      <a:pt x="115" y="71"/>
                      <a:pt x="128" y="98"/>
                    </a:cubicBezTo>
                    <a:cubicBezTo>
                      <a:pt x="141" y="126"/>
                      <a:pt x="148" y="157"/>
                      <a:pt x="149" y="188"/>
                    </a:cubicBezTo>
                    <a:cubicBezTo>
                      <a:pt x="149" y="192"/>
                      <a:pt x="149" y="196"/>
                      <a:pt x="149" y="201"/>
                    </a:cubicBezTo>
                    <a:cubicBezTo>
                      <a:pt x="173" y="178"/>
                      <a:pt x="221" y="162"/>
                      <a:pt x="275" y="162"/>
                    </a:cubicBezTo>
                    <a:cubicBezTo>
                      <a:pt x="348" y="162"/>
                      <a:pt x="408" y="190"/>
                      <a:pt x="418" y="225"/>
                    </a:cubicBezTo>
                    <a:cubicBezTo>
                      <a:pt x="419" y="220"/>
                      <a:pt x="419" y="214"/>
                      <a:pt x="419" y="208"/>
                    </a:cubicBezTo>
                    <a:cubicBezTo>
                      <a:pt x="419" y="95"/>
                      <a:pt x="232" y="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9" name="Freeform: Shape 43"/>
              <p:cNvSpPr/>
              <p:nvPr/>
            </p:nvSpPr>
            <p:spPr bwMode="auto">
              <a:xfrm>
                <a:off x="2955925" y="3065463"/>
                <a:ext cx="88900" cy="88900"/>
              </a:xfrm>
              <a:custGeom>
                <a:avLst/>
                <a:gdLst>
                  <a:gd name="T0" fmla="*/ 56 w 56"/>
                  <a:gd name="T1" fmla="*/ 19 h 56"/>
                  <a:gd name="T2" fmla="*/ 18 w 56"/>
                  <a:gd name="T3" fmla="*/ 0 h 56"/>
                  <a:gd name="T4" fmla="*/ 0 w 56"/>
                  <a:gd name="T5" fmla="*/ 38 h 56"/>
                  <a:gd name="T6" fmla="*/ 37 w 56"/>
                  <a:gd name="T7" fmla="*/ 56 h 56"/>
                  <a:gd name="T8" fmla="*/ 56 w 56"/>
                  <a:gd name="T9" fmla="*/ 19 h 56"/>
                </a:gdLst>
                <a:ahLst/>
                <a:cxnLst>
                  <a:cxn ang="0">
                    <a:pos x="T0" y="T1"/>
                  </a:cxn>
                  <a:cxn ang="0">
                    <a:pos x="T2" y="T3"/>
                  </a:cxn>
                  <a:cxn ang="0">
                    <a:pos x="T4" y="T5"/>
                  </a:cxn>
                  <a:cxn ang="0">
                    <a:pos x="T6" y="T7"/>
                  </a:cxn>
                  <a:cxn ang="0">
                    <a:pos x="T8" y="T9"/>
                  </a:cxn>
                </a:cxnLst>
                <a:rect l="0" t="0" r="r" b="b"/>
                <a:pathLst>
                  <a:path w="56" h="56">
                    <a:moveTo>
                      <a:pt x="56" y="19"/>
                    </a:moveTo>
                    <a:lnTo>
                      <a:pt x="18" y="0"/>
                    </a:lnTo>
                    <a:lnTo>
                      <a:pt x="0" y="38"/>
                    </a:lnTo>
                    <a:lnTo>
                      <a:pt x="37" y="56"/>
                    </a:lnTo>
                    <a:lnTo>
                      <a:pt x="56"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0" name="Freeform: Shape 44"/>
              <p:cNvSpPr/>
              <p:nvPr/>
            </p:nvSpPr>
            <p:spPr bwMode="auto">
              <a:xfrm>
                <a:off x="3155950" y="2968626"/>
                <a:ext cx="128588" cy="128588"/>
              </a:xfrm>
              <a:custGeom>
                <a:avLst/>
                <a:gdLst>
                  <a:gd name="T0" fmla="*/ 81 w 81"/>
                  <a:gd name="T1" fmla="*/ 65 h 81"/>
                  <a:gd name="T2" fmla="*/ 65 w 81"/>
                  <a:gd name="T3" fmla="*/ 0 h 81"/>
                  <a:gd name="T4" fmla="*/ 0 w 81"/>
                  <a:gd name="T5" fmla="*/ 15 h 81"/>
                  <a:gd name="T6" fmla="*/ 16 w 81"/>
                  <a:gd name="T7" fmla="*/ 81 h 81"/>
                  <a:gd name="T8" fmla="*/ 81 w 81"/>
                  <a:gd name="T9" fmla="*/ 65 h 81"/>
                </a:gdLst>
                <a:ahLst/>
                <a:cxnLst>
                  <a:cxn ang="0">
                    <a:pos x="T0" y="T1"/>
                  </a:cxn>
                  <a:cxn ang="0">
                    <a:pos x="T2" y="T3"/>
                  </a:cxn>
                  <a:cxn ang="0">
                    <a:pos x="T4" y="T5"/>
                  </a:cxn>
                  <a:cxn ang="0">
                    <a:pos x="T6" y="T7"/>
                  </a:cxn>
                  <a:cxn ang="0">
                    <a:pos x="T8" y="T9"/>
                  </a:cxn>
                </a:cxnLst>
                <a:rect l="0" t="0" r="r" b="b"/>
                <a:pathLst>
                  <a:path w="81" h="81">
                    <a:moveTo>
                      <a:pt x="81" y="65"/>
                    </a:moveTo>
                    <a:lnTo>
                      <a:pt x="65" y="0"/>
                    </a:lnTo>
                    <a:lnTo>
                      <a:pt x="0" y="15"/>
                    </a:lnTo>
                    <a:lnTo>
                      <a:pt x="16" y="81"/>
                    </a:lnTo>
                    <a:lnTo>
                      <a:pt x="81" y="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1" name="Freeform: Shape 45"/>
              <p:cNvSpPr/>
              <p:nvPr/>
            </p:nvSpPr>
            <p:spPr bwMode="auto">
              <a:xfrm>
                <a:off x="3362325" y="3098801"/>
                <a:ext cx="58738" cy="58738"/>
              </a:xfrm>
              <a:custGeom>
                <a:avLst/>
                <a:gdLst>
                  <a:gd name="T0" fmla="*/ 37 w 37"/>
                  <a:gd name="T1" fmla="*/ 11 h 37"/>
                  <a:gd name="T2" fmla="*/ 11 w 37"/>
                  <a:gd name="T3" fmla="*/ 0 h 37"/>
                  <a:gd name="T4" fmla="*/ 0 w 37"/>
                  <a:gd name="T5" fmla="*/ 26 h 37"/>
                  <a:gd name="T6" fmla="*/ 26 w 37"/>
                  <a:gd name="T7" fmla="*/ 37 h 37"/>
                  <a:gd name="T8" fmla="*/ 37 w 37"/>
                  <a:gd name="T9" fmla="*/ 11 h 37"/>
                </a:gdLst>
                <a:ahLst/>
                <a:cxnLst>
                  <a:cxn ang="0">
                    <a:pos x="T0" y="T1"/>
                  </a:cxn>
                  <a:cxn ang="0">
                    <a:pos x="T2" y="T3"/>
                  </a:cxn>
                  <a:cxn ang="0">
                    <a:pos x="T4" y="T5"/>
                  </a:cxn>
                  <a:cxn ang="0">
                    <a:pos x="T6" y="T7"/>
                  </a:cxn>
                  <a:cxn ang="0">
                    <a:pos x="T8" y="T9"/>
                  </a:cxn>
                </a:cxnLst>
                <a:rect l="0" t="0" r="r" b="b"/>
                <a:pathLst>
                  <a:path w="37" h="37">
                    <a:moveTo>
                      <a:pt x="37" y="11"/>
                    </a:moveTo>
                    <a:lnTo>
                      <a:pt x="11" y="0"/>
                    </a:lnTo>
                    <a:lnTo>
                      <a:pt x="0" y="26"/>
                    </a:lnTo>
                    <a:lnTo>
                      <a:pt x="26" y="37"/>
                    </a:lnTo>
                    <a:lnTo>
                      <a:pt x="37"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15" name="Freeform: Shape 47"/>
            <p:cNvSpPr/>
            <p:nvPr/>
          </p:nvSpPr>
          <p:spPr bwMode="auto">
            <a:xfrm>
              <a:off x="4527473" y="2010311"/>
              <a:ext cx="1354245" cy="675871"/>
            </a:xfrm>
            <a:custGeom>
              <a:avLst/>
              <a:gdLst>
                <a:gd name="T0" fmla="*/ 0 w 318"/>
                <a:gd name="T1" fmla="*/ 159 h 159"/>
                <a:gd name="T2" fmla="*/ 318 w 318"/>
                <a:gd name="T3" fmla="*/ 159 h 159"/>
                <a:gd name="T4" fmla="*/ 318 w 318"/>
                <a:gd name="T5" fmla="*/ 0 h 159"/>
                <a:gd name="T6" fmla="*/ 0 w 318"/>
                <a:gd name="T7" fmla="*/ 159 h 159"/>
              </a:gdLst>
              <a:ahLst/>
              <a:cxnLst>
                <a:cxn ang="0">
                  <a:pos x="T0" y="T1"/>
                </a:cxn>
                <a:cxn ang="0">
                  <a:pos x="T2" y="T3"/>
                </a:cxn>
                <a:cxn ang="0">
                  <a:pos x="T4" y="T5"/>
                </a:cxn>
                <a:cxn ang="0">
                  <a:pos x="T6" y="T7"/>
                </a:cxn>
              </a:cxnLst>
              <a:rect l="0" t="0" r="r" b="b"/>
              <a:pathLst>
                <a:path w="318" h="159">
                  <a:moveTo>
                    <a:pt x="0" y="159"/>
                  </a:moveTo>
                  <a:cubicBezTo>
                    <a:pt x="318" y="159"/>
                    <a:pt x="318" y="159"/>
                    <a:pt x="318" y="159"/>
                  </a:cubicBezTo>
                  <a:cubicBezTo>
                    <a:pt x="318" y="0"/>
                    <a:pt x="318" y="0"/>
                    <a:pt x="318" y="0"/>
                  </a:cubicBezTo>
                  <a:cubicBezTo>
                    <a:pt x="188" y="0"/>
                    <a:pt x="73" y="62"/>
                    <a:pt x="0" y="159"/>
                  </a:cubicBezTo>
                  <a:close/>
                </a:path>
              </a:pathLst>
            </a:custGeom>
            <a:solidFill>
              <a:schemeClr val="accent1"/>
            </a:solidFill>
            <a:ln>
              <a:noFill/>
            </a:ln>
            <a:effectLst/>
          </p:spPr>
          <p:txBody>
            <a:bodyPr anchor="ctr"/>
            <a:lstStyle/>
            <a:p>
              <a:pPr algn="ctr"/>
              <a:endParaRPr/>
            </a:p>
          </p:txBody>
        </p:sp>
        <p:grpSp>
          <p:nvGrpSpPr>
            <p:cNvPr id="16" name="Group 48"/>
            <p:cNvGrpSpPr/>
            <p:nvPr/>
          </p:nvGrpSpPr>
          <p:grpSpPr>
            <a:xfrm>
              <a:off x="5192961" y="2235234"/>
              <a:ext cx="502507" cy="318730"/>
              <a:chOff x="7466013" y="1681163"/>
              <a:chExt cx="620712" cy="393700"/>
            </a:xfrm>
            <a:solidFill>
              <a:schemeClr val="bg1"/>
            </a:solidFill>
          </p:grpSpPr>
          <p:sp>
            <p:nvSpPr>
              <p:cNvPr id="43" name="Freeform: Shape 49"/>
              <p:cNvSpPr/>
              <p:nvPr/>
            </p:nvSpPr>
            <p:spPr bwMode="auto">
              <a:xfrm>
                <a:off x="7697788" y="1787526"/>
                <a:ext cx="76200" cy="20638"/>
              </a:xfrm>
              <a:custGeom>
                <a:avLst/>
                <a:gdLst>
                  <a:gd name="T0" fmla="*/ 48 w 48"/>
                  <a:gd name="T1" fmla="*/ 0 h 13"/>
                  <a:gd name="T2" fmla="*/ 0 w 48"/>
                  <a:gd name="T3" fmla="*/ 3 h 13"/>
                  <a:gd name="T4" fmla="*/ 47 w 48"/>
                  <a:gd name="T5" fmla="*/ 13 h 13"/>
                  <a:gd name="T6" fmla="*/ 48 w 48"/>
                  <a:gd name="T7" fmla="*/ 0 h 13"/>
                </a:gdLst>
                <a:ahLst/>
                <a:cxnLst>
                  <a:cxn ang="0">
                    <a:pos x="T0" y="T1"/>
                  </a:cxn>
                  <a:cxn ang="0">
                    <a:pos x="T2" y="T3"/>
                  </a:cxn>
                  <a:cxn ang="0">
                    <a:pos x="T4" y="T5"/>
                  </a:cxn>
                  <a:cxn ang="0">
                    <a:pos x="T6" y="T7"/>
                  </a:cxn>
                </a:cxnLst>
                <a:rect l="0" t="0" r="r" b="b"/>
                <a:pathLst>
                  <a:path w="48" h="13">
                    <a:moveTo>
                      <a:pt x="48" y="0"/>
                    </a:moveTo>
                    <a:lnTo>
                      <a:pt x="0" y="3"/>
                    </a:lnTo>
                    <a:lnTo>
                      <a:pt x="47" y="13"/>
                    </a:lnTo>
                    <a:lnTo>
                      <a:pt x="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Freeform: Shape 50"/>
              <p:cNvSpPr/>
              <p:nvPr/>
            </p:nvSpPr>
            <p:spPr bwMode="auto">
              <a:xfrm>
                <a:off x="7667625" y="1941513"/>
                <a:ext cx="60325" cy="33338"/>
              </a:xfrm>
              <a:custGeom>
                <a:avLst/>
                <a:gdLst>
                  <a:gd name="T0" fmla="*/ 33 w 38"/>
                  <a:gd name="T1" fmla="*/ 21 h 21"/>
                  <a:gd name="T2" fmla="*/ 38 w 38"/>
                  <a:gd name="T3" fmla="*/ 10 h 21"/>
                  <a:gd name="T4" fmla="*/ 0 w 38"/>
                  <a:gd name="T5" fmla="*/ 0 h 21"/>
                  <a:gd name="T6" fmla="*/ 33 w 38"/>
                  <a:gd name="T7" fmla="*/ 21 h 21"/>
                </a:gdLst>
                <a:ahLst/>
                <a:cxnLst>
                  <a:cxn ang="0">
                    <a:pos x="T0" y="T1"/>
                  </a:cxn>
                  <a:cxn ang="0">
                    <a:pos x="T2" y="T3"/>
                  </a:cxn>
                  <a:cxn ang="0">
                    <a:pos x="T4" y="T5"/>
                  </a:cxn>
                  <a:cxn ang="0">
                    <a:pos x="T6" y="T7"/>
                  </a:cxn>
                </a:cxnLst>
                <a:rect l="0" t="0" r="r" b="b"/>
                <a:pathLst>
                  <a:path w="38" h="21">
                    <a:moveTo>
                      <a:pt x="33" y="21"/>
                    </a:moveTo>
                    <a:lnTo>
                      <a:pt x="38" y="10"/>
                    </a:lnTo>
                    <a:lnTo>
                      <a:pt x="0" y="0"/>
                    </a:lnTo>
                    <a:lnTo>
                      <a:pt x="33"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Freeform: Shape 51"/>
              <p:cNvSpPr/>
              <p:nvPr/>
            </p:nvSpPr>
            <p:spPr bwMode="auto">
              <a:xfrm>
                <a:off x="7650163" y="1855788"/>
                <a:ext cx="107950" cy="34925"/>
              </a:xfrm>
              <a:custGeom>
                <a:avLst/>
                <a:gdLst>
                  <a:gd name="T0" fmla="*/ 65 w 68"/>
                  <a:gd name="T1" fmla="*/ 22 h 22"/>
                  <a:gd name="T2" fmla="*/ 68 w 68"/>
                  <a:gd name="T3" fmla="*/ 9 h 22"/>
                  <a:gd name="T4" fmla="*/ 0 w 68"/>
                  <a:gd name="T5" fmla="*/ 0 h 22"/>
                  <a:gd name="T6" fmla="*/ 65 w 68"/>
                  <a:gd name="T7" fmla="*/ 22 h 22"/>
                </a:gdLst>
                <a:ahLst/>
                <a:cxnLst>
                  <a:cxn ang="0">
                    <a:pos x="T0" y="T1"/>
                  </a:cxn>
                  <a:cxn ang="0">
                    <a:pos x="T2" y="T3"/>
                  </a:cxn>
                  <a:cxn ang="0">
                    <a:pos x="T4" y="T5"/>
                  </a:cxn>
                  <a:cxn ang="0">
                    <a:pos x="T6" y="T7"/>
                  </a:cxn>
                </a:cxnLst>
                <a:rect l="0" t="0" r="r" b="b"/>
                <a:pathLst>
                  <a:path w="68" h="22">
                    <a:moveTo>
                      <a:pt x="65" y="22"/>
                    </a:moveTo>
                    <a:lnTo>
                      <a:pt x="68" y="9"/>
                    </a:lnTo>
                    <a:lnTo>
                      <a:pt x="0" y="0"/>
                    </a:lnTo>
                    <a:lnTo>
                      <a:pt x="65"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Freeform: Shape 52"/>
              <p:cNvSpPr/>
              <p:nvPr/>
            </p:nvSpPr>
            <p:spPr bwMode="auto">
              <a:xfrm>
                <a:off x="7534275" y="1825626"/>
                <a:ext cx="74613" cy="58738"/>
              </a:xfrm>
              <a:custGeom>
                <a:avLst/>
                <a:gdLst>
                  <a:gd name="T0" fmla="*/ 101 w 111"/>
                  <a:gd name="T1" fmla="*/ 31 h 89"/>
                  <a:gd name="T2" fmla="*/ 98 w 111"/>
                  <a:gd name="T3" fmla="*/ 19 h 89"/>
                  <a:gd name="T4" fmla="*/ 91 w 111"/>
                  <a:gd name="T5" fmla="*/ 12 h 89"/>
                  <a:gd name="T6" fmla="*/ 83 w 111"/>
                  <a:gd name="T7" fmla="*/ 9 h 89"/>
                  <a:gd name="T8" fmla="*/ 68 w 111"/>
                  <a:gd name="T9" fmla="*/ 13 h 89"/>
                  <a:gd name="T10" fmla="*/ 58 w 111"/>
                  <a:gd name="T11" fmla="*/ 25 h 89"/>
                  <a:gd name="T12" fmla="*/ 54 w 111"/>
                  <a:gd name="T13" fmla="*/ 33 h 89"/>
                  <a:gd name="T14" fmla="*/ 45 w 111"/>
                  <a:gd name="T15" fmla="*/ 51 h 89"/>
                  <a:gd name="T16" fmla="*/ 37 w 111"/>
                  <a:gd name="T17" fmla="*/ 64 h 89"/>
                  <a:gd name="T18" fmla="*/ 28 w 111"/>
                  <a:gd name="T19" fmla="*/ 66 h 89"/>
                  <a:gd name="T20" fmla="*/ 20 w 111"/>
                  <a:gd name="T21" fmla="*/ 60 h 89"/>
                  <a:gd name="T22" fmla="*/ 19 w 111"/>
                  <a:gd name="T23" fmla="*/ 42 h 89"/>
                  <a:gd name="T24" fmla="*/ 25 w 111"/>
                  <a:gd name="T25" fmla="*/ 22 h 89"/>
                  <a:gd name="T26" fmla="*/ 33 w 111"/>
                  <a:gd name="T27" fmla="*/ 10 h 89"/>
                  <a:gd name="T28" fmla="*/ 34 w 111"/>
                  <a:gd name="T29" fmla="*/ 4 h 89"/>
                  <a:gd name="T30" fmla="*/ 30 w 111"/>
                  <a:gd name="T31" fmla="*/ 0 h 89"/>
                  <a:gd name="T32" fmla="*/ 19 w 111"/>
                  <a:gd name="T33" fmla="*/ 14 h 89"/>
                  <a:gd name="T34" fmla="*/ 13 w 111"/>
                  <a:gd name="T35" fmla="*/ 29 h 89"/>
                  <a:gd name="T36" fmla="*/ 7 w 111"/>
                  <a:gd name="T37" fmla="*/ 33 h 89"/>
                  <a:gd name="T38" fmla="*/ 6 w 111"/>
                  <a:gd name="T39" fmla="*/ 33 h 89"/>
                  <a:gd name="T40" fmla="*/ 1 w 111"/>
                  <a:gd name="T41" fmla="*/ 36 h 89"/>
                  <a:gd name="T42" fmla="*/ 0 w 111"/>
                  <a:gd name="T43" fmla="*/ 41 h 89"/>
                  <a:gd name="T44" fmla="*/ 4 w 111"/>
                  <a:gd name="T45" fmla="*/ 46 h 89"/>
                  <a:gd name="T46" fmla="*/ 10 w 111"/>
                  <a:gd name="T47" fmla="*/ 47 h 89"/>
                  <a:gd name="T48" fmla="*/ 9 w 111"/>
                  <a:gd name="T49" fmla="*/ 64 h 89"/>
                  <a:gd name="T50" fmla="*/ 13 w 111"/>
                  <a:gd name="T51" fmla="*/ 75 h 89"/>
                  <a:gd name="T52" fmla="*/ 20 w 111"/>
                  <a:gd name="T53" fmla="*/ 83 h 89"/>
                  <a:gd name="T54" fmla="*/ 29 w 111"/>
                  <a:gd name="T55" fmla="*/ 86 h 89"/>
                  <a:gd name="T56" fmla="*/ 44 w 111"/>
                  <a:gd name="T57" fmla="*/ 82 h 89"/>
                  <a:gd name="T58" fmla="*/ 54 w 111"/>
                  <a:gd name="T59" fmla="*/ 69 h 89"/>
                  <a:gd name="T60" fmla="*/ 58 w 111"/>
                  <a:gd name="T61" fmla="*/ 61 h 89"/>
                  <a:gd name="T62" fmla="*/ 67 w 111"/>
                  <a:gd name="T63" fmla="*/ 43 h 89"/>
                  <a:gd name="T64" fmla="*/ 71 w 111"/>
                  <a:gd name="T65" fmla="*/ 36 h 89"/>
                  <a:gd name="T66" fmla="*/ 75 w 111"/>
                  <a:gd name="T67" fmla="*/ 31 h 89"/>
                  <a:gd name="T68" fmla="*/ 79 w 111"/>
                  <a:gd name="T69" fmla="*/ 29 h 89"/>
                  <a:gd name="T70" fmla="*/ 84 w 111"/>
                  <a:gd name="T71" fmla="*/ 28 h 89"/>
                  <a:gd name="T72" fmla="*/ 91 w 111"/>
                  <a:gd name="T73" fmla="*/ 34 h 89"/>
                  <a:gd name="T74" fmla="*/ 92 w 111"/>
                  <a:gd name="T75" fmla="*/ 48 h 89"/>
                  <a:gd name="T76" fmla="*/ 86 w 111"/>
                  <a:gd name="T77" fmla="*/ 68 h 89"/>
                  <a:gd name="T78" fmla="*/ 78 w 111"/>
                  <a:gd name="T79" fmla="*/ 79 h 89"/>
                  <a:gd name="T80" fmla="*/ 77 w 111"/>
                  <a:gd name="T81" fmla="*/ 85 h 89"/>
                  <a:gd name="T82" fmla="*/ 81 w 111"/>
                  <a:gd name="T83" fmla="*/ 89 h 89"/>
                  <a:gd name="T84" fmla="*/ 91 w 111"/>
                  <a:gd name="T85" fmla="*/ 77 h 89"/>
                  <a:gd name="T86" fmla="*/ 97 w 111"/>
                  <a:gd name="T87" fmla="*/ 64 h 89"/>
                  <a:gd name="T88" fmla="*/ 103 w 111"/>
                  <a:gd name="T89" fmla="*/ 61 h 89"/>
                  <a:gd name="T90" fmla="*/ 105 w 111"/>
                  <a:gd name="T91" fmla="*/ 61 h 89"/>
                  <a:gd name="T92" fmla="*/ 110 w 111"/>
                  <a:gd name="T93" fmla="*/ 57 h 89"/>
                  <a:gd name="T94" fmla="*/ 111 w 111"/>
                  <a:gd name="T95" fmla="*/ 53 h 89"/>
                  <a:gd name="T96" fmla="*/ 107 w 111"/>
                  <a:gd name="T97" fmla="*/ 47 h 89"/>
                  <a:gd name="T98" fmla="*/ 101 w 111"/>
                  <a:gd name="T99" fmla="*/ 47 h 89"/>
                  <a:gd name="T100" fmla="*/ 101 w 111"/>
                  <a:gd name="T101" fmla="*/ 3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1" h="89">
                    <a:moveTo>
                      <a:pt x="101" y="31"/>
                    </a:moveTo>
                    <a:cubicBezTo>
                      <a:pt x="101" y="26"/>
                      <a:pt x="99" y="22"/>
                      <a:pt x="98" y="19"/>
                    </a:cubicBezTo>
                    <a:cubicBezTo>
                      <a:pt x="96" y="16"/>
                      <a:pt x="94" y="14"/>
                      <a:pt x="91" y="12"/>
                    </a:cubicBezTo>
                    <a:cubicBezTo>
                      <a:pt x="89" y="10"/>
                      <a:pt x="86" y="9"/>
                      <a:pt x="83" y="9"/>
                    </a:cubicBezTo>
                    <a:cubicBezTo>
                      <a:pt x="77" y="8"/>
                      <a:pt x="72" y="9"/>
                      <a:pt x="68" y="13"/>
                    </a:cubicBezTo>
                    <a:cubicBezTo>
                      <a:pt x="64" y="16"/>
                      <a:pt x="58" y="25"/>
                      <a:pt x="58" y="25"/>
                    </a:cubicBezTo>
                    <a:cubicBezTo>
                      <a:pt x="57" y="27"/>
                      <a:pt x="55" y="31"/>
                      <a:pt x="54" y="33"/>
                    </a:cubicBezTo>
                    <a:cubicBezTo>
                      <a:pt x="45" y="51"/>
                      <a:pt x="45" y="51"/>
                      <a:pt x="45" y="51"/>
                    </a:cubicBezTo>
                    <a:cubicBezTo>
                      <a:pt x="42" y="57"/>
                      <a:pt x="40" y="61"/>
                      <a:pt x="37" y="64"/>
                    </a:cubicBezTo>
                    <a:cubicBezTo>
                      <a:pt x="34" y="66"/>
                      <a:pt x="31" y="67"/>
                      <a:pt x="28" y="66"/>
                    </a:cubicBezTo>
                    <a:cubicBezTo>
                      <a:pt x="24" y="66"/>
                      <a:pt x="22" y="64"/>
                      <a:pt x="20" y="60"/>
                    </a:cubicBezTo>
                    <a:cubicBezTo>
                      <a:pt x="18" y="56"/>
                      <a:pt x="18" y="50"/>
                      <a:pt x="19" y="42"/>
                    </a:cubicBezTo>
                    <a:cubicBezTo>
                      <a:pt x="20" y="35"/>
                      <a:pt x="22" y="28"/>
                      <a:pt x="25" y="22"/>
                    </a:cubicBezTo>
                    <a:cubicBezTo>
                      <a:pt x="28" y="16"/>
                      <a:pt x="33" y="10"/>
                      <a:pt x="33" y="10"/>
                    </a:cubicBezTo>
                    <a:cubicBezTo>
                      <a:pt x="35" y="9"/>
                      <a:pt x="35" y="6"/>
                      <a:pt x="34" y="4"/>
                    </a:cubicBezTo>
                    <a:cubicBezTo>
                      <a:pt x="30" y="0"/>
                      <a:pt x="30" y="0"/>
                      <a:pt x="30" y="0"/>
                    </a:cubicBezTo>
                    <a:cubicBezTo>
                      <a:pt x="26" y="3"/>
                      <a:pt x="22" y="8"/>
                      <a:pt x="19" y="14"/>
                    </a:cubicBezTo>
                    <a:cubicBezTo>
                      <a:pt x="16" y="20"/>
                      <a:pt x="13" y="29"/>
                      <a:pt x="13" y="29"/>
                    </a:cubicBezTo>
                    <a:cubicBezTo>
                      <a:pt x="12" y="31"/>
                      <a:pt x="9" y="33"/>
                      <a:pt x="7" y="33"/>
                    </a:cubicBezTo>
                    <a:cubicBezTo>
                      <a:pt x="6" y="33"/>
                      <a:pt x="6" y="33"/>
                      <a:pt x="6" y="33"/>
                    </a:cubicBezTo>
                    <a:cubicBezTo>
                      <a:pt x="3" y="32"/>
                      <a:pt x="1" y="34"/>
                      <a:pt x="1" y="36"/>
                    </a:cubicBezTo>
                    <a:cubicBezTo>
                      <a:pt x="0" y="41"/>
                      <a:pt x="0" y="41"/>
                      <a:pt x="0" y="41"/>
                    </a:cubicBezTo>
                    <a:cubicBezTo>
                      <a:pt x="0" y="43"/>
                      <a:pt x="1" y="46"/>
                      <a:pt x="4" y="46"/>
                    </a:cubicBezTo>
                    <a:cubicBezTo>
                      <a:pt x="10" y="47"/>
                      <a:pt x="10" y="47"/>
                      <a:pt x="10" y="47"/>
                    </a:cubicBezTo>
                    <a:cubicBezTo>
                      <a:pt x="9" y="53"/>
                      <a:pt x="8" y="59"/>
                      <a:pt x="9" y="64"/>
                    </a:cubicBezTo>
                    <a:cubicBezTo>
                      <a:pt x="10" y="68"/>
                      <a:pt x="11" y="72"/>
                      <a:pt x="13" y="75"/>
                    </a:cubicBezTo>
                    <a:cubicBezTo>
                      <a:pt x="15" y="78"/>
                      <a:pt x="17" y="81"/>
                      <a:pt x="20" y="83"/>
                    </a:cubicBezTo>
                    <a:cubicBezTo>
                      <a:pt x="22" y="84"/>
                      <a:pt x="25" y="85"/>
                      <a:pt x="29" y="86"/>
                    </a:cubicBezTo>
                    <a:cubicBezTo>
                      <a:pt x="35" y="87"/>
                      <a:pt x="40" y="85"/>
                      <a:pt x="44" y="82"/>
                    </a:cubicBezTo>
                    <a:cubicBezTo>
                      <a:pt x="49" y="78"/>
                      <a:pt x="54" y="69"/>
                      <a:pt x="54" y="69"/>
                    </a:cubicBezTo>
                    <a:cubicBezTo>
                      <a:pt x="55" y="67"/>
                      <a:pt x="57" y="64"/>
                      <a:pt x="58" y="61"/>
                    </a:cubicBezTo>
                    <a:cubicBezTo>
                      <a:pt x="67" y="43"/>
                      <a:pt x="67" y="43"/>
                      <a:pt x="67" y="43"/>
                    </a:cubicBezTo>
                    <a:cubicBezTo>
                      <a:pt x="68" y="40"/>
                      <a:pt x="70" y="38"/>
                      <a:pt x="71" y="36"/>
                    </a:cubicBezTo>
                    <a:cubicBezTo>
                      <a:pt x="72" y="34"/>
                      <a:pt x="74" y="32"/>
                      <a:pt x="75" y="31"/>
                    </a:cubicBezTo>
                    <a:cubicBezTo>
                      <a:pt x="76" y="30"/>
                      <a:pt x="78" y="29"/>
                      <a:pt x="79" y="29"/>
                    </a:cubicBezTo>
                    <a:cubicBezTo>
                      <a:pt x="81" y="28"/>
                      <a:pt x="82" y="28"/>
                      <a:pt x="84" y="28"/>
                    </a:cubicBezTo>
                    <a:cubicBezTo>
                      <a:pt x="87" y="29"/>
                      <a:pt x="89" y="31"/>
                      <a:pt x="91" y="34"/>
                    </a:cubicBezTo>
                    <a:cubicBezTo>
                      <a:pt x="92" y="37"/>
                      <a:pt x="93" y="42"/>
                      <a:pt x="92" y="48"/>
                    </a:cubicBezTo>
                    <a:cubicBezTo>
                      <a:pt x="91" y="56"/>
                      <a:pt x="89" y="62"/>
                      <a:pt x="86" y="68"/>
                    </a:cubicBezTo>
                    <a:cubicBezTo>
                      <a:pt x="83" y="73"/>
                      <a:pt x="78" y="79"/>
                      <a:pt x="78" y="79"/>
                    </a:cubicBezTo>
                    <a:cubicBezTo>
                      <a:pt x="76" y="80"/>
                      <a:pt x="76" y="83"/>
                      <a:pt x="77" y="85"/>
                    </a:cubicBezTo>
                    <a:cubicBezTo>
                      <a:pt x="81" y="89"/>
                      <a:pt x="81" y="89"/>
                      <a:pt x="81" y="89"/>
                    </a:cubicBezTo>
                    <a:cubicBezTo>
                      <a:pt x="85" y="86"/>
                      <a:pt x="88" y="82"/>
                      <a:pt x="91" y="77"/>
                    </a:cubicBezTo>
                    <a:cubicBezTo>
                      <a:pt x="94" y="72"/>
                      <a:pt x="97" y="64"/>
                      <a:pt x="97" y="64"/>
                    </a:cubicBezTo>
                    <a:cubicBezTo>
                      <a:pt x="98" y="62"/>
                      <a:pt x="101" y="60"/>
                      <a:pt x="103" y="61"/>
                    </a:cubicBezTo>
                    <a:cubicBezTo>
                      <a:pt x="105" y="61"/>
                      <a:pt x="105" y="61"/>
                      <a:pt x="105" y="61"/>
                    </a:cubicBezTo>
                    <a:cubicBezTo>
                      <a:pt x="107" y="61"/>
                      <a:pt x="110" y="59"/>
                      <a:pt x="110" y="57"/>
                    </a:cubicBezTo>
                    <a:cubicBezTo>
                      <a:pt x="111" y="53"/>
                      <a:pt x="111" y="53"/>
                      <a:pt x="111" y="53"/>
                    </a:cubicBezTo>
                    <a:cubicBezTo>
                      <a:pt x="111" y="50"/>
                      <a:pt x="109" y="48"/>
                      <a:pt x="107" y="47"/>
                    </a:cubicBezTo>
                    <a:cubicBezTo>
                      <a:pt x="101" y="47"/>
                      <a:pt x="101" y="47"/>
                      <a:pt x="101" y="47"/>
                    </a:cubicBezTo>
                    <a:cubicBezTo>
                      <a:pt x="102" y="40"/>
                      <a:pt x="102" y="35"/>
                      <a:pt x="10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Freeform: Shape 53"/>
              <p:cNvSpPr/>
              <p:nvPr/>
            </p:nvSpPr>
            <p:spPr bwMode="auto">
              <a:xfrm>
                <a:off x="7529513" y="1681163"/>
                <a:ext cx="55563" cy="44450"/>
              </a:xfrm>
              <a:custGeom>
                <a:avLst/>
                <a:gdLst>
                  <a:gd name="T0" fmla="*/ 84 w 84"/>
                  <a:gd name="T1" fmla="*/ 15 h 67"/>
                  <a:gd name="T2" fmla="*/ 25 w 84"/>
                  <a:gd name="T3" fmla="*/ 0 h 67"/>
                  <a:gd name="T4" fmla="*/ 0 w 84"/>
                  <a:gd name="T5" fmla="*/ 59 h 67"/>
                  <a:gd name="T6" fmla="*/ 84 w 84"/>
                  <a:gd name="T7" fmla="*/ 15 h 67"/>
                </a:gdLst>
                <a:ahLst/>
                <a:cxnLst>
                  <a:cxn ang="0">
                    <a:pos x="T0" y="T1"/>
                  </a:cxn>
                  <a:cxn ang="0">
                    <a:pos x="T2" y="T3"/>
                  </a:cxn>
                  <a:cxn ang="0">
                    <a:pos x="T4" y="T5"/>
                  </a:cxn>
                  <a:cxn ang="0">
                    <a:pos x="T6" y="T7"/>
                  </a:cxn>
                </a:cxnLst>
                <a:rect l="0" t="0" r="r" b="b"/>
                <a:pathLst>
                  <a:path w="84" h="67">
                    <a:moveTo>
                      <a:pt x="84" y="15"/>
                    </a:moveTo>
                    <a:cubicBezTo>
                      <a:pt x="65" y="10"/>
                      <a:pt x="45" y="5"/>
                      <a:pt x="25" y="0"/>
                    </a:cubicBezTo>
                    <a:cubicBezTo>
                      <a:pt x="15" y="19"/>
                      <a:pt x="7" y="39"/>
                      <a:pt x="0" y="59"/>
                    </a:cubicBezTo>
                    <a:cubicBezTo>
                      <a:pt x="33" y="67"/>
                      <a:pt x="68" y="46"/>
                      <a:pt x="84"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Freeform: Shape 54"/>
              <p:cNvSpPr/>
              <p:nvPr/>
            </p:nvSpPr>
            <p:spPr bwMode="auto">
              <a:xfrm>
                <a:off x="7486650" y="1692276"/>
                <a:ext cx="165100" cy="323850"/>
              </a:xfrm>
              <a:custGeom>
                <a:avLst/>
                <a:gdLst>
                  <a:gd name="T0" fmla="*/ 203 w 249"/>
                  <a:gd name="T1" fmla="*/ 10 h 484"/>
                  <a:gd name="T2" fmla="*/ 163 w 249"/>
                  <a:gd name="T3" fmla="*/ 0 h 484"/>
                  <a:gd name="T4" fmla="*/ 59 w 249"/>
                  <a:gd name="T5" fmla="*/ 55 h 484"/>
                  <a:gd name="T6" fmla="*/ 0 w 249"/>
                  <a:gd name="T7" fmla="*/ 383 h 484"/>
                  <a:gd name="T8" fmla="*/ 1 w 249"/>
                  <a:gd name="T9" fmla="*/ 383 h 484"/>
                  <a:gd name="T10" fmla="*/ 49 w 249"/>
                  <a:gd name="T11" fmla="*/ 475 h 484"/>
                  <a:gd name="T12" fmla="*/ 90 w 249"/>
                  <a:gd name="T13" fmla="*/ 484 h 484"/>
                  <a:gd name="T14" fmla="*/ 195 w 249"/>
                  <a:gd name="T15" fmla="*/ 430 h 484"/>
                  <a:gd name="T16" fmla="*/ 249 w 249"/>
                  <a:gd name="T17" fmla="*/ 101 h 484"/>
                  <a:gd name="T18" fmla="*/ 203 w 249"/>
                  <a:gd name="T19" fmla="*/ 10 h 484"/>
                  <a:gd name="T20" fmla="*/ 118 w 249"/>
                  <a:gd name="T21" fmla="*/ 308 h 484"/>
                  <a:gd name="T22" fmla="*/ 48 w 249"/>
                  <a:gd name="T23" fmla="*/ 223 h 484"/>
                  <a:gd name="T24" fmla="*/ 134 w 249"/>
                  <a:gd name="T25" fmla="*/ 177 h 484"/>
                  <a:gd name="T26" fmla="*/ 204 w 249"/>
                  <a:gd name="T27" fmla="*/ 261 h 484"/>
                  <a:gd name="T28" fmla="*/ 118 w 249"/>
                  <a:gd name="T29" fmla="*/ 308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9" h="484">
                    <a:moveTo>
                      <a:pt x="203" y="10"/>
                    </a:moveTo>
                    <a:cubicBezTo>
                      <a:pt x="190" y="7"/>
                      <a:pt x="176" y="3"/>
                      <a:pt x="163" y="0"/>
                    </a:cubicBezTo>
                    <a:cubicBezTo>
                      <a:pt x="143" y="39"/>
                      <a:pt x="101" y="65"/>
                      <a:pt x="59" y="55"/>
                    </a:cubicBezTo>
                    <a:cubicBezTo>
                      <a:pt x="27" y="161"/>
                      <a:pt x="32" y="277"/>
                      <a:pt x="0" y="383"/>
                    </a:cubicBezTo>
                    <a:cubicBezTo>
                      <a:pt x="0" y="383"/>
                      <a:pt x="1" y="383"/>
                      <a:pt x="1" y="383"/>
                    </a:cubicBezTo>
                    <a:cubicBezTo>
                      <a:pt x="43" y="393"/>
                      <a:pt x="69" y="435"/>
                      <a:pt x="49" y="475"/>
                    </a:cubicBezTo>
                    <a:cubicBezTo>
                      <a:pt x="63" y="478"/>
                      <a:pt x="76" y="481"/>
                      <a:pt x="90" y="484"/>
                    </a:cubicBezTo>
                    <a:cubicBezTo>
                      <a:pt x="110" y="445"/>
                      <a:pt x="153" y="420"/>
                      <a:pt x="195" y="430"/>
                    </a:cubicBezTo>
                    <a:cubicBezTo>
                      <a:pt x="225" y="323"/>
                      <a:pt x="219" y="208"/>
                      <a:pt x="249" y="101"/>
                    </a:cubicBezTo>
                    <a:cubicBezTo>
                      <a:pt x="208" y="91"/>
                      <a:pt x="183" y="49"/>
                      <a:pt x="203" y="10"/>
                    </a:cubicBezTo>
                    <a:close/>
                    <a:moveTo>
                      <a:pt x="118" y="308"/>
                    </a:moveTo>
                    <a:cubicBezTo>
                      <a:pt x="74" y="297"/>
                      <a:pt x="43" y="260"/>
                      <a:pt x="48" y="223"/>
                    </a:cubicBezTo>
                    <a:cubicBezTo>
                      <a:pt x="52" y="187"/>
                      <a:pt x="91" y="166"/>
                      <a:pt x="134" y="177"/>
                    </a:cubicBezTo>
                    <a:cubicBezTo>
                      <a:pt x="177" y="187"/>
                      <a:pt x="208" y="225"/>
                      <a:pt x="204" y="261"/>
                    </a:cubicBezTo>
                    <a:cubicBezTo>
                      <a:pt x="200" y="297"/>
                      <a:pt x="161" y="318"/>
                      <a:pt x="118" y="3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Freeform: Shape 55"/>
              <p:cNvSpPr/>
              <p:nvPr/>
            </p:nvSpPr>
            <p:spPr bwMode="auto">
              <a:xfrm>
                <a:off x="7466013" y="1957388"/>
                <a:ext cx="53975" cy="50800"/>
              </a:xfrm>
              <a:custGeom>
                <a:avLst/>
                <a:gdLst>
                  <a:gd name="T0" fmla="*/ 27 w 80"/>
                  <a:gd name="T1" fmla="*/ 1 h 74"/>
                  <a:gd name="T2" fmla="*/ 25 w 80"/>
                  <a:gd name="T3" fmla="*/ 0 h 74"/>
                  <a:gd name="T4" fmla="*/ 0 w 80"/>
                  <a:gd name="T5" fmla="*/ 59 h 74"/>
                  <a:gd name="T6" fmla="*/ 64 w 80"/>
                  <a:gd name="T7" fmla="*/ 74 h 74"/>
                  <a:gd name="T8" fmla="*/ 27 w 80"/>
                  <a:gd name="T9" fmla="*/ 1 h 74"/>
                </a:gdLst>
                <a:ahLst/>
                <a:cxnLst>
                  <a:cxn ang="0">
                    <a:pos x="T0" y="T1"/>
                  </a:cxn>
                  <a:cxn ang="0">
                    <a:pos x="T2" y="T3"/>
                  </a:cxn>
                  <a:cxn ang="0">
                    <a:pos x="T4" y="T5"/>
                  </a:cxn>
                  <a:cxn ang="0">
                    <a:pos x="T6" y="T7"/>
                  </a:cxn>
                  <a:cxn ang="0">
                    <a:pos x="T8" y="T9"/>
                  </a:cxn>
                </a:cxnLst>
                <a:rect l="0" t="0" r="r" b="b"/>
                <a:pathLst>
                  <a:path w="80" h="74">
                    <a:moveTo>
                      <a:pt x="27" y="1"/>
                    </a:moveTo>
                    <a:cubicBezTo>
                      <a:pt x="26" y="1"/>
                      <a:pt x="26" y="0"/>
                      <a:pt x="25" y="0"/>
                    </a:cubicBezTo>
                    <a:cubicBezTo>
                      <a:pt x="18" y="20"/>
                      <a:pt x="10" y="40"/>
                      <a:pt x="0" y="59"/>
                    </a:cubicBezTo>
                    <a:cubicBezTo>
                      <a:pt x="22" y="64"/>
                      <a:pt x="43" y="69"/>
                      <a:pt x="64" y="74"/>
                    </a:cubicBezTo>
                    <a:cubicBezTo>
                      <a:pt x="80" y="42"/>
                      <a:pt x="61" y="9"/>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0" name="Freeform: Shape 56"/>
              <p:cNvSpPr/>
              <p:nvPr/>
            </p:nvSpPr>
            <p:spPr bwMode="auto">
              <a:xfrm>
                <a:off x="7556500" y="1984376"/>
                <a:ext cx="57150" cy="44450"/>
              </a:xfrm>
              <a:custGeom>
                <a:avLst/>
                <a:gdLst>
                  <a:gd name="T0" fmla="*/ 0 w 86"/>
                  <a:gd name="T1" fmla="*/ 52 h 67"/>
                  <a:gd name="T2" fmla="*/ 62 w 86"/>
                  <a:gd name="T3" fmla="*/ 67 h 67"/>
                  <a:gd name="T4" fmla="*/ 86 w 86"/>
                  <a:gd name="T5" fmla="*/ 8 h 67"/>
                  <a:gd name="T6" fmla="*/ 0 w 86"/>
                  <a:gd name="T7" fmla="*/ 52 h 67"/>
                </a:gdLst>
                <a:ahLst/>
                <a:cxnLst>
                  <a:cxn ang="0">
                    <a:pos x="T0" y="T1"/>
                  </a:cxn>
                  <a:cxn ang="0">
                    <a:pos x="T2" y="T3"/>
                  </a:cxn>
                  <a:cxn ang="0">
                    <a:pos x="T4" y="T5"/>
                  </a:cxn>
                  <a:cxn ang="0">
                    <a:pos x="T6" y="T7"/>
                  </a:cxn>
                </a:cxnLst>
                <a:rect l="0" t="0" r="r" b="b"/>
                <a:pathLst>
                  <a:path w="86" h="67">
                    <a:moveTo>
                      <a:pt x="0" y="52"/>
                    </a:moveTo>
                    <a:cubicBezTo>
                      <a:pt x="21" y="57"/>
                      <a:pt x="41" y="62"/>
                      <a:pt x="62" y="67"/>
                    </a:cubicBezTo>
                    <a:cubicBezTo>
                      <a:pt x="72" y="48"/>
                      <a:pt x="79" y="28"/>
                      <a:pt x="86" y="8"/>
                    </a:cubicBezTo>
                    <a:cubicBezTo>
                      <a:pt x="52" y="0"/>
                      <a:pt x="16" y="20"/>
                      <a:pt x="0"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1" name="Freeform: Shape 57"/>
              <p:cNvSpPr/>
              <p:nvPr/>
            </p:nvSpPr>
            <p:spPr bwMode="auto">
              <a:xfrm>
                <a:off x="7621588" y="1701801"/>
                <a:ext cx="50800" cy="49213"/>
              </a:xfrm>
              <a:custGeom>
                <a:avLst/>
                <a:gdLst>
                  <a:gd name="T0" fmla="*/ 52 w 76"/>
                  <a:gd name="T1" fmla="*/ 73 h 73"/>
                  <a:gd name="T2" fmla="*/ 76 w 76"/>
                  <a:gd name="T3" fmla="*/ 15 h 73"/>
                  <a:gd name="T4" fmla="*/ 16 w 76"/>
                  <a:gd name="T5" fmla="*/ 0 h 73"/>
                  <a:gd name="T6" fmla="*/ 52 w 76"/>
                  <a:gd name="T7" fmla="*/ 73 h 73"/>
                </a:gdLst>
                <a:ahLst/>
                <a:cxnLst>
                  <a:cxn ang="0">
                    <a:pos x="T0" y="T1"/>
                  </a:cxn>
                  <a:cxn ang="0">
                    <a:pos x="T2" y="T3"/>
                  </a:cxn>
                  <a:cxn ang="0">
                    <a:pos x="T4" y="T5"/>
                  </a:cxn>
                  <a:cxn ang="0">
                    <a:pos x="T6" y="T7"/>
                  </a:cxn>
                </a:cxnLst>
                <a:rect l="0" t="0" r="r" b="b"/>
                <a:pathLst>
                  <a:path w="76" h="73">
                    <a:moveTo>
                      <a:pt x="52" y="73"/>
                    </a:moveTo>
                    <a:cubicBezTo>
                      <a:pt x="58" y="53"/>
                      <a:pt x="66" y="34"/>
                      <a:pt x="76" y="15"/>
                    </a:cubicBezTo>
                    <a:cubicBezTo>
                      <a:pt x="56" y="10"/>
                      <a:pt x="36" y="5"/>
                      <a:pt x="16" y="0"/>
                    </a:cubicBezTo>
                    <a:cubicBezTo>
                      <a:pt x="0" y="32"/>
                      <a:pt x="19" y="65"/>
                      <a:pt x="52"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Freeform: Shape 58"/>
              <p:cNvSpPr/>
              <p:nvPr/>
            </p:nvSpPr>
            <p:spPr bwMode="auto">
              <a:xfrm>
                <a:off x="7808913" y="1751013"/>
                <a:ext cx="85725" cy="82550"/>
              </a:xfrm>
              <a:custGeom>
                <a:avLst/>
                <a:gdLst>
                  <a:gd name="T0" fmla="*/ 44 w 54"/>
                  <a:gd name="T1" fmla="*/ 52 h 52"/>
                  <a:gd name="T2" fmla="*/ 54 w 54"/>
                  <a:gd name="T3" fmla="*/ 10 h 52"/>
                  <a:gd name="T4" fmla="*/ 52 w 54"/>
                  <a:gd name="T5" fmla="*/ 10 h 52"/>
                  <a:gd name="T6" fmla="*/ 10 w 54"/>
                  <a:gd name="T7" fmla="*/ 0 h 52"/>
                  <a:gd name="T8" fmla="*/ 0 w 54"/>
                  <a:gd name="T9" fmla="*/ 42 h 52"/>
                  <a:gd name="T10" fmla="*/ 42 w 54"/>
                  <a:gd name="T11" fmla="*/ 52 h 52"/>
                  <a:gd name="T12" fmla="*/ 44 w 54"/>
                  <a:gd name="T13" fmla="*/ 52 h 52"/>
                  <a:gd name="T14" fmla="*/ 34 w 54"/>
                  <a:gd name="T15" fmla="*/ 37 h 52"/>
                  <a:gd name="T16" fmla="*/ 16 w 54"/>
                  <a:gd name="T17" fmla="*/ 32 h 52"/>
                  <a:gd name="T18" fmla="*/ 20 w 54"/>
                  <a:gd name="T19" fmla="*/ 16 h 52"/>
                  <a:gd name="T20" fmla="*/ 39 w 54"/>
                  <a:gd name="T21" fmla="*/ 20 h 52"/>
                  <a:gd name="T22" fmla="*/ 34 w 54"/>
                  <a:gd name="T23" fmla="*/ 3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52">
                    <a:moveTo>
                      <a:pt x="44" y="52"/>
                    </a:moveTo>
                    <a:lnTo>
                      <a:pt x="54" y="10"/>
                    </a:lnTo>
                    <a:lnTo>
                      <a:pt x="52" y="10"/>
                    </a:lnTo>
                    <a:lnTo>
                      <a:pt x="10" y="0"/>
                    </a:lnTo>
                    <a:lnTo>
                      <a:pt x="0" y="42"/>
                    </a:lnTo>
                    <a:lnTo>
                      <a:pt x="42" y="52"/>
                    </a:lnTo>
                    <a:lnTo>
                      <a:pt x="44" y="52"/>
                    </a:lnTo>
                    <a:close/>
                    <a:moveTo>
                      <a:pt x="34" y="37"/>
                    </a:moveTo>
                    <a:lnTo>
                      <a:pt x="16" y="32"/>
                    </a:lnTo>
                    <a:lnTo>
                      <a:pt x="20" y="16"/>
                    </a:lnTo>
                    <a:lnTo>
                      <a:pt x="39" y="20"/>
                    </a:lnTo>
                    <a:lnTo>
                      <a:pt x="34"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Freeform: Shape 59"/>
              <p:cNvSpPr/>
              <p:nvPr/>
            </p:nvSpPr>
            <p:spPr bwMode="auto">
              <a:xfrm>
                <a:off x="7899400" y="1771651"/>
                <a:ext cx="187325" cy="169863"/>
              </a:xfrm>
              <a:custGeom>
                <a:avLst/>
                <a:gdLst>
                  <a:gd name="T0" fmla="*/ 108 w 281"/>
                  <a:gd name="T1" fmla="*/ 19 h 253"/>
                  <a:gd name="T2" fmla="*/ 28 w 281"/>
                  <a:gd name="T3" fmla="*/ 1 h 253"/>
                  <a:gd name="T4" fmla="*/ 22 w 281"/>
                  <a:gd name="T5" fmla="*/ 0 h 253"/>
                  <a:gd name="T6" fmla="*/ 0 w 281"/>
                  <a:gd name="T7" fmla="*/ 99 h 253"/>
                  <a:gd name="T8" fmla="*/ 5 w 281"/>
                  <a:gd name="T9" fmla="*/ 100 h 253"/>
                  <a:gd name="T10" fmla="*/ 85 w 281"/>
                  <a:gd name="T11" fmla="*/ 119 h 253"/>
                  <a:gd name="T12" fmla="*/ 163 w 281"/>
                  <a:gd name="T13" fmla="*/ 230 h 253"/>
                  <a:gd name="T14" fmla="*/ 262 w 281"/>
                  <a:gd name="T15" fmla="*/ 253 h 253"/>
                  <a:gd name="T16" fmla="*/ 108 w 281"/>
                  <a:gd name="T17" fmla="*/ 19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1" h="253">
                    <a:moveTo>
                      <a:pt x="108" y="19"/>
                    </a:moveTo>
                    <a:cubicBezTo>
                      <a:pt x="28" y="1"/>
                      <a:pt x="28" y="1"/>
                      <a:pt x="28" y="1"/>
                    </a:cubicBezTo>
                    <a:cubicBezTo>
                      <a:pt x="22" y="0"/>
                      <a:pt x="22" y="0"/>
                      <a:pt x="22" y="0"/>
                    </a:cubicBezTo>
                    <a:cubicBezTo>
                      <a:pt x="0" y="99"/>
                      <a:pt x="0" y="99"/>
                      <a:pt x="0" y="99"/>
                    </a:cubicBezTo>
                    <a:cubicBezTo>
                      <a:pt x="5" y="100"/>
                      <a:pt x="5" y="100"/>
                      <a:pt x="5" y="100"/>
                    </a:cubicBezTo>
                    <a:cubicBezTo>
                      <a:pt x="85" y="119"/>
                      <a:pt x="85" y="119"/>
                      <a:pt x="85" y="119"/>
                    </a:cubicBezTo>
                    <a:cubicBezTo>
                      <a:pt x="135" y="131"/>
                      <a:pt x="168" y="179"/>
                      <a:pt x="163" y="230"/>
                    </a:cubicBezTo>
                    <a:cubicBezTo>
                      <a:pt x="262" y="253"/>
                      <a:pt x="262" y="253"/>
                      <a:pt x="262" y="253"/>
                    </a:cubicBezTo>
                    <a:cubicBezTo>
                      <a:pt x="281" y="147"/>
                      <a:pt x="214" y="44"/>
                      <a:pt x="10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Freeform: Shape 60"/>
              <p:cNvSpPr/>
              <p:nvPr/>
            </p:nvSpPr>
            <p:spPr bwMode="auto">
              <a:xfrm>
                <a:off x="7761288" y="1957388"/>
                <a:ext cx="85725" cy="82550"/>
              </a:xfrm>
              <a:custGeom>
                <a:avLst/>
                <a:gdLst>
                  <a:gd name="T0" fmla="*/ 10 w 54"/>
                  <a:gd name="T1" fmla="*/ 0 h 52"/>
                  <a:gd name="T2" fmla="*/ 0 w 54"/>
                  <a:gd name="T3" fmla="*/ 42 h 52"/>
                  <a:gd name="T4" fmla="*/ 42 w 54"/>
                  <a:gd name="T5" fmla="*/ 51 h 52"/>
                  <a:gd name="T6" fmla="*/ 44 w 54"/>
                  <a:gd name="T7" fmla="*/ 52 h 52"/>
                  <a:gd name="T8" fmla="*/ 54 w 54"/>
                  <a:gd name="T9" fmla="*/ 10 h 52"/>
                  <a:gd name="T10" fmla="*/ 52 w 54"/>
                  <a:gd name="T11" fmla="*/ 10 h 52"/>
                  <a:gd name="T12" fmla="*/ 10 w 54"/>
                  <a:gd name="T13" fmla="*/ 0 h 52"/>
                  <a:gd name="T14" fmla="*/ 35 w 54"/>
                  <a:gd name="T15" fmla="*/ 37 h 52"/>
                  <a:gd name="T16" fmla="*/ 16 w 54"/>
                  <a:gd name="T17" fmla="*/ 32 h 52"/>
                  <a:gd name="T18" fmla="*/ 20 w 54"/>
                  <a:gd name="T19" fmla="*/ 15 h 52"/>
                  <a:gd name="T20" fmla="*/ 39 w 54"/>
                  <a:gd name="T21" fmla="*/ 20 h 52"/>
                  <a:gd name="T22" fmla="*/ 35 w 54"/>
                  <a:gd name="T23" fmla="*/ 3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52">
                    <a:moveTo>
                      <a:pt x="10" y="0"/>
                    </a:moveTo>
                    <a:lnTo>
                      <a:pt x="0" y="42"/>
                    </a:lnTo>
                    <a:lnTo>
                      <a:pt x="42" y="51"/>
                    </a:lnTo>
                    <a:lnTo>
                      <a:pt x="44" y="52"/>
                    </a:lnTo>
                    <a:lnTo>
                      <a:pt x="54" y="10"/>
                    </a:lnTo>
                    <a:lnTo>
                      <a:pt x="52" y="10"/>
                    </a:lnTo>
                    <a:lnTo>
                      <a:pt x="10" y="0"/>
                    </a:lnTo>
                    <a:close/>
                    <a:moveTo>
                      <a:pt x="35" y="37"/>
                    </a:moveTo>
                    <a:lnTo>
                      <a:pt x="16" y="32"/>
                    </a:lnTo>
                    <a:lnTo>
                      <a:pt x="20" y="15"/>
                    </a:lnTo>
                    <a:lnTo>
                      <a:pt x="39" y="20"/>
                    </a:lnTo>
                    <a:lnTo>
                      <a:pt x="35"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5" name="Freeform: Shape 61"/>
              <p:cNvSpPr/>
              <p:nvPr/>
            </p:nvSpPr>
            <p:spPr bwMode="auto">
              <a:xfrm>
                <a:off x="7851775" y="1947863"/>
                <a:ext cx="217488" cy="127000"/>
              </a:xfrm>
              <a:custGeom>
                <a:avLst/>
                <a:gdLst>
                  <a:gd name="T0" fmla="*/ 107 w 326"/>
                  <a:gd name="T1" fmla="*/ 64 h 189"/>
                  <a:gd name="T2" fmla="*/ 27 w 326"/>
                  <a:gd name="T3" fmla="*/ 46 h 189"/>
                  <a:gd name="T4" fmla="*/ 23 w 326"/>
                  <a:gd name="T5" fmla="*/ 45 h 189"/>
                  <a:gd name="T6" fmla="*/ 0 w 326"/>
                  <a:gd name="T7" fmla="*/ 144 h 189"/>
                  <a:gd name="T8" fmla="*/ 4 w 326"/>
                  <a:gd name="T9" fmla="*/ 145 h 189"/>
                  <a:gd name="T10" fmla="*/ 84 w 326"/>
                  <a:gd name="T11" fmla="*/ 164 h 189"/>
                  <a:gd name="T12" fmla="*/ 326 w 326"/>
                  <a:gd name="T13" fmla="*/ 23 h 189"/>
                  <a:gd name="T14" fmla="*/ 226 w 326"/>
                  <a:gd name="T15" fmla="*/ 0 h 189"/>
                  <a:gd name="T16" fmla="*/ 107 w 326"/>
                  <a:gd name="T17" fmla="*/ 64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6" h="189">
                    <a:moveTo>
                      <a:pt x="107" y="64"/>
                    </a:moveTo>
                    <a:cubicBezTo>
                      <a:pt x="27" y="46"/>
                      <a:pt x="27" y="46"/>
                      <a:pt x="27" y="46"/>
                    </a:cubicBezTo>
                    <a:cubicBezTo>
                      <a:pt x="23" y="45"/>
                      <a:pt x="23" y="45"/>
                      <a:pt x="23" y="45"/>
                    </a:cubicBezTo>
                    <a:cubicBezTo>
                      <a:pt x="0" y="144"/>
                      <a:pt x="0" y="144"/>
                      <a:pt x="0" y="144"/>
                    </a:cubicBezTo>
                    <a:cubicBezTo>
                      <a:pt x="4" y="145"/>
                      <a:pt x="4" y="145"/>
                      <a:pt x="4" y="145"/>
                    </a:cubicBezTo>
                    <a:cubicBezTo>
                      <a:pt x="84" y="164"/>
                      <a:pt x="84" y="164"/>
                      <a:pt x="84" y="164"/>
                    </a:cubicBezTo>
                    <a:cubicBezTo>
                      <a:pt x="190" y="189"/>
                      <a:pt x="295" y="126"/>
                      <a:pt x="326" y="23"/>
                    </a:cubicBezTo>
                    <a:cubicBezTo>
                      <a:pt x="226" y="0"/>
                      <a:pt x="226" y="0"/>
                      <a:pt x="226" y="0"/>
                    </a:cubicBezTo>
                    <a:cubicBezTo>
                      <a:pt x="209" y="48"/>
                      <a:pt x="158" y="76"/>
                      <a:pt x="107"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17" name="Freeform: Shape 63"/>
            <p:cNvSpPr/>
            <p:nvPr/>
          </p:nvSpPr>
          <p:spPr bwMode="auto">
            <a:xfrm>
              <a:off x="4192042" y="3364555"/>
              <a:ext cx="1689679" cy="675871"/>
            </a:xfrm>
            <a:custGeom>
              <a:avLst/>
              <a:gdLst>
                <a:gd name="T0" fmla="*/ 397 w 397"/>
                <a:gd name="T1" fmla="*/ 0 h 159"/>
                <a:gd name="T2" fmla="*/ 8 w 397"/>
                <a:gd name="T3" fmla="*/ 0 h 159"/>
                <a:gd name="T4" fmla="*/ 0 w 397"/>
                <a:gd name="T5" fmla="*/ 79 h 159"/>
                <a:gd name="T6" fmla="*/ 8 w 397"/>
                <a:gd name="T7" fmla="*/ 159 h 159"/>
                <a:gd name="T8" fmla="*/ 397 w 397"/>
                <a:gd name="T9" fmla="*/ 159 h 159"/>
                <a:gd name="T10" fmla="*/ 397 w 397"/>
                <a:gd name="T11" fmla="*/ 0 h 159"/>
              </a:gdLst>
              <a:ahLst/>
              <a:cxnLst>
                <a:cxn ang="0">
                  <a:pos x="T0" y="T1"/>
                </a:cxn>
                <a:cxn ang="0">
                  <a:pos x="T2" y="T3"/>
                </a:cxn>
                <a:cxn ang="0">
                  <a:pos x="T4" y="T5"/>
                </a:cxn>
                <a:cxn ang="0">
                  <a:pos x="T6" y="T7"/>
                </a:cxn>
                <a:cxn ang="0">
                  <a:pos x="T8" y="T9"/>
                </a:cxn>
                <a:cxn ang="0">
                  <a:pos x="T10" y="T11"/>
                </a:cxn>
              </a:cxnLst>
              <a:rect l="0" t="0" r="r" b="b"/>
              <a:pathLst>
                <a:path w="397" h="159">
                  <a:moveTo>
                    <a:pt x="397" y="0"/>
                  </a:moveTo>
                  <a:cubicBezTo>
                    <a:pt x="8" y="0"/>
                    <a:pt x="8" y="0"/>
                    <a:pt x="8" y="0"/>
                  </a:cubicBezTo>
                  <a:cubicBezTo>
                    <a:pt x="3" y="26"/>
                    <a:pt x="0" y="52"/>
                    <a:pt x="0" y="79"/>
                  </a:cubicBezTo>
                  <a:cubicBezTo>
                    <a:pt x="0" y="107"/>
                    <a:pt x="3" y="133"/>
                    <a:pt x="8" y="159"/>
                  </a:cubicBezTo>
                  <a:cubicBezTo>
                    <a:pt x="397" y="159"/>
                    <a:pt x="397" y="159"/>
                    <a:pt x="397" y="159"/>
                  </a:cubicBezTo>
                  <a:lnTo>
                    <a:pt x="397" y="0"/>
                  </a:lnTo>
                  <a:close/>
                </a:path>
              </a:pathLst>
            </a:custGeom>
            <a:solidFill>
              <a:schemeClr val="accent3"/>
            </a:solidFill>
            <a:ln>
              <a:noFill/>
            </a:ln>
            <a:effectLst/>
          </p:spPr>
          <p:txBody>
            <a:bodyPr anchor="ctr"/>
            <a:lstStyle/>
            <a:p>
              <a:pPr algn="ctr"/>
              <a:endParaRPr/>
            </a:p>
          </p:txBody>
        </p:sp>
        <p:grpSp>
          <p:nvGrpSpPr>
            <p:cNvPr id="18" name="Group 64"/>
            <p:cNvGrpSpPr/>
            <p:nvPr/>
          </p:nvGrpSpPr>
          <p:grpSpPr>
            <a:xfrm>
              <a:off x="5268546" y="3530884"/>
              <a:ext cx="346343" cy="326101"/>
              <a:chOff x="3870325" y="1641476"/>
              <a:chExt cx="488950" cy="460375"/>
            </a:xfrm>
            <a:solidFill>
              <a:schemeClr val="bg1"/>
            </a:solidFill>
          </p:grpSpPr>
          <p:sp>
            <p:nvSpPr>
              <p:cNvPr id="41" name="Freeform: Shape 65"/>
              <p:cNvSpPr/>
              <p:nvPr/>
            </p:nvSpPr>
            <p:spPr bwMode="auto">
              <a:xfrm>
                <a:off x="4184650" y="1830388"/>
                <a:ext cx="174625" cy="120650"/>
              </a:xfrm>
              <a:custGeom>
                <a:avLst/>
                <a:gdLst>
                  <a:gd name="T0" fmla="*/ 0 w 261"/>
                  <a:gd name="T1" fmla="*/ 57 h 179"/>
                  <a:gd name="T2" fmla="*/ 0 w 261"/>
                  <a:gd name="T3" fmla="*/ 122 h 179"/>
                  <a:gd name="T4" fmla="*/ 58 w 261"/>
                  <a:gd name="T5" fmla="*/ 179 h 179"/>
                  <a:gd name="T6" fmla="*/ 261 w 261"/>
                  <a:gd name="T7" fmla="*/ 179 h 179"/>
                  <a:gd name="T8" fmla="*/ 261 w 261"/>
                  <a:gd name="T9" fmla="*/ 0 h 179"/>
                  <a:gd name="T10" fmla="*/ 58 w 261"/>
                  <a:gd name="T11" fmla="*/ 0 h 179"/>
                  <a:gd name="T12" fmla="*/ 0 w 261"/>
                  <a:gd name="T13" fmla="*/ 57 h 179"/>
                  <a:gd name="T14" fmla="*/ 143 w 261"/>
                  <a:gd name="T15" fmla="*/ 89 h 179"/>
                  <a:gd name="T16" fmla="*/ 93 w 261"/>
                  <a:gd name="T17" fmla="*/ 140 h 179"/>
                  <a:gd name="T18" fmla="*/ 42 w 261"/>
                  <a:gd name="T19" fmla="*/ 89 h 179"/>
                  <a:gd name="T20" fmla="*/ 93 w 261"/>
                  <a:gd name="T21" fmla="*/ 39 h 179"/>
                  <a:gd name="T22" fmla="*/ 143 w 261"/>
                  <a:gd name="T23" fmla="*/ 8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1" h="179">
                    <a:moveTo>
                      <a:pt x="0" y="57"/>
                    </a:moveTo>
                    <a:cubicBezTo>
                      <a:pt x="0" y="122"/>
                      <a:pt x="0" y="122"/>
                      <a:pt x="0" y="122"/>
                    </a:cubicBezTo>
                    <a:cubicBezTo>
                      <a:pt x="0" y="153"/>
                      <a:pt x="26" y="179"/>
                      <a:pt x="58" y="179"/>
                    </a:cubicBezTo>
                    <a:cubicBezTo>
                      <a:pt x="261" y="179"/>
                      <a:pt x="261" y="179"/>
                      <a:pt x="261" y="179"/>
                    </a:cubicBezTo>
                    <a:cubicBezTo>
                      <a:pt x="261" y="0"/>
                      <a:pt x="261" y="0"/>
                      <a:pt x="261" y="0"/>
                    </a:cubicBezTo>
                    <a:cubicBezTo>
                      <a:pt x="58" y="0"/>
                      <a:pt x="58" y="0"/>
                      <a:pt x="58" y="0"/>
                    </a:cubicBezTo>
                    <a:cubicBezTo>
                      <a:pt x="26" y="0"/>
                      <a:pt x="0" y="25"/>
                      <a:pt x="0" y="57"/>
                    </a:cubicBezTo>
                    <a:close/>
                    <a:moveTo>
                      <a:pt x="143" y="89"/>
                    </a:moveTo>
                    <a:cubicBezTo>
                      <a:pt x="143" y="117"/>
                      <a:pt x="120" y="140"/>
                      <a:pt x="93" y="140"/>
                    </a:cubicBezTo>
                    <a:cubicBezTo>
                      <a:pt x="65" y="140"/>
                      <a:pt x="42" y="117"/>
                      <a:pt x="42" y="89"/>
                    </a:cubicBezTo>
                    <a:cubicBezTo>
                      <a:pt x="42" y="62"/>
                      <a:pt x="65" y="39"/>
                      <a:pt x="93" y="39"/>
                    </a:cubicBezTo>
                    <a:cubicBezTo>
                      <a:pt x="120" y="39"/>
                      <a:pt x="143" y="62"/>
                      <a:pt x="143"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Freeform: Shape 66"/>
              <p:cNvSpPr/>
              <p:nvPr/>
            </p:nvSpPr>
            <p:spPr bwMode="auto">
              <a:xfrm>
                <a:off x="3870325" y="1641476"/>
                <a:ext cx="488950" cy="460375"/>
              </a:xfrm>
              <a:custGeom>
                <a:avLst/>
                <a:gdLst>
                  <a:gd name="T0" fmla="*/ 62 w 731"/>
                  <a:gd name="T1" fmla="*/ 19 h 688"/>
                  <a:gd name="T2" fmla="*/ 617 w 731"/>
                  <a:gd name="T3" fmla="*/ 19 h 688"/>
                  <a:gd name="T4" fmla="*/ 660 w 731"/>
                  <a:gd name="T5" fmla="*/ 19 h 688"/>
                  <a:gd name="T6" fmla="*/ 673 w 731"/>
                  <a:gd name="T7" fmla="*/ 19 h 688"/>
                  <a:gd name="T8" fmla="*/ 711 w 731"/>
                  <a:gd name="T9" fmla="*/ 50 h 688"/>
                  <a:gd name="T10" fmla="*/ 731 w 731"/>
                  <a:gd name="T11" fmla="*/ 66 h 688"/>
                  <a:gd name="T12" fmla="*/ 731 w 731"/>
                  <a:gd name="T13" fmla="*/ 57 h 688"/>
                  <a:gd name="T14" fmla="*/ 716 w 731"/>
                  <a:gd name="T15" fmla="*/ 19 h 688"/>
                  <a:gd name="T16" fmla="*/ 673 w 731"/>
                  <a:gd name="T17" fmla="*/ 0 h 688"/>
                  <a:gd name="T18" fmla="*/ 660 w 731"/>
                  <a:gd name="T19" fmla="*/ 0 h 688"/>
                  <a:gd name="T20" fmla="*/ 56 w 731"/>
                  <a:gd name="T21" fmla="*/ 0 h 688"/>
                  <a:gd name="T22" fmla="*/ 1 w 731"/>
                  <a:gd name="T23" fmla="*/ 28 h 688"/>
                  <a:gd name="T24" fmla="*/ 1 w 731"/>
                  <a:gd name="T25" fmla="*/ 50 h 688"/>
                  <a:gd name="T26" fmla="*/ 1 w 731"/>
                  <a:gd name="T27" fmla="*/ 62 h 688"/>
                  <a:gd name="T28" fmla="*/ 1 w 731"/>
                  <a:gd name="T29" fmla="*/ 72 h 688"/>
                  <a:gd name="T30" fmla="*/ 1 w 731"/>
                  <a:gd name="T31" fmla="*/ 116 h 688"/>
                  <a:gd name="T32" fmla="*/ 1 w 731"/>
                  <a:gd name="T33" fmla="*/ 174 h 688"/>
                  <a:gd name="T34" fmla="*/ 1 w 731"/>
                  <a:gd name="T35" fmla="*/ 243 h 688"/>
                  <a:gd name="T36" fmla="*/ 1 w 731"/>
                  <a:gd name="T37" fmla="*/ 317 h 688"/>
                  <a:gd name="T38" fmla="*/ 1 w 731"/>
                  <a:gd name="T39" fmla="*/ 390 h 688"/>
                  <a:gd name="T40" fmla="*/ 1 w 731"/>
                  <a:gd name="T41" fmla="*/ 458 h 688"/>
                  <a:gd name="T42" fmla="*/ 1 w 731"/>
                  <a:gd name="T43" fmla="*/ 515 h 688"/>
                  <a:gd name="T44" fmla="*/ 1 w 731"/>
                  <a:gd name="T45" fmla="*/ 556 h 688"/>
                  <a:gd name="T46" fmla="*/ 1 w 731"/>
                  <a:gd name="T47" fmla="*/ 575 h 688"/>
                  <a:gd name="T48" fmla="*/ 1 w 731"/>
                  <a:gd name="T49" fmla="*/ 575 h 688"/>
                  <a:gd name="T50" fmla="*/ 1 w 731"/>
                  <a:gd name="T51" fmla="*/ 630 h 688"/>
                  <a:gd name="T52" fmla="*/ 58 w 731"/>
                  <a:gd name="T53" fmla="*/ 688 h 688"/>
                  <a:gd name="T54" fmla="*/ 673 w 731"/>
                  <a:gd name="T55" fmla="*/ 688 h 688"/>
                  <a:gd name="T56" fmla="*/ 731 w 731"/>
                  <a:gd name="T57" fmla="*/ 630 h 688"/>
                  <a:gd name="T58" fmla="*/ 731 w 731"/>
                  <a:gd name="T59" fmla="*/ 584 h 688"/>
                  <a:gd name="T60" fmla="*/ 731 w 731"/>
                  <a:gd name="T61" fmla="*/ 492 h 688"/>
                  <a:gd name="T62" fmla="*/ 528 w 731"/>
                  <a:gd name="T63" fmla="*/ 492 h 688"/>
                  <a:gd name="T64" fmla="*/ 442 w 731"/>
                  <a:gd name="T65" fmla="*/ 406 h 688"/>
                  <a:gd name="T66" fmla="*/ 442 w 731"/>
                  <a:gd name="T67" fmla="*/ 341 h 688"/>
                  <a:gd name="T68" fmla="*/ 528 w 731"/>
                  <a:gd name="T69" fmla="*/ 255 h 688"/>
                  <a:gd name="T70" fmla="*/ 731 w 731"/>
                  <a:gd name="T71" fmla="*/ 255 h 688"/>
                  <a:gd name="T72" fmla="*/ 731 w 731"/>
                  <a:gd name="T73" fmla="*/ 191 h 688"/>
                  <a:gd name="T74" fmla="*/ 731 w 731"/>
                  <a:gd name="T75" fmla="*/ 179 h 688"/>
                  <a:gd name="T76" fmla="*/ 731 w 731"/>
                  <a:gd name="T77" fmla="*/ 175 h 688"/>
                  <a:gd name="T78" fmla="*/ 731 w 731"/>
                  <a:gd name="T79" fmla="*/ 141 h 688"/>
                  <a:gd name="T80" fmla="*/ 731 w 731"/>
                  <a:gd name="T81" fmla="*/ 116 h 688"/>
                  <a:gd name="T82" fmla="*/ 673 w 731"/>
                  <a:gd name="T83" fmla="*/ 59 h 688"/>
                  <a:gd name="T84" fmla="*/ 624 w 731"/>
                  <a:gd name="T85" fmla="*/ 59 h 688"/>
                  <a:gd name="T86" fmla="*/ 622 w 731"/>
                  <a:gd name="T87" fmla="*/ 59 h 688"/>
                  <a:gd name="T88" fmla="*/ 613 w 731"/>
                  <a:gd name="T89" fmla="*/ 59 h 688"/>
                  <a:gd name="T90" fmla="*/ 602 w 731"/>
                  <a:gd name="T91" fmla="*/ 59 h 688"/>
                  <a:gd name="T92" fmla="*/ 590 w 731"/>
                  <a:gd name="T93" fmla="*/ 59 h 688"/>
                  <a:gd name="T94" fmla="*/ 574 w 731"/>
                  <a:gd name="T95" fmla="*/ 59 h 688"/>
                  <a:gd name="T96" fmla="*/ 554 w 731"/>
                  <a:gd name="T97" fmla="*/ 59 h 688"/>
                  <a:gd name="T98" fmla="*/ 62 w 731"/>
                  <a:gd name="T99" fmla="*/ 59 h 688"/>
                  <a:gd name="T100" fmla="*/ 24 w 731"/>
                  <a:gd name="T101" fmla="*/ 37 h 688"/>
                  <a:gd name="T102" fmla="*/ 62 w 731"/>
                  <a:gd name="T103" fmla="*/ 19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31" h="688">
                    <a:moveTo>
                      <a:pt x="62" y="19"/>
                    </a:moveTo>
                    <a:cubicBezTo>
                      <a:pt x="62" y="19"/>
                      <a:pt x="617" y="19"/>
                      <a:pt x="617" y="19"/>
                    </a:cubicBezTo>
                    <a:cubicBezTo>
                      <a:pt x="660" y="19"/>
                      <a:pt x="660" y="19"/>
                      <a:pt x="660" y="19"/>
                    </a:cubicBezTo>
                    <a:cubicBezTo>
                      <a:pt x="673" y="19"/>
                      <a:pt x="673" y="19"/>
                      <a:pt x="673" y="19"/>
                    </a:cubicBezTo>
                    <a:cubicBezTo>
                      <a:pt x="692" y="19"/>
                      <a:pt x="707" y="32"/>
                      <a:pt x="711" y="50"/>
                    </a:cubicBezTo>
                    <a:cubicBezTo>
                      <a:pt x="718" y="54"/>
                      <a:pt x="725" y="59"/>
                      <a:pt x="731" y="66"/>
                    </a:cubicBezTo>
                    <a:cubicBezTo>
                      <a:pt x="731" y="57"/>
                      <a:pt x="731" y="57"/>
                      <a:pt x="731" y="57"/>
                    </a:cubicBezTo>
                    <a:cubicBezTo>
                      <a:pt x="731" y="42"/>
                      <a:pt x="725" y="29"/>
                      <a:pt x="716" y="19"/>
                    </a:cubicBezTo>
                    <a:cubicBezTo>
                      <a:pt x="705" y="7"/>
                      <a:pt x="690" y="0"/>
                      <a:pt x="673" y="0"/>
                    </a:cubicBezTo>
                    <a:cubicBezTo>
                      <a:pt x="660" y="0"/>
                      <a:pt x="660" y="0"/>
                      <a:pt x="660" y="0"/>
                    </a:cubicBezTo>
                    <a:cubicBezTo>
                      <a:pt x="56" y="0"/>
                      <a:pt x="56" y="0"/>
                      <a:pt x="56" y="0"/>
                    </a:cubicBezTo>
                    <a:cubicBezTo>
                      <a:pt x="37" y="0"/>
                      <a:pt x="6" y="6"/>
                      <a:pt x="1" y="28"/>
                    </a:cubicBezTo>
                    <a:cubicBezTo>
                      <a:pt x="0" y="35"/>
                      <a:pt x="1" y="43"/>
                      <a:pt x="1" y="50"/>
                    </a:cubicBezTo>
                    <a:cubicBezTo>
                      <a:pt x="1" y="54"/>
                      <a:pt x="1" y="58"/>
                      <a:pt x="1" y="62"/>
                    </a:cubicBezTo>
                    <a:cubicBezTo>
                      <a:pt x="1" y="66"/>
                      <a:pt x="1" y="69"/>
                      <a:pt x="1" y="72"/>
                    </a:cubicBezTo>
                    <a:cubicBezTo>
                      <a:pt x="1" y="86"/>
                      <a:pt x="1" y="101"/>
                      <a:pt x="1" y="116"/>
                    </a:cubicBezTo>
                    <a:cubicBezTo>
                      <a:pt x="1" y="135"/>
                      <a:pt x="1" y="155"/>
                      <a:pt x="1" y="174"/>
                    </a:cubicBezTo>
                    <a:cubicBezTo>
                      <a:pt x="1" y="197"/>
                      <a:pt x="1" y="220"/>
                      <a:pt x="1" y="243"/>
                    </a:cubicBezTo>
                    <a:cubicBezTo>
                      <a:pt x="1" y="268"/>
                      <a:pt x="1" y="292"/>
                      <a:pt x="1" y="317"/>
                    </a:cubicBezTo>
                    <a:cubicBezTo>
                      <a:pt x="1" y="341"/>
                      <a:pt x="1" y="366"/>
                      <a:pt x="1" y="390"/>
                    </a:cubicBezTo>
                    <a:cubicBezTo>
                      <a:pt x="1" y="413"/>
                      <a:pt x="1" y="436"/>
                      <a:pt x="1" y="458"/>
                    </a:cubicBezTo>
                    <a:cubicBezTo>
                      <a:pt x="1" y="477"/>
                      <a:pt x="1" y="496"/>
                      <a:pt x="1" y="515"/>
                    </a:cubicBezTo>
                    <a:cubicBezTo>
                      <a:pt x="1" y="529"/>
                      <a:pt x="1" y="542"/>
                      <a:pt x="1" y="556"/>
                    </a:cubicBezTo>
                    <a:cubicBezTo>
                      <a:pt x="1" y="562"/>
                      <a:pt x="1" y="568"/>
                      <a:pt x="1" y="575"/>
                    </a:cubicBezTo>
                    <a:cubicBezTo>
                      <a:pt x="1" y="575"/>
                      <a:pt x="1" y="575"/>
                      <a:pt x="1" y="575"/>
                    </a:cubicBezTo>
                    <a:cubicBezTo>
                      <a:pt x="1" y="630"/>
                      <a:pt x="1" y="630"/>
                      <a:pt x="1" y="630"/>
                    </a:cubicBezTo>
                    <a:cubicBezTo>
                      <a:pt x="1" y="662"/>
                      <a:pt x="26" y="688"/>
                      <a:pt x="58" y="688"/>
                    </a:cubicBezTo>
                    <a:cubicBezTo>
                      <a:pt x="673" y="688"/>
                      <a:pt x="673" y="688"/>
                      <a:pt x="673" y="688"/>
                    </a:cubicBezTo>
                    <a:cubicBezTo>
                      <a:pt x="705" y="688"/>
                      <a:pt x="731" y="662"/>
                      <a:pt x="731" y="630"/>
                    </a:cubicBezTo>
                    <a:cubicBezTo>
                      <a:pt x="731" y="584"/>
                      <a:pt x="731" y="584"/>
                      <a:pt x="731" y="584"/>
                    </a:cubicBezTo>
                    <a:cubicBezTo>
                      <a:pt x="731" y="492"/>
                      <a:pt x="731" y="492"/>
                      <a:pt x="731" y="492"/>
                    </a:cubicBezTo>
                    <a:cubicBezTo>
                      <a:pt x="528" y="492"/>
                      <a:pt x="528" y="492"/>
                      <a:pt x="528" y="492"/>
                    </a:cubicBezTo>
                    <a:cubicBezTo>
                      <a:pt x="480" y="492"/>
                      <a:pt x="442" y="453"/>
                      <a:pt x="442" y="406"/>
                    </a:cubicBezTo>
                    <a:cubicBezTo>
                      <a:pt x="442" y="341"/>
                      <a:pt x="442" y="341"/>
                      <a:pt x="442" y="341"/>
                    </a:cubicBezTo>
                    <a:cubicBezTo>
                      <a:pt x="442" y="294"/>
                      <a:pt x="480" y="255"/>
                      <a:pt x="528" y="255"/>
                    </a:cubicBezTo>
                    <a:cubicBezTo>
                      <a:pt x="731" y="255"/>
                      <a:pt x="731" y="255"/>
                      <a:pt x="731" y="255"/>
                    </a:cubicBezTo>
                    <a:cubicBezTo>
                      <a:pt x="731" y="191"/>
                      <a:pt x="731" y="191"/>
                      <a:pt x="731" y="191"/>
                    </a:cubicBezTo>
                    <a:cubicBezTo>
                      <a:pt x="731" y="179"/>
                      <a:pt x="731" y="179"/>
                      <a:pt x="731" y="179"/>
                    </a:cubicBezTo>
                    <a:cubicBezTo>
                      <a:pt x="731" y="175"/>
                      <a:pt x="731" y="175"/>
                      <a:pt x="731" y="175"/>
                    </a:cubicBezTo>
                    <a:cubicBezTo>
                      <a:pt x="731" y="141"/>
                      <a:pt x="731" y="141"/>
                      <a:pt x="731" y="141"/>
                    </a:cubicBezTo>
                    <a:cubicBezTo>
                      <a:pt x="731" y="116"/>
                      <a:pt x="731" y="116"/>
                      <a:pt x="731" y="116"/>
                    </a:cubicBezTo>
                    <a:cubicBezTo>
                      <a:pt x="731" y="84"/>
                      <a:pt x="705" y="59"/>
                      <a:pt x="673" y="59"/>
                    </a:cubicBezTo>
                    <a:cubicBezTo>
                      <a:pt x="624" y="59"/>
                      <a:pt x="624" y="59"/>
                      <a:pt x="624" y="59"/>
                    </a:cubicBezTo>
                    <a:cubicBezTo>
                      <a:pt x="622" y="59"/>
                      <a:pt x="622" y="59"/>
                      <a:pt x="622" y="59"/>
                    </a:cubicBezTo>
                    <a:cubicBezTo>
                      <a:pt x="613" y="59"/>
                      <a:pt x="613" y="59"/>
                      <a:pt x="613" y="59"/>
                    </a:cubicBezTo>
                    <a:cubicBezTo>
                      <a:pt x="602" y="59"/>
                      <a:pt x="602" y="59"/>
                      <a:pt x="602" y="59"/>
                    </a:cubicBezTo>
                    <a:cubicBezTo>
                      <a:pt x="590" y="59"/>
                      <a:pt x="590" y="59"/>
                      <a:pt x="590" y="59"/>
                    </a:cubicBezTo>
                    <a:cubicBezTo>
                      <a:pt x="574" y="59"/>
                      <a:pt x="574" y="59"/>
                      <a:pt x="574" y="59"/>
                    </a:cubicBezTo>
                    <a:cubicBezTo>
                      <a:pt x="554" y="59"/>
                      <a:pt x="554" y="59"/>
                      <a:pt x="554" y="59"/>
                    </a:cubicBezTo>
                    <a:cubicBezTo>
                      <a:pt x="554" y="59"/>
                      <a:pt x="63" y="59"/>
                      <a:pt x="62" y="59"/>
                    </a:cubicBezTo>
                    <a:cubicBezTo>
                      <a:pt x="50" y="59"/>
                      <a:pt x="22" y="56"/>
                      <a:pt x="24" y="37"/>
                    </a:cubicBezTo>
                    <a:cubicBezTo>
                      <a:pt x="27" y="21"/>
                      <a:pt x="50" y="19"/>
                      <a:pt x="6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19" name="Freeform: Shape 68"/>
            <p:cNvSpPr/>
            <p:nvPr/>
          </p:nvSpPr>
          <p:spPr bwMode="auto">
            <a:xfrm>
              <a:off x="4527473" y="4718799"/>
              <a:ext cx="1354245" cy="675871"/>
            </a:xfrm>
            <a:custGeom>
              <a:avLst/>
              <a:gdLst>
                <a:gd name="T0" fmla="*/ 0 w 318"/>
                <a:gd name="T1" fmla="*/ 0 h 159"/>
                <a:gd name="T2" fmla="*/ 318 w 318"/>
                <a:gd name="T3" fmla="*/ 159 h 159"/>
                <a:gd name="T4" fmla="*/ 318 w 318"/>
                <a:gd name="T5" fmla="*/ 0 h 159"/>
                <a:gd name="T6" fmla="*/ 0 w 318"/>
                <a:gd name="T7" fmla="*/ 0 h 159"/>
              </a:gdLst>
              <a:ahLst/>
              <a:cxnLst>
                <a:cxn ang="0">
                  <a:pos x="T0" y="T1"/>
                </a:cxn>
                <a:cxn ang="0">
                  <a:pos x="T2" y="T3"/>
                </a:cxn>
                <a:cxn ang="0">
                  <a:pos x="T4" y="T5"/>
                </a:cxn>
                <a:cxn ang="0">
                  <a:pos x="T6" y="T7"/>
                </a:cxn>
              </a:cxnLst>
              <a:rect l="0" t="0" r="r" b="b"/>
              <a:pathLst>
                <a:path w="318" h="159">
                  <a:moveTo>
                    <a:pt x="0" y="0"/>
                  </a:moveTo>
                  <a:cubicBezTo>
                    <a:pt x="73" y="96"/>
                    <a:pt x="188" y="159"/>
                    <a:pt x="318" y="159"/>
                  </a:cubicBezTo>
                  <a:cubicBezTo>
                    <a:pt x="318" y="0"/>
                    <a:pt x="318" y="0"/>
                    <a:pt x="318" y="0"/>
                  </a:cubicBezTo>
                  <a:lnTo>
                    <a:pt x="0" y="0"/>
                  </a:lnTo>
                  <a:close/>
                </a:path>
              </a:pathLst>
            </a:custGeom>
            <a:solidFill>
              <a:schemeClr val="accent5"/>
            </a:solidFill>
            <a:ln>
              <a:noFill/>
            </a:ln>
            <a:effectLst/>
          </p:spPr>
          <p:txBody>
            <a:bodyPr anchor="ctr"/>
            <a:lstStyle/>
            <a:p>
              <a:pPr algn="ctr"/>
              <a:endParaRPr/>
            </a:p>
          </p:txBody>
        </p:sp>
        <p:grpSp>
          <p:nvGrpSpPr>
            <p:cNvPr id="20" name="Group 69"/>
            <p:cNvGrpSpPr/>
            <p:nvPr/>
          </p:nvGrpSpPr>
          <p:grpSpPr>
            <a:xfrm>
              <a:off x="5268971" y="4854216"/>
              <a:ext cx="337064" cy="322790"/>
              <a:chOff x="5699125" y="234951"/>
              <a:chExt cx="487363" cy="466725"/>
            </a:xfrm>
            <a:solidFill>
              <a:schemeClr val="bg1"/>
            </a:solidFill>
          </p:grpSpPr>
          <p:sp>
            <p:nvSpPr>
              <p:cNvPr id="36" name="Freeform: Shape 70"/>
              <p:cNvSpPr/>
              <p:nvPr/>
            </p:nvSpPr>
            <p:spPr bwMode="auto">
              <a:xfrm>
                <a:off x="5700713" y="234951"/>
                <a:ext cx="485775" cy="239713"/>
              </a:xfrm>
              <a:custGeom>
                <a:avLst/>
                <a:gdLst>
                  <a:gd name="T0" fmla="*/ 16 w 727"/>
                  <a:gd name="T1" fmla="*/ 357 h 357"/>
                  <a:gd name="T2" fmla="*/ 22 w 727"/>
                  <a:gd name="T3" fmla="*/ 356 h 357"/>
                  <a:gd name="T4" fmla="*/ 251 w 727"/>
                  <a:gd name="T5" fmla="*/ 260 h 357"/>
                  <a:gd name="T6" fmla="*/ 493 w 727"/>
                  <a:gd name="T7" fmla="*/ 210 h 357"/>
                  <a:gd name="T8" fmla="*/ 661 w 727"/>
                  <a:gd name="T9" fmla="*/ 72 h 357"/>
                  <a:gd name="T10" fmla="*/ 688 w 727"/>
                  <a:gd name="T11" fmla="*/ 104 h 357"/>
                  <a:gd name="T12" fmla="*/ 727 w 727"/>
                  <a:gd name="T13" fmla="*/ 0 h 357"/>
                  <a:gd name="T14" fmla="*/ 617 w 727"/>
                  <a:gd name="T15" fmla="*/ 18 h 357"/>
                  <a:gd name="T16" fmla="*/ 644 w 727"/>
                  <a:gd name="T17" fmla="*/ 51 h 357"/>
                  <a:gd name="T18" fmla="*/ 481 w 727"/>
                  <a:gd name="T19" fmla="*/ 184 h 357"/>
                  <a:gd name="T20" fmla="*/ 244 w 727"/>
                  <a:gd name="T21" fmla="*/ 233 h 357"/>
                  <a:gd name="T22" fmla="*/ 11 w 727"/>
                  <a:gd name="T23" fmla="*/ 331 h 357"/>
                  <a:gd name="T24" fmla="*/ 3 w 727"/>
                  <a:gd name="T25" fmla="*/ 349 h 357"/>
                  <a:gd name="T26" fmla="*/ 16 w 727"/>
                  <a:gd name="T27" fmla="*/ 357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7" h="357">
                    <a:moveTo>
                      <a:pt x="16" y="357"/>
                    </a:moveTo>
                    <a:cubicBezTo>
                      <a:pt x="18" y="357"/>
                      <a:pt x="20" y="357"/>
                      <a:pt x="22" y="356"/>
                    </a:cubicBezTo>
                    <a:cubicBezTo>
                      <a:pt x="251" y="260"/>
                      <a:pt x="251" y="260"/>
                      <a:pt x="251" y="260"/>
                    </a:cubicBezTo>
                    <a:cubicBezTo>
                      <a:pt x="493" y="210"/>
                      <a:pt x="493" y="210"/>
                      <a:pt x="493" y="210"/>
                    </a:cubicBezTo>
                    <a:cubicBezTo>
                      <a:pt x="661" y="72"/>
                      <a:pt x="661" y="72"/>
                      <a:pt x="661" y="72"/>
                    </a:cubicBezTo>
                    <a:cubicBezTo>
                      <a:pt x="688" y="104"/>
                      <a:pt x="688" y="104"/>
                      <a:pt x="688" y="104"/>
                    </a:cubicBezTo>
                    <a:cubicBezTo>
                      <a:pt x="727" y="0"/>
                      <a:pt x="727" y="0"/>
                      <a:pt x="727" y="0"/>
                    </a:cubicBezTo>
                    <a:cubicBezTo>
                      <a:pt x="617" y="18"/>
                      <a:pt x="617" y="18"/>
                      <a:pt x="617" y="18"/>
                    </a:cubicBezTo>
                    <a:cubicBezTo>
                      <a:pt x="644" y="51"/>
                      <a:pt x="644" y="51"/>
                      <a:pt x="644" y="51"/>
                    </a:cubicBezTo>
                    <a:cubicBezTo>
                      <a:pt x="481" y="184"/>
                      <a:pt x="481" y="184"/>
                      <a:pt x="481" y="184"/>
                    </a:cubicBezTo>
                    <a:cubicBezTo>
                      <a:pt x="244" y="233"/>
                      <a:pt x="244" y="233"/>
                      <a:pt x="244" y="233"/>
                    </a:cubicBezTo>
                    <a:cubicBezTo>
                      <a:pt x="11" y="331"/>
                      <a:pt x="11" y="331"/>
                      <a:pt x="11" y="331"/>
                    </a:cubicBezTo>
                    <a:cubicBezTo>
                      <a:pt x="4" y="334"/>
                      <a:pt x="0" y="342"/>
                      <a:pt x="3" y="349"/>
                    </a:cubicBezTo>
                    <a:cubicBezTo>
                      <a:pt x="6" y="354"/>
                      <a:pt x="11" y="357"/>
                      <a:pt x="16" y="3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Rectangle 71"/>
              <p:cNvSpPr/>
              <p:nvPr/>
            </p:nvSpPr>
            <p:spPr bwMode="auto">
              <a:xfrm>
                <a:off x="5699125" y="549276"/>
                <a:ext cx="92075" cy="152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 name="Rectangle 72"/>
              <p:cNvSpPr/>
              <p:nvPr/>
            </p:nvSpPr>
            <p:spPr bwMode="auto">
              <a:xfrm>
                <a:off x="5826125" y="496888"/>
                <a:ext cx="93663" cy="2047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 name="Rectangle 73"/>
              <p:cNvSpPr/>
              <p:nvPr/>
            </p:nvSpPr>
            <p:spPr bwMode="auto">
              <a:xfrm>
                <a:off x="5959475" y="469901"/>
                <a:ext cx="93663" cy="231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 name="Rectangle 74"/>
              <p:cNvSpPr/>
              <p:nvPr/>
            </p:nvSpPr>
            <p:spPr bwMode="auto">
              <a:xfrm>
                <a:off x="6092825" y="363538"/>
                <a:ext cx="93663" cy="338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grpSp>
      <p:grpSp>
        <p:nvGrpSpPr>
          <p:cNvPr id="21" name="千图PPT彼岸天：ID 8661124库_组合 62"/>
          <p:cNvGrpSpPr/>
          <p:nvPr>
            <p:custDataLst>
              <p:tags r:id="rId2"/>
            </p:custDataLst>
          </p:nvPr>
        </p:nvGrpSpPr>
        <p:grpSpPr>
          <a:xfrm>
            <a:off x="1997110" y="1797427"/>
            <a:ext cx="2530363" cy="1006991"/>
            <a:chOff x="8328246" y="2276873"/>
            <a:chExt cx="2198694" cy="1006991"/>
          </a:xfrm>
        </p:grpSpPr>
        <p:sp>
          <p:nvSpPr>
            <p:cNvPr id="34" name="TextBox 67"/>
            <p:cNvSpPr txBox="1"/>
            <p:nvPr/>
          </p:nvSpPr>
          <p:spPr>
            <a:xfrm>
              <a:off x="8328247" y="2276873"/>
              <a:ext cx="2198693" cy="388226"/>
            </a:xfrm>
            <a:prstGeom prst="rect">
              <a:avLst/>
            </a:prstGeom>
            <a:noFill/>
          </p:spPr>
          <p:txBody>
            <a:bodyPr wrap="none" lIns="0" tIns="0" rIns="360000" bIns="0" anchor="b" anchorCtr="0">
              <a:normAutofit/>
            </a:bodyPr>
            <a:lstStyle/>
            <a:p>
              <a:pPr algn="r"/>
              <a:r>
                <a:rPr lang="zh-CN" altLang="en-US" sz="1600" b="1" dirty="0">
                  <a:solidFill>
                    <a:schemeClr val="accent1">
                      <a:lumMod val="100000"/>
                    </a:schemeClr>
                  </a:solidFill>
                </a:rPr>
                <a:t>输入标题文本</a:t>
              </a:r>
            </a:p>
          </p:txBody>
        </p:sp>
        <p:sp>
          <p:nvSpPr>
            <p:cNvPr id="35" name="TextBox 77"/>
            <p:cNvSpPr txBox="1"/>
            <p:nvPr/>
          </p:nvSpPr>
          <p:spPr>
            <a:xfrm>
              <a:off x="8328246" y="2665098"/>
              <a:ext cx="2198693" cy="618766"/>
            </a:xfrm>
            <a:prstGeom prst="rect">
              <a:avLst/>
            </a:prstGeom>
          </p:spPr>
          <p:txBody>
            <a:bodyPr vert="horz" wrap="square" lIns="0" tIns="0" rIns="360000" bIns="0" anchor="ctr">
              <a:normAutofit/>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22" name="千图PPT彼岸天：ID 8661124库_组合 78"/>
          <p:cNvGrpSpPr/>
          <p:nvPr>
            <p:custDataLst>
              <p:tags r:id="rId3"/>
            </p:custDataLst>
          </p:nvPr>
        </p:nvGrpSpPr>
        <p:grpSpPr>
          <a:xfrm>
            <a:off x="7541361" y="2489330"/>
            <a:ext cx="2549181" cy="1006991"/>
            <a:chOff x="1197898" y="2503545"/>
            <a:chExt cx="2198693" cy="1006991"/>
          </a:xfrm>
        </p:grpSpPr>
        <p:sp>
          <p:nvSpPr>
            <p:cNvPr id="32" name="TextBox 79"/>
            <p:cNvSpPr txBox="1"/>
            <p:nvPr/>
          </p:nvSpPr>
          <p:spPr>
            <a:xfrm>
              <a:off x="1197898" y="2503545"/>
              <a:ext cx="2198693" cy="388226"/>
            </a:xfrm>
            <a:prstGeom prst="rect">
              <a:avLst/>
            </a:prstGeom>
            <a:noFill/>
          </p:spPr>
          <p:txBody>
            <a:bodyPr wrap="none" lIns="360000" tIns="0" rIns="0" bIns="0" anchor="b" anchorCtr="0">
              <a:normAutofit/>
            </a:bodyPr>
            <a:lstStyle/>
            <a:p>
              <a:r>
                <a:rPr lang="zh-CN" altLang="en-US" sz="1600" b="1" dirty="0">
                  <a:solidFill>
                    <a:schemeClr val="accent2">
                      <a:lumMod val="100000"/>
                    </a:schemeClr>
                  </a:solidFill>
                </a:rPr>
                <a:t>输入标题文本</a:t>
              </a:r>
            </a:p>
          </p:txBody>
        </p:sp>
        <p:sp>
          <p:nvSpPr>
            <p:cNvPr id="33" name="TextBox 80"/>
            <p:cNvSpPr txBox="1"/>
            <p:nvPr/>
          </p:nvSpPr>
          <p:spPr>
            <a:xfrm>
              <a:off x="1197898" y="2891770"/>
              <a:ext cx="2198693" cy="618766"/>
            </a:xfrm>
            <a:prstGeom prst="rect">
              <a:avLst/>
            </a:prstGeom>
          </p:spPr>
          <p:txBody>
            <a:bodyPr vert="horz" wrap="square" lIns="360000" tIns="0" rIns="0" bIns="0" anchor="ctr" anchorCtr="0">
              <a:normAutofit/>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23" name="千图PPT彼岸天：ID 8661124库_组合 81"/>
          <p:cNvGrpSpPr/>
          <p:nvPr>
            <p:custDataLst>
              <p:tags r:id="rId4"/>
            </p:custDataLst>
          </p:nvPr>
        </p:nvGrpSpPr>
        <p:grpSpPr>
          <a:xfrm>
            <a:off x="1661679" y="3196489"/>
            <a:ext cx="2530363" cy="1006991"/>
            <a:chOff x="8328246" y="2276873"/>
            <a:chExt cx="2198694" cy="1006991"/>
          </a:xfrm>
        </p:grpSpPr>
        <p:sp>
          <p:nvSpPr>
            <p:cNvPr id="30" name="TextBox 82"/>
            <p:cNvSpPr txBox="1"/>
            <p:nvPr/>
          </p:nvSpPr>
          <p:spPr>
            <a:xfrm>
              <a:off x="8328247" y="2276873"/>
              <a:ext cx="2198693" cy="388226"/>
            </a:xfrm>
            <a:prstGeom prst="rect">
              <a:avLst/>
            </a:prstGeom>
            <a:noFill/>
          </p:spPr>
          <p:txBody>
            <a:bodyPr wrap="none" lIns="0" tIns="0" rIns="360000" bIns="0" anchor="b" anchorCtr="0">
              <a:normAutofit/>
            </a:bodyPr>
            <a:lstStyle/>
            <a:p>
              <a:pPr algn="r"/>
              <a:r>
                <a:rPr lang="zh-CN" altLang="en-US" sz="1600" b="1" dirty="0">
                  <a:solidFill>
                    <a:schemeClr val="accent3">
                      <a:lumMod val="100000"/>
                    </a:schemeClr>
                  </a:solidFill>
                </a:rPr>
                <a:t>输入标题文本</a:t>
              </a:r>
            </a:p>
          </p:txBody>
        </p:sp>
        <p:sp>
          <p:nvSpPr>
            <p:cNvPr id="31" name="TextBox 83"/>
            <p:cNvSpPr txBox="1"/>
            <p:nvPr/>
          </p:nvSpPr>
          <p:spPr>
            <a:xfrm>
              <a:off x="8328246" y="2665098"/>
              <a:ext cx="2198693" cy="618766"/>
            </a:xfrm>
            <a:prstGeom prst="rect">
              <a:avLst/>
            </a:prstGeom>
          </p:spPr>
          <p:txBody>
            <a:bodyPr vert="horz" wrap="square" lIns="0" tIns="0" rIns="360000" bIns="0" anchor="ctr">
              <a:normAutofit/>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24" name="千图PPT彼岸天：ID 8661124库_组合 84"/>
          <p:cNvGrpSpPr/>
          <p:nvPr>
            <p:custDataLst>
              <p:tags r:id="rId5"/>
            </p:custDataLst>
          </p:nvPr>
        </p:nvGrpSpPr>
        <p:grpSpPr>
          <a:xfrm>
            <a:off x="7541361" y="3825044"/>
            <a:ext cx="2549181" cy="1006991"/>
            <a:chOff x="1197898" y="2503545"/>
            <a:chExt cx="2198693" cy="1006991"/>
          </a:xfrm>
        </p:grpSpPr>
        <p:sp>
          <p:nvSpPr>
            <p:cNvPr id="28" name="TextBox 85"/>
            <p:cNvSpPr txBox="1"/>
            <p:nvPr/>
          </p:nvSpPr>
          <p:spPr>
            <a:xfrm>
              <a:off x="1197898" y="2503545"/>
              <a:ext cx="2198693" cy="388226"/>
            </a:xfrm>
            <a:prstGeom prst="rect">
              <a:avLst/>
            </a:prstGeom>
            <a:noFill/>
          </p:spPr>
          <p:txBody>
            <a:bodyPr wrap="none" lIns="360000" tIns="0" rIns="0" bIns="0" anchor="b" anchorCtr="0">
              <a:normAutofit/>
            </a:bodyPr>
            <a:lstStyle/>
            <a:p>
              <a:r>
                <a:rPr lang="zh-CN" altLang="en-US" sz="1600" b="1" dirty="0">
                  <a:solidFill>
                    <a:schemeClr val="accent4">
                      <a:lumMod val="100000"/>
                    </a:schemeClr>
                  </a:solidFill>
                </a:rPr>
                <a:t>输入标题文本</a:t>
              </a:r>
            </a:p>
          </p:txBody>
        </p:sp>
        <p:sp>
          <p:nvSpPr>
            <p:cNvPr id="29" name="TextBox 86"/>
            <p:cNvSpPr txBox="1"/>
            <p:nvPr/>
          </p:nvSpPr>
          <p:spPr>
            <a:xfrm>
              <a:off x="1197898" y="2891770"/>
              <a:ext cx="2198693" cy="618766"/>
            </a:xfrm>
            <a:prstGeom prst="rect">
              <a:avLst/>
            </a:prstGeom>
          </p:spPr>
          <p:txBody>
            <a:bodyPr vert="horz" wrap="square" lIns="360000" tIns="0" rIns="0" bIns="0" anchor="ctr" anchorCtr="0">
              <a:normAutofit/>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25" name="千图PPT彼岸天：ID 8661124库_组合 87"/>
          <p:cNvGrpSpPr/>
          <p:nvPr>
            <p:custDataLst>
              <p:tags r:id="rId6"/>
            </p:custDataLst>
          </p:nvPr>
        </p:nvGrpSpPr>
        <p:grpSpPr>
          <a:xfrm>
            <a:off x="1997110" y="4535951"/>
            <a:ext cx="2530363" cy="1006991"/>
            <a:chOff x="8328246" y="2276873"/>
            <a:chExt cx="2198694" cy="1006991"/>
          </a:xfrm>
        </p:grpSpPr>
        <p:sp>
          <p:nvSpPr>
            <p:cNvPr id="26" name="TextBox 88"/>
            <p:cNvSpPr txBox="1"/>
            <p:nvPr/>
          </p:nvSpPr>
          <p:spPr>
            <a:xfrm>
              <a:off x="8328247" y="2276873"/>
              <a:ext cx="2198693" cy="388226"/>
            </a:xfrm>
            <a:prstGeom prst="rect">
              <a:avLst/>
            </a:prstGeom>
            <a:noFill/>
          </p:spPr>
          <p:txBody>
            <a:bodyPr wrap="none" lIns="0" tIns="0" rIns="360000" bIns="0" anchor="b" anchorCtr="0">
              <a:normAutofit/>
            </a:bodyPr>
            <a:lstStyle/>
            <a:p>
              <a:pPr algn="r"/>
              <a:r>
                <a:rPr lang="zh-CN" altLang="en-US" sz="1600" b="1" dirty="0">
                  <a:solidFill>
                    <a:schemeClr val="accent5">
                      <a:lumMod val="100000"/>
                    </a:schemeClr>
                  </a:solidFill>
                </a:rPr>
                <a:t>输入标题文本</a:t>
              </a:r>
            </a:p>
          </p:txBody>
        </p:sp>
        <p:sp>
          <p:nvSpPr>
            <p:cNvPr id="27" name="TextBox 89"/>
            <p:cNvSpPr txBox="1"/>
            <p:nvPr/>
          </p:nvSpPr>
          <p:spPr>
            <a:xfrm>
              <a:off x="8328246" y="2665098"/>
              <a:ext cx="2198693" cy="618766"/>
            </a:xfrm>
            <a:prstGeom prst="rect">
              <a:avLst/>
            </a:prstGeom>
          </p:spPr>
          <p:txBody>
            <a:bodyPr vert="horz" wrap="square" lIns="0" tIns="0" rIns="360000" bIns="0" anchor="ctr">
              <a:normAutofit/>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sp>
        <p:nvSpPr>
          <p:cNvPr id="3" name="矩形 2"/>
          <p:cNvSpPr/>
          <p:nvPr userDrawn="1"/>
        </p:nvSpPr>
        <p:spPr>
          <a:xfrm>
            <a:off x="4030815" y="582324"/>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53" presetClass="entr" presetSubtype="528"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fltVal val="0"/>
                                          </p:val>
                                        </p:tav>
                                        <p:tav tm="100000">
                                          <p:val>
                                            <p:strVal val="#ppt_w"/>
                                          </p:val>
                                        </p:tav>
                                      </p:tavLst>
                                    </p:anim>
                                    <p:anim calcmode="lin" valueType="num">
                                      <p:cBhvr>
                                        <p:cTn id="15" dur="500" fill="hold"/>
                                        <p:tgtEl>
                                          <p:spTgt spid="21"/>
                                        </p:tgtEl>
                                        <p:attrNameLst>
                                          <p:attrName>ppt_h</p:attrName>
                                        </p:attrNameLst>
                                      </p:cBhvr>
                                      <p:tavLst>
                                        <p:tav tm="0">
                                          <p:val>
                                            <p:fltVal val="0"/>
                                          </p:val>
                                        </p:tav>
                                        <p:tav tm="100000">
                                          <p:val>
                                            <p:strVal val="#ppt_h"/>
                                          </p:val>
                                        </p:tav>
                                      </p:tavLst>
                                    </p:anim>
                                    <p:animEffect transition="in" filter="fade">
                                      <p:cBhvr>
                                        <p:cTn id="16" dur="500"/>
                                        <p:tgtEl>
                                          <p:spTgt spid="21"/>
                                        </p:tgtEl>
                                      </p:cBhvr>
                                    </p:animEffect>
                                    <p:anim calcmode="lin" valueType="num">
                                      <p:cBhvr>
                                        <p:cTn id="17" dur="500" fill="hold"/>
                                        <p:tgtEl>
                                          <p:spTgt spid="21"/>
                                        </p:tgtEl>
                                        <p:attrNameLst>
                                          <p:attrName>ppt_x</p:attrName>
                                        </p:attrNameLst>
                                      </p:cBhvr>
                                      <p:tavLst>
                                        <p:tav tm="0">
                                          <p:val>
                                            <p:fltVal val="0.5"/>
                                          </p:val>
                                        </p:tav>
                                        <p:tav tm="100000">
                                          <p:val>
                                            <p:strVal val="#ppt_x"/>
                                          </p:val>
                                        </p:tav>
                                      </p:tavLst>
                                    </p:anim>
                                    <p:anim calcmode="lin" valueType="num">
                                      <p:cBhvr>
                                        <p:cTn id="18" dur="500" fill="hold"/>
                                        <p:tgtEl>
                                          <p:spTgt spid="21"/>
                                        </p:tgtEl>
                                        <p:attrNameLst>
                                          <p:attrName>ppt_y</p:attrName>
                                        </p:attrNameLst>
                                      </p:cBhvr>
                                      <p:tavLst>
                                        <p:tav tm="0">
                                          <p:val>
                                            <p:fltVal val="0.5"/>
                                          </p:val>
                                        </p:tav>
                                        <p:tav tm="100000">
                                          <p:val>
                                            <p:strVal val="#ppt_y"/>
                                          </p:val>
                                        </p:tav>
                                      </p:tavLst>
                                    </p:anim>
                                  </p:childTnLst>
                                </p:cTn>
                              </p:par>
                            </p:childTnLst>
                          </p:cTn>
                        </p:par>
                        <p:par>
                          <p:cTn id="19" fill="hold">
                            <p:stCondLst>
                              <p:cond delay="1000"/>
                            </p:stCondLst>
                            <p:childTnLst>
                              <p:par>
                                <p:cTn id="20" presetID="53" presetClass="entr" presetSubtype="528"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anim calcmode="lin" valueType="num">
                                      <p:cBhvr>
                                        <p:cTn id="25" dur="500" fill="hold"/>
                                        <p:tgtEl>
                                          <p:spTgt spid="22"/>
                                        </p:tgtEl>
                                        <p:attrNameLst>
                                          <p:attrName>ppt_x</p:attrName>
                                        </p:attrNameLst>
                                      </p:cBhvr>
                                      <p:tavLst>
                                        <p:tav tm="0">
                                          <p:val>
                                            <p:fltVal val="0.5"/>
                                          </p:val>
                                        </p:tav>
                                        <p:tav tm="100000">
                                          <p:val>
                                            <p:strVal val="#ppt_x"/>
                                          </p:val>
                                        </p:tav>
                                      </p:tavLst>
                                    </p:anim>
                                    <p:anim calcmode="lin" valueType="num">
                                      <p:cBhvr>
                                        <p:cTn id="26" dur="500" fill="hold"/>
                                        <p:tgtEl>
                                          <p:spTgt spid="22"/>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528"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anim calcmode="lin" valueType="num">
                                      <p:cBhvr>
                                        <p:cTn id="33" dur="500" fill="hold"/>
                                        <p:tgtEl>
                                          <p:spTgt spid="23"/>
                                        </p:tgtEl>
                                        <p:attrNameLst>
                                          <p:attrName>ppt_x</p:attrName>
                                        </p:attrNameLst>
                                      </p:cBhvr>
                                      <p:tavLst>
                                        <p:tav tm="0">
                                          <p:val>
                                            <p:fltVal val="0.5"/>
                                          </p:val>
                                        </p:tav>
                                        <p:tav tm="100000">
                                          <p:val>
                                            <p:strVal val="#ppt_x"/>
                                          </p:val>
                                        </p:tav>
                                      </p:tavLst>
                                    </p:anim>
                                    <p:anim calcmode="lin" valueType="num">
                                      <p:cBhvr>
                                        <p:cTn id="34" dur="500" fill="hold"/>
                                        <p:tgtEl>
                                          <p:spTgt spid="23"/>
                                        </p:tgtEl>
                                        <p:attrNameLst>
                                          <p:attrName>ppt_y</p:attrName>
                                        </p:attrNameLst>
                                      </p:cBhvr>
                                      <p:tavLst>
                                        <p:tav tm="0">
                                          <p:val>
                                            <p:fltVal val="0.5"/>
                                          </p:val>
                                        </p:tav>
                                        <p:tav tm="100000">
                                          <p:val>
                                            <p:strVal val="#ppt_y"/>
                                          </p:val>
                                        </p:tav>
                                      </p:tavLst>
                                    </p:anim>
                                  </p:childTnLst>
                                </p:cTn>
                              </p:par>
                            </p:childTnLst>
                          </p:cTn>
                        </p:par>
                        <p:par>
                          <p:cTn id="35" fill="hold">
                            <p:stCondLst>
                              <p:cond delay="2000"/>
                            </p:stCondLst>
                            <p:childTnLst>
                              <p:par>
                                <p:cTn id="36" presetID="53" presetClass="entr" presetSubtype="528"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p:cTn id="38" dur="500" fill="hold"/>
                                        <p:tgtEl>
                                          <p:spTgt spid="24"/>
                                        </p:tgtEl>
                                        <p:attrNameLst>
                                          <p:attrName>ppt_w</p:attrName>
                                        </p:attrNameLst>
                                      </p:cBhvr>
                                      <p:tavLst>
                                        <p:tav tm="0">
                                          <p:val>
                                            <p:fltVal val="0"/>
                                          </p:val>
                                        </p:tav>
                                        <p:tav tm="100000">
                                          <p:val>
                                            <p:strVal val="#ppt_w"/>
                                          </p:val>
                                        </p:tav>
                                      </p:tavLst>
                                    </p:anim>
                                    <p:anim calcmode="lin" valueType="num">
                                      <p:cBhvr>
                                        <p:cTn id="39" dur="500" fill="hold"/>
                                        <p:tgtEl>
                                          <p:spTgt spid="24"/>
                                        </p:tgtEl>
                                        <p:attrNameLst>
                                          <p:attrName>ppt_h</p:attrName>
                                        </p:attrNameLst>
                                      </p:cBhvr>
                                      <p:tavLst>
                                        <p:tav tm="0">
                                          <p:val>
                                            <p:fltVal val="0"/>
                                          </p:val>
                                        </p:tav>
                                        <p:tav tm="100000">
                                          <p:val>
                                            <p:strVal val="#ppt_h"/>
                                          </p:val>
                                        </p:tav>
                                      </p:tavLst>
                                    </p:anim>
                                    <p:animEffect transition="in" filter="fade">
                                      <p:cBhvr>
                                        <p:cTn id="40" dur="500"/>
                                        <p:tgtEl>
                                          <p:spTgt spid="24"/>
                                        </p:tgtEl>
                                      </p:cBhvr>
                                    </p:animEffect>
                                    <p:anim calcmode="lin" valueType="num">
                                      <p:cBhvr>
                                        <p:cTn id="41" dur="500" fill="hold"/>
                                        <p:tgtEl>
                                          <p:spTgt spid="24"/>
                                        </p:tgtEl>
                                        <p:attrNameLst>
                                          <p:attrName>ppt_x</p:attrName>
                                        </p:attrNameLst>
                                      </p:cBhvr>
                                      <p:tavLst>
                                        <p:tav tm="0">
                                          <p:val>
                                            <p:fltVal val="0.5"/>
                                          </p:val>
                                        </p:tav>
                                        <p:tav tm="100000">
                                          <p:val>
                                            <p:strVal val="#ppt_x"/>
                                          </p:val>
                                        </p:tav>
                                      </p:tavLst>
                                    </p:anim>
                                    <p:anim calcmode="lin" valueType="num">
                                      <p:cBhvr>
                                        <p:cTn id="42" dur="500" fill="hold"/>
                                        <p:tgtEl>
                                          <p:spTgt spid="24"/>
                                        </p:tgtEl>
                                        <p:attrNameLst>
                                          <p:attrName>ppt_y</p:attrName>
                                        </p:attrNameLst>
                                      </p:cBhvr>
                                      <p:tavLst>
                                        <p:tav tm="0">
                                          <p:val>
                                            <p:fltVal val="0.5"/>
                                          </p:val>
                                        </p:tav>
                                        <p:tav tm="100000">
                                          <p:val>
                                            <p:strVal val="#ppt_y"/>
                                          </p:val>
                                        </p:tav>
                                      </p:tavLst>
                                    </p:anim>
                                  </p:childTnLst>
                                </p:cTn>
                              </p:par>
                            </p:childTnLst>
                          </p:cTn>
                        </p:par>
                        <p:par>
                          <p:cTn id="43" fill="hold">
                            <p:stCondLst>
                              <p:cond delay="2500"/>
                            </p:stCondLst>
                            <p:childTnLst>
                              <p:par>
                                <p:cTn id="44" presetID="53" presetClass="entr" presetSubtype="528" fill="hold" nodeType="after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p:cTn id="46" dur="500" fill="hold"/>
                                        <p:tgtEl>
                                          <p:spTgt spid="25"/>
                                        </p:tgtEl>
                                        <p:attrNameLst>
                                          <p:attrName>ppt_w</p:attrName>
                                        </p:attrNameLst>
                                      </p:cBhvr>
                                      <p:tavLst>
                                        <p:tav tm="0">
                                          <p:val>
                                            <p:fltVal val="0"/>
                                          </p:val>
                                        </p:tav>
                                        <p:tav tm="100000">
                                          <p:val>
                                            <p:strVal val="#ppt_w"/>
                                          </p:val>
                                        </p:tav>
                                      </p:tavLst>
                                    </p:anim>
                                    <p:anim calcmode="lin" valueType="num">
                                      <p:cBhvr>
                                        <p:cTn id="47" dur="500" fill="hold"/>
                                        <p:tgtEl>
                                          <p:spTgt spid="25"/>
                                        </p:tgtEl>
                                        <p:attrNameLst>
                                          <p:attrName>ppt_h</p:attrName>
                                        </p:attrNameLst>
                                      </p:cBhvr>
                                      <p:tavLst>
                                        <p:tav tm="0">
                                          <p:val>
                                            <p:fltVal val="0"/>
                                          </p:val>
                                        </p:tav>
                                        <p:tav tm="100000">
                                          <p:val>
                                            <p:strVal val="#ppt_h"/>
                                          </p:val>
                                        </p:tav>
                                      </p:tavLst>
                                    </p:anim>
                                    <p:animEffect transition="in" filter="fade">
                                      <p:cBhvr>
                                        <p:cTn id="48" dur="500"/>
                                        <p:tgtEl>
                                          <p:spTgt spid="25"/>
                                        </p:tgtEl>
                                      </p:cBhvr>
                                    </p:animEffect>
                                    <p:anim calcmode="lin" valueType="num">
                                      <p:cBhvr>
                                        <p:cTn id="49" dur="500" fill="hold"/>
                                        <p:tgtEl>
                                          <p:spTgt spid="25"/>
                                        </p:tgtEl>
                                        <p:attrNameLst>
                                          <p:attrName>ppt_x</p:attrName>
                                        </p:attrNameLst>
                                      </p:cBhvr>
                                      <p:tavLst>
                                        <p:tav tm="0">
                                          <p:val>
                                            <p:fltVal val="0.5"/>
                                          </p:val>
                                        </p:tav>
                                        <p:tav tm="100000">
                                          <p:val>
                                            <p:strVal val="#ppt_x"/>
                                          </p:val>
                                        </p:tav>
                                      </p:tavLst>
                                    </p:anim>
                                    <p:anim calcmode="lin" valueType="num">
                                      <p:cBhvr>
                                        <p:cTn id="50" dur="500" fill="hold"/>
                                        <p:tgtEl>
                                          <p:spTgt spid="2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4"/>
          <p:cNvGrpSpPr/>
          <p:nvPr>
            <p:custDataLst>
              <p:tags r:id="rId1"/>
            </p:custDataLst>
          </p:nvPr>
        </p:nvGrpSpPr>
        <p:grpSpPr>
          <a:xfrm>
            <a:off x="3834444" y="1812828"/>
            <a:ext cx="4523112" cy="4528846"/>
            <a:chOff x="3924165" y="1412776"/>
            <a:chExt cx="4523112" cy="4528846"/>
          </a:xfrm>
        </p:grpSpPr>
        <p:sp>
          <p:nvSpPr>
            <p:cNvPr id="37" name="Freeform: Shape 6"/>
            <p:cNvSpPr/>
            <p:nvPr/>
          </p:nvSpPr>
          <p:spPr bwMode="auto">
            <a:xfrm>
              <a:off x="5998095" y="2640746"/>
              <a:ext cx="1942221" cy="1565945"/>
            </a:xfrm>
            <a:custGeom>
              <a:avLst/>
              <a:gdLst>
                <a:gd name="T0" fmla="*/ 638 w 913"/>
                <a:gd name="T1" fmla="*/ 0 h 735"/>
                <a:gd name="T2" fmla="*/ 277 w 913"/>
                <a:gd name="T3" fmla="*/ 0 h 735"/>
                <a:gd name="T4" fmla="*/ 276 w 913"/>
                <a:gd name="T5" fmla="*/ 0 h 735"/>
                <a:gd name="T6" fmla="*/ 275 w 913"/>
                <a:gd name="T7" fmla="*/ 0 h 735"/>
                <a:gd name="T8" fmla="*/ 2 w 913"/>
                <a:gd name="T9" fmla="*/ 273 h 735"/>
                <a:gd name="T10" fmla="*/ 0 w 913"/>
                <a:gd name="T11" fmla="*/ 735 h 735"/>
                <a:gd name="T12" fmla="*/ 237 w 913"/>
                <a:gd name="T13" fmla="*/ 557 h 735"/>
                <a:gd name="T14" fmla="*/ 638 w 913"/>
                <a:gd name="T15" fmla="*/ 550 h 735"/>
                <a:gd name="T16" fmla="*/ 913 w 913"/>
                <a:gd name="T17" fmla="*/ 275 h 735"/>
                <a:gd name="T18" fmla="*/ 638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638" y="0"/>
                  </a:moveTo>
                  <a:cubicBezTo>
                    <a:pt x="277" y="0"/>
                    <a:pt x="277" y="0"/>
                    <a:pt x="277" y="0"/>
                  </a:cubicBezTo>
                  <a:cubicBezTo>
                    <a:pt x="276" y="0"/>
                    <a:pt x="276" y="0"/>
                    <a:pt x="276" y="0"/>
                  </a:cubicBezTo>
                  <a:cubicBezTo>
                    <a:pt x="275" y="0"/>
                    <a:pt x="275" y="0"/>
                    <a:pt x="275" y="0"/>
                  </a:cubicBezTo>
                  <a:cubicBezTo>
                    <a:pt x="124" y="0"/>
                    <a:pt x="2" y="122"/>
                    <a:pt x="2" y="273"/>
                  </a:cubicBezTo>
                  <a:cubicBezTo>
                    <a:pt x="2" y="424"/>
                    <a:pt x="0" y="735"/>
                    <a:pt x="0" y="735"/>
                  </a:cubicBezTo>
                  <a:cubicBezTo>
                    <a:pt x="0" y="735"/>
                    <a:pt x="69" y="582"/>
                    <a:pt x="237" y="557"/>
                  </a:cubicBezTo>
                  <a:cubicBezTo>
                    <a:pt x="258" y="554"/>
                    <a:pt x="638" y="550"/>
                    <a:pt x="638" y="550"/>
                  </a:cubicBezTo>
                  <a:cubicBezTo>
                    <a:pt x="790" y="550"/>
                    <a:pt x="913" y="427"/>
                    <a:pt x="913" y="275"/>
                  </a:cubicBezTo>
                  <a:cubicBezTo>
                    <a:pt x="913" y="123"/>
                    <a:pt x="790" y="0"/>
                    <a:pt x="638" y="0"/>
                  </a:cubicBezTo>
                </a:path>
              </a:pathLst>
            </a:custGeom>
            <a:solidFill>
              <a:schemeClr val="accent3"/>
            </a:solidFill>
            <a:ln>
              <a:noFill/>
            </a:ln>
            <a:effectLst/>
          </p:spPr>
          <p:txBody>
            <a:bodyPr anchor="ctr"/>
            <a:lstStyle/>
            <a:p>
              <a:pPr algn="ctr"/>
              <a:endParaRPr/>
            </a:p>
          </p:txBody>
        </p:sp>
        <p:sp>
          <p:nvSpPr>
            <p:cNvPr id="38" name="Freeform: Shape 7"/>
            <p:cNvSpPr/>
            <p:nvPr/>
          </p:nvSpPr>
          <p:spPr bwMode="auto">
            <a:xfrm>
              <a:off x="3924165" y="2640746"/>
              <a:ext cx="1944474" cy="1565945"/>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7" y="0"/>
                    <a:pt x="637" y="0"/>
                    <a:pt x="637" y="0"/>
                  </a:cubicBezTo>
                  <a:cubicBezTo>
                    <a:pt x="638" y="0"/>
                    <a:pt x="638" y="0"/>
                    <a:pt x="638" y="0"/>
                  </a:cubicBezTo>
                  <a:cubicBezTo>
                    <a:pt x="789" y="0"/>
                    <a:pt x="911" y="122"/>
                    <a:pt x="911" y="273"/>
                  </a:cubicBezTo>
                  <a:cubicBezTo>
                    <a:pt x="911" y="424"/>
                    <a:pt x="913" y="735"/>
                    <a:pt x="913" y="735"/>
                  </a:cubicBezTo>
                  <a:cubicBezTo>
                    <a:pt x="913" y="735"/>
                    <a:pt x="844" y="582"/>
                    <a:pt x="677" y="557"/>
                  </a:cubicBezTo>
                  <a:cubicBezTo>
                    <a:pt x="655" y="554"/>
                    <a:pt x="275" y="550"/>
                    <a:pt x="275" y="550"/>
                  </a:cubicBezTo>
                  <a:cubicBezTo>
                    <a:pt x="123" y="550"/>
                    <a:pt x="0" y="427"/>
                    <a:pt x="0" y="275"/>
                  </a:cubicBezTo>
                  <a:cubicBezTo>
                    <a:pt x="0" y="123"/>
                    <a:pt x="123" y="0"/>
                    <a:pt x="275" y="0"/>
                  </a:cubicBezTo>
                  <a:close/>
                </a:path>
              </a:pathLst>
            </a:custGeom>
            <a:solidFill>
              <a:schemeClr val="accent4"/>
            </a:solidFill>
            <a:ln>
              <a:noFill/>
            </a:ln>
          </p:spPr>
          <p:txBody>
            <a:bodyPr anchor="ctr"/>
            <a:lstStyle/>
            <a:p>
              <a:pPr algn="ctr"/>
              <a:endParaRPr/>
            </a:p>
          </p:txBody>
        </p:sp>
        <p:sp>
          <p:nvSpPr>
            <p:cNvPr id="39" name="Freeform: Shape 8"/>
            <p:cNvSpPr/>
            <p:nvPr/>
          </p:nvSpPr>
          <p:spPr bwMode="auto">
            <a:xfrm>
              <a:off x="5998095" y="1412776"/>
              <a:ext cx="1624526" cy="1309085"/>
            </a:xfrm>
            <a:custGeom>
              <a:avLst/>
              <a:gdLst>
                <a:gd name="T0" fmla="*/ 534 w 764"/>
                <a:gd name="T1" fmla="*/ 0 h 615"/>
                <a:gd name="T2" fmla="*/ 232 w 764"/>
                <a:gd name="T3" fmla="*/ 0 h 615"/>
                <a:gd name="T4" fmla="*/ 231 w 764"/>
                <a:gd name="T5" fmla="*/ 0 h 615"/>
                <a:gd name="T6" fmla="*/ 230 w 764"/>
                <a:gd name="T7" fmla="*/ 0 h 615"/>
                <a:gd name="T8" fmla="*/ 2 w 764"/>
                <a:gd name="T9" fmla="*/ 229 h 615"/>
                <a:gd name="T10" fmla="*/ 0 w 764"/>
                <a:gd name="T11" fmla="*/ 615 h 615"/>
                <a:gd name="T12" fmla="*/ 198 w 764"/>
                <a:gd name="T13" fmla="*/ 466 h 615"/>
                <a:gd name="T14" fmla="*/ 534 w 764"/>
                <a:gd name="T15" fmla="*/ 460 h 615"/>
                <a:gd name="T16" fmla="*/ 764 w 764"/>
                <a:gd name="T17" fmla="*/ 230 h 615"/>
                <a:gd name="T18" fmla="*/ 534 w 764"/>
                <a:gd name="T19" fmla="*/ 0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4" h="615">
                  <a:moveTo>
                    <a:pt x="534" y="0"/>
                  </a:moveTo>
                  <a:cubicBezTo>
                    <a:pt x="232" y="0"/>
                    <a:pt x="232" y="0"/>
                    <a:pt x="232" y="0"/>
                  </a:cubicBezTo>
                  <a:cubicBezTo>
                    <a:pt x="231" y="0"/>
                    <a:pt x="231" y="0"/>
                    <a:pt x="231" y="0"/>
                  </a:cubicBezTo>
                  <a:cubicBezTo>
                    <a:pt x="230" y="0"/>
                    <a:pt x="230" y="0"/>
                    <a:pt x="230" y="0"/>
                  </a:cubicBezTo>
                  <a:cubicBezTo>
                    <a:pt x="104" y="0"/>
                    <a:pt x="2" y="102"/>
                    <a:pt x="2" y="229"/>
                  </a:cubicBezTo>
                  <a:cubicBezTo>
                    <a:pt x="2" y="355"/>
                    <a:pt x="0" y="615"/>
                    <a:pt x="0" y="615"/>
                  </a:cubicBezTo>
                  <a:cubicBezTo>
                    <a:pt x="0" y="615"/>
                    <a:pt x="58" y="487"/>
                    <a:pt x="198" y="466"/>
                  </a:cubicBezTo>
                  <a:cubicBezTo>
                    <a:pt x="216" y="464"/>
                    <a:pt x="534" y="460"/>
                    <a:pt x="534" y="460"/>
                  </a:cubicBezTo>
                  <a:cubicBezTo>
                    <a:pt x="661" y="460"/>
                    <a:pt x="764" y="357"/>
                    <a:pt x="764" y="230"/>
                  </a:cubicBezTo>
                  <a:cubicBezTo>
                    <a:pt x="764" y="103"/>
                    <a:pt x="661" y="0"/>
                    <a:pt x="534" y="0"/>
                  </a:cubicBezTo>
                </a:path>
              </a:pathLst>
            </a:custGeom>
            <a:solidFill>
              <a:schemeClr val="accent5"/>
            </a:solidFill>
            <a:ln>
              <a:noFill/>
            </a:ln>
          </p:spPr>
          <p:txBody>
            <a:bodyPr anchor="ctr"/>
            <a:lstStyle/>
            <a:p>
              <a:pPr algn="ctr"/>
              <a:endParaRPr/>
            </a:p>
          </p:txBody>
        </p:sp>
        <p:sp>
          <p:nvSpPr>
            <p:cNvPr id="40" name="Freeform: Shape 9"/>
            <p:cNvSpPr/>
            <p:nvPr/>
          </p:nvSpPr>
          <p:spPr bwMode="auto">
            <a:xfrm>
              <a:off x="3924165" y="4036557"/>
              <a:ext cx="1944474" cy="1563691"/>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7" y="0"/>
                    <a:pt x="637" y="0"/>
                    <a:pt x="637" y="0"/>
                  </a:cubicBezTo>
                  <a:cubicBezTo>
                    <a:pt x="638" y="0"/>
                    <a:pt x="638" y="0"/>
                    <a:pt x="638" y="0"/>
                  </a:cubicBezTo>
                  <a:cubicBezTo>
                    <a:pt x="789" y="0"/>
                    <a:pt x="911" y="122"/>
                    <a:pt x="911" y="273"/>
                  </a:cubicBezTo>
                  <a:cubicBezTo>
                    <a:pt x="911" y="424"/>
                    <a:pt x="913" y="735"/>
                    <a:pt x="913" y="735"/>
                  </a:cubicBezTo>
                  <a:cubicBezTo>
                    <a:pt x="913" y="735"/>
                    <a:pt x="844" y="582"/>
                    <a:pt x="677" y="557"/>
                  </a:cubicBezTo>
                  <a:cubicBezTo>
                    <a:pt x="655" y="554"/>
                    <a:pt x="275" y="550"/>
                    <a:pt x="275" y="550"/>
                  </a:cubicBezTo>
                  <a:cubicBezTo>
                    <a:pt x="123" y="550"/>
                    <a:pt x="0" y="427"/>
                    <a:pt x="0" y="275"/>
                  </a:cubicBezTo>
                  <a:cubicBezTo>
                    <a:pt x="0" y="123"/>
                    <a:pt x="123" y="0"/>
                    <a:pt x="275" y="0"/>
                  </a:cubicBezTo>
                </a:path>
              </a:pathLst>
            </a:custGeom>
            <a:solidFill>
              <a:schemeClr val="accent2"/>
            </a:solidFill>
            <a:ln>
              <a:noFill/>
            </a:ln>
          </p:spPr>
          <p:txBody>
            <a:bodyPr anchor="ctr"/>
            <a:lstStyle/>
            <a:p>
              <a:pPr algn="ctr"/>
              <a:endParaRPr/>
            </a:p>
          </p:txBody>
        </p:sp>
        <p:sp>
          <p:nvSpPr>
            <p:cNvPr id="41" name="Freeform: Shape 10"/>
            <p:cNvSpPr/>
            <p:nvPr/>
          </p:nvSpPr>
          <p:spPr bwMode="auto">
            <a:xfrm>
              <a:off x="5998095" y="3970109"/>
              <a:ext cx="2449182" cy="1971513"/>
            </a:xfrm>
            <a:custGeom>
              <a:avLst/>
              <a:gdLst>
                <a:gd name="T0" fmla="*/ 804 w 1151"/>
                <a:gd name="T1" fmla="*/ 0 h 926"/>
                <a:gd name="T2" fmla="*/ 349 w 1151"/>
                <a:gd name="T3" fmla="*/ 0 h 926"/>
                <a:gd name="T4" fmla="*/ 348 w 1151"/>
                <a:gd name="T5" fmla="*/ 0 h 926"/>
                <a:gd name="T6" fmla="*/ 347 w 1151"/>
                <a:gd name="T7" fmla="*/ 0 h 926"/>
                <a:gd name="T8" fmla="*/ 3 w 1151"/>
                <a:gd name="T9" fmla="*/ 345 h 926"/>
                <a:gd name="T10" fmla="*/ 0 w 1151"/>
                <a:gd name="T11" fmla="*/ 926 h 926"/>
                <a:gd name="T12" fmla="*/ 298 w 1151"/>
                <a:gd name="T13" fmla="*/ 703 h 926"/>
                <a:gd name="T14" fmla="*/ 804 w 1151"/>
                <a:gd name="T15" fmla="*/ 693 h 926"/>
                <a:gd name="T16" fmla="*/ 1151 w 1151"/>
                <a:gd name="T17" fmla="*/ 347 h 926"/>
                <a:gd name="T18" fmla="*/ 804 w 1151"/>
                <a:gd name="T19" fmla="*/ 0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1" h="926">
                  <a:moveTo>
                    <a:pt x="804" y="0"/>
                  </a:moveTo>
                  <a:cubicBezTo>
                    <a:pt x="349" y="0"/>
                    <a:pt x="349" y="0"/>
                    <a:pt x="349" y="0"/>
                  </a:cubicBezTo>
                  <a:cubicBezTo>
                    <a:pt x="349" y="0"/>
                    <a:pt x="348" y="0"/>
                    <a:pt x="348" y="0"/>
                  </a:cubicBezTo>
                  <a:cubicBezTo>
                    <a:pt x="347" y="0"/>
                    <a:pt x="347" y="0"/>
                    <a:pt x="347" y="0"/>
                  </a:cubicBezTo>
                  <a:cubicBezTo>
                    <a:pt x="157" y="0"/>
                    <a:pt x="3" y="154"/>
                    <a:pt x="3" y="345"/>
                  </a:cubicBezTo>
                  <a:cubicBezTo>
                    <a:pt x="3" y="535"/>
                    <a:pt x="0" y="926"/>
                    <a:pt x="0" y="926"/>
                  </a:cubicBezTo>
                  <a:cubicBezTo>
                    <a:pt x="0" y="926"/>
                    <a:pt x="87" y="734"/>
                    <a:pt x="298" y="703"/>
                  </a:cubicBezTo>
                  <a:cubicBezTo>
                    <a:pt x="325" y="699"/>
                    <a:pt x="804" y="693"/>
                    <a:pt x="804" y="693"/>
                  </a:cubicBezTo>
                  <a:cubicBezTo>
                    <a:pt x="996" y="693"/>
                    <a:pt x="1151" y="538"/>
                    <a:pt x="1151" y="347"/>
                  </a:cubicBezTo>
                  <a:cubicBezTo>
                    <a:pt x="1151" y="155"/>
                    <a:pt x="996" y="0"/>
                    <a:pt x="804" y="0"/>
                  </a:cubicBezTo>
                </a:path>
              </a:pathLst>
            </a:custGeom>
            <a:solidFill>
              <a:schemeClr val="accent1"/>
            </a:solidFill>
            <a:ln>
              <a:noFill/>
            </a:ln>
          </p:spPr>
          <p:txBody>
            <a:bodyPr anchor="ctr"/>
            <a:lstStyle/>
            <a:p>
              <a:pPr algn="ctr"/>
              <a:endParaRPr/>
            </a:p>
          </p:txBody>
        </p:sp>
        <p:sp>
          <p:nvSpPr>
            <p:cNvPr id="42" name="Freeform: Shape 11"/>
            <p:cNvSpPr/>
            <p:nvPr/>
          </p:nvSpPr>
          <p:spPr bwMode="auto">
            <a:xfrm>
              <a:off x="4751073" y="1805728"/>
              <a:ext cx="1117565" cy="899010"/>
            </a:xfrm>
            <a:custGeom>
              <a:avLst/>
              <a:gdLst>
                <a:gd name="T0" fmla="*/ 158 w 525"/>
                <a:gd name="T1" fmla="*/ 0 h 423"/>
                <a:gd name="T2" fmla="*/ 366 w 525"/>
                <a:gd name="T3" fmla="*/ 0 h 423"/>
                <a:gd name="T4" fmla="*/ 367 w 525"/>
                <a:gd name="T5" fmla="*/ 0 h 423"/>
                <a:gd name="T6" fmla="*/ 367 w 525"/>
                <a:gd name="T7" fmla="*/ 0 h 423"/>
                <a:gd name="T8" fmla="*/ 524 w 525"/>
                <a:gd name="T9" fmla="*/ 157 h 423"/>
                <a:gd name="T10" fmla="*/ 525 w 525"/>
                <a:gd name="T11" fmla="*/ 423 h 423"/>
                <a:gd name="T12" fmla="*/ 389 w 525"/>
                <a:gd name="T13" fmla="*/ 321 h 423"/>
                <a:gd name="T14" fmla="*/ 158 w 525"/>
                <a:gd name="T15" fmla="*/ 316 h 423"/>
                <a:gd name="T16" fmla="*/ 0 w 525"/>
                <a:gd name="T17" fmla="*/ 158 h 423"/>
                <a:gd name="T18" fmla="*/ 158 w 525"/>
                <a:gd name="T1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5" h="423">
                  <a:moveTo>
                    <a:pt x="158" y="0"/>
                  </a:moveTo>
                  <a:cubicBezTo>
                    <a:pt x="366" y="0"/>
                    <a:pt x="366" y="0"/>
                    <a:pt x="366" y="0"/>
                  </a:cubicBezTo>
                  <a:cubicBezTo>
                    <a:pt x="367" y="0"/>
                    <a:pt x="367" y="0"/>
                    <a:pt x="367" y="0"/>
                  </a:cubicBezTo>
                  <a:cubicBezTo>
                    <a:pt x="367" y="0"/>
                    <a:pt x="367" y="0"/>
                    <a:pt x="367" y="0"/>
                  </a:cubicBezTo>
                  <a:cubicBezTo>
                    <a:pt x="454" y="0"/>
                    <a:pt x="524" y="71"/>
                    <a:pt x="524" y="157"/>
                  </a:cubicBezTo>
                  <a:cubicBezTo>
                    <a:pt x="524" y="244"/>
                    <a:pt x="525" y="423"/>
                    <a:pt x="525" y="423"/>
                  </a:cubicBezTo>
                  <a:cubicBezTo>
                    <a:pt x="525" y="423"/>
                    <a:pt x="485" y="335"/>
                    <a:pt x="389" y="321"/>
                  </a:cubicBezTo>
                  <a:cubicBezTo>
                    <a:pt x="377" y="319"/>
                    <a:pt x="158" y="316"/>
                    <a:pt x="158" y="316"/>
                  </a:cubicBezTo>
                  <a:cubicBezTo>
                    <a:pt x="71" y="316"/>
                    <a:pt x="0" y="246"/>
                    <a:pt x="0" y="158"/>
                  </a:cubicBezTo>
                  <a:cubicBezTo>
                    <a:pt x="0" y="71"/>
                    <a:pt x="71" y="0"/>
                    <a:pt x="158" y="0"/>
                  </a:cubicBezTo>
                </a:path>
              </a:pathLst>
            </a:custGeom>
            <a:solidFill>
              <a:schemeClr val="accent6"/>
            </a:solidFill>
            <a:ln>
              <a:noFill/>
            </a:ln>
          </p:spPr>
          <p:txBody>
            <a:bodyPr anchor="ctr"/>
            <a:lstStyle/>
            <a:p>
              <a:pPr algn="ctr"/>
              <a:endParaRPr/>
            </a:p>
          </p:txBody>
        </p:sp>
        <p:sp>
          <p:nvSpPr>
            <p:cNvPr id="43" name="Rectangle 26"/>
            <p:cNvSpPr/>
            <p:nvPr/>
          </p:nvSpPr>
          <p:spPr>
            <a:xfrm>
              <a:off x="6915290" y="4625109"/>
              <a:ext cx="1337992" cy="276999"/>
            </a:xfrm>
            <a:prstGeom prst="rect">
              <a:avLst/>
            </a:prstGeom>
          </p:spPr>
          <p:txBody>
            <a:bodyPr wrap="none">
              <a:normAutofit/>
            </a:bodyPr>
            <a:lstStyle/>
            <a:p>
              <a:r>
                <a:rPr lang="zh-CN" altLang="en-US" sz="1200" b="1" dirty="0">
                  <a:solidFill>
                    <a:schemeClr val="bg1"/>
                  </a:solidFill>
                </a:rPr>
                <a:t>输入标题文本</a:t>
              </a:r>
            </a:p>
          </p:txBody>
        </p:sp>
        <p:sp>
          <p:nvSpPr>
            <p:cNvPr id="44" name="Freeform: Shape 27"/>
            <p:cNvSpPr/>
            <p:nvPr/>
          </p:nvSpPr>
          <p:spPr bwMode="auto">
            <a:xfrm>
              <a:off x="6425670" y="4459139"/>
              <a:ext cx="501638" cy="503125"/>
            </a:xfrm>
            <a:custGeom>
              <a:avLst/>
              <a:gdLst>
                <a:gd name="T0" fmla="*/ 107 w 185"/>
                <a:gd name="T1" fmla="*/ 144 h 186"/>
                <a:gd name="T2" fmla="*/ 30 w 185"/>
                <a:gd name="T3" fmla="*/ 135 h 186"/>
                <a:gd name="T4" fmla="*/ 116 w 185"/>
                <a:gd name="T5" fmla="*/ 101 h 186"/>
                <a:gd name="T6" fmla="*/ 25 w 185"/>
                <a:gd name="T7" fmla="*/ 110 h 186"/>
                <a:gd name="T8" fmla="*/ 116 w 185"/>
                <a:gd name="T9" fmla="*/ 101 h 186"/>
                <a:gd name="T10" fmla="*/ 36 w 185"/>
                <a:gd name="T11" fmla="*/ 85 h 186"/>
                <a:gd name="T12" fmla="*/ 113 w 185"/>
                <a:gd name="T13" fmla="*/ 93 h 186"/>
                <a:gd name="T14" fmla="*/ 71 w 185"/>
                <a:gd name="T15" fmla="*/ 68 h 186"/>
                <a:gd name="T16" fmla="*/ 98 w 185"/>
                <a:gd name="T17" fmla="*/ 76 h 186"/>
                <a:gd name="T18" fmla="*/ 71 w 185"/>
                <a:gd name="T19" fmla="*/ 160 h 186"/>
                <a:gd name="T20" fmla="*/ 45 w 185"/>
                <a:gd name="T21" fmla="*/ 152 h 186"/>
                <a:gd name="T22" fmla="*/ 169 w 185"/>
                <a:gd name="T23" fmla="*/ 42 h 186"/>
                <a:gd name="T24" fmla="*/ 42 w 185"/>
                <a:gd name="T25" fmla="*/ 25 h 186"/>
                <a:gd name="T26" fmla="*/ 38 w 185"/>
                <a:gd name="T27" fmla="*/ 0 h 186"/>
                <a:gd name="T28" fmla="*/ 34 w 185"/>
                <a:gd name="T29" fmla="*/ 25 h 186"/>
                <a:gd name="T30" fmla="*/ 17 w 185"/>
                <a:gd name="T31" fmla="*/ 42 h 186"/>
                <a:gd name="T32" fmla="*/ 0 w 185"/>
                <a:gd name="T33" fmla="*/ 169 h 186"/>
                <a:gd name="T34" fmla="*/ 169 w 185"/>
                <a:gd name="T35" fmla="*/ 186 h 186"/>
                <a:gd name="T36" fmla="*/ 185 w 185"/>
                <a:gd name="T37" fmla="*/ 59 h 186"/>
                <a:gd name="T38" fmla="*/ 135 w 185"/>
                <a:gd name="T39" fmla="*/ 177 h 186"/>
                <a:gd name="T40" fmla="*/ 8 w 185"/>
                <a:gd name="T41" fmla="*/ 169 h 186"/>
                <a:gd name="T42" fmla="*/ 17 w 185"/>
                <a:gd name="T43" fmla="*/ 51 h 186"/>
                <a:gd name="T44" fmla="*/ 135 w 185"/>
                <a:gd name="T45" fmla="*/ 177 h 186"/>
                <a:gd name="T46" fmla="*/ 169 w 185"/>
                <a:gd name="T47" fmla="*/ 177 h 186"/>
                <a:gd name="T48" fmla="*/ 143 w 185"/>
                <a:gd name="T49" fmla="*/ 51 h 186"/>
                <a:gd name="T50" fmla="*/ 177 w 185"/>
                <a:gd name="T51" fmla="*/ 59 h 186"/>
                <a:gd name="T52" fmla="*/ 116 w 185"/>
                <a:gd name="T53" fmla="*/ 127 h 186"/>
                <a:gd name="T54" fmla="*/ 25 w 185"/>
                <a:gd name="T55" fmla="*/ 118 h 186"/>
                <a:gd name="T56" fmla="*/ 116 w 185"/>
                <a:gd name="T57" fmla="*/ 127 h 186"/>
                <a:gd name="T58" fmla="*/ 152 w 185"/>
                <a:gd name="T59" fmla="*/ 85 h 186"/>
                <a:gd name="T60" fmla="*/ 169 w 185"/>
                <a:gd name="T61" fmla="*/ 85 h 186"/>
                <a:gd name="T62" fmla="*/ 160 w 185"/>
                <a:gd name="T63" fmla="*/ 135 h 186"/>
                <a:gd name="T64" fmla="*/ 160 w 185"/>
                <a:gd name="T65" fmla="*/ 144 h 186"/>
                <a:gd name="T66" fmla="*/ 160 w 185"/>
                <a:gd name="T67" fmla="*/ 135 h 186"/>
                <a:gd name="T68" fmla="*/ 156 w 185"/>
                <a:gd name="T69" fmla="*/ 114 h 186"/>
                <a:gd name="T70" fmla="*/ 164 w 185"/>
                <a:gd name="T71" fmla="*/ 11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5" h="186">
                  <a:moveTo>
                    <a:pt x="36" y="144"/>
                  </a:moveTo>
                  <a:cubicBezTo>
                    <a:pt x="107" y="144"/>
                    <a:pt x="107" y="144"/>
                    <a:pt x="107" y="144"/>
                  </a:cubicBezTo>
                  <a:cubicBezTo>
                    <a:pt x="109" y="141"/>
                    <a:pt x="111" y="138"/>
                    <a:pt x="113" y="135"/>
                  </a:cubicBezTo>
                  <a:cubicBezTo>
                    <a:pt x="30" y="135"/>
                    <a:pt x="30" y="135"/>
                    <a:pt x="30" y="135"/>
                  </a:cubicBezTo>
                  <a:cubicBezTo>
                    <a:pt x="32" y="138"/>
                    <a:pt x="34" y="141"/>
                    <a:pt x="36" y="144"/>
                  </a:cubicBezTo>
                  <a:close/>
                  <a:moveTo>
                    <a:pt x="116" y="101"/>
                  </a:moveTo>
                  <a:cubicBezTo>
                    <a:pt x="27" y="101"/>
                    <a:pt x="27" y="101"/>
                    <a:pt x="27" y="101"/>
                  </a:cubicBezTo>
                  <a:cubicBezTo>
                    <a:pt x="26" y="104"/>
                    <a:pt x="26" y="107"/>
                    <a:pt x="25" y="110"/>
                  </a:cubicBezTo>
                  <a:cubicBezTo>
                    <a:pt x="118" y="110"/>
                    <a:pt x="118" y="110"/>
                    <a:pt x="118" y="110"/>
                  </a:cubicBezTo>
                  <a:cubicBezTo>
                    <a:pt x="117" y="107"/>
                    <a:pt x="117" y="104"/>
                    <a:pt x="116" y="101"/>
                  </a:cubicBezTo>
                  <a:close/>
                  <a:moveTo>
                    <a:pt x="107" y="85"/>
                  </a:moveTo>
                  <a:cubicBezTo>
                    <a:pt x="36" y="85"/>
                    <a:pt x="36" y="85"/>
                    <a:pt x="36" y="85"/>
                  </a:cubicBezTo>
                  <a:cubicBezTo>
                    <a:pt x="34" y="87"/>
                    <a:pt x="32" y="90"/>
                    <a:pt x="30" y="93"/>
                  </a:cubicBezTo>
                  <a:cubicBezTo>
                    <a:pt x="113" y="93"/>
                    <a:pt x="113" y="93"/>
                    <a:pt x="113" y="93"/>
                  </a:cubicBezTo>
                  <a:cubicBezTo>
                    <a:pt x="111" y="90"/>
                    <a:pt x="109" y="87"/>
                    <a:pt x="107" y="85"/>
                  </a:cubicBezTo>
                  <a:close/>
                  <a:moveTo>
                    <a:pt x="71" y="68"/>
                  </a:moveTo>
                  <a:cubicBezTo>
                    <a:pt x="62" y="68"/>
                    <a:pt x="53" y="71"/>
                    <a:pt x="45" y="76"/>
                  </a:cubicBezTo>
                  <a:cubicBezTo>
                    <a:pt x="98" y="76"/>
                    <a:pt x="98" y="76"/>
                    <a:pt x="98" y="76"/>
                  </a:cubicBezTo>
                  <a:cubicBezTo>
                    <a:pt x="90" y="71"/>
                    <a:pt x="81" y="68"/>
                    <a:pt x="71" y="68"/>
                  </a:cubicBezTo>
                  <a:close/>
                  <a:moveTo>
                    <a:pt x="71" y="160"/>
                  </a:moveTo>
                  <a:cubicBezTo>
                    <a:pt x="81" y="160"/>
                    <a:pt x="90" y="157"/>
                    <a:pt x="98" y="152"/>
                  </a:cubicBezTo>
                  <a:cubicBezTo>
                    <a:pt x="45" y="152"/>
                    <a:pt x="45" y="152"/>
                    <a:pt x="45" y="152"/>
                  </a:cubicBezTo>
                  <a:cubicBezTo>
                    <a:pt x="53" y="157"/>
                    <a:pt x="62" y="160"/>
                    <a:pt x="71" y="160"/>
                  </a:cubicBezTo>
                  <a:close/>
                  <a:moveTo>
                    <a:pt x="169" y="42"/>
                  </a:moveTo>
                  <a:cubicBezTo>
                    <a:pt x="42" y="42"/>
                    <a:pt x="42" y="42"/>
                    <a:pt x="42" y="42"/>
                  </a:cubicBezTo>
                  <a:cubicBezTo>
                    <a:pt x="42" y="25"/>
                    <a:pt x="42" y="25"/>
                    <a:pt x="42" y="25"/>
                  </a:cubicBezTo>
                  <a:cubicBezTo>
                    <a:pt x="47" y="23"/>
                    <a:pt x="50" y="18"/>
                    <a:pt x="50" y="13"/>
                  </a:cubicBezTo>
                  <a:cubicBezTo>
                    <a:pt x="50" y="6"/>
                    <a:pt x="45" y="0"/>
                    <a:pt x="38" y="0"/>
                  </a:cubicBezTo>
                  <a:cubicBezTo>
                    <a:pt x="31" y="0"/>
                    <a:pt x="25" y="6"/>
                    <a:pt x="25" y="13"/>
                  </a:cubicBezTo>
                  <a:cubicBezTo>
                    <a:pt x="25" y="18"/>
                    <a:pt x="29" y="23"/>
                    <a:pt x="34" y="25"/>
                  </a:cubicBezTo>
                  <a:cubicBezTo>
                    <a:pt x="34" y="42"/>
                    <a:pt x="34" y="42"/>
                    <a:pt x="34" y="42"/>
                  </a:cubicBezTo>
                  <a:cubicBezTo>
                    <a:pt x="17" y="42"/>
                    <a:pt x="17" y="42"/>
                    <a:pt x="17" y="42"/>
                  </a:cubicBezTo>
                  <a:cubicBezTo>
                    <a:pt x="7" y="42"/>
                    <a:pt x="0" y="50"/>
                    <a:pt x="0" y="59"/>
                  </a:cubicBezTo>
                  <a:cubicBezTo>
                    <a:pt x="0" y="169"/>
                    <a:pt x="0" y="169"/>
                    <a:pt x="0" y="169"/>
                  </a:cubicBezTo>
                  <a:cubicBezTo>
                    <a:pt x="0" y="178"/>
                    <a:pt x="7" y="186"/>
                    <a:pt x="17" y="186"/>
                  </a:cubicBezTo>
                  <a:cubicBezTo>
                    <a:pt x="169" y="186"/>
                    <a:pt x="169" y="186"/>
                    <a:pt x="169" y="186"/>
                  </a:cubicBezTo>
                  <a:cubicBezTo>
                    <a:pt x="178" y="186"/>
                    <a:pt x="185" y="178"/>
                    <a:pt x="185" y="169"/>
                  </a:cubicBezTo>
                  <a:cubicBezTo>
                    <a:pt x="185" y="59"/>
                    <a:pt x="185" y="59"/>
                    <a:pt x="185" y="59"/>
                  </a:cubicBezTo>
                  <a:cubicBezTo>
                    <a:pt x="185" y="50"/>
                    <a:pt x="178" y="42"/>
                    <a:pt x="169" y="42"/>
                  </a:cubicBezTo>
                  <a:close/>
                  <a:moveTo>
                    <a:pt x="135" y="177"/>
                  </a:moveTo>
                  <a:cubicBezTo>
                    <a:pt x="17" y="177"/>
                    <a:pt x="17" y="177"/>
                    <a:pt x="17" y="177"/>
                  </a:cubicBezTo>
                  <a:cubicBezTo>
                    <a:pt x="12" y="177"/>
                    <a:pt x="8" y="174"/>
                    <a:pt x="8" y="169"/>
                  </a:cubicBezTo>
                  <a:cubicBezTo>
                    <a:pt x="8" y="59"/>
                    <a:pt x="8" y="59"/>
                    <a:pt x="8" y="59"/>
                  </a:cubicBezTo>
                  <a:cubicBezTo>
                    <a:pt x="8" y="55"/>
                    <a:pt x="12" y="51"/>
                    <a:pt x="17" y="51"/>
                  </a:cubicBezTo>
                  <a:cubicBezTo>
                    <a:pt x="135" y="51"/>
                    <a:pt x="135" y="51"/>
                    <a:pt x="135" y="51"/>
                  </a:cubicBezTo>
                  <a:lnTo>
                    <a:pt x="135" y="177"/>
                  </a:lnTo>
                  <a:close/>
                  <a:moveTo>
                    <a:pt x="177" y="169"/>
                  </a:moveTo>
                  <a:cubicBezTo>
                    <a:pt x="177" y="174"/>
                    <a:pt x="173" y="177"/>
                    <a:pt x="169" y="177"/>
                  </a:cubicBezTo>
                  <a:cubicBezTo>
                    <a:pt x="143" y="177"/>
                    <a:pt x="143" y="177"/>
                    <a:pt x="143" y="177"/>
                  </a:cubicBezTo>
                  <a:cubicBezTo>
                    <a:pt x="143" y="51"/>
                    <a:pt x="143" y="51"/>
                    <a:pt x="143" y="51"/>
                  </a:cubicBezTo>
                  <a:cubicBezTo>
                    <a:pt x="169" y="51"/>
                    <a:pt x="169" y="51"/>
                    <a:pt x="169" y="51"/>
                  </a:cubicBezTo>
                  <a:cubicBezTo>
                    <a:pt x="173" y="51"/>
                    <a:pt x="177" y="55"/>
                    <a:pt x="177" y="59"/>
                  </a:cubicBezTo>
                  <a:lnTo>
                    <a:pt x="177" y="169"/>
                  </a:lnTo>
                  <a:close/>
                  <a:moveTo>
                    <a:pt x="116" y="127"/>
                  </a:moveTo>
                  <a:cubicBezTo>
                    <a:pt x="117" y="124"/>
                    <a:pt x="117" y="121"/>
                    <a:pt x="118" y="118"/>
                  </a:cubicBezTo>
                  <a:cubicBezTo>
                    <a:pt x="25" y="118"/>
                    <a:pt x="25" y="118"/>
                    <a:pt x="25" y="118"/>
                  </a:cubicBezTo>
                  <a:cubicBezTo>
                    <a:pt x="26" y="121"/>
                    <a:pt x="26" y="124"/>
                    <a:pt x="27" y="127"/>
                  </a:cubicBezTo>
                  <a:lnTo>
                    <a:pt x="116" y="127"/>
                  </a:lnTo>
                  <a:close/>
                  <a:moveTo>
                    <a:pt x="160" y="76"/>
                  </a:moveTo>
                  <a:cubicBezTo>
                    <a:pt x="155" y="76"/>
                    <a:pt x="152" y="80"/>
                    <a:pt x="152" y="85"/>
                  </a:cubicBezTo>
                  <a:cubicBezTo>
                    <a:pt x="152" y="89"/>
                    <a:pt x="155" y="93"/>
                    <a:pt x="160" y="93"/>
                  </a:cubicBezTo>
                  <a:cubicBezTo>
                    <a:pt x="165" y="93"/>
                    <a:pt x="169" y="89"/>
                    <a:pt x="169" y="85"/>
                  </a:cubicBezTo>
                  <a:cubicBezTo>
                    <a:pt x="169" y="80"/>
                    <a:pt x="165" y="76"/>
                    <a:pt x="160" y="76"/>
                  </a:cubicBezTo>
                  <a:close/>
                  <a:moveTo>
                    <a:pt x="160" y="135"/>
                  </a:moveTo>
                  <a:cubicBezTo>
                    <a:pt x="158" y="135"/>
                    <a:pt x="156" y="137"/>
                    <a:pt x="156" y="139"/>
                  </a:cubicBezTo>
                  <a:cubicBezTo>
                    <a:pt x="156" y="142"/>
                    <a:pt x="158" y="144"/>
                    <a:pt x="160" y="144"/>
                  </a:cubicBezTo>
                  <a:cubicBezTo>
                    <a:pt x="162" y="144"/>
                    <a:pt x="164" y="142"/>
                    <a:pt x="164" y="139"/>
                  </a:cubicBezTo>
                  <a:cubicBezTo>
                    <a:pt x="164" y="137"/>
                    <a:pt x="162" y="135"/>
                    <a:pt x="160" y="135"/>
                  </a:cubicBezTo>
                  <a:close/>
                  <a:moveTo>
                    <a:pt x="160" y="110"/>
                  </a:moveTo>
                  <a:cubicBezTo>
                    <a:pt x="158" y="110"/>
                    <a:pt x="156" y="112"/>
                    <a:pt x="156" y="114"/>
                  </a:cubicBezTo>
                  <a:cubicBezTo>
                    <a:pt x="156" y="116"/>
                    <a:pt x="158" y="118"/>
                    <a:pt x="160" y="118"/>
                  </a:cubicBezTo>
                  <a:cubicBezTo>
                    <a:pt x="162" y="118"/>
                    <a:pt x="164" y="116"/>
                    <a:pt x="164" y="114"/>
                  </a:cubicBezTo>
                  <a:cubicBezTo>
                    <a:pt x="164" y="112"/>
                    <a:pt x="162" y="110"/>
                    <a:pt x="160" y="110"/>
                  </a:cubicBezTo>
                  <a:close/>
                </a:path>
              </a:pathLst>
            </a:custGeom>
            <a:solidFill>
              <a:schemeClr val="bg1"/>
            </a:solidFill>
            <a:ln>
              <a:noFill/>
            </a:ln>
          </p:spPr>
          <p:txBody>
            <a:bodyPr anchor="ctr"/>
            <a:lstStyle/>
            <a:p>
              <a:pPr algn="ctr"/>
              <a:endParaRPr/>
            </a:p>
          </p:txBody>
        </p:sp>
        <p:sp>
          <p:nvSpPr>
            <p:cNvPr id="45" name="Rectangle 24"/>
            <p:cNvSpPr/>
            <p:nvPr/>
          </p:nvSpPr>
          <p:spPr>
            <a:xfrm>
              <a:off x="4715022" y="4409665"/>
              <a:ext cx="1012576" cy="253916"/>
            </a:xfrm>
            <a:prstGeom prst="rect">
              <a:avLst/>
            </a:prstGeom>
          </p:spPr>
          <p:txBody>
            <a:bodyPr wrap="none">
              <a:normAutofit/>
            </a:bodyPr>
            <a:lstStyle/>
            <a:p>
              <a:r>
                <a:rPr lang="zh-CN" altLang="en-US" sz="1050" b="1" dirty="0">
                  <a:solidFill>
                    <a:schemeClr val="bg1"/>
                  </a:solidFill>
                </a:rPr>
                <a:t>输入标题文本</a:t>
              </a:r>
            </a:p>
          </p:txBody>
        </p:sp>
        <p:sp>
          <p:nvSpPr>
            <p:cNvPr id="46" name="Freeform: Shape 25"/>
            <p:cNvSpPr/>
            <p:nvPr/>
          </p:nvSpPr>
          <p:spPr bwMode="auto">
            <a:xfrm>
              <a:off x="4308553" y="4412191"/>
              <a:ext cx="390400" cy="429820"/>
            </a:xfrm>
            <a:custGeom>
              <a:avLst/>
              <a:gdLst>
                <a:gd name="T0" fmla="*/ 46 w 169"/>
                <a:gd name="T1" fmla="*/ 76 h 186"/>
                <a:gd name="T2" fmla="*/ 50 w 169"/>
                <a:gd name="T3" fmla="*/ 72 h 186"/>
                <a:gd name="T4" fmla="*/ 50 w 169"/>
                <a:gd name="T5" fmla="*/ 55 h 186"/>
                <a:gd name="T6" fmla="*/ 46 w 169"/>
                <a:gd name="T7" fmla="*/ 51 h 186"/>
                <a:gd name="T8" fmla="*/ 42 w 169"/>
                <a:gd name="T9" fmla="*/ 55 h 186"/>
                <a:gd name="T10" fmla="*/ 42 w 169"/>
                <a:gd name="T11" fmla="*/ 72 h 186"/>
                <a:gd name="T12" fmla="*/ 46 w 169"/>
                <a:gd name="T13" fmla="*/ 76 h 186"/>
                <a:gd name="T14" fmla="*/ 122 w 169"/>
                <a:gd name="T15" fmla="*/ 76 h 186"/>
                <a:gd name="T16" fmla="*/ 126 w 169"/>
                <a:gd name="T17" fmla="*/ 72 h 186"/>
                <a:gd name="T18" fmla="*/ 126 w 169"/>
                <a:gd name="T19" fmla="*/ 55 h 186"/>
                <a:gd name="T20" fmla="*/ 122 w 169"/>
                <a:gd name="T21" fmla="*/ 51 h 186"/>
                <a:gd name="T22" fmla="*/ 118 w 169"/>
                <a:gd name="T23" fmla="*/ 55 h 186"/>
                <a:gd name="T24" fmla="*/ 118 w 169"/>
                <a:gd name="T25" fmla="*/ 72 h 186"/>
                <a:gd name="T26" fmla="*/ 122 w 169"/>
                <a:gd name="T27" fmla="*/ 76 h 186"/>
                <a:gd name="T28" fmla="*/ 160 w 169"/>
                <a:gd name="T29" fmla="*/ 26 h 186"/>
                <a:gd name="T30" fmla="*/ 98 w 169"/>
                <a:gd name="T31" fmla="*/ 26 h 186"/>
                <a:gd name="T32" fmla="*/ 111 w 169"/>
                <a:gd name="T33" fmla="*/ 6 h 186"/>
                <a:gd name="T34" fmla="*/ 105 w 169"/>
                <a:gd name="T35" fmla="*/ 0 h 186"/>
                <a:gd name="T36" fmla="*/ 88 w 169"/>
                <a:gd name="T37" fmla="*/ 26 h 186"/>
                <a:gd name="T38" fmla="*/ 8 w 169"/>
                <a:gd name="T39" fmla="*/ 26 h 186"/>
                <a:gd name="T40" fmla="*/ 0 w 169"/>
                <a:gd name="T41" fmla="*/ 34 h 186"/>
                <a:gd name="T42" fmla="*/ 0 w 169"/>
                <a:gd name="T43" fmla="*/ 152 h 186"/>
                <a:gd name="T44" fmla="*/ 8 w 169"/>
                <a:gd name="T45" fmla="*/ 161 h 186"/>
                <a:gd name="T46" fmla="*/ 95 w 169"/>
                <a:gd name="T47" fmla="*/ 161 h 186"/>
                <a:gd name="T48" fmla="*/ 105 w 169"/>
                <a:gd name="T49" fmla="*/ 186 h 186"/>
                <a:gd name="T50" fmla="*/ 112 w 169"/>
                <a:gd name="T51" fmla="*/ 182 h 186"/>
                <a:gd name="T52" fmla="*/ 104 w 169"/>
                <a:gd name="T53" fmla="*/ 161 h 186"/>
                <a:gd name="T54" fmla="*/ 160 w 169"/>
                <a:gd name="T55" fmla="*/ 161 h 186"/>
                <a:gd name="T56" fmla="*/ 169 w 169"/>
                <a:gd name="T57" fmla="*/ 152 h 186"/>
                <a:gd name="T58" fmla="*/ 169 w 169"/>
                <a:gd name="T59" fmla="*/ 34 h 186"/>
                <a:gd name="T60" fmla="*/ 160 w 169"/>
                <a:gd name="T61" fmla="*/ 26 h 186"/>
                <a:gd name="T62" fmla="*/ 84 w 169"/>
                <a:gd name="T63" fmla="*/ 135 h 186"/>
                <a:gd name="T64" fmla="*/ 92 w 169"/>
                <a:gd name="T65" fmla="*/ 135 h 186"/>
                <a:gd name="T66" fmla="*/ 93 w 169"/>
                <a:gd name="T67" fmla="*/ 152 h 186"/>
                <a:gd name="T68" fmla="*/ 8 w 169"/>
                <a:gd name="T69" fmla="*/ 152 h 186"/>
                <a:gd name="T70" fmla="*/ 8 w 169"/>
                <a:gd name="T71" fmla="*/ 34 h 186"/>
                <a:gd name="T72" fmla="*/ 83 w 169"/>
                <a:gd name="T73" fmla="*/ 34 h 186"/>
                <a:gd name="T74" fmla="*/ 64 w 169"/>
                <a:gd name="T75" fmla="*/ 101 h 186"/>
                <a:gd name="T76" fmla="*/ 63 w 169"/>
                <a:gd name="T77" fmla="*/ 106 h 186"/>
                <a:gd name="T78" fmla="*/ 94 w 169"/>
                <a:gd name="T79" fmla="*/ 106 h 186"/>
                <a:gd name="T80" fmla="*/ 92 w 169"/>
                <a:gd name="T81" fmla="*/ 127 h 186"/>
                <a:gd name="T82" fmla="*/ 84 w 169"/>
                <a:gd name="T83" fmla="*/ 127 h 186"/>
                <a:gd name="T84" fmla="*/ 27 w 169"/>
                <a:gd name="T85" fmla="*/ 115 h 186"/>
                <a:gd name="T86" fmla="*/ 23 w 169"/>
                <a:gd name="T87" fmla="*/ 122 h 186"/>
                <a:gd name="T88" fmla="*/ 84 w 169"/>
                <a:gd name="T89" fmla="*/ 135 h 186"/>
                <a:gd name="T90" fmla="*/ 160 w 169"/>
                <a:gd name="T91" fmla="*/ 152 h 186"/>
                <a:gd name="T92" fmla="*/ 102 w 169"/>
                <a:gd name="T93" fmla="*/ 152 h 186"/>
                <a:gd name="T94" fmla="*/ 100 w 169"/>
                <a:gd name="T95" fmla="*/ 134 h 186"/>
                <a:gd name="T96" fmla="*/ 145 w 169"/>
                <a:gd name="T97" fmla="*/ 122 h 186"/>
                <a:gd name="T98" fmla="*/ 141 w 169"/>
                <a:gd name="T99" fmla="*/ 115 h 186"/>
                <a:gd name="T100" fmla="*/ 100 w 169"/>
                <a:gd name="T101" fmla="*/ 126 h 186"/>
                <a:gd name="T102" fmla="*/ 103 w 169"/>
                <a:gd name="T103" fmla="*/ 103 h 186"/>
                <a:gd name="T104" fmla="*/ 104 w 169"/>
                <a:gd name="T105" fmla="*/ 98 h 186"/>
                <a:gd name="T106" fmla="*/ 73 w 169"/>
                <a:gd name="T107" fmla="*/ 98 h 186"/>
                <a:gd name="T108" fmla="*/ 93 w 169"/>
                <a:gd name="T109" fmla="*/ 34 h 186"/>
                <a:gd name="T110" fmla="*/ 160 w 169"/>
                <a:gd name="T111" fmla="*/ 34 h 186"/>
                <a:gd name="T112" fmla="*/ 160 w 169"/>
                <a:gd name="T113" fmla="*/ 15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9" h="186">
                  <a:moveTo>
                    <a:pt x="46" y="76"/>
                  </a:moveTo>
                  <a:cubicBezTo>
                    <a:pt x="49" y="76"/>
                    <a:pt x="50" y="75"/>
                    <a:pt x="50" y="72"/>
                  </a:cubicBezTo>
                  <a:cubicBezTo>
                    <a:pt x="50" y="55"/>
                    <a:pt x="50" y="55"/>
                    <a:pt x="50" y="55"/>
                  </a:cubicBezTo>
                  <a:cubicBezTo>
                    <a:pt x="50" y="53"/>
                    <a:pt x="49" y="51"/>
                    <a:pt x="46" y="51"/>
                  </a:cubicBezTo>
                  <a:cubicBezTo>
                    <a:pt x="44" y="51"/>
                    <a:pt x="42" y="53"/>
                    <a:pt x="42" y="55"/>
                  </a:cubicBezTo>
                  <a:cubicBezTo>
                    <a:pt x="42" y="72"/>
                    <a:pt x="42" y="72"/>
                    <a:pt x="42" y="72"/>
                  </a:cubicBezTo>
                  <a:cubicBezTo>
                    <a:pt x="42" y="75"/>
                    <a:pt x="44" y="76"/>
                    <a:pt x="46" y="76"/>
                  </a:cubicBezTo>
                  <a:close/>
                  <a:moveTo>
                    <a:pt x="122" y="76"/>
                  </a:moveTo>
                  <a:cubicBezTo>
                    <a:pt x="125" y="76"/>
                    <a:pt x="126" y="75"/>
                    <a:pt x="126" y="72"/>
                  </a:cubicBezTo>
                  <a:cubicBezTo>
                    <a:pt x="126" y="55"/>
                    <a:pt x="126" y="55"/>
                    <a:pt x="126" y="55"/>
                  </a:cubicBezTo>
                  <a:cubicBezTo>
                    <a:pt x="126" y="53"/>
                    <a:pt x="125" y="51"/>
                    <a:pt x="122" y="51"/>
                  </a:cubicBezTo>
                  <a:cubicBezTo>
                    <a:pt x="120" y="51"/>
                    <a:pt x="118" y="53"/>
                    <a:pt x="118" y="55"/>
                  </a:cubicBezTo>
                  <a:cubicBezTo>
                    <a:pt x="118" y="72"/>
                    <a:pt x="118" y="72"/>
                    <a:pt x="118" y="72"/>
                  </a:cubicBezTo>
                  <a:cubicBezTo>
                    <a:pt x="118" y="75"/>
                    <a:pt x="120" y="76"/>
                    <a:pt x="122" y="76"/>
                  </a:cubicBezTo>
                  <a:close/>
                  <a:moveTo>
                    <a:pt x="160" y="26"/>
                  </a:moveTo>
                  <a:cubicBezTo>
                    <a:pt x="98" y="26"/>
                    <a:pt x="98" y="26"/>
                    <a:pt x="98" y="26"/>
                  </a:cubicBezTo>
                  <a:cubicBezTo>
                    <a:pt x="105" y="13"/>
                    <a:pt x="111" y="6"/>
                    <a:pt x="111" y="6"/>
                  </a:cubicBezTo>
                  <a:cubicBezTo>
                    <a:pt x="105" y="0"/>
                    <a:pt x="105" y="0"/>
                    <a:pt x="105" y="0"/>
                  </a:cubicBezTo>
                  <a:cubicBezTo>
                    <a:pt x="104" y="1"/>
                    <a:pt x="96" y="10"/>
                    <a:pt x="88" y="26"/>
                  </a:cubicBezTo>
                  <a:cubicBezTo>
                    <a:pt x="8" y="26"/>
                    <a:pt x="8" y="26"/>
                    <a:pt x="8" y="26"/>
                  </a:cubicBezTo>
                  <a:cubicBezTo>
                    <a:pt x="4" y="26"/>
                    <a:pt x="0" y="30"/>
                    <a:pt x="0" y="34"/>
                  </a:cubicBezTo>
                  <a:cubicBezTo>
                    <a:pt x="0" y="152"/>
                    <a:pt x="0" y="152"/>
                    <a:pt x="0" y="152"/>
                  </a:cubicBezTo>
                  <a:cubicBezTo>
                    <a:pt x="0" y="157"/>
                    <a:pt x="4" y="161"/>
                    <a:pt x="8" y="161"/>
                  </a:cubicBezTo>
                  <a:cubicBezTo>
                    <a:pt x="95" y="161"/>
                    <a:pt x="95" y="161"/>
                    <a:pt x="95" y="161"/>
                  </a:cubicBezTo>
                  <a:cubicBezTo>
                    <a:pt x="97" y="169"/>
                    <a:pt x="100" y="178"/>
                    <a:pt x="105" y="186"/>
                  </a:cubicBezTo>
                  <a:cubicBezTo>
                    <a:pt x="112" y="182"/>
                    <a:pt x="112" y="182"/>
                    <a:pt x="112" y="182"/>
                  </a:cubicBezTo>
                  <a:cubicBezTo>
                    <a:pt x="108" y="175"/>
                    <a:pt x="105" y="168"/>
                    <a:pt x="104" y="161"/>
                  </a:cubicBezTo>
                  <a:cubicBezTo>
                    <a:pt x="160" y="161"/>
                    <a:pt x="160" y="161"/>
                    <a:pt x="160" y="161"/>
                  </a:cubicBezTo>
                  <a:cubicBezTo>
                    <a:pt x="165" y="161"/>
                    <a:pt x="169" y="157"/>
                    <a:pt x="169" y="152"/>
                  </a:cubicBezTo>
                  <a:cubicBezTo>
                    <a:pt x="169" y="34"/>
                    <a:pt x="169" y="34"/>
                    <a:pt x="169" y="34"/>
                  </a:cubicBezTo>
                  <a:cubicBezTo>
                    <a:pt x="169" y="30"/>
                    <a:pt x="165" y="26"/>
                    <a:pt x="160" y="26"/>
                  </a:cubicBezTo>
                  <a:close/>
                  <a:moveTo>
                    <a:pt x="84" y="135"/>
                  </a:moveTo>
                  <a:cubicBezTo>
                    <a:pt x="87" y="135"/>
                    <a:pt x="89" y="135"/>
                    <a:pt x="92" y="135"/>
                  </a:cubicBezTo>
                  <a:cubicBezTo>
                    <a:pt x="92" y="141"/>
                    <a:pt x="92" y="146"/>
                    <a:pt x="93" y="152"/>
                  </a:cubicBezTo>
                  <a:cubicBezTo>
                    <a:pt x="8" y="152"/>
                    <a:pt x="8" y="152"/>
                    <a:pt x="8" y="152"/>
                  </a:cubicBezTo>
                  <a:cubicBezTo>
                    <a:pt x="8" y="34"/>
                    <a:pt x="8" y="34"/>
                    <a:pt x="8" y="34"/>
                  </a:cubicBezTo>
                  <a:cubicBezTo>
                    <a:pt x="83" y="34"/>
                    <a:pt x="83" y="34"/>
                    <a:pt x="83" y="34"/>
                  </a:cubicBezTo>
                  <a:cubicBezTo>
                    <a:pt x="75" y="51"/>
                    <a:pt x="66" y="74"/>
                    <a:pt x="64" y="101"/>
                  </a:cubicBezTo>
                  <a:cubicBezTo>
                    <a:pt x="63" y="106"/>
                    <a:pt x="63" y="106"/>
                    <a:pt x="63" y="106"/>
                  </a:cubicBezTo>
                  <a:cubicBezTo>
                    <a:pt x="94" y="106"/>
                    <a:pt x="94" y="106"/>
                    <a:pt x="94" y="106"/>
                  </a:cubicBezTo>
                  <a:cubicBezTo>
                    <a:pt x="93" y="111"/>
                    <a:pt x="92" y="118"/>
                    <a:pt x="92" y="127"/>
                  </a:cubicBezTo>
                  <a:cubicBezTo>
                    <a:pt x="89" y="127"/>
                    <a:pt x="87" y="127"/>
                    <a:pt x="84" y="127"/>
                  </a:cubicBezTo>
                  <a:cubicBezTo>
                    <a:pt x="52" y="127"/>
                    <a:pt x="27" y="115"/>
                    <a:pt x="27" y="115"/>
                  </a:cubicBezTo>
                  <a:cubicBezTo>
                    <a:pt x="23" y="122"/>
                    <a:pt x="23" y="122"/>
                    <a:pt x="23" y="122"/>
                  </a:cubicBezTo>
                  <a:cubicBezTo>
                    <a:pt x="24" y="123"/>
                    <a:pt x="50" y="135"/>
                    <a:pt x="84" y="135"/>
                  </a:cubicBezTo>
                  <a:close/>
                  <a:moveTo>
                    <a:pt x="160" y="152"/>
                  </a:moveTo>
                  <a:cubicBezTo>
                    <a:pt x="102" y="152"/>
                    <a:pt x="102" y="152"/>
                    <a:pt x="102" y="152"/>
                  </a:cubicBezTo>
                  <a:cubicBezTo>
                    <a:pt x="101" y="146"/>
                    <a:pt x="100" y="140"/>
                    <a:pt x="100" y="134"/>
                  </a:cubicBezTo>
                  <a:cubicBezTo>
                    <a:pt x="126" y="131"/>
                    <a:pt x="144" y="123"/>
                    <a:pt x="145" y="122"/>
                  </a:cubicBezTo>
                  <a:cubicBezTo>
                    <a:pt x="141" y="115"/>
                    <a:pt x="141" y="115"/>
                    <a:pt x="141" y="115"/>
                  </a:cubicBezTo>
                  <a:cubicBezTo>
                    <a:pt x="141" y="115"/>
                    <a:pt x="124" y="123"/>
                    <a:pt x="100" y="126"/>
                  </a:cubicBezTo>
                  <a:cubicBezTo>
                    <a:pt x="101" y="112"/>
                    <a:pt x="103" y="103"/>
                    <a:pt x="103" y="103"/>
                  </a:cubicBezTo>
                  <a:cubicBezTo>
                    <a:pt x="104" y="98"/>
                    <a:pt x="104" y="98"/>
                    <a:pt x="104" y="98"/>
                  </a:cubicBezTo>
                  <a:cubicBezTo>
                    <a:pt x="73" y="98"/>
                    <a:pt x="73" y="98"/>
                    <a:pt x="73" y="98"/>
                  </a:cubicBezTo>
                  <a:cubicBezTo>
                    <a:pt x="76" y="72"/>
                    <a:pt x="85" y="50"/>
                    <a:pt x="93" y="34"/>
                  </a:cubicBezTo>
                  <a:cubicBezTo>
                    <a:pt x="160" y="34"/>
                    <a:pt x="160" y="34"/>
                    <a:pt x="160" y="34"/>
                  </a:cubicBezTo>
                  <a:lnTo>
                    <a:pt x="160" y="152"/>
                  </a:lnTo>
                  <a:close/>
                </a:path>
              </a:pathLst>
            </a:custGeom>
            <a:solidFill>
              <a:schemeClr val="bg1"/>
            </a:solidFill>
            <a:ln>
              <a:noFill/>
            </a:ln>
          </p:spPr>
          <p:txBody>
            <a:bodyPr anchor="ctr"/>
            <a:lstStyle/>
            <a:p>
              <a:pPr algn="ctr"/>
              <a:endParaRPr/>
            </a:p>
          </p:txBody>
        </p:sp>
        <p:sp>
          <p:nvSpPr>
            <p:cNvPr id="47" name="Freeform: Shape 22"/>
            <p:cNvSpPr/>
            <p:nvPr/>
          </p:nvSpPr>
          <p:spPr bwMode="auto">
            <a:xfrm>
              <a:off x="6348703" y="2999340"/>
              <a:ext cx="438543" cy="439843"/>
            </a:xfrm>
            <a:custGeom>
              <a:avLst/>
              <a:gdLst>
                <a:gd name="T0" fmla="*/ 88 w 185"/>
                <a:gd name="T1" fmla="*/ 140 h 186"/>
                <a:gd name="T2" fmla="*/ 97 w 185"/>
                <a:gd name="T3" fmla="*/ 148 h 186"/>
                <a:gd name="T4" fmla="*/ 97 w 185"/>
                <a:gd name="T5" fmla="*/ 140 h 186"/>
                <a:gd name="T6" fmla="*/ 38 w 185"/>
                <a:gd name="T7" fmla="*/ 106 h 186"/>
                <a:gd name="T8" fmla="*/ 46 w 185"/>
                <a:gd name="T9" fmla="*/ 106 h 186"/>
                <a:gd name="T10" fmla="*/ 71 w 185"/>
                <a:gd name="T11" fmla="*/ 132 h 186"/>
                <a:gd name="T12" fmla="*/ 97 w 185"/>
                <a:gd name="T13" fmla="*/ 123 h 186"/>
                <a:gd name="T14" fmla="*/ 97 w 185"/>
                <a:gd name="T15" fmla="*/ 132 h 186"/>
                <a:gd name="T16" fmla="*/ 55 w 185"/>
                <a:gd name="T17" fmla="*/ 123 h 186"/>
                <a:gd name="T18" fmla="*/ 63 w 185"/>
                <a:gd name="T19" fmla="*/ 123 h 186"/>
                <a:gd name="T20" fmla="*/ 55 w 185"/>
                <a:gd name="T21" fmla="*/ 115 h 186"/>
                <a:gd name="T22" fmla="*/ 63 w 185"/>
                <a:gd name="T23" fmla="*/ 148 h 186"/>
                <a:gd name="T24" fmla="*/ 63 w 185"/>
                <a:gd name="T25" fmla="*/ 140 h 186"/>
                <a:gd name="T26" fmla="*/ 71 w 185"/>
                <a:gd name="T27" fmla="*/ 106 h 186"/>
                <a:gd name="T28" fmla="*/ 80 w 185"/>
                <a:gd name="T29" fmla="*/ 106 h 186"/>
                <a:gd name="T30" fmla="*/ 139 w 185"/>
                <a:gd name="T31" fmla="*/ 132 h 186"/>
                <a:gd name="T32" fmla="*/ 147 w 185"/>
                <a:gd name="T33" fmla="*/ 106 h 186"/>
                <a:gd name="T34" fmla="*/ 147 w 185"/>
                <a:gd name="T35" fmla="*/ 115 h 186"/>
                <a:gd name="T36" fmla="*/ 88 w 185"/>
                <a:gd name="T37" fmla="*/ 106 h 186"/>
                <a:gd name="T38" fmla="*/ 97 w 185"/>
                <a:gd name="T39" fmla="*/ 106 h 186"/>
                <a:gd name="T40" fmla="*/ 122 w 185"/>
                <a:gd name="T41" fmla="*/ 115 h 186"/>
                <a:gd name="T42" fmla="*/ 114 w 185"/>
                <a:gd name="T43" fmla="*/ 123 h 186"/>
                <a:gd name="T44" fmla="*/ 114 w 185"/>
                <a:gd name="T45" fmla="*/ 132 h 186"/>
                <a:gd name="T46" fmla="*/ 105 w 185"/>
                <a:gd name="T47" fmla="*/ 106 h 186"/>
                <a:gd name="T48" fmla="*/ 114 w 185"/>
                <a:gd name="T49" fmla="*/ 106 h 186"/>
                <a:gd name="T50" fmla="*/ 122 w 185"/>
                <a:gd name="T51" fmla="*/ 132 h 186"/>
                <a:gd name="T52" fmla="*/ 147 w 185"/>
                <a:gd name="T53" fmla="*/ 148 h 186"/>
                <a:gd name="T54" fmla="*/ 147 w 185"/>
                <a:gd name="T55" fmla="*/ 140 h 186"/>
                <a:gd name="T56" fmla="*/ 38 w 185"/>
                <a:gd name="T57" fmla="*/ 123 h 186"/>
                <a:gd name="T58" fmla="*/ 46 w 185"/>
                <a:gd name="T59" fmla="*/ 123 h 186"/>
                <a:gd name="T60" fmla="*/ 114 w 185"/>
                <a:gd name="T61" fmla="*/ 148 h 186"/>
                <a:gd name="T62" fmla="*/ 156 w 185"/>
                <a:gd name="T63" fmla="*/ 165 h 186"/>
                <a:gd name="T64" fmla="*/ 156 w 185"/>
                <a:gd name="T65" fmla="*/ 157 h 186"/>
                <a:gd name="T66" fmla="*/ 131 w 185"/>
                <a:gd name="T67" fmla="*/ 165 h 186"/>
                <a:gd name="T68" fmla="*/ 122 w 185"/>
                <a:gd name="T69" fmla="*/ 165 h 186"/>
                <a:gd name="T70" fmla="*/ 147 w 185"/>
                <a:gd name="T71" fmla="*/ 157 h 186"/>
                <a:gd name="T72" fmla="*/ 156 w 185"/>
                <a:gd name="T73" fmla="*/ 132 h 186"/>
                <a:gd name="T74" fmla="*/ 156 w 185"/>
                <a:gd name="T75" fmla="*/ 123 h 186"/>
                <a:gd name="T76" fmla="*/ 94 w 185"/>
                <a:gd name="T77" fmla="*/ 85 h 186"/>
                <a:gd name="T78" fmla="*/ 139 w 185"/>
                <a:gd name="T79" fmla="*/ 35 h 186"/>
                <a:gd name="T80" fmla="*/ 133 w 185"/>
                <a:gd name="T81" fmla="*/ 6 h 186"/>
                <a:gd name="T82" fmla="*/ 85 w 185"/>
                <a:gd name="T83" fmla="*/ 85 h 186"/>
                <a:gd name="T84" fmla="*/ 0 w 185"/>
                <a:gd name="T85" fmla="*/ 170 h 186"/>
                <a:gd name="T86" fmla="*/ 185 w 185"/>
                <a:gd name="T87" fmla="*/ 170 h 186"/>
                <a:gd name="T88" fmla="*/ 177 w 185"/>
                <a:gd name="T89" fmla="*/ 170 h 186"/>
                <a:gd name="T90" fmla="*/ 8 w 185"/>
                <a:gd name="T91" fmla="*/ 170 h 186"/>
                <a:gd name="T92" fmla="*/ 169 w 185"/>
                <a:gd name="T93" fmla="*/ 94 h 186"/>
                <a:gd name="T94" fmla="*/ 156 w 185"/>
                <a:gd name="T95" fmla="*/ 115 h 186"/>
                <a:gd name="T96" fmla="*/ 156 w 185"/>
                <a:gd name="T97" fmla="*/ 106 h 186"/>
                <a:gd name="T98" fmla="*/ 131 w 185"/>
                <a:gd name="T99" fmla="*/ 140 h 186"/>
                <a:gd name="T100" fmla="*/ 139 w 185"/>
                <a:gd name="T101" fmla="*/ 140 h 186"/>
                <a:gd name="T102" fmla="*/ 21 w 185"/>
                <a:gd name="T103" fmla="*/ 148 h 186"/>
                <a:gd name="T104" fmla="*/ 29 w 185"/>
                <a:gd name="T105" fmla="*/ 123 h 186"/>
                <a:gd name="T106" fmla="*/ 29 w 185"/>
                <a:gd name="T107" fmla="*/ 132 h 186"/>
                <a:gd name="T108" fmla="*/ 21 w 185"/>
                <a:gd name="T109" fmla="*/ 106 h 186"/>
                <a:gd name="T110" fmla="*/ 29 w 185"/>
                <a:gd name="T111" fmla="*/ 106 h 186"/>
                <a:gd name="T112" fmla="*/ 114 w 185"/>
                <a:gd name="T113" fmla="*/ 157 h 186"/>
                <a:gd name="T114" fmla="*/ 55 w 185"/>
                <a:gd name="T115" fmla="*/ 140 h 186"/>
                <a:gd name="T116" fmla="*/ 55 w 185"/>
                <a:gd name="T117" fmla="*/ 148 h 186"/>
                <a:gd name="T118" fmla="*/ 29 w 185"/>
                <a:gd name="T119" fmla="*/ 165 h 186"/>
                <a:gd name="T120" fmla="*/ 21 w 185"/>
                <a:gd name="T121" fmla="*/ 165 h 186"/>
                <a:gd name="T122" fmla="*/ 46 w 185"/>
                <a:gd name="T123" fmla="*/ 15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5" h="186">
                  <a:moveTo>
                    <a:pt x="80" y="148"/>
                  </a:moveTo>
                  <a:cubicBezTo>
                    <a:pt x="88" y="148"/>
                    <a:pt x="88" y="148"/>
                    <a:pt x="88" y="148"/>
                  </a:cubicBezTo>
                  <a:cubicBezTo>
                    <a:pt x="88" y="140"/>
                    <a:pt x="88" y="140"/>
                    <a:pt x="88" y="140"/>
                  </a:cubicBezTo>
                  <a:cubicBezTo>
                    <a:pt x="80" y="140"/>
                    <a:pt x="80" y="140"/>
                    <a:pt x="80" y="140"/>
                  </a:cubicBezTo>
                  <a:lnTo>
                    <a:pt x="80" y="148"/>
                  </a:lnTo>
                  <a:close/>
                  <a:moveTo>
                    <a:pt x="97" y="148"/>
                  </a:moveTo>
                  <a:cubicBezTo>
                    <a:pt x="105" y="148"/>
                    <a:pt x="105" y="148"/>
                    <a:pt x="105" y="148"/>
                  </a:cubicBezTo>
                  <a:cubicBezTo>
                    <a:pt x="105" y="140"/>
                    <a:pt x="105" y="140"/>
                    <a:pt x="105" y="140"/>
                  </a:cubicBezTo>
                  <a:cubicBezTo>
                    <a:pt x="97" y="140"/>
                    <a:pt x="97" y="140"/>
                    <a:pt x="97" y="140"/>
                  </a:cubicBezTo>
                  <a:lnTo>
                    <a:pt x="97" y="148"/>
                  </a:lnTo>
                  <a:close/>
                  <a:moveTo>
                    <a:pt x="46" y="106"/>
                  </a:moveTo>
                  <a:cubicBezTo>
                    <a:pt x="38" y="106"/>
                    <a:pt x="38" y="106"/>
                    <a:pt x="38" y="106"/>
                  </a:cubicBezTo>
                  <a:cubicBezTo>
                    <a:pt x="38" y="115"/>
                    <a:pt x="38" y="115"/>
                    <a:pt x="38" y="115"/>
                  </a:cubicBezTo>
                  <a:cubicBezTo>
                    <a:pt x="46" y="115"/>
                    <a:pt x="46" y="115"/>
                    <a:pt x="46" y="115"/>
                  </a:cubicBezTo>
                  <a:lnTo>
                    <a:pt x="46" y="106"/>
                  </a:lnTo>
                  <a:close/>
                  <a:moveTo>
                    <a:pt x="80" y="123"/>
                  </a:moveTo>
                  <a:cubicBezTo>
                    <a:pt x="71" y="123"/>
                    <a:pt x="71" y="123"/>
                    <a:pt x="71" y="123"/>
                  </a:cubicBezTo>
                  <a:cubicBezTo>
                    <a:pt x="71" y="132"/>
                    <a:pt x="71" y="132"/>
                    <a:pt x="71" y="132"/>
                  </a:cubicBezTo>
                  <a:cubicBezTo>
                    <a:pt x="80" y="132"/>
                    <a:pt x="80" y="132"/>
                    <a:pt x="80" y="132"/>
                  </a:cubicBezTo>
                  <a:lnTo>
                    <a:pt x="80" y="123"/>
                  </a:lnTo>
                  <a:close/>
                  <a:moveTo>
                    <a:pt x="97" y="123"/>
                  </a:moveTo>
                  <a:cubicBezTo>
                    <a:pt x="88" y="123"/>
                    <a:pt x="88" y="123"/>
                    <a:pt x="88" y="123"/>
                  </a:cubicBezTo>
                  <a:cubicBezTo>
                    <a:pt x="88" y="132"/>
                    <a:pt x="88" y="132"/>
                    <a:pt x="88" y="132"/>
                  </a:cubicBezTo>
                  <a:cubicBezTo>
                    <a:pt x="97" y="132"/>
                    <a:pt x="97" y="132"/>
                    <a:pt x="97" y="132"/>
                  </a:cubicBezTo>
                  <a:lnTo>
                    <a:pt x="97" y="123"/>
                  </a:lnTo>
                  <a:close/>
                  <a:moveTo>
                    <a:pt x="63" y="123"/>
                  </a:moveTo>
                  <a:cubicBezTo>
                    <a:pt x="55" y="123"/>
                    <a:pt x="55" y="123"/>
                    <a:pt x="55" y="123"/>
                  </a:cubicBezTo>
                  <a:cubicBezTo>
                    <a:pt x="55" y="132"/>
                    <a:pt x="55" y="132"/>
                    <a:pt x="55" y="132"/>
                  </a:cubicBezTo>
                  <a:cubicBezTo>
                    <a:pt x="63" y="132"/>
                    <a:pt x="63" y="132"/>
                    <a:pt x="63" y="132"/>
                  </a:cubicBezTo>
                  <a:lnTo>
                    <a:pt x="63" y="123"/>
                  </a:lnTo>
                  <a:close/>
                  <a:moveTo>
                    <a:pt x="63" y="106"/>
                  </a:moveTo>
                  <a:cubicBezTo>
                    <a:pt x="55" y="106"/>
                    <a:pt x="55" y="106"/>
                    <a:pt x="55" y="106"/>
                  </a:cubicBezTo>
                  <a:cubicBezTo>
                    <a:pt x="55" y="115"/>
                    <a:pt x="55" y="115"/>
                    <a:pt x="55" y="115"/>
                  </a:cubicBezTo>
                  <a:cubicBezTo>
                    <a:pt x="63" y="115"/>
                    <a:pt x="63" y="115"/>
                    <a:pt x="63" y="115"/>
                  </a:cubicBezTo>
                  <a:lnTo>
                    <a:pt x="63" y="106"/>
                  </a:lnTo>
                  <a:close/>
                  <a:moveTo>
                    <a:pt x="63" y="148"/>
                  </a:moveTo>
                  <a:cubicBezTo>
                    <a:pt x="71" y="148"/>
                    <a:pt x="71" y="148"/>
                    <a:pt x="71" y="148"/>
                  </a:cubicBezTo>
                  <a:cubicBezTo>
                    <a:pt x="71" y="140"/>
                    <a:pt x="71" y="140"/>
                    <a:pt x="71" y="140"/>
                  </a:cubicBezTo>
                  <a:cubicBezTo>
                    <a:pt x="63" y="140"/>
                    <a:pt x="63" y="140"/>
                    <a:pt x="63" y="140"/>
                  </a:cubicBezTo>
                  <a:lnTo>
                    <a:pt x="63" y="148"/>
                  </a:lnTo>
                  <a:close/>
                  <a:moveTo>
                    <a:pt x="80" y="106"/>
                  </a:moveTo>
                  <a:cubicBezTo>
                    <a:pt x="71" y="106"/>
                    <a:pt x="71" y="106"/>
                    <a:pt x="71" y="106"/>
                  </a:cubicBezTo>
                  <a:cubicBezTo>
                    <a:pt x="71" y="115"/>
                    <a:pt x="71" y="115"/>
                    <a:pt x="71" y="115"/>
                  </a:cubicBezTo>
                  <a:cubicBezTo>
                    <a:pt x="80" y="115"/>
                    <a:pt x="80" y="115"/>
                    <a:pt x="80" y="115"/>
                  </a:cubicBezTo>
                  <a:lnTo>
                    <a:pt x="80" y="106"/>
                  </a:lnTo>
                  <a:close/>
                  <a:moveTo>
                    <a:pt x="147" y="123"/>
                  </a:moveTo>
                  <a:cubicBezTo>
                    <a:pt x="139" y="123"/>
                    <a:pt x="139" y="123"/>
                    <a:pt x="139" y="123"/>
                  </a:cubicBezTo>
                  <a:cubicBezTo>
                    <a:pt x="139" y="132"/>
                    <a:pt x="139" y="132"/>
                    <a:pt x="139" y="132"/>
                  </a:cubicBezTo>
                  <a:cubicBezTo>
                    <a:pt x="147" y="132"/>
                    <a:pt x="147" y="132"/>
                    <a:pt x="147" y="132"/>
                  </a:cubicBezTo>
                  <a:lnTo>
                    <a:pt x="147" y="123"/>
                  </a:lnTo>
                  <a:close/>
                  <a:moveTo>
                    <a:pt x="147" y="106"/>
                  </a:moveTo>
                  <a:cubicBezTo>
                    <a:pt x="139" y="106"/>
                    <a:pt x="139" y="106"/>
                    <a:pt x="139" y="106"/>
                  </a:cubicBezTo>
                  <a:cubicBezTo>
                    <a:pt x="139" y="115"/>
                    <a:pt x="139" y="115"/>
                    <a:pt x="139" y="115"/>
                  </a:cubicBezTo>
                  <a:cubicBezTo>
                    <a:pt x="147" y="115"/>
                    <a:pt x="147" y="115"/>
                    <a:pt x="147" y="115"/>
                  </a:cubicBezTo>
                  <a:lnTo>
                    <a:pt x="147" y="106"/>
                  </a:lnTo>
                  <a:close/>
                  <a:moveTo>
                    <a:pt x="97" y="106"/>
                  </a:moveTo>
                  <a:cubicBezTo>
                    <a:pt x="88" y="106"/>
                    <a:pt x="88" y="106"/>
                    <a:pt x="88" y="106"/>
                  </a:cubicBezTo>
                  <a:cubicBezTo>
                    <a:pt x="88" y="115"/>
                    <a:pt x="88" y="115"/>
                    <a:pt x="88" y="115"/>
                  </a:cubicBezTo>
                  <a:cubicBezTo>
                    <a:pt x="97" y="115"/>
                    <a:pt x="97" y="115"/>
                    <a:pt x="97" y="115"/>
                  </a:cubicBezTo>
                  <a:lnTo>
                    <a:pt x="97" y="106"/>
                  </a:lnTo>
                  <a:close/>
                  <a:moveTo>
                    <a:pt x="131" y="106"/>
                  </a:moveTo>
                  <a:cubicBezTo>
                    <a:pt x="122" y="106"/>
                    <a:pt x="122" y="106"/>
                    <a:pt x="122" y="106"/>
                  </a:cubicBezTo>
                  <a:cubicBezTo>
                    <a:pt x="122" y="115"/>
                    <a:pt x="122" y="115"/>
                    <a:pt x="122" y="115"/>
                  </a:cubicBezTo>
                  <a:cubicBezTo>
                    <a:pt x="131" y="115"/>
                    <a:pt x="131" y="115"/>
                    <a:pt x="131" y="115"/>
                  </a:cubicBezTo>
                  <a:lnTo>
                    <a:pt x="131" y="106"/>
                  </a:lnTo>
                  <a:close/>
                  <a:moveTo>
                    <a:pt x="114" y="123"/>
                  </a:moveTo>
                  <a:cubicBezTo>
                    <a:pt x="105" y="123"/>
                    <a:pt x="105" y="123"/>
                    <a:pt x="105" y="123"/>
                  </a:cubicBezTo>
                  <a:cubicBezTo>
                    <a:pt x="105" y="132"/>
                    <a:pt x="105" y="132"/>
                    <a:pt x="105" y="132"/>
                  </a:cubicBezTo>
                  <a:cubicBezTo>
                    <a:pt x="114" y="132"/>
                    <a:pt x="114" y="132"/>
                    <a:pt x="114" y="132"/>
                  </a:cubicBezTo>
                  <a:lnTo>
                    <a:pt x="114" y="123"/>
                  </a:lnTo>
                  <a:close/>
                  <a:moveTo>
                    <a:pt x="114" y="106"/>
                  </a:moveTo>
                  <a:cubicBezTo>
                    <a:pt x="105" y="106"/>
                    <a:pt x="105" y="106"/>
                    <a:pt x="105" y="106"/>
                  </a:cubicBezTo>
                  <a:cubicBezTo>
                    <a:pt x="105" y="115"/>
                    <a:pt x="105" y="115"/>
                    <a:pt x="105" y="115"/>
                  </a:cubicBezTo>
                  <a:cubicBezTo>
                    <a:pt x="114" y="115"/>
                    <a:pt x="114" y="115"/>
                    <a:pt x="114" y="115"/>
                  </a:cubicBezTo>
                  <a:lnTo>
                    <a:pt x="114" y="106"/>
                  </a:lnTo>
                  <a:close/>
                  <a:moveTo>
                    <a:pt x="131" y="123"/>
                  </a:moveTo>
                  <a:cubicBezTo>
                    <a:pt x="122" y="123"/>
                    <a:pt x="122" y="123"/>
                    <a:pt x="122" y="123"/>
                  </a:cubicBezTo>
                  <a:cubicBezTo>
                    <a:pt x="122" y="132"/>
                    <a:pt x="122" y="132"/>
                    <a:pt x="122" y="132"/>
                  </a:cubicBezTo>
                  <a:cubicBezTo>
                    <a:pt x="131" y="132"/>
                    <a:pt x="131" y="132"/>
                    <a:pt x="131" y="132"/>
                  </a:cubicBezTo>
                  <a:lnTo>
                    <a:pt x="131" y="123"/>
                  </a:lnTo>
                  <a:close/>
                  <a:moveTo>
                    <a:pt x="147" y="148"/>
                  </a:moveTo>
                  <a:cubicBezTo>
                    <a:pt x="164" y="148"/>
                    <a:pt x="164" y="148"/>
                    <a:pt x="164" y="148"/>
                  </a:cubicBezTo>
                  <a:cubicBezTo>
                    <a:pt x="164" y="140"/>
                    <a:pt x="164" y="140"/>
                    <a:pt x="164" y="140"/>
                  </a:cubicBezTo>
                  <a:cubicBezTo>
                    <a:pt x="147" y="140"/>
                    <a:pt x="147" y="140"/>
                    <a:pt x="147" y="140"/>
                  </a:cubicBezTo>
                  <a:lnTo>
                    <a:pt x="147" y="148"/>
                  </a:lnTo>
                  <a:close/>
                  <a:moveTo>
                    <a:pt x="46" y="123"/>
                  </a:moveTo>
                  <a:cubicBezTo>
                    <a:pt x="38" y="123"/>
                    <a:pt x="38" y="123"/>
                    <a:pt x="38" y="123"/>
                  </a:cubicBezTo>
                  <a:cubicBezTo>
                    <a:pt x="38" y="132"/>
                    <a:pt x="38" y="132"/>
                    <a:pt x="38" y="132"/>
                  </a:cubicBezTo>
                  <a:cubicBezTo>
                    <a:pt x="46" y="132"/>
                    <a:pt x="46" y="132"/>
                    <a:pt x="46" y="132"/>
                  </a:cubicBezTo>
                  <a:lnTo>
                    <a:pt x="46" y="123"/>
                  </a:lnTo>
                  <a:close/>
                  <a:moveTo>
                    <a:pt x="122" y="140"/>
                  </a:moveTo>
                  <a:cubicBezTo>
                    <a:pt x="114" y="140"/>
                    <a:pt x="114" y="140"/>
                    <a:pt x="114" y="140"/>
                  </a:cubicBezTo>
                  <a:cubicBezTo>
                    <a:pt x="114" y="148"/>
                    <a:pt x="114" y="148"/>
                    <a:pt x="114" y="148"/>
                  </a:cubicBezTo>
                  <a:cubicBezTo>
                    <a:pt x="122" y="148"/>
                    <a:pt x="122" y="148"/>
                    <a:pt x="122" y="148"/>
                  </a:cubicBezTo>
                  <a:lnTo>
                    <a:pt x="122" y="140"/>
                  </a:lnTo>
                  <a:close/>
                  <a:moveTo>
                    <a:pt x="156" y="165"/>
                  </a:moveTo>
                  <a:cubicBezTo>
                    <a:pt x="164" y="165"/>
                    <a:pt x="164" y="165"/>
                    <a:pt x="164" y="165"/>
                  </a:cubicBezTo>
                  <a:cubicBezTo>
                    <a:pt x="164" y="157"/>
                    <a:pt x="164" y="157"/>
                    <a:pt x="164" y="157"/>
                  </a:cubicBezTo>
                  <a:cubicBezTo>
                    <a:pt x="156" y="157"/>
                    <a:pt x="156" y="157"/>
                    <a:pt x="156" y="157"/>
                  </a:cubicBezTo>
                  <a:lnTo>
                    <a:pt x="156" y="165"/>
                  </a:lnTo>
                  <a:close/>
                  <a:moveTo>
                    <a:pt x="122" y="165"/>
                  </a:moveTo>
                  <a:cubicBezTo>
                    <a:pt x="131" y="165"/>
                    <a:pt x="131" y="165"/>
                    <a:pt x="131" y="165"/>
                  </a:cubicBezTo>
                  <a:cubicBezTo>
                    <a:pt x="131" y="157"/>
                    <a:pt x="131" y="157"/>
                    <a:pt x="131" y="157"/>
                  </a:cubicBezTo>
                  <a:cubicBezTo>
                    <a:pt x="122" y="157"/>
                    <a:pt x="122" y="157"/>
                    <a:pt x="122" y="157"/>
                  </a:cubicBezTo>
                  <a:lnTo>
                    <a:pt x="122" y="165"/>
                  </a:lnTo>
                  <a:close/>
                  <a:moveTo>
                    <a:pt x="139" y="165"/>
                  </a:moveTo>
                  <a:cubicBezTo>
                    <a:pt x="147" y="165"/>
                    <a:pt x="147" y="165"/>
                    <a:pt x="147" y="165"/>
                  </a:cubicBezTo>
                  <a:cubicBezTo>
                    <a:pt x="147" y="157"/>
                    <a:pt x="147" y="157"/>
                    <a:pt x="147" y="157"/>
                  </a:cubicBezTo>
                  <a:cubicBezTo>
                    <a:pt x="139" y="157"/>
                    <a:pt x="139" y="157"/>
                    <a:pt x="139" y="157"/>
                  </a:cubicBezTo>
                  <a:lnTo>
                    <a:pt x="139" y="165"/>
                  </a:lnTo>
                  <a:close/>
                  <a:moveTo>
                    <a:pt x="156" y="132"/>
                  </a:moveTo>
                  <a:cubicBezTo>
                    <a:pt x="164" y="132"/>
                    <a:pt x="164" y="132"/>
                    <a:pt x="164" y="132"/>
                  </a:cubicBezTo>
                  <a:cubicBezTo>
                    <a:pt x="164" y="123"/>
                    <a:pt x="164" y="123"/>
                    <a:pt x="164" y="123"/>
                  </a:cubicBezTo>
                  <a:cubicBezTo>
                    <a:pt x="156" y="123"/>
                    <a:pt x="156" y="123"/>
                    <a:pt x="156" y="123"/>
                  </a:cubicBezTo>
                  <a:lnTo>
                    <a:pt x="156" y="132"/>
                  </a:lnTo>
                  <a:close/>
                  <a:moveTo>
                    <a:pt x="169" y="85"/>
                  </a:moveTo>
                  <a:cubicBezTo>
                    <a:pt x="94" y="85"/>
                    <a:pt x="94" y="85"/>
                    <a:pt x="94" y="85"/>
                  </a:cubicBezTo>
                  <a:cubicBezTo>
                    <a:pt x="93" y="82"/>
                    <a:pt x="92" y="79"/>
                    <a:pt x="93" y="75"/>
                  </a:cubicBezTo>
                  <a:cubicBezTo>
                    <a:pt x="95" y="68"/>
                    <a:pt x="101" y="63"/>
                    <a:pt x="111" y="60"/>
                  </a:cubicBezTo>
                  <a:cubicBezTo>
                    <a:pt x="128" y="54"/>
                    <a:pt x="136" y="43"/>
                    <a:pt x="139" y="35"/>
                  </a:cubicBezTo>
                  <a:cubicBezTo>
                    <a:pt x="144" y="25"/>
                    <a:pt x="144" y="14"/>
                    <a:pt x="141" y="3"/>
                  </a:cubicBezTo>
                  <a:cubicBezTo>
                    <a:pt x="140" y="1"/>
                    <a:pt x="138" y="0"/>
                    <a:pt x="135" y="1"/>
                  </a:cubicBezTo>
                  <a:cubicBezTo>
                    <a:pt x="133" y="2"/>
                    <a:pt x="132" y="4"/>
                    <a:pt x="133" y="6"/>
                  </a:cubicBezTo>
                  <a:cubicBezTo>
                    <a:pt x="138" y="22"/>
                    <a:pt x="133" y="43"/>
                    <a:pt x="108" y="52"/>
                  </a:cubicBezTo>
                  <a:cubicBezTo>
                    <a:pt x="92" y="57"/>
                    <a:pt x="87" y="66"/>
                    <a:pt x="85" y="73"/>
                  </a:cubicBezTo>
                  <a:cubicBezTo>
                    <a:pt x="84" y="77"/>
                    <a:pt x="84" y="81"/>
                    <a:pt x="85" y="85"/>
                  </a:cubicBezTo>
                  <a:cubicBezTo>
                    <a:pt x="17" y="85"/>
                    <a:pt x="17" y="85"/>
                    <a:pt x="17" y="85"/>
                  </a:cubicBezTo>
                  <a:cubicBezTo>
                    <a:pt x="7" y="85"/>
                    <a:pt x="0" y="93"/>
                    <a:pt x="0" y="102"/>
                  </a:cubicBezTo>
                  <a:cubicBezTo>
                    <a:pt x="0" y="170"/>
                    <a:pt x="0" y="170"/>
                    <a:pt x="0" y="170"/>
                  </a:cubicBezTo>
                  <a:cubicBezTo>
                    <a:pt x="0" y="179"/>
                    <a:pt x="7" y="186"/>
                    <a:pt x="17" y="186"/>
                  </a:cubicBezTo>
                  <a:cubicBezTo>
                    <a:pt x="169" y="186"/>
                    <a:pt x="169" y="186"/>
                    <a:pt x="169" y="186"/>
                  </a:cubicBezTo>
                  <a:cubicBezTo>
                    <a:pt x="178" y="186"/>
                    <a:pt x="185" y="179"/>
                    <a:pt x="185" y="170"/>
                  </a:cubicBezTo>
                  <a:cubicBezTo>
                    <a:pt x="185" y="102"/>
                    <a:pt x="185" y="102"/>
                    <a:pt x="185" y="102"/>
                  </a:cubicBezTo>
                  <a:cubicBezTo>
                    <a:pt x="185" y="93"/>
                    <a:pt x="178" y="85"/>
                    <a:pt x="169" y="85"/>
                  </a:cubicBezTo>
                  <a:close/>
                  <a:moveTo>
                    <a:pt x="177" y="170"/>
                  </a:moveTo>
                  <a:cubicBezTo>
                    <a:pt x="177" y="174"/>
                    <a:pt x="173" y="178"/>
                    <a:pt x="169" y="178"/>
                  </a:cubicBezTo>
                  <a:cubicBezTo>
                    <a:pt x="17" y="178"/>
                    <a:pt x="17" y="178"/>
                    <a:pt x="17" y="178"/>
                  </a:cubicBezTo>
                  <a:cubicBezTo>
                    <a:pt x="12" y="178"/>
                    <a:pt x="8" y="174"/>
                    <a:pt x="8" y="170"/>
                  </a:cubicBezTo>
                  <a:cubicBezTo>
                    <a:pt x="8" y="102"/>
                    <a:pt x="8" y="102"/>
                    <a:pt x="8" y="102"/>
                  </a:cubicBezTo>
                  <a:cubicBezTo>
                    <a:pt x="8" y="97"/>
                    <a:pt x="12" y="94"/>
                    <a:pt x="17" y="94"/>
                  </a:cubicBezTo>
                  <a:cubicBezTo>
                    <a:pt x="169" y="94"/>
                    <a:pt x="169" y="94"/>
                    <a:pt x="169" y="94"/>
                  </a:cubicBezTo>
                  <a:cubicBezTo>
                    <a:pt x="173" y="94"/>
                    <a:pt x="177" y="97"/>
                    <a:pt x="177" y="102"/>
                  </a:cubicBezTo>
                  <a:lnTo>
                    <a:pt x="177" y="170"/>
                  </a:lnTo>
                  <a:close/>
                  <a:moveTo>
                    <a:pt x="156" y="115"/>
                  </a:moveTo>
                  <a:cubicBezTo>
                    <a:pt x="164" y="115"/>
                    <a:pt x="164" y="115"/>
                    <a:pt x="164" y="115"/>
                  </a:cubicBezTo>
                  <a:cubicBezTo>
                    <a:pt x="164" y="106"/>
                    <a:pt x="164" y="106"/>
                    <a:pt x="164" y="106"/>
                  </a:cubicBezTo>
                  <a:cubicBezTo>
                    <a:pt x="156" y="106"/>
                    <a:pt x="156" y="106"/>
                    <a:pt x="156" y="106"/>
                  </a:cubicBezTo>
                  <a:lnTo>
                    <a:pt x="156" y="115"/>
                  </a:lnTo>
                  <a:close/>
                  <a:moveTo>
                    <a:pt x="139" y="140"/>
                  </a:moveTo>
                  <a:cubicBezTo>
                    <a:pt x="131" y="140"/>
                    <a:pt x="131" y="140"/>
                    <a:pt x="131" y="140"/>
                  </a:cubicBezTo>
                  <a:cubicBezTo>
                    <a:pt x="131" y="148"/>
                    <a:pt x="131" y="148"/>
                    <a:pt x="131" y="148"/>
                  </a:cubicBezTo>
                  <a:cubicBezTo>
                    <a:pt x="139" y="148"/>
                    <a:pt x="139" y="148"/>
                    <a:pt x="139" y="148"/>
                  </a:cubicBezTo>
                  <a:lnTo>
                    <a:pt x="139" y="140"/>
                  </a:lnTo>
                  <a:close/>
                  <a:moveTo>
                    <a:pt x="38" y="140"/>
                  </a:moveTo>
                  <a:cubicBezTo>
                    <a:pt x="21" y="140"/>
                    <a:pt x="21" y="140"/>
                    <a:pt x="21" y="140"/>
                  </a:cubicBezTo>
                  <a:cubicBezTo>
                    <a:pt x="21" y="148"/>
                    <a:pt x="21" y="148"/>
                    <a:pt x="21" y="148"/>
                  </a:cubicBezTo>
                  <a:cubicBezTo>
                    <a:pt x="38" y="148"/>
                    <a:pt x="38" y="148"/>
                    <a:pt x="38" y="148"/>
                  </a:cubicBezTo>
                  <a:lnTo>
                    <a:pt x="38" y="140"/>
                  </a:lnTo>
                  <a:close/>
                  <a:moveTo>
                    <a:pt x="29" y="123"/>
                  </a:moveTo>
                  <a:cubicBezTo>
                    <a:pt x="21" y="123"/>
                    <a:pt x="21" y="123"/>
                    <a:pt x="21" y="123"/>
                  </a:cubicBezTo>
                  <a:cubicBezTo>
                    <a:pt x="21" y="132"/>
                    <a:pt x="21" y="132"/>
                    <a:pt x="21" y="132"/>
                  </a:cubicBezTo>
                  <a:cubicBezTo>
                    <a:pt x="29" y="132"/>
                    <a:pt x="29" y="132"/>
                    <a:pt x="29" y="132"/>
                  </a:cubicBezTo>
                  <a:lnTo>
                    <a:pt x="29" y="123"/>
                  </a:lnTo>
                  <a:close/>
                  <a:moveTo>
                    <a:pt x="29" y="106"/>
                  </a:moveTo>
                  <a:cubicBezTo>
                    <a:pt x="21" y="106"/>
                    <a:pt x="21" y="106"/>
                    <a:pt x="21" y="106"/>
                  </a:cubicBezTo>
                  <a:cubicBezTo>
                    <a:pt x="21" y="115"/>
                    <a:pt x="21" y="115"/>
                    <a:pt x="21" y="115"/>
                  </a:cubicBezTo>
                  <a:cubicBezTo>
                    <a:pt x="29" y="115"/>
                    <a:pt x="29" y="115"/>
                    <a:pt x="29" y="115"/>
                  </a:cubicBezTo>
                  <a:lnTo>
                    <a:pt x="29" y="106"/>
                  </a:lnTo>
                  <a:close/>
                  <a:moveTo>
                    <a:pt x="55" y="165"/>
                  </a:moveTo>
                  <a:cubicBezTo>
                    <a:pt x="114" y="165"/>
                    <a:pt x="114" y="165"/>
                    <a:pt x="114" y="165"/>
                  </a:cubicBezTo>
                  <a:cubicBezTo>
                    <a:pt x="114" y="157"/>
                    <a:pt x="114" y="157"/>
                    <a:pt x="114" y="157"/>
                  </a:cubicBezTo>
                  <a:cubicBezTo>
                    <a:pt x="55" y="157"/>
                    <a:pt x="55" y="157"/>
                    <a:pt x="55" y="157"/>
                  </a:cubicBezTo>
                  <a:lnTo>
                    <a:pt x="55" y="165"/>
                  </a:lnTo>
                  <a:close/>
                  <a:moveTo>
                    <a:pt x="55" y="140"/>
                  </a:moveTo>
                  <a:cubicBezTo>
                    <a:pt x="46" y="140"/>
                    <a:pt x="46" y="140"/>
                    <a:pt x="46" y="140"/>
                  </a:cubicBezTo>
                  <a:cubicBezTo>
                    <a:pt x="46" y="148"/>
                    <a:pt x="46" y="148"/>
                    <a:pt x="46" y="148"/>
                  </a:cubicBezTo>
                  <a:cubicBezTo>
                    <a:pt x="55" y="148"/>
                    <a:pt x="55" y="148"/>
                    <a:pt x="55" y="148"/>
                  </a:cubicBezTo>
                  <a:lnTo>
                    <a:pt x="55" y="140"/>
                  </a:lnTo>
                  <a:close/>
                  <a:moveTo>
                    <a:pt x="21" y="165"/>
                  </a:moveTo>
                  <a:cubicBezTo>
                    <a:pt x="29" y="165"/>
                    <a:pt x="29" y="165"/>
                    <a:pt x="29" y="165"/>
                  </a:cubicBezTo>
                  <a:cubicBezTo>
                    <a:pt x="29" y="157"/>
                    <a:pt x="29" y="157"/>
                    <a:pt x="29" y="157"/>
                  </a:cubicBezTo>
                  <a:cubicBezTo>
                    <a:pt x="21" y="157"/>
                    <a:pt x="21" y="157"/>
                    <a:pt x="21" y="157"/>
                  </a:cubicBezTo>
                  <a:lnTo>
                    <a:pt x="21" y="165"/>
                  </a:lnTo>
                  <a:close/>
                  <a:moveTo>
                    <a:pt x="38" y="165"/>
                  </a:moveTo>
                  <a:cubicBezTo>
                    <a:pt x="46" y="165"/>
                    <a:pt x="46" y="165"/>
                    <a:pt x="46" y="165"/>
                  </a:cubicBezTo>
                  <a:cubicBezTo>
                    <a:pt x="46" y="157"/>
                    <a:pt x="46" y="157"/>
                    <a:pt x="46" y="157"/>
                  </a:cubicBezTo>
                  <a:cubicBezTo>
                    <a:pt x="38" y="157"/>
                    <a:pt x="38" y="157"/>
                    <a:pt x="38" y="157"/>
                  </a:cubicBezTo>
                  <a:lnTo>
                    <a:pt x="38" y="165"/>
                  </a:lnTo>
                  <a:close/>
                </a:path>
              </a:pathLst>
            </a:custGeom>
            <a:solidFill>
              <a:schemeClr val="bg1"/>
            </a:solidFill>
            <a:ln>
              <a:noFill/>
            </a:ln>
          </p:spPr>
          <p:txBody>
            <a:bodyPr anchor="ctr"/>
            <a:lstStyle/>
            <a:p>
              <a:pPr algn="ctr"/>
              <a:endParaRPr/>
            </a:p>
          </p:txBody>
        </p:sp>
        <p:sp>
          <p:nvSpPr>
            <p:cNvPr id="48" name="Rectangle 23"/>
            <p:cNvSpPr/>
            <p:nvPr/>
          </p:nvSpPr>
          <p:spPr>
            <a:xfrm>
              <a:off x="6872675" y="3038463"/>
              <a:ext cx="1067641" cy="253916"/>
            </a:xfrm>
            <a:prstGeom prst="rect">
              <a:avLst/>
            </a:prstGeom>
          </p:spPr>
          <p:txBody>
            <a:bodyPr wrap="none">
              <a:normAutofit/>
            </a:bodyPr>
            <a:lstStyle/>
            <a:p>
              <a:r>
                <a:rPr lang="zh-CN" altLang="en-US" sz="1050" b="1" dirty="0">
                  <a:solidFill>
                    <a:schemeClr val="bg1"/>
                  </a:solidFill>
                </a:rPr>
                <a:t>输入标题文本</a:t>
              </a:r>
            </a:p>
          </p:txBody>
        </p:sp>
        <p:sp>
          <p:nvSpPr>
            <p:cNvPr id="49" name="Rectangle 20"/>
            <p:cNvSpPr/>
            <p:nvPr/>
          </p:nvSpPr>
          <p:spPr>
            <a:xfrm>
              <a:off x="4715022" y="3066516"/>
              <a:ext cx="1091932" cy="253916"/>
            </a:xfrm>
            <a:prstGeom prst="rect">
              <a:avLst/>
            </a:prstGeom>
          </p:spPr>
          <p:txBody>
            <a:bodyPr wrap="none">
              <a:normAutofit/>
            </a:bodyPr>
            <a:lstStyle/>
            <a:p>
              <a:r>
                <a:rPr lang="zh-CN" altLang="en-US" sz="1050" b="1" dirty="0">
                  <a:solidFill>
                    <a:schemeClr val="bg1"/>
                  </a:solidFill>
                </a:rPr>
                <a:t>输入标题文本</a:t>
              </a:r>
            </a:p>
          </p:txBody>
        </p:sp>
        <p:sp>
          <p:nvSpPr>
            <p:cNvPr id="50" name="Freeform: Shape 21"/>
            <p:cNvSpPr/>
            <p:nvPr/>
          </p:nvSpPr>
          <p:spPr bwMode="auto">
            <a:xfrm>
              <a:off x="4290975" y="3061157"/>
              <a:ext cx="340181" cy="372315"/>
            </a:xfrm>
            <a:custGeom>
              <a:avLst/>
              <a:gdLst>
                <a:gd name="T0" fmla="*/ 42 w 169"/>
                <a:gd name="T1" fmla="*/ 147 h 185"/>
                <a:gd name="T2" fmla="*/ 50 w 169"/>
                <a:gd name="T3" fmla="*/ 147 h 185"/>
                <a:gd name="T4" fmla="*/ 55 w 169"/>
                <a:gd name="T5" fmla="*/ 101 h 185"/>
                <a:gd name="T6" fmla="*/ 55 w 169"/>
                <a:gd name="T7" fmla="*/ 126 h 185"/>
                <a:gd name="T8" fmla="*/ 55 w 169"/>
                <a:gd name="T9" fmla="*/ 101 h 185"/>
                <a:gd name="T10" fmla="*/ 50 w 169"/>
                <a:gd name="T11" fmla="*/ 114 h 185"/>
                <a:gd name="T12" fmla="*/ 59 w 169"/>
                <a:gd name="T13" fmla="*/ 114 h 185"/>
                <a:gd name="T14" fmla="*/ 84 w 169"/>
                <a:gd name="T15" fmla="*/ 135 h 185"/>
                <a:gd name="T16" fmla="*/ 84 w 169"/>
                <a:gd name="T17" fmla="*/ 152 h 185"/>
                <a:gd name="T18" fmla="*/ 84 w 169"/>
                <a:gd name="T19" fmla="*/ 135 h 185"/>
                <a:gd name="T20" fmla="*/ 126 w 169"/>
                <a:gd name="T21" fmla="*/ 156 h 185"/>
                <a:gd name="T22" fmla="*/ 135 w 169"/>
                <a:gd name="T23" fmla="*/ 156 h 185"/>
                <a:gd name="T24" fmla="*/ 101 w 169"/>
                <a:gd name="T25" fmla="*/ 93 h 185"/>
                <a:gd name="T26" fmla="*/ 101 w 169"/>
                <a:gd name="T27" fmla="*/ 109 h 185"/>
                <a:gd name="T28" fmla="*/ 101 w 169"/>
                <a:gd name="T29" fmla="*/ 93 h 185"/>
                <a:gd name="T30" fmla="*/ 118 w 169"/>
                <a:gd name="T31" fmla="*/ 25 h 185"/>
                <a:gd name="T32" fmla="*/ 135 w 169"/>
                <a:gd name="T33" fmla="*/ 17 h 185"/>
                <a:gd name="T34" fmla="*/ 126 w 169"/>
                <a:gd name="T35" fmla="*/ 0 h 185"/>
                <a:gd name="T36" fmla="*/ 34 w 169"/>
                <a:gd name="T37" fmla="*/ 8 h 185"/>
                <a:gd name="T38" fmla="*/ 42 w 169"/>
                <a:gd name="T39" fmla="*/ 25 h 185"/>
                <a:gd name="T40" fmla="*/ 50 w 169"/>
                <a:gd name="T41" fmla="*/ 50 h 185"/>
                <a:gd name="T42" fmla="*/ 42 w 169"/>
                <a:gd name="T43" fmla="*/ 185 h 185"/>
                <a:gd name="T44" fmla="*/ 169 w 169"/>
                <a:gd name="T45" fmla="*/ 143 h 185"/>
                <a:gd name="T46" fmla="*/ 42 w 169"/>
                <a:gd name="T47" fmla="*/ 17 h 185"/>
                <a:gd name="T48" fmla="*/ 126 w 169"/>
                <a:gd name="T49" fmla="*/ 8 h 185"/>
                <a:gd name="T50" fmla="*/ 42 w 169"/>
                <a:gd name="T51" fmla="*/ 17 h 185"/>
                <a:gd name="T52" fmla="*/ 110 w 169"/>
                <a:gd name="T53" fmla="*/ 38 h 185"/>
                <a:gd name="T54" fmla="*/ 59 w 169"/>
                <a:gd name="T55" fmla="*/ 50 h 185"/>
                <a:gd name="T56" fmla="*/ 59 w 169"/>
                <a:gd name="T57" fmla="*/ 25 h 185"/>
                <a:gd name="T58" fmla="*/ 126 w 169"/>
                <a:gd name="T59" fmla="*/ 177 h 185"/>
                <a:gd name="T60" fmla="*/ 8 w 169"/>
                <a:gd name="T61" fmla="*/ 143 h 185"/>
                <a:gd name="T62" fmla="*/ 58 w 169"/>
                <a:gd name="T63" fmla="*/ 58 h 185"/>
                <a:gd name="T64" fmla="*/ 87 w 169"/>
                <a:gd name="T65" fmla="*/ 53 h 185"/>
                <a:gd name="T66" fmla="*/ 110 w 169"/>
                <a:gd name="T67" fmla="*/ 50 h 185"/>
                <a:gd name="T68" fmla="*/ 160 w 169"/>
                <a:gd name="T69" fmla="*/ 143 h 185"/>
                <a:gd name="T70" fmla="*/ 122 w 169"/>
                <a:gd name="T71" fmla="*/ 126 h 185"/>
                <a:gd name="T72" fmla="*/ 122 w 169"/>
                <a:gd name="T73" fmla="*/ 135 h 185"/>
                <a:gd name="T74" fmla="*/ 122 w 169"/>
                <a:gd name="T75" fmla="*/ 12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9" h="185">
                  <a:moveTo>
                    <a:pt x="46" y="143"/>
                  </a:moveTo>
                  <a:cubicBezTo>
                    <a:pt x="44" y="143"/>
                    <a:pt x="42" y="145"/>
                    <a:pt x="42" y="147"/>
                  </a:cubicBezTo>
                  <a:cubicBezTo>
                    <a:pt x="42" y="150"/>
                    <a:pt x="44" y="152"/>
                    <a:pt x="46" y="152"/>
                  </a:cubicBezTo>
                  <a:cubicBezTo>
                    <a:pt x="49" y="152"/>
                    <a:pt x="50" y="150"/>
                    <a:pt x="50" y="147"/>
                  </a:cubicBezTo>
                  <a:cubicBezTo>
                    <a:pt x="50" y="145"/>
                    <a:pt x="49" y="143"/>
                    <a:pt x="46" y="143"/>
                  </a:cubicBezTo>
                  <a:close/>
                  <a:moveTo>
                    <a:pt x="55" y="101"/>
                  </a:moveTo>
                  <a:cubicBezTo>
                    <a:pt x="48" y="101"/>
                    <a:pt x="42" y="107"/>
                    <a:pt x="42" y="114"/>
                  </a:cubicBezTo>
                  <a:cubicBezTo>
                    <a:pt x="42" y="121"/>
                    <a:pt x="48" y="126"/>
                    <a:pt x="55" y="126"/>
                  </a:cubicBezTo>
                  <a:cubicBezTo>
                    <a:pt x="62" y="126"/>
                    <a:pt x="67" y="121"/>
                    <a:pt x="67" y="114"/>
                  </a:cubicBezTo>
                  <a:cubicBezTo>
                    <a:pt x="67" y="107"/>
                    <a:pt x="62" y="101"/>
                    <a:pt x="55" y="101"/>
                  </a:cubicBezTo>
                  <a:close/>
                  <a:moveTo>
                    <a:pt x="55" y="118"/>
                  </a:moveTo>
                  <a:cubicBezTo>
                    <a:pt x="52" y="118"/>
                    <a:pt x="50" y="116"/>
                    <a:pt x="50" y="114"/>
                  </a:cubicBezTo>
                  <a:cubicBezTo>
                    <a:pt x="50" y="111"/>
                    <a:pt x="52" y="109"/>
                    <a:pt x="55" y="109"/>
                  </a:cubicBezTo>
                  <a:cubicBezTo>
                    <a:pt x="57" y="109"/>
                    <a:pt x="59" y="111"/>
                    <a:pt x="59" y="114"/>
                  </a:cubicBezTo>
                  <a:cubicBezTo>
                    <a:pt x="59" y="116"/>
                    <a:pt x="57" y="118"/>
                    <a:pt x="55" y="118"/>
                  </a:cubicBezTo>
                  <a:close/>
                  <a:moveTo>
                    <a:pt x="84" y="135"/>
                  </a:moveTo>
                  <a:cubicBezTo>
                    <a:pt x="80" y="135"/>
                    <a:pt x="76" y="139"/>
                    <a:pt x="76" y="143"/>
                  </a:cubicBezTo>
                  <a:cubicBezTo>
                    <a:pt x="76" y="148"/>
                    <a:pt x="80" y="152"/>
                    <a:pt x="84" y="152"/>
                  </a:cubicBezTo>
                  <a:cubicBezTo>
                    <a:pt x="89" y="152"/>
                    <a:pt x="93" y="148"/>
                    <a:pt x="93" y="143"/>
                  </a:cubicBezTo>
                  <a:cubicBezTo>
                    <a:pt x="93" y="139"/>
                    <a:pt x="89" y="135"/>
                    <a:pt x="84" y="135"/>
                  </a:cubicBezTo>
                  <a:close/>
                  <a:moveTo>
                    <a:pt x="131" y="152"/>
                  </a:moveTo>
                  <a:cubicBezTo>
                    <a:pt x="128" y="152"/>
                    <a:pt x="126" y="154"/>
                    <a:pt x="126" y="156"/>
                  </a:cubicBezTo>
                  <a:cubicBezTo>
                    <a:pt x="126" y="158"/>
                    <a:pt x="128" y="160"/>
                    <a:pt x="131" y="160"/>
                  </a:cubicBezTo>
                  <a:cubicBezTo>
                    <a:pt x="133" y="160"/>
                    <a:pt x="135" y="158"/>
                    <a:pt x="135" y="156"/>
                  </a:cubicBezTo>
                  <a:cubicBezTo>
                    <a:pt x="135" y="154"/>
                    <a:pt x="133" y="152"/>
                    <a:pt x="131" y="152"/>
                  </a:cubicBezTo>
                  <a:close/>
                  <a:moveTo>
                    <a:pt x="101" y="93"/>
                  </a:moveTo>
                  <a:cubicBezTo>
                    <a:pt x="96" y="93"/>
                    <a:pt x="93" y="96"/>
                    <a:pt x="93" y="101"/>
                  </a:cubicBezTo>
                  <a:cubicBezTo>
                    <a:pt x="93" y="106"/>
                    <a:pt x="96" y="109"/>
                    <a:pt x="101" y="109"/>
                  </a:cubicBezTo>
                  <a:cubicBezTo>
                    <a:pt x="106" y="109"/>
                    <a:pt x="110" y="106"/>
                    <a:pt x="110" y="101"/>
                  </a:cubicBezTo>
                  <a:cubicBezTo>
                    <a:pt x="110" y="96"/>
                    <a:pt x="106" y="93"/>
                    <a:pt x="101" y="93"/>
                  </a:cubicBezTo>
                  <a:close/>
                  <a:moveTo>
                    <a:pt x="118" y="50"/>
                  </a:moveTo>
                  <a:cubicBezTo>
                    <a:pt x="118" y="25"/>
                    <a:pt x="118" y="25"/>
                    <a:pt x="118" y="25"/>
                  </a:cubicBezTo>
                  <a:cubicBezTo>
                    <a:pt x="126" y="25"/>
                    <a:pt x="126" y="25"/>
                    <a:pt x="126" y="25"/>
                  </a:cubicBezTo>
                  <a:cubicBezTo>
                    <a:pt x="131" y="25"/>
                    <a:pt x="135" y="21"/>
                    <a:pt x="135" y="17"/>
                  </a:cubicBezTo>
                  <a:cubicBezTo>
                    <a:pt x="135" y="8"/>
                    <a:pt x="135" y="8"/>
                    <a:pt x="135" y="8"/>
                  </a:cubicBezTo>
                  <a:cubicBezTo>
                    <a:pt x="135" y="4"/>
                    <a:pt x="131" y="0"/>
                    <a:pt x="126" y="0"/>
                  </a:cubicBezTo>
                  <a:cubicBezTo>
                    <a:pt x="42" y="0"/>
                    <a:pt x="42" y="0"/>
                    <a:pt x="42" y="0"/>
                  </a:cubicBezTo>
                  <a:cubicBezTo>
                    <a:pt x="37" y="0"/>
                    <a:pt x="34" y="4"/>
                    <a:pt x="34" y="8"/>
                  </a:cubicBezTo>
                  <a:cubicBezTo>
                    <a:pt x="34" y="17"/>
                    <a:pt x="34" y="17"/>
                    <a:pt x="34" y="17"/>
                  </a:cubicBezTo>
                  <a:cubicBezTo>
                    <a:pt x="34" y="21"/>
                    <a:pt x="37" y="25"/>
                    <a:pt x="42" y="25"/>
                  </a:cubicBezTo>
                  <a:cubicBezTo>
                    <a:pt x="50" y="25"/>
                    <a:pt x="50" y="25"/>
                    <a:pt x="50" y="25"/>
                  </a:cubicBezTo>
                  <a:cubicBezTo>
                    <a:pt x="50" y="50"/>
                    <a:pt x="50" y="50"/>
                    <a:pt x="50" y="50"/>
                  </a:cubicBezTo>
                  <a:cubicBezTo>
                    <a:pt x="50" y="76"/>
                    <a:pt x="0" y="84"/>
                    <a:pt x="0" y="143"/>
                  </a:cubicBezTo>
                  <a:cubicBezTo>
                    <a:pt x="0" y="185"/>
                    <a:pt x="42" y="185"/>
                    <a:pt x="42" y="185"/>
                  </a:cubicBezTo>
                  <a:cubicBezTo>
                    <a:pt x="126" y="185"/>
                    <a:pt x="126" y="185"/>
                    <a:pt x="126" y="185"/>
                  </a:cubicBezTo>
                  <a:cubicBezTo>
                    <a:pt x="126" y="185"/>
                    <a:pt x="169" y="185"/>
                    <a:pt x="169" y="143"/>
                  </a:cubicBezTo>
                  <a:cubicBezTo>
                    <a:pt x="169" y="84"/>
                    <a:pt x="118" y="76"/>
                    <a:pt x="118" y="50"/>
                  </a:cubicBezTo>
                  <a:close/>
                  <a:moveTo>
                    <a:pt x="42" y="17"/>
                  </a:moveTo>
                  <a:cubicBezTo>
                    <a:pt x="42" y="8"/>
                    <a:pt x="42" y="8"/>
                    <a:pt x="42" y="8"/>
                  </a:cubicBezTo>
                  <a:cubicBezTo>
                    <a:pt x="126" y="8"/>
                    <a:pt x="126" y="8"/>
                    <a:pt x="126" y="8"/>
                  </a:cubicBezTo>
                  <a:cubicBezTo>
                    <a:pt x="126" y="17"/>
                    <a:pt x="126" y="17"/>
                    <a:pt x="126" y="17"/>
                  </a:cubicBezTo>
                  <a:lnTo>
                    <a:pt x="42" y="17"/>
                  </a:lnTo>
                  <a:close/>
                  <a:moveTo>
                    <a:pt x="110" y="25"/>
                  </a:moveTo>
                  <a:cubicBezTo>
                    <a:pt x="110" y="38"/>
                    <a:pt x="110" y="38"/>
                    <a:pt x="110" y="38"/>
                  </a:cubicBezTo>
                  <a:cubicBezTo>
                    <a:pt x="102" y="38"/>
                    <a:pt x="93" y="40"/>
                    <a:pt x="83" y="46"/>
                  </a:cubicBezTo>
                  <a:cubicBezTo>
                    <a:pt x="74" y="51"/>
                    <a:pt x="66" y="51"/>
                    <a:pt x="59" y="50"/>
                  </a:cubicBezTo>
                  <a:cubicBezTo>
                    <a:pt x="59" y="50"/>
                    <a:pt x="59" y="50"/>
                    <a:pt x="59" y="50"/>
                  </a:cubicBezTo>
                  <a:cubicBezTo>
                    <a:pt x="59" y="25"/>
                    <a:pt x="59" y="25"/>
                    <a:pt x="59" y="25"/>
                  </a:cubicBezTo>
                  <a:lnTo>
                    <a:pt x="110" y="25"/>
                  </a:lnTo>
                  <a:close/>
                  <a:moveTo>
                    <a:pt x="126" y="177"/>
                  </a:moveTo>
                  <a:cubicBezTo>
                    <a:pt x="42" y="177"/>
                    <a:pt x="42" y="177"/>
                    <a:pt x="42" y="177"/>
                  </a:cubicBezTo>
                  <a:cubicBezTo>
                    <a:pt x="41" y="177"/>
                    <a:pt x="8" y="177"/>
                    <a:pt x="8" y="143"/>
                  </a:cubicBezTo>
                  <a:cubicBezTo>
                    <a:pt x="8" y="111"/>
                    <a:pt x="24" y="96"/>
                    <a:pt x="39" y="83"/>
                  </a:cubicBezTo>
                  <a:cubicBezTo>
                    <a:pt x="47" y="75"/>
                    <a:pt x="55" y="68"/>
                    <a:pt x="58" y="58"/>
                  </a:cubicBezTo>
                  <a:cubicBezTo>
                    <a:pt x="60" y="59"/>
                    <a:pt x="62" y="59"/>
                    <a:pt x="65" y="59"/>
                  </a:cubicBezTo>
                  <a:cubicBezTo>
                    <a:pt x="72" y="59"/>
                    <a:pt x="79" y="57"/>
                    <a:pt x="87" y="53"/>
                  </a:cubicBezTo>
                  <a:cubicBezTo>
                    <a:pt x="96" y="48"/>
                    <a:pt x="103" y="46"/>
                    <a:pt x="110" y="46"/>
                  </a:cubicBezTo>
                  <a:cubicBezTo>
                    <a:pt x="110" y="50"/>
                    <a:pt x="110" y="50"/>
                    <a:pt x="110" y="50"/>
                  </a:cubicBezTo>
                  <a:cubicBezTo>
                    <a:pt x="110" y="64"/>
                    <a:pt x="119" y="73"/>
                    <a:pt x="130" y="83"/>
                  </a:cubicBezTo>
                  <a:cubicBezTo>
                    <a:pt x="144" y="96"/>
                    <a:pt x="160" y="111"/>
                    <a:pt x="160" y="143"/>
                  </a:cubicBezTo>
                  <a:cubicBezTo>
                    <a:pt x="160" y="176"/>
                    <a:pt x="130" y="177"/>
                    <a:pt x="126" y="177"/>
                  </a:cubicBezTo>
                  <a:close/>
                  <a:moveTo>
                    <a:pt x="122" y="126"/>
                  </a:moveTo>
                  <a:cubicBezTo>
                    <a:pt x="120" y="126"/>
                    <a:pt x="118" y="128"/>
                    <a:pt x="118" y="131"/>
                  </a:cubicBezTo>
                  <a:cubicBezTo>
                    <a:pt x="118" y="133"/>
                    <a:pt x="120" y="135"/>
                    <a:pt x="122" y="135"/>
                  </a:cubicBezTo>
                  <a:cubicBezTo>
                    <a:pt x="125" y="135"/>
                    <a:pt x="126" y="133"/>
                    <a:pt x="126" y="131"/>
                  </a:cubicBezTo>
                  <a:cubicBezTo>
                    <a:pt x="126" y="128"/>
                    <a:pt x="125" y="126"/>
                    <a:pt x="122" y="126"/>
                  </a:cubicBezTo>
                  <a:close/>
                </a:path>
              </a:pathLst>
            </a:custGeom>
            <a:solidFill>
              <a:schemeClr val="bg1"/>
            </a:solidFill>
            <a:ln>
              <a:noFill/>
            </a:ln>
          </p:spPr>
          <p:txBody>
            <a:bodyPr anchor="ctr"/>
            <a:lstStyle/>
            <a:p>
              <a:pPr algn="ctr"/>
              <a:endParaRPr/>
            </a:p>
          </p:txBody>
        </p:sp>
        <p:sp>
          <p:nvSpPr>
            <p:cNvPr id="51" name="Freeform: Shape 18"/>
            <p:cNvSpPr/>
            <p:nvPr/>
          </p:nvSpPr>
          <p:spPr bwMode="auto">
            <a:xfrm>
              <a:off x="6339257" y="1723672"/>
              <a:ext cx="391976" cy="394303"/>
            </a:xfrm>
            <a:custGeom>
              <a:avLst/>
              <a:gdLst>
                <a:gd name="T0" fmla="*/ 130 w 185"/>
                <a:gd name="T1" fmla="*/ 60 h 186"/>
                <a:gd name="T2" fmla="*/ 130 w 185"/>
                <a:gd name="T3" fmla="*/ 51 h 186"/>
                <a:gd name="T4" fmla="*/ 101 w 185"/>
                <a:gd name="T5" fmla="*/ 55 h 186"/>
                <a:gd name="T6" fmla="*/ 105 w 185"/>
                <a:gd name="T7" fmla="*/ 76 h 186"/>
                <a:gd name="T8" fmla="*/ 152 w 185"/>
                <a:gd name="T9" fmla="*/ 72 h 186"/>
                <a:gd name="T10" fmla="*/ 105 w 185"/>
                <a:gd name="T11" fmla="*/ 68 h 186"/>
                <a:gd name="T12" fmla="*/ 105 w 185"/>
                <a:gd name="T13" fmla="*/ 76 h 186"/>
                <a:gd name="T14" fmla="*/ 122 w 185"/>
                <a:gd name="T15" fmla="*/ 93 h 186"/>
                <a:gd name="T16" fmla="*/ 122 w 185"/>
                <a:gd name="T17" fmla="*/ 85 h 186"/>
                <a:gd name="T18" fmla="*/ 101 w 185"/>
                <a:gd name="T19" fmla="*/ 89 h 186"/>
                <a:gd name="T20" fmla="*/ 177 w 185"/>
                <a:gd name="T21" fmla="*/ 9 h 186"/>
                <a:gd name="T22" fmla="*/ 92 w 185"/>
                <a:gd name="T23" fmla="*/ 0 h 186"/>
                <a:gd name="T24" fmla="*/ 8 w 185"/>
                <a:gd name="T25" fmla="*/ 9 h 186"/>
                <a:gd name="T26" fmla="*/ 0 w 185"/>
                <a:gd name="T27" fmla="*/ 26 h 186"/>
                <a:gd name="T28" fmla="*/ 8 w 185"/>
                <a:gd name="T29" fmla="*/ 135 h 186"/>
                <a:gd name="T30" fmla="*/ 88 w 185"/>
                <a:gd name="T31" fmla="*/ 144 h 186"/>
                <a:gd name="T32" fmla="*/ 64 w 185"/>
                <a:gd name="T33" fmla="*/ 179 h 186"/>
                <a:gd name="T34" fmla="*/ 67 w 185"/>
                <a:gd name="T35" fmla="*/ 186 h 186"/>
                <a:gd name="T36" fmla="*/ 92 w 185"/>
                <a:gd name="T37" fmla="*/ 163 h 186"/>
                <a:gd name="T38" fmla="*/ 118 w 185"/>
                <a:gd name="T39" fmla="*/ 186 h 186"/>
                <a:gd name="T40" fmla="*/ 121 w 185"/>
                <a:gd name="T41" fmla="*/ 179 h 186"/>
                <a:gd name="T42" fmla="*/ 97 w 185"/>
                <a:gd name="T43" fmla="*/ 144 h 186"/>
                <a:gd name="T44" fmla="*/ 177 w 185"/>
                <a:gd name="T45" fmla="*/ 135 h 186"/>
                <a:gd name="T46" fmla="*/ 185 w 185"/>
                <a:gd name="T47" fmla="*/ 26 h 186"/>
                <a:gd name="T48" fmla="*/ 177 w 185"/>
                <a:gd name="T49" fmla="*/ 9 h 186"/>
                <a:gd name="T50" fmla="*/ 17 w 185"/>
                <a:gd name="T51" fmla="*/ 135 h 186"/>
                <a:gd name="T52" fmla="*/ 168 w 185"/>
                <a:gd name="T53" fmla="*/ 34 h 186"/>
                <a:gd name="T54" fmla="*/ 177 w 185"/>
                <a:gd name="T55" fmla="*/ 26 h 186"/>
                <a:gd name="T56" fmla="*/ 8 w 185"/>
                <a:gd name="T57" fmla="*/ 17 h 186"/>
                <a:gd name="T58" fmla="*/ 177 w 185"/>
                <a:gd name="T59" fmla="*/ 26 h 186"/>
                <a:gd name="T60" fmla="*/ 147 w 185"/>
                <a:gd name="T61" fmla="*/ 110 h 186"/>
                <a:gd name="T62" fmla="*/ 147 w 185"/>
                <a:gd name="T63" fmla="*/ 102 h 186"/>
                <a:gd name="T64" fmla="*/ 101 w 185"/>
                <a:gd name="T65" fmla="*/ 106 h 186"/>
                <a:gd name="T66" fmla="*/ 42 w 185"/>
                <a:gd name="T67" fmla="*/ 110 h 186"/>
                <a:gd name="T68" fmla="*/ 84 w 185"/>
                <a:gd name="T69" fmla="*/ 102 h 186"/>
                <a:gd name="T70" fmla="*/ 76 w 185"/>
                <a:gd name="T71" fmla="*/ 51 h 186"/>
                <a:gd name="T72" fmla="*/ 33 w 185"/>
                <a:gd name="T73" fmla="*/ 60 h 186"/>
                <a:gd name="T74" fmla="*/ 42 w 185"/>
                <a:gd name="T75" fmla="*/ 110 h 186"/>
                <a:gd name="T76" fmla="*/ 76 w 185"/>
                <a:gd name="T77" fmla="*/ 60 h 186"/>
                <a:gd name="T78" fmla="*/ 42 w 185"/>
                <a:gd name="T79" fmla="*/ 10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5" h="186">
                  <a:moveTo>
                    <a:pt x="105" y="60"/>
                  </a:moveTo>
                  <a:cubicBezTo>
                    <a:pt x="130" y="60"/>
                    <a:pt x="130" y="60"/>
                    <a:pt x="130" y="60"/>
                  </a:cubicBezTo>
                  <a:cubicBezTo>
                    <a:pt x="133" y="60"/>
                    <a:pt x="135" y="58"/>
                    <a:pt x="135" y="55"/>
                  </a:cubicBezTo>
                  <a:cubicBezTo>
                    <a:pt x="135" y="53"/>
                    <a:pt x="133" y="51"/>
                    <a:pt x="130" y="51"/>
                  </a:cubicBezTo>
                  <a:cubicBezTo>
                    <a:pt x="105" y="51"/>
                    <a:pt x="105" y="51"/>
                    <a:pt x="105" y="51"/>
                  </a:cubicBezTo>
                  <a:cubicBezTo>
                    <a:pt x="103" y="51"/>
                    <a:pt x="101" y="53"/>
                    <a:pt x="101" y="55"/>
                  </a:cubicBezTo>
                  <a:cubicBezTo>
                    <a:pt x="101" y="58"/>
                    <a:pt x="103" y="60"/>
                    <a:pt x="105" y="60"/>
                  </a:cubicBezTo>
                  <a:close/>
                  <a:moveTo>
                    <a:pt x="105" y="76"/>
                  </a:moveTo>
                  <a:cubicBezTo>
                    <a:pt x="147" y="76"/>
                    <a:pt x="147" y="76"/>
                    <a:pt x="147" y="76"/>
                  </a:cubicBezTo>
                  <a:cubicBezTo>
                    <a:pt x="150" y="76"/>
                    <a:pt x="152" y="75"/>
                    <a:pt x="152" y="72"/>
                  </a:cubicBezTo>
                  <a:cubicBezTo>
                    <a:pt x="152" y="70"/>
                    <a:pt x="150" y="68"/>
                    <a:pt x="147" y="68"/>
                  </a:cubicBezTo>
                  <a:cubicBezTo>
                    <a:pt x="105" y="68"/>
                    <a:pt x="105" y="68"/>
                    <a:pt x="105" y="68"/>
                  </a:cubicBezTo>
                  <a:cubicBezTo>
                    <a:pt x="103" y="68"/>
                    <a:pt x="101" y="70"/>
                    <a:pt x="101" y="72"/>
                  </a:cubicBezTo>
                  <a:cubicBezTo>
                    <a:pt x="101" y="75"/>
                    <a:pt x="103" y="76"/>
                    <a:pt x="105" y="76"/>
                  </a:cubicBezTo>
                  <a:close/>
                  <a:moveTo>
                    <a:pt x="105" y="93"/>
                  </a:moveTo>
                  <a:cubicBezTo>
                    <a:pt x="122" y="93"/>
                    <a:pt x="122" y="93"/>
                    <a:pt x="122" y="93"/>
                  </a:cubicBezTo>
                  <a:cubicBezTo>
                    <a:pt x="124" y="93"/>
                    <a:pt x="126" y="91"/>
                    <a:pt x="126" y="89"/>
                  </a:cubicBezTo>
                  <a:cubicBezTo>
                    <a:pt x="126" y="87"/>
                    <a:pt x="124" y="85"/>
                    <a:pt x="122" y="85"/>
                  </a:cubicBezTo>
                  <a:cubicBezTo>
                    <a:pt x="105" y="85"/>
                    <a:pt x="105" y="85"/>
                    <a:pt x="105" y="85"/>
                  </a:cubicBezTo>
                  <a:cubicBezTo>
                    <a:pt x="103" y="85"/>
                    <a:pt x="101" y="87"/>
                    <a:pt x="101" y="89"/>
                  </a:cubicBezTo>
                  <a:cubicBezTo>
                    <a:pt x="101" y="91"/>
                    <a:pt x="103" y="93"/>
                    <a:pt x="105" y="93"/>
                  </a:cubicBezTo>
                  <a:close/>
                  <a:moveTo>
                    <a:pt x="177" y="9"/>
                  </a:moveTo>
                  <a:cubicBezTo>
                    <a:pt x="101" y="9"/>
                    <a:pt x="101" y="9"/>
                    <a:pt x="101" y="9"/>
                  </a:cubicBezTo>
                  <a:cubicBezTo>
                    <a:pt x="101" y="4"/>
                    <a:pt x="97" y="0"/>
                    <a:pt x="92" y="0"/>
                  </a:cubicBezTo>
                  <a:cubicBezTo>
                    <a:pt x="88" y="0"/>
                    <a:pt x="84" y="4"/>
                    <a:pt x="84" y="9"/>
                  </a:cubicBezTo>
                  <a:cubicBezTo>
                    <a:pt x="8" y="9"/>
                    <a:pt x="8" y="9"/>
                    <a:pt x="8" y="9"/>
                  </a:cubicBezTo>
                  <a:cubicBezTo>
                    <a:pt x="3" y="9"/>
                    <a:pt x="0" y="13"/>
                    <a:pt x="0" y="17"/>
                  </a:cubicBezTo>
                  <a:cubicBezTo>
                    <a:pt x="0" y="26"/>
                    <a:pt x="0" y="26"/>
                    <a:pt x="0" y="26"/>
                  </a:cubicBezTo>
                  <a:cubicBezTo>
                    <a:pt x="0" y="30"/>
                    <a:pt x="3" y="34"/>
                    <a:pt x="8" y="34"/>
                  </a:cubicBezTo>
                  <a:cubicBezTo>
                    <a:pt x="8" y="135"/>
                    <a:pt x="8" y="135"/>
                    <a:pt x="8" y="135"/>
                  </a:cubicBezTo>
                  <a:cubicBezTo>
                    <a:pt x="8" y="140"/>
                    <a:pt x="12" y="144"/>
                    <a:pt x="17" y="144"/>
                  </a:cubicBezTo>
                  <a:cubicBezTo>
                    <a:pt x="88" y="144"/>
                    <a:pt x="88" y="144"/>
                    <a:pt x="88" y="144"/>
                  </a:cubicBezTo>
                  <a:cubicBezTo>
                    <a:pt x="88" y="155"/>
                    <a:pt x="88" y="155"/>
                    <a:pt x="88" y="155"/>
                  </a:cubicBezTo>
                  <a:cubicBezTo>
                    <a:pt x="64" y="179"/>
                    <a:pt x="64" y="179"/>
                    <a:pt x="64" y="179"/>
                  </a:cubicBezTo>
                  <a:cubicBezTo>
                    <a:pt x="63" y="180"/>
                    <a:pt x="63" y="181"/>
                    <a:pt x="63" y="182"/>
                  </a:cubicBezTo>
                  <a:cubicBezTo>
                    <a:pt x="63" y="184"/>
                    <a:pt x="65" y="186"/>
                    <a:pt x="67" y="186"/>
                  </a:cubicBezTo>
                  <a:cubicBezTo>
                    <a:pt x="68" y="186"/>
                    <a:pt x="69" y="186"/>
                    <a:pt x="70" y="185"/>
                  </a:cubicBezTo>
                  <a:cubicBezTo>
                    <a:pt x="92" y="163"/>
                    <a:pt x="92" y="163"/>
                    <a:pt x="92" y="163"/>
                  </a:cubicBezTo>
                  <a:cubicBezTo>
                    <a:pt x="115" y="185"/>
                    <a:pt x="115" y="185"/>
                    <a:pt x="115" y="185"/>
                  </a:cubicBezTo>
                  <a:cubicBezTo>
                    <a:pt x="116" y="186"/>
                    <a:pt x="117" y="186"/>
                    <a:pt x="118" y="186"/>
                  </a:cubicBezTo>
                  <a:cubicBezTo>
                    <a:pt x="120" y="186"/>
                    <a:pt x="122" y="184"/>
                    <a:pt x="122" y="182"/>
                  </a:cubicBezTo>
                  <a:cubicBezTo>
                    <a:pt x="122" y="181"/>
                    <a:pt x="122" y="180"/>
                    <a:pt x="121" y="179"/>
                  </a:cubicBezTo>
                  <a:cubicBezTo>
                    <a:pt x="97" y="155"/>
                    <a:pt x="97" y="155"/>
                    <a:pt x="97" y="155"/>
                  </a:cubicBezTo>
                  <a:cubicBezTo>
                    <a:pt x="97" y="144"/>
                    <a:pt x="97" y="144"/>
                    <a:pt x="97" y="144"/>
                  </a:cubicBezTo>
                  <a:cubicBezTo>
                    <a:pt x="168" y="144"/>
                    <a:pt x="168" y="144"/>
                    <a:pt x="168" y="144"/>
                  </a:cubicBezTo>
                  <a:cubicBezTo>
                    <a:pt x="173" y="144"/>
                    <a:pt x="177" y="140"/>
                    <a:pt x="177" y="135"/>
                  </a:cubicBezTo>
                  <a:cubicBezTo>
                    <a:pt x="177" y="34"/>
                    <a:pt x="177" y="34"/>
                    <a:pt x="177" y="34"/>
                  </a:cubicBezTo>
                  <a:cubicBezTo>
                    <a:pt x="182" y="34"/>
                    <a:pt x="185" y="30"/>
                    <a:pt x="185" y="26"/>
                  </a:cubicBezTo>
                  <a:cubicBezTo>
                    <a:pt x="185" y="17"/>
                    <a:pt x="185" y="17"/>
                    <a:pt x="185" y="17"/>
                  </a:cubicBezTo>
                  <a:cubicBezTo>
                    <a:pt x="185" y="13"/>
                    <a:pt x="182" y="9"/>
                    <a:pt x="177" y="9"/>
                  </a:cubicBezTo>
                  <a:close/>
                  <a:moveTo>
                    <a:pt x="168" y="135"/>
                  </a:moveTo>
                  <a:cubicBezTo>
                    <a:pt x="17" y="135"/>
                    <a:pt x="17" y="135"/>
                    <a:pt x="17" y="135"/>
                  </a:cubicBezTo>
                  <a:cubicBezTo>
                    <a:pt x="17" y="34"/>
                    <a:pt x="17" y="34"/>
                    <a:pt x="17" y="34"/>
                  </a:cubicBezTo>
                  <a:cubicBezTo>
                    <a:pt x="168" y="34"/>
                    <a:pt x="168" y="34"/>
                    <a:pt x="168" y="34"/>
                  </a:cubicBezTo>
                  <a:lnTo>
                    <a:pt x="168" y="135"/>
                  </a:lnTo>
                  <a:close/>
                  <a:moveTo>
                    <a:pt x="177" y="26"/>
                  </a:moveTo>
                  <a:cubicBezTo>
                    <a:pt x="8" y="26"/>
                    <a:pt x="8" y="26"/>
                    <a:pt x="8" y="26"/>
                  </a:cubicBezTo>
                  <a:cubicBezTo>
                    <a:pt x="8" y="17"/>
                    <a:pt x="8" y="17"/>
                    <a:pt x="8" y="17"/>
                  </a:cubicBezTo>
                  <a:cubicBezTo>
                    <a:pt x="177" y="17"/>
                    <a:pt x="177" y="17"/>
                    <a:pt x="177" y="17"/>
                  </a:cubicBezTo>
                  <a:lnTo>
                    <a:pt x="177" y="26"/>
                  </a:lnTo>
                  <a:close/>
                  <a:moveTo>
                    <a:pt x="105" y="110"/>
                  </a:moveTo>
                  <a:cubicBezTo>
                    <a:pt x="147" y="110"/>
                    <a:pt x="147" y="110"/>
                    <a:pt x="147" y="110"/>
                  </a:cubicBezTo>
                  <a:cubicBezTo>
                    <a:pt x="150" y="110"/>
                    <a:pt x="152" y="108"/>
                    <a:pt x="152" y="106"/>
                  </a:cubicBezTo>
                  <a:cubicBezTo>
                    <a:pt x="152" y="104"/>
                    <a:pt x="150" y="102"/>
                    <a:pt x="147" y="102"/>
                  </a:cubicBezTo>
                  <a:cubicBezTo>
                    <a:pt x="105" y="102"/>
                    <a:pt x="105" y="102"/>
                    <a:pt x="105" y="102"/>
                  </a:cubicBezTo>
                  <a:cubicBezTo>
                    <a:pt x="103" y="102"/>
                    <a:pt x="101" y="104"/>
                    <a:pt x="101" y="106"/>
                  </a:cubicBezTo>
                  <a:cubicBezTo>
                    <a:pt x="101" y="108"/>
                    <a:pt x="103" y="110"/>
                    <a:pt x="105" y="110"/>
                  </a:cubicBezTo>
                  <a:close/>
                  <a:moveTo>
                    <a:pt x="42" y="110"/>
                  </a:moveTo>
                  <a:cubicBezTo>
                    <a:pt x="76" y="110"/>
                    <a:pt x="76" y="110"/>
                    <a:pt x="76" y="110"/>
                  </a:cubicBezTo>
                  <a:cubicBezTo>
                    <a:pt x="80" y="110"/>
                    <a:pt x="84" y="106"/>
                    <a:pt x="84" y="102"/>
                  </a:cubicBezTo>
                  <a:cubicBezTo>
                    <a:pt x="84" y="60"/>
                    <a:pt x="84" y="60"/>
                    <a:pt x="84" y="60"/>
                  </a:cubicBezTo>
                  <a:cubicBezTo>
                    <a:pt x="84" y="55"/>
                    <a:pt x="80" y="51"/>
                    <a:pt x="76" y="51"/>
                  </a:cubicBezTo>
                  <a:cubicBezTo>
                    <a:pt x="42" y="51"/>
                    <a:pt x="42" y="51"/>
                    <a:pt x="42" y="51"/>
                  </a:cubicBezTo>
                  <a:cubicBezTo>
                    <a:pt x="37" y="51"/>
                    <a:pt x="33" y="55"/>
                    <a:pt x="33" y="60"/>
                  </a:cubicBezTo>
                  <a:cubicBezTo>
                    <a:pt x="33" y="102"/>
                    <a:pt x="33" y="102"/>
                    <a:pt x="33" y="102"/>
                  </a:cubicBezTo>
                  <a:cubicBezTo>
                    <a:pt x="33" y="106"/>
                    <a:pt x="37" y="110"/>
                    <a:pt x="42" y="110"/>
                  </a:cubicBezTo>
                  <a:close/>
                  <a:moveTo>
                    <a:pt x="42" y="60"/>
                  </a:moveTo>
                  <a:cubicBezTo>
                    <a:pt x="76" y="60"/>
                    <a:pt x="76" y="60"/>
                    <a:pt x="76" y="60"/>
                  </a:cubicBezTo>
                  <a:cubicBezTo>
                    <a:pt x="76" y="102"/>
                    <a:pt x="76" y="102"/>
                    <a:pt x="76" y="102"/>
                  </a:cubicBezTo>
                  <a:cubicBezTo>
                    <a:pt x="42" y="102"/>
                    <a:pt x="42" y="102"/>
                    <a:pt x="42" y="102"/>
                  </a:cubicBezTo>
                  <a:lnTo>
                    <a:pt x="42" y="60"/>
                  </a:lnTo>
                  <a:close/>
                </a:path>
              </a:pathLst>
            </a:custGeom>
            <a:solidFill>
              <a:schemeClr val="bg1"/>
            </a:solidFill>
            <a:ln>
              <a:noFill/>
            </a:ln>
          </p:spPr>
          <p:txBody>
            <a:bodyPr anchor="ctr"/>
            <a:lstStyle/>
            <a:p>
              <a:pPr algn="ctr"/>
              <a:endParaRPr/>
            </a:p>
          </p:txBody>
        </p:sp>
        <p:sp>
          <p:nvSpPr>
            <p:cNvPr id="52" name="Rectangle 19"/>
            <p:cNvSpPr/>
            <p:nvPr/>
          </p:nvSpPr>
          <p:spPr>
            <a:xfrm>
              <a:off x="6757367" y="1748777"/>
              <a:ext cx="788078" cy="415498"/>
            </a:xfrm>
            <a:prstGeom prst="rect">
              <a:avLst/>
            </a:prstGeom>
          </p:spPr>
          <p:txBody>
            <a:bodyPr wrap="none">
              <a:normAutofit/>
            </a:bodyPr>
            <a:lstStyle/>
            <a:p>
              <a:r>
                <a:rPr lang="zh-CN" altLang="en-US" sz="1050" b="1" dirty="0">
                  <a:solidFill>
                    <a:schemeClr val="bg1"/>
                  </a:solidFill>
                </a:rPr>
                <a:t>输入标题文本</a:t>
              </a:r>
            </a:p>
          </p:txBody>
        </p:sp>
        <p:sp>
          <p:nvSpPr>
            <p:cNvPr id="53" name="Freeform: Shape 17"/>
            <p:cNvSpPr>
              <a:spLocks noChangeAspect="1"/>
            </p:cNvSpPr>
            <p:nvPr/>
          </p:nvSpPr>
          <p:spPr bwMode="auto">
            <a:xfrm>
              <a:off x="5148624" y="1971685"/>
              <a:ext cx="305797" cy="303082"/>
            </a:xfrm>
            <a:custGeom>
              <a:avLst/>
              <a:gdLst>
                <a:gd name="T0" fmla="*/ 118 w 186"/>
                <a:gd name="T1" fmla="*/ 125 h 184"/>
                <a:gd name="T2" fmla="*/ 127 w 186"/>
                <a:gd name="T3" fmla="*/ 108 h 184"/>
                <a:gd name="T4" fmla="*/ 68 w 186"/>
                <a:gd name="T5" fmla="*/ 99 h 184"/>
                <a:gd name="T6" fmla="*/ 59 w 186"/>
                <a:gd name="T7" fmla="*/ 116 h 184"/>
                <a:gd name="T8" fmla="*/ 68 w 186"/>
                <a:gd name="T9" fmla="*/ 108 h 184"/>
                <a:gd name="T10" fmla="*/ 118 w 186"/>
                <a:gd name="T11" fmla="*/ 116 h 184"/>
                <a:gd name="T12" fmla="*/ 68 w 186"/>
                <a:gd name="T13" fmla="*/ 108 h 184"/>
                <a:gd name="T14" fmla="*/ 161 w 186"/>
                <a:gd name="T15" fmla="*/ 49 h 184"/>
                <a:gd name="T16" fmla="*/ 135 w 186"/>
                <a:gd name="T17" fmla="*/ 18 h 184"/>
                <a:gd name="T18" fmla="*/ 74 w 186"/>
                <a:gd name="T19" fmla="*/ 4 h 184"/>
                <a:gd name="T20" fmla="*/ 29 w 186"/>
                <a:gd name="T21" fmla="*/ 49 h 184"/>
                <a:gd name="T22" fmla="*/ 0 w 186"/>
                <a:gd name="T23" fmla="*/ 57 h 184"/>
                <a:gd name="T24" fmla="*/ 8 w 186"/>
                <a:gd name="T25" fmla="*/ 82 h 184"/>
                <a:gd name="T26" fmla="*/ 17 w 186"/>
                <a:gd name="T27" fmla="*/ 175 h 184"/>
                <a:gd name="T28" fmla="*/ 160 w 186"/>
                <a:gd name="T29" fmla="*/ 184 h 184"/>
                <a:gd name="T30" fmla="*/ 169 w 186"/>
                <a:gd name="T31" fmla="*/ 82 h 184"/>
                <a:gd name="T32" fmla="*/ 186 w 186"/>
                <a:gd name="T33" fmla="*/ 74 h 184"/>
                <a:gd name="T34" fmla="*/ 177 w 186"/>
                <a:gd name="T35" fmla="*/ 49 h 184"/>
                <a:gd name="T36" fmla="*/ 147 w 186"/>
                <a:gd name="T37" fmla="*/ 32 h 184"/>
                <a:gd name="T38" fmla="*/ 151 w 186"/>
                <a:gd name="T39" fmla="*/ 49 h 184"/>
                <a:gd name="T40" fmla="*/ 141 w 186"/>
                <a:gd name="T41" fmla="*/ 42 h 184"/>
                <a:gd name="T42" fmla="*/ 131 w 186"/>
                <a:gd name="T43" fmla="*/ 36 h 184"/>
                <a:gd name="T44" fmla="*/ 121 w 186"/>
                <a:gd name="T45" fmla="*/ 31 h 184"/>
                <a:gd name="T46" fmla="*/ 137 w 186"/>
                <a:gd name="T47" fmla="*/ 26 h 184"/>
                <a:gd name="T48" fmla="*/ 78 w 186"/>
                <a:gd name="T49" fmla="*/ 49 h 184"/>
                <a:gd name="T50" fmla="*/ 134 w 186"/>
                <a:gd name="T51" fmla="*/ 49 h 184"/>
                <a:gd name="T52" fmla="*/ 70 w 186"/>
                <a:gd name="T53" fmla="*/ 12 h 184"/>
                <a:gd name="T54" fmla="*/ 68 w 186"/>
                <a:gd name="T55" fmla="*/ 49 h 184"/>
                <a:gd name="T56" fmla="*/ 49 w 186"/>
                <a:gd name="T57" fmla="*/ 48 h 184"/>
                <a:gd name="T58" fmla="*/ 39 w 186"/>
                <a:gd name="T59" fmla="*/ 49 h 184"/>
                <a:gd name="T60" fmla="*/ 160 w 186"/>
                <a:gd name="T61" fmla="*/ 175 h 184"/>
                <a:gd name="T62" fmla="*/ 25 w 186"/>
                <a:gd name="T63" fmla="*/ 82 h 184"/>
                <a:gd name="T64" fmla="*/ 160 w 186"/>
                <a:gd name="T65" fmla="*/ 175 h 184"/>
                <a:gd name="T66" fmla="*/ 8 w 186"/>
                <a:gd name="T67" fmla="*/ 74 h 184"/>
                <a:gd name="T68" fmla="*/ 177 w 186"/>
                <a:gd name="T69" fmla="*/ 57 h 184"/>
                <a:gd name="T70" fmla="*/ 65 w 186"/>
                <a:gd name="T71" fmla="*/ 38 h 184"/>
                <a:gd name="T72" fmla="*/ 53 w 186"/>
                <a:gd name="T73" fmla="*/ 41 h 184"/>
                <a:gd name="T74" fmla="*/ 65 w 186"/>
                <a:gd name="T75" fmla="*/ 38 h 184"/>
                <a:gd name="T76" fmla="*/ 66 w 186"/>
                <a:gd name="T77" fmla="*/ 19 h 184"/>
                <a:gd name="T78" fmla="*/ 69 w 186"/>
                <a:gd name="T79" fmla="*/ 3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6" h="184">
                  <a:moveTo>
                    <a:pt x="68" y="125"/>
                  </a:moveTo>
                  <a:cubicBezTo>
                    <a:pt x="118" y="125"/>
                    <a:pt x="118" y="125"/>
                    <a:pt x="118" y="125"/>
                  </a:cubicBezTo>
                  <a:cubicBezTo>
                    <a:pt x="123" y="125"/>
                    <a:pt x="127" y="121"/>
                    <a:pt x="127" y="116"/>
                  </a:cubicBezTo>
                  <a:cubicBezTo>
                    <a:pt x="127" y="108"/>
                    <a:pt x="127" y="108"/>
                    <a:pt x="127" y="108"/>
                  </a:cubicBezTo>
                  <a:cubicBezTo>
                    <a:pt x="127" y="103"/>
                    <a:pt x="123" y="99"/>
                    <a:pt x="118" y="99"/>
                  </a:cubicBezTo>
                  <a:cubicBezTo>
                    <a:pt x="68" y="99"/>
                    <a:pt x="68" y="99"/>
                    <a:pt x="68" y="99"/>
                  </a:cubicBezTo>
                  <a:cubicBezTo>
                    <a:pt x="63" y="99"/>
                    <a:pt x="59" y="103"/>
                    <a:pt x="59" y="108"/>
                  </a:cubicBezTo>
                  <a:cubicBezTo>
                    <a:pt x="59" y="116"/>
                    <a:pt x="59" y="116"/>
                    <a:pt x="59" y="116"/>
                  </a:cubicBezTo>
                  <a:cubicBezTo>
                    <a:pt x="59" y="121"/>
                    <a:pt x="63" y="125"/>
                    <a:pt x="68" y="125"/>
                  </a:cubicBezTo>
                  <a:close/>
                  <a:moveTo>
                    <a:pt x="68" y="108"/>
                  </a:moveTo>
                  <a:cubicBezTo>
                    <a:pt x="118" y="108"/>
                    <a:pt x="118" y="108"/>
                    <a:pt x="118" y="108"/>
                  </a:cubicBezTo>
                  <a:cubicBezTo>
                    <a:pt x="118" y="116"/>
                    <a:pt x="118" y="116"/>
                    <a:pt x="118" y="116"/>
                  </a:cubicBezTo>
                  <a:cubicBezTo>
                    <a:pt x="68" y="116"/>
                    <a:pt x="68" y="116"/>
                    <a:pt x="68" y="116"/>
                  </a:cubicBezTo>
                  <a:lnTo>
                    <a:pt x="68" y="108"/>
                  </a:lnTo>
                  <a:close/>
                  <a:moveTo>
                    <a:pt x="177" y="49"/>
                  </a:moveTo>
                  <a:cubicBezTo>
                    <a:pt x="161" y="49"/>
                    <a:pt x="161" y="49"/>
                    <a:pt x="161" y="49"/>
                  </a:cubicBezTo>
                  <a:cubicBezTo>
                    <a:pt x="155" y="29"/>
                    <a:pt x="155" y="29"/>
                    <a:pt x="155" y="29"/>
                  </a:cubicBezTo>
                  <a:cubicBezTo>
                    <a:pt x="153" y="20"/>
                    <a:pt x="144" y="15"/>
                    <a:pt x="135" y="18"/>
                  </a:cubicBezTo>
                  <a:cubicBezTo>
                    <a:pt x="109" y="24"/>
                    <a:pt x="109" y="24"/>
                    <a:pt x="109" y="24"/>
                  </a:cubicBezTo>
                  <a:cubicBezTo>
                    <a:pt x="74" y="4"/>
                    <a:pt x="74" y="4"/>
                    <a:pt x="74" y="4"/>
                  </a:cubicBezTo>
                  <a:cubicBezTo>
                    <a:pt x="66" y="0"/>
                    <a:pt x="56" y="3"/>
                    <a:pt x="51" y="11"/>
                  </a:cubicBezTo>
                  <a:cubicBezTo>
                    <a:pt x="29" y="49"/>
                    <a:pt x="29" y="49"/>
                    <a:pt x="29" y="49"/>
                  </a:cubicBezTo>
                  <a:cubicBezTo>
                    <a:pt x="8" y="49"/>
                    <a:pt x="8" y="49"/>
                    <a:pt x="8" y="49"/>
                  </a:cubicBezTo>
                  <a:cubicBezTo>
                    <a:pt x="4" y="49"/>
                    <a:pt x="0" y="52"/>
                    <a:pt x="0" y="57"/>
                  </a:cubicBezTo>
                  <a:cubicBezTo>
                    <a:pt x="0" y="74"/>
                    <a:pt x="0" y="74"/>
                    <a:pt x="0" y="74"/>
                  </a:cubicBezTo>
                  <a:cubicBezTo>
                    <a:pt x="0" y="79"/>
                    <a:pt x="4" y="82"/>
                    <a:pt x="8" y="82"/>
                  </a:cubicBezTo>
                  <a:cubicBezTo>
                    <a:pt x="17" y="82"/>
                    <a:pt x="17" y="82"/>
                    <a:pt x="17" y="82"/>
                  </a:cubicBezTo>
                  <a:cubicBezTo>
                    <a:pt x="17" y="175"/>
                    <a:pt x="17" y="175"/>
                    <a:pt x="17" y="175"/>
                  </a:cubicBezTo>
                  <a:cubicBezTo>
                    <a:pt x="17" y="180"/>
                    <a:pt x="21" y="184"/>
                    <a:pt x="25" y="184"/>
                  </a:cubicBezTo>
                  <a:cubicBezTo>
                    <a:pt x="160" y="184"/>
                    <a:pt x="160" y="184"/>
                    <a:pt x="160" y="184"/>
                  </a:cubicBezTo>
                  <a:cubicBezTo>
                    <a:pt x="165" y="184"/>
                    <a:pt x="169" y="180"/>
                    <a:pt x="169" y="175"/>
                  </a:cubicBezTo>
                  <a:cubicBezTo>
                    <a:pt x="169" y="82"/>
                    <a:pt x="169" y="82"/>
                    <a:pt x="169" y="82"/>
                  </a:cubicBezTo>
                  <a:cubicBezTo>
                    <a:pt x="177" y="82"/>
                    <a:pt x="177" y="82"/>
                    <a:pt x="177" y="82"/>
                  </a:cubicBezTo>
                  <a:cubicBezTo>
                    <a:pt x="182" y="82"/>
                    <a:pt x="186" y="79"/>
                    <a:pt x="186" y="74"/>
                  </a:cubicBezTo>
                  <a:cubicBezTo>
                    <a:pt x="186" y="57"/>
                    <a:pt x="186" y="57"/>
                    <a:pt x="186" y="57"/>
                  </a:cubicBezTo>
                  <a:cubicBezTo>
                    <a:pt x="186" y="52"/>
                    <a:pt x="182" y="49"/>
                    <a:pt x="177" y="49"/>
                  </a:cubicBezTo>
                  <a:close/>
                  <a:moveTo>
                    <a:pt x="137" y="26"/>
                  </a:moveTo>
                  <a:cubicBezTo>
                    <a:pt x="141" y="24"/>
                    <a:pt x="146" y="27"/>
                    <a:pt x="147" y="32"/>
                  </a:cubicBezTo>
                  <a:cubicBezTo>
                    <a:pt x="152" y="49"/>
                    <a:pt x="152" y="49"/>
                    <a:pt x="152" y="49"/>
                  </a:cubicBezTo>
                  <a:cubicBezTo>
                    <a:pt x="151" y="49"/>
                    <a:pt x="151" y="49"/>
                    <a:pt x="151" y="49"/>
                  </a:cubicBezTo>
                  <a:cubicBezTo>
                    <a:pt x="140" y="42"/>
                    <a:pt x="140" y="42"/>
                    <a:pt x="140" y="42"/>
                  </a:cubicBezTo>
                  <a:cubicBezTo>
                    <a:pt x="141" y="42"/>
                    <a:pt x="141" y="42"/>
                    <a:pt x="141" y="42"/>
                  </a:cubicBezTo>
                  <a:cubicBezTo>
                    <a:pt x="139" y="34"/>
                    <a:pt x="139" y="34"/>
                    <a:pt x="139" y="34"/>
                  </a:cubicBezTo>
                  <a:cubicBezTo>
                    <a:pt x="131" y="36"/>
                    <a:pt x="131" y="36"/>
                    <a:pt x="131" y="36"/>
                  </a:cubicBezTo>
                  <a:cubicBezTo>
                    <a:pt x="131" y="37"/>
                    <a:pt x="131" y="37"/>
                    <a:pt x="131" y="37"/>
                  </a:cubicBezTo>
                  <a:cubicBezTo>
                    <a:pt x="121" y="31"/>
                    <a:pt x="121" y="31"/>
                    <a:pt x="121" y="31"/>
                  </a:cubicBezTo>
                  <a:cubicBezTo>
                    <a:pt x="121" y="30"/>
                    <a:pt x="121" y="30"/>
                    <a:pt x="121" y="30"/>
                  </a:cubicBezTo>
                  <a:lnTo>
                    <a:pt x="137" y="26"/>
                  </a:lnTo>
                  <a:close/>
                  <a:moveTo>
                    <a:pt x="134" y="49"/>
                  </a:moveTo>
                  <a:cubicBezTo>
                    <a:pt x="78" y="49"/>
                    <a:pt x="78" y="49"/>
                    <a:pt x="78" y="49"/>
                  </a:cubicBezTo>
                  <a:cubicBezTo>
                    <a:pt x="92" y="24"/>
                    <a:pt x="92" y="24"/>
                    <a:pt x="92" y="24"/>
                  </a:cubicBezTo>
                  <a:lnTo>
                    <a:pt x="134" y="49"/>
                  </a:lnTo>
                  <a:close/>
                  <a:moveTo>
                    <a:pt x="59" y="15"/>
                  </a:moveTo>
                  <a:cubicBezTo>
                    <a:pt x="61" y="11"/>
                    <a:pt x="66" y="9"/>
                    <a:pt x="70" y="12"/>
                  </a:cubicBezTo>
                  <a:cubicBezTo>
                    <a:pt x="85" y="20"/>
                    <a:pt x="85" y="20"/>
                    <a:pt x="85" y="20"/>
                  </a:cubicBezTo>
                  <a:cubicBezTo>
                    <a:pt x="68" y="49"/>
                    <a:pt x="68" y="49"/>
                    <a:pt x="68" y="49"/>
                  </a:cubicBezTo>
                  <a:cubicBezTo>
                    <a:pt x="50" y="49"/>
                    <a:pt x="50" y="49"/>
                    <a:pt x="50" y="49"/>
                  </a:cubicBezTo>
                  <a:cubicBezTo>
                    <a:pt x="49" y="48"/>
                    <a:pt x="49" y="48"/>
                    <a:pt x="49" y="48"/>
                  </a:cubicBezTo>
                  <a:cubicBezTo>
                    <a:pt x="49" y="49"/>
                    <a:pt x="49" y="49"/>
                    <a:pt x="49" y="49"/>
                  </a:cubicBezTo>
                  <a:cubicBezTo>
                    <a:pt x="39" y="49"/>
                    <a:pt x="39" y="49"/>
                    <a:pt x="39" y="49"/>
                  </a:cubicBezTo>
                  <a:lnTo>
                    <a:pt x="59" y="15"/>
                  </a:lnTo>
                  <a:close/>
                  <a:moveTo>
                    <a:pt x="160" y="175"/>
                  </a:moveTo>
                  <a:cubicBezTo>
                    <a:pt x="25" y="175"/>
                    <a:pt x="25" y="175"/>
                    <a:pt x="25" y="175"/>
                  </a:cubicBezTo>
                  <a:cubicBezTo>
                    <a:pt x="25" y="82"/>
                    <a:pt x="25" y="82"/>
                    <a:pt x="25" y="82"/>
                  </a:cubicBezTo>
                  <a:cubicBezTo>
                    <a:pt x="160" y="82"/>
                    <a:pt x="160" y="82"/>
                    <a:pt x="160" y="82"/>
                  </a:cubicBezTo>
                  <a:lnTo>
                    <a:pt x="160" y="175"/>
                  </a:lnTo>
                  <a:close/>
                  <a:moveTo>
                    <a:pt x="177" y="74"/>
                  </a:moveTo>
                  <a:cubicBezTo>
                    <a:pt x="8" y="74"/>
                    <a:pt x="8" y="74"/>
                    <a:pt x="8" y="74"/>
                  </a:cubicBezTo>
                  <a:cubicBezTo>
                    <a:pt x="8" y="57"/>
                    <a:pt x="8" y="57"/>
                    <a:pt x="8" y="57"/>
                  </a:cubicBezTo>
                  <a:cubicBezTo>
                    <a:pt x="177" y="57"/>
                    <a:pt x="177" y="57"/>
                    <a:pt x="177" y="57"/>
                  </a:cubicBezTo>
                  <a:lnTo>
                    <a:pt x="177" y="74"/>
                  </a:lnTo>
                  <a:close/>
                  <a:moveTo>
                    <a:pt x="65" y="38"/>
                  </a:moveTo>
                  <a:cubicBezTo>
                    <a:pt x="57" y="34"/>
                    <a:pt x="57" y="34"/>
                    <a:pt x="57" y="34"/>
                  </a:cubicBezTo>
                  <a:cubicBezTo>
                    <a:pt x="53" y="41"/>
                    <a:pt x="53" y="41"/>
                    <a:pt x="53" y="41"/>
                  </a:cubicBezTo>
                  <a:cubicBezTo>
                    <a:pt x="61" y="45"/>
                    <a:pt x="61" y="45"/>
                    <a:pt x="61" y="45"/>
                  </a:cubicBezTo>
                  <a:lnTo>
                    <a:pt x="65" y="38"/>
                  </a:lnTo>
                  <a:close/>
                  <a:moveTo>
                    <a:pt x="73" y="23"/>
                  </a:moveTo>
                  <a:cubicBezTo>
                    <a:pt x="66" y="19"/>
                    <a:pt x="66" y="19"/>
                    <a:pt x="66" y="19"/>
                  </a:cubicBezTo>
                  <a:cubicBezTo>
                    <a:pt x="62" y="26"/>
                    <a:pt x="62" y="26"/>
                    <a:pt x="62" y="26"/>
                  </a:cubicBezTo>
                  <a:cubicBezTo>
                    <a:pt x="69" y="31"/>
                    <a:pt x="69" y="31"/>
                    <a:pt x="69" y="31"/>
                  </a:cubicBezTo>
                  <a:lnTo>
                    <a:pt x="73" y="23"/>
                  </a:lnTo>
                  <a:close/>
                </a:path>
              </a:pathLst>
            </a:custGeom>
            <a:solidFill>
              <a:schemeClr val="bg1"/>
            </a:solidFill>
            <a:ln>
              <a:noFill/>
            </a:ln>
          </p:spPr>
          <p:txBody>
            <a:bodyPr anchor="ctr"/>
            <a:lstStyle/>
            <a:p>
              <a:pPr algn="ctr"/>
              <a:endParaRPr/>
            </a:p>
          </p:txBody>
        </p:sp>
      </p:grpSp>
      <p:grpSp>
        <p:nvGrpSpPr>
          <p:cNvPr id="2" name="千图PPT彼岸天：ID 8661124库_组合 1"/>
          <p:cNvGrpSpPr/>
          <p:nvPr>
            <p:custDataLst>
              <p:tags r:id="rId2"/>
            </p:custDataLst>
          </p:nvPr>
        </p:nvGrpSpPr>
        <p:grpSpPr>
          <a:xfrm>
            <a:off x="629947" y="2108266"/>
            <a:ext cx="2674448" cy="574109"/>
            <a:chOff x="719668" y="1708216"/>
            <a:chExt cx="2674448" cy="574109"/>
          </a:xfrm>
        </p:grpSpPr>
        <p:sp>
          <p:nvSpPr>
            <p:cNvPr id="9" name="Oval 40"/>
            <p:cNvSpPr>
              <a:spLocks noChangeAspect="1"/>
            </p:cNvSpPr>
            <p:nvPr/>
          </p:nvSpPr>
          <p:spPr>
            <a:xfrm>
              <a:off x="3312065" y="1923277"/>
              <a:ext cx="82051" cy="82051"/>
            </a:xfrm>
            <a:prstGeom prst="ellipse">
              <a:avLst/>
            </a:prstGeom>
            <a:solidFill>
              <a:schemeClr val="bg1"/>
            </a:solidFill>
            <a:ln w="12700">
              <a:solidFill>
                <a:schemeClr val="accent1"/>
              </a:solidFill>
            </a:ln>
            <a:effectLst>
              <a:outerShdw sx="175000" sy="175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13" name="Group 5"/>
            <p:cNvGrpSpPr/>
            <p:nvPr/>
          </p:nvGrpSpPr>
          <p:grpSpPr>
            <a:xfrm>
              <a:off x="719668" y="1708216"/>
              <a:ext cx="2487043" cy="574109"/>
              <a:chOff x="719667" y="1807690"/>
              <a:chExt cx="2487043" cy="375168"/>
            </a:xfrm>
          </p:grpSpPr>
          <p:sp>
            <p:nvSpPr>
              <p:cNvPr id="35" name="TextBox 36"/>
              <p:cNvSpPr txBox="1"/>
              <p:nvPr/>
            </p:nvSpPr>
            <p:spPr>
              <a:xfrm>
                <a:off x="719667" y="1807690"/>
                <a:ext cx="2487043" cy="161583"/>
              </a:xfrm>
              <a:prstGeom prst="rect">
                <a:avLst/>
              </a:prstGeom>
              <a:noFill/>
            </p:spPr>
            <p:txBody>
              <a:bodyPr wrap="none" lIns="0" tIns="0" rIns="0" bIns="0">
                <a:normAutofit/>
              </a:bodyPr>
              <a:lstStyle/>
              <a:p>
                <a:pPr algn="r"/>
                <a:r>
                  <a:rPr lang="zh-CN" altLang="en-US" sz="1600" b="1" dirty="0">
                    <a:solidFill>
                      <a:schemeClr val="accent1">
                        <a:lumMod val="100000"/>
                      </a:schemeClr>
                    </a:solidFill>
                  </a:rPr>
                  <a:t>输入标题文本</a:t>
                </a:r>
              </a:p>
            </p:txBody>
          </p:sp>
          <p:sp>
            <p:nvSpPr>
              <p:cNvPr id="36" name="Rectangle 1"/>
              <p:cNvSpPr/>
              <p:nvPr/>
            </p:nvSpPr>
            <p:spPr>
              <a:xfrm>
                <a:off x="719667" y="1969273"/>
                <a:ext cx="2487043" cy="213585"/>
              </a:xfrm>
              <a:prstGeom prst="rect">
                <a:avLst/>
              </a:prstGeom>
            </p:spPr>
            <p:txBody>
              <a:bodyPr wrap="square" lIns="0" tIns="0" rIns="0" bIns="0">
                <a:normAutofit/>
              </a:bodyPr>
              <a:lstStyle/>
              <a:p>
                <a:pPr algn="r">
                  <a:lnSpc>
                    <a:spcPct val="120000"/>
                  </a:lnSpc>
                </a:pPr>
                <a:r>
                  <a:rPr lang="zh-CN" altLang="en-US" sz="1200" dirty="0"/>
                  <a:t>请替换文字内容复制你的内容到此</a:t>
                </a:r>
              </a:p>
            </p:txBody>
          </p:sp>
        </p:grpSp>
      </p:grpSp>
      <p:grpSp>
        <p:nvGrpSpPr>
          <p:cNvPr id="54" name="千图PPT彼岸天：ID 8661124库_组合 53"/>
          <p:cNvGrpSpPr/>
          <p:nvPr>
            <p:custDataLst>
              <p:tags r:id="rId3"/>
            </p:custDataLst>
          </p:nvPr>
        </p:nvGrpSpPr>
        <p:grpSpPr>
          <a:xfrm>
            <a:off x="629947" y="2817730"/>
            <a:ext cx="2674448" cy="574109"/>
            <a:chOff x="719668" y="2417680"/>
            <a:chExt cx="2674448" cy="574109"/>
          </a:xfrm>
        </p:grpSpPr>
        <p:sp>
          <p:nvSpPr>
            <p:cNvPr id="10" name="Oval 41"/>
            <p:cNvSpPr>
              <a:spLocks noChangeAspect="1"/>
            </p:cNvSpPr>
            <p:nvPr/>
          </p:nvSpPr>
          <p:spPr>
            <a:xfrm>
              <a:off x="3312065" y="2644982"/>
              <a:ext cx="82051" cy="82051"/>
            </a:xfrm>
            <a:prstGeom prst="ellipse">
              <a:avLst/>
            </a:prstGeom>
            <a:solidFill>
              <a:schemeClr val="bg1"/>
            </a:solidFill>
            <a:ln w="12700">
              <a:solidFill>
                <a:schemeClr val="accent2"/>
              </a:solidFill>
            </a:ln>
            <a:effectLst>
              <a:outerShdw sx="175000" sy="175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14" name="Group 44"/>
            <p:cNvGrpSpPr/>
            <p:nvPr/>
          </p:nvGrpSpPr>
          <p:grpSpPr>
            <a:xfrm>
              <a:off x="719668" y="2417680"/>
              <a:ext cx="2487043" cy="574109"/>
              <a:chOff x="719667" y="1807690"/>
              <a:chExt cx="2487043" cy="375168"/>
            </a:xfrm>
          </p:grpSpPr>
          <p:sp>
            <p:nvSpPr>
              <p:cNvPr id="33" name="TextBox 45"/>
              <p:cNvSpPr txBox="1"/>
              <p:nvPr/>
            </p:nvSpPr>
            <p:spPr>
              <a:xfrm>
                <a:off x="719667" y="1807690"/>
                <a:ext cx="2487043" cy="161583"/>
              </a:xfrm>
              <a:prstGeom prst="rect">
                <a:avLst/>
              </a:prstGeom>
              <a:noFill/>
            </p:spPr>
            <p:txBody>
              <a:bodyPr wrap="none" lIns="0" tIns="0" rIns="0" bIns="0">
                <a:normAutofit/>
              </a:bodyPr>
              <a:lstStyle/>
              <a:p>
                <a:pPr algn="r"/>
                <a:r>
                  <a:rPr lang="zh-CN" altLang="en-US" sz="1600" b="1" dirty="0">
                    <a:solidFill>
                      <a:schemeClr val="accent2">
                        <a:lumMod val="100000"/>
                      </a:schemeClr>
                    </a:solidFill>
                  </a:rPr>
                  <a:t>输入标题文本</a:t>
                </a:r>
              </a:p>
            </p:txBody>
          </p:sp>
          <p:sp>
            <p:nvSpPr>
              <p:cNvPr id="34" name="Rectangle 46"/>
              <p:cNvSpPr/>
              <p:nvPr/>
            </p:nvSpPr>
            <p:spPr>
              <a:xfrm>
                <a:off x="719667" y="1969273"/>
                <a:ext cx="2487043" cy="213585"/>
              </a:xfrm>
              <a:prstGeom prst="rect">
                <a:avLst/>
              </a:prstGeom>
            </p:spPr>
            <p:txBody>
              <a:bodyPr wrap="square" lIns="0" tIns="0" rIns="0" bIns="0">
                <a:normAutofit/>
              </a:bodyPr>
              <a:lstStyle/>
              <a:p>
                <a:pPr algn="r">
                  <a:lnSpc>
                    <a:spcPct val="120000"/>
                  </a:lnSpc>
                </a:pPr>
                <a:r>
                  <a:rPr lang="zh-CN" altLang="en-US" sz="1200" dirty="0"/>
                  <a:t>请替换文字内容复制你的内容到此</a:t>
                </a:r>
              </a:p>
            </p:txBody>
          </p:sp>
        </p:grpSp>
      </p:grpSp>
      <p:grpSp>
        <p:nvGrpSpPr>
          <p:cNvPr id="55" name="千图PPT彼岸天：ID 8661124库_组合 54"/>
          <p:cNvGrpSpPr/>
          <p:nvPr>
            <p:custDataLst>
              <p:tags r:id="rId4"/>
            </p:custDataLst>
          </p:nvPr>
        </p:nvGrpSpPr>
        <p:grpSpPr>
          <a:xfrm>
            <a:off x="629947" y="3527194"/>
            <a:ext cx="2674448" cy="574109"/>
            <a:chOff x="719668" y="3127144"/>
            <a:chExt cx="2674448" cy="574109"/>
          </a:xfrm>
        </p:grpSpPr>
        <p:sp>
          <p:nvSpPr>
            <p:cNvPr id="11" name="Oval 42"/>
            <p:cNvSpPr>
              <a:spLocks noChangeAspect="1"/>
            </p:cNvSpPr>
            <p:nvPr/>
          </p:nvSpPr>
          <p:spPr>
            <a:xfrm>
              <a:off x="3312065" y="3373278"/>
              <a:ext cx="82051" cy="82051"/>
            </a:xfrm>
            <a:prstGeom prst="ellipse">
              <a:avLst/>
            </a:prstGeom>
            <a:solidFill>
              <a:schemeClr val="bg1"/>
            </a:solidFill>
            <a:ln w="12700">
              <a:solidFill>
                <a:schemeClr val="accent6"/>
              </a:solidFill>
            </a:ln>
            <a:effectLst>
              <a:outerShdw sx="175000" sy="175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15" name="Group 47"/>
            <p:cNvGrpSpPr/>
            <p:nvPr/>
          </p:nvGrpSpPr>
          <p:grpSpPr>
            <a:xfrm>
              <a:off x="719668" y="3127144"/>
              <a:ext cx="2487043" cy="574109"/>
              <a:chOff x="719667" y="1807690"/>
              <a:chExt cx="2487043" cy="375168"/>
            </a:xfrm>
          </p:grpSpPr>
          <p:sp>
            <p:nvSpPr>
              <p:cNvPr id="31" name="TextBox 48"/>
              <p:cNvSpPr txBox="1"/>
              <p:nvPr/>
            </p:nvSpPr>
            <p:spPr>
              <a:xfrm>
                <a:off x="719667" y="1807690"/>
                <a:ext cx="2487043" cy="161583"/>
              </a:xfrm>
              <a:prstGeom prst="rect">
                <a:avLst/>
              </a:prstGeom>
              <a:noFill/>
            </p:spPr>
            <p:txBody>
              <a:bodyPr wrap="none" lIns="0" tIns="0" rIns="0" bIns="0">
                <a:normAutofit/>
              </a:bodyPr>
              <a:lstStyle/>
              <a:p>
                <a:pPr algn="r"/>
                <a:r>
                  <a:rPr lang="zh-CN" altLang="en-US" sz="1600" b="1" dirty="0">
                    <a:solidFill>
                      <a:schemeClr val="accent6">
                        <a:lumMod val="100000"/>
                      </a:schemeClr>
                    </a:solidFill>
                  </a:rPr>
                  <a:t>输入标题文本</a:t>
                </a:r>
              </a:p>
            </p:txBody>
          </p:sp>
          <p:sp>
            <p:nvSpPr>
              <p:cNvPr id="32" name="Rectangle 49"/>
              <p:cNvSpPr/>
              <p:nvPr/>
            </p:nvSpPr>
            <p:spPr>
              <a:xfrm>
                <a:off x="719667" y="1969273"/>
                <a:ext cx="2487043" cy="213585"/>
              </a:xfrm>
              <a:prstGeom prst="rect">
                <a:avLst/>
              </a:prstGeom>
            </p:spPr>
            <p:txBody>
              <a:bodyPr wrap="square" lIns="0" tIns="0" rIns="0" bIns="0">
                <a:normAutofit/>
              </a:bodyPr>
              <a:lstStyle/>
              <a:p>
                <a:pPr algn="r">
                  <a:lnSpc>
                    <a:spcPct val="120000"/>
                  </a:lnSpc>
                </a:pPr>
                <a:r>
                  <a:rPr lang="zh-CN" altLang="en-US" sz="1200" dirty="0"/>
                  <a:t>请替换文字内容复制你的内容到此</a:t>
                </a:r>
              </a:p>
            </p:txBody>
          </p:sp>
        </p:grpSp>
      </p:grpSp>
      <p:grpSp>
        <p:nvGrpSpPr>
          <p:cNvPr id="56" name="千图PPT彼岸天：ID 8661124库_组合 55"/>
          <p:cNvGrpSpPr/>
          <p:nvPr>
            <p:custDataLst>
              <p:tags r:id="rId5"/>
            </p:custDataLst>
          </p:nvPr>
        </p:nvGrpSpPr>
        <p:grpSpPr>
          <a:xfrm>
            <a:off x="629947" y="4236658"/>
            <a:ext cx="2674448" cy="574109"/>
            <a:chOff x="719668" y="3836608"/>
            <a:chExt cx="2674448" cy="574109"/>
          </a:xfrm>
        </p:grpSpPr>
        <p:sp>
          <p:nvSpPr>
            <p:cNvPr id="12" name="Oval 43"/>
            <p:cNvSpPr>
              <a:spLocks noChangeAspect="1"/>
            </p:cNvSpPr>
            <p:nvPr/>
          </p:nvSpPr>
          <p:spPr>
            <a:xfrm>
              <a:off x="3312065" y="4094984"/>
              <a:ext cx="82051" cy="82051"/>
            </a:xfrm>
            <a:prstGeom prst="ellipse">
              <a:avLst/>
            </a:prstGeom>
            <a:solidFill>
              <a:schemeClr val="bg1"/>
            </a:solidFill>
            <a:ln w="12700">
              <a:solidFill>
                <a:schemeClr val="accent5"/>
              </a:solidFill>
            </a:ln>
            <a:effectLst>
              <a:outerShdw sx="175000" sy="175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16" name="Group 50"/>
            <p:cNvGrpSpPr/>
            <p:nvPr/>
          </p:nvGrpSpPr>
          <p:grpSpPr>
            <a:xfrm>
              <a:off x="719668" y="3836608"/>
              <a:ext cx="2487043" cy="574109"/>
              <a:chOff x="719667" y="1807690"/>
              <a:chExt cx="2487043" cy="375168"/>
            </a:xfrm>
          </p:grpSpPr>
          <p:sp>
            <p:nvSpPr>
              <p:cNvPr id="29" name="TextBox 51"/>
              <p:cNvSpPr txBox="1"/>
              <p:nvPr/>
            </p:nvSpPr>
            <p:spPr>
              <a:xfrm>
                <a:off x="719667" y="1807690"/>
                <a:ext cx="2487043" cy="161583"/>
              </a:xfrm>
              <a:prstGeom prst="rect">
                <a:avLst/>
              </a:prstGeom>
              <a:noFill/>
            </p:spPr>
            <p:txBody>
              <a:bodyPr wrap="none" lIns="0" tIns="0" rIns="0" bIns="0">
                <a:normAutofit/>
              </a:bodyPr>
              <a:lstStyle/>
              <a:p>
                <a:pPr algn="r"/>
                <a:r>
                  <a:rPr lang="zh-CN" altLang="en-US" sz="1600" b="1" dirty="0">
                    <a:solidFill>
                      <a:schemeClr val="accent5">
                        <a:lumMod val="100000"/>
                      </a:schemeClr>
                    </a:solidFill>
                  </a:rPr>
                  <a:t>输入标题文本</a:t>
                </a:r>
              </a:p>
            </p:txBody>
          </p:sp>
          <p:sp>
            <p:nvSpPr>
              <p:cNvPr id="30" name="Rectangle 52"/>
              <p:cNvSpPr/>
              <p:nvPr/>
            </p:nvSpPr>
            <p:spPr>
              <a:xfrm>
                <a:off x="719667" y="1969273"/>
                <a:ext cx="2487043" cy="213585"/>
              </a:xfrm>
              <a:prstGeom prst="rect">
                <a:avLst/>
              </a:prstGeom>
            </p:spPr>
            <p:txBody>
              <a:bodyPr wrap="square" lIns="0" tIns="0" rIns="0" bIns="0">
                <a:normAutofit/>
              </a:bodyPr>
              <a:lstStyle/>
              <a:p>
                <a:pPr algn="r">
                  <a:lnSpc>
                    <a:spcPct val="120000"/>
                  </a:lnSpc>
                </a:pPr>
                <a:r>
                  <a:rPr lang="zh-CN" altLang="en-US" sz="1200" dirty="0"/>
                  <a:t>请替换文字内容复制你的内容到此</a:t>
                </a:r>
              </a:p>
            </p:txBody>
          </p:sp>
        </p:grpSp>
      </p:grpSp>
      <p:grpSp>
        <p:nvGrpSpPr>
          <p:cNvPr id="60" name="千图PPT彼岸天：ID 8661124库_组合 59"/>
          <p:cNvGrpSpPr/>
          <p:nvPr>
            <p:custDataLst>
              <p:tags r:id="rId6"/>
            </p:custDataLst>
          </p:nvPr>
        </p:nvGrpSpPr>
        <p:grpSpPr>
          <a:xfrm>
            <a:off x="8708164" y="2108266"/>
            <a:ext cx="2667103" cy="574109"/>
            <a:chOff x="8797885" y="1708216"/>
            <a:chExt cx="2667103" cy="574109"/>
          </a:xfrm>
        </p:grpSpPr>
        <p:sp>
          <p:nvSpPr>
            <p:cNvPr id="5" name="Oval 32"/>
            <p:cNvSpPr>
              <a:spLocks noChangeAspect="1"/>
            </p:cNvSpPr>
            <p:nvPr/>
          </p:nvSpPr>
          <p:spPr>
            <a:xfrm>
              <a:off x="8797885" y="1911024"/>
              <a:ext cx="82051" cy="82051"/>
            </a:xfrm>
            <a:prstGeom prst="ellipse">
              <a:avLst/>
            </a:prstGeom>
            <a:solidFill>
              <a:schemeClr val="bg1"/>
            </a:solidFill>
            <a:ln w="12700">
              <a:solidFill>
                <a:schemeClr val="accent1"/>
              </a:solidFill>
            </a:ln>
            <a:effectLst>
              <a:outerShdw sx="175000" sy="175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17" name="Group 53"/>
            <p:cNvGrpSpPr/>
            <p:nvPr/>
          </p:nvGrpSpPr>
          <p:grpSpPr>
            <a:xfrm>
              <a:off x="8977945" y="1708216"/>
              <a:ext cx="2487043" cy="574109"/>
              <a:chOff x="719667" y="1807690"/>
              <a:chExt cx="2487043" cy="375168"/>
            </a:xfrm>
          </p:grpSpPr>
          <p:sp>
            <p:nvSpPr>
              <p:cNvPr id="27" name="TextBox 54"/>
              <p:cNvSpPr txBox="1"/>
              <p:nvPr/>
            </p:nvSpPr>
            <p:spPr>
              <a:xfrm>
                <a:off x="719667" y="1807690"/>
                <a:ext cx="2487043" cy="161583"/>
              </a:xfrm>
              <a:prstGeom prst="rect">
                <a:avLst/>
              </a:prstGeom>
              <a:noFill/>
            </p:spPr>
            <p:txBody>
              <a:bodyPr wrap="none" lIns="0" tIns="0" rIns="0" bIns="0">
                <a:normAutofit/>
              </a:bodyPr>
              <a:lstStyle/>
              <a:p>
                <a:r>
                  <a:rPr lang="zh-CN" altLang="en-US" sz="1600" b="1" dirty="0">
                    <a:solidFill>
                      <a:schemeClr val="accent1">
                        <a:lumMod val="100000"/>
                      </a:schemeClr>
                    </a:solidFill>
                  </a:rPr>
                  <a:t>输入标题文本</a:t>
                </a:r>
              </a:p>
            </p:txBody>
          </p:sp>
          <p:sp>
            <p:nvSpPr>
              <p:cNvPr id="28" name="Rectangle 55"/>
              <p:cNvSpPr/>
              <p:nvPr/>
            </p:nvSpPr>
            <p:spPr>
              <a:xfrm>
                <a:off x="719667" y="1969273"/>
                <a:ext cx="2487043" cy="213585"/>
              </a:xfrm>
              <a:prstGeom prst="rect">
                <a:avLst/>
              </a:prstGeom>
            </p:spPr>
            <p:txBody>
              <a:bodyPr wrap="square" lIns="0" tIns="0" rIns="0" bIns="0">
                <a:normAutofit/>
              </a:bodyPr>
              <a:lstStyle/>
              <a:p>
                <a:pPr>
                  <a:lnSpc>
                    <a:spcPct val="120000"/>
                  </a:lnSpc>
                </a:pPr>
                <a:r>
                  <a:rPr lang="zh-CN" altLang="en-US" sz="1200" dirty="0"/>
                  <a:t>请替换文字内容复制你的内容到此</a:t>
                </a:r>
              </a:p>
            </p:txBody>
          </p:sp>
        </p:grpSp>
      </p:grpSp>
      <p:grpSp>
        <p:nvGrpSpPr>
          <p:cNvPr id="59" name="千图PPT彼岸天：ID 8661124库_组合 58"/>
          <p:cNvGrpSpPr/>
          <p:nvPr>
            <p:custDataLst>
              <p:tags r:id="rId7"/>
            </p:custDataLst>
          </p:nvPr>
        </p:nvGrpSpPr>
        <p:grpSpPr>
          <a:xfrm>
            <a:off x="8708164" y="2834852"/>
            <a:ext cx="2667103" cy="574109"/>
            <a:chOff x="8797885" y="2434802"/>
            <a:chExt cx="2667103" cy="574109"/>
          </a:xfrm>
        </p:grpSpPr>
        <p:sp>
          <p:nvSpPr>
            <p:cNvPr id="6" name="Oval 33"/>
            <p:cNvSpPr>
              <a:spLocks noChangeAspect="1"/>
            </p:cNvSpPr>
            <p:nvPr/>
          </p:nvSpPr>
          <p:spPr>
            <a:xfrm>
              <a:off x="8797885" y="2632729"/>
              <a:ext cx="82051" cy="82051"/>
            </a:xfrm>
            <a:prstGeom prst="ellipse">
              <a:avLst/>
            </a:prstGeom>
            <a:solidFill>
              <a:schemeClr val="bg1"/>
            </a:solidFill>
            <a:ln w="12700">
              <a:solidFill>
                <a:schemeClr val="accent2"/>
              </a:solidFill>
            </a:ln>
            <a:effectLst>
              <a:outerShdw sx="175000" sy="175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18" name="Group 56"/>
            <p:cNvGrpSpPr/>
            <p:nvPr/>
          </p:nvGrpSpPr>
          <p:grpSpPr>
            <a:xfrm>
              <a:off x="8977945" y="2434802"/>
              <a:ext cx="2487043" cy="574109"/>
              <a:chOff x="719667" y="1807690"/>
              <a:chExt cx="2487043" cy="375168"/>
            </a:xfrm>
          </p:grpSpPr>
          <p:sp>
            <p:nvSpPr>
              <p:cNvPr id="25" name="TextBox 57"/>
              <p:cNvSpPr txBox="1"/>
              <p:nvPr/>
            </p:nvSpPr>
            <p:spPr>
              <a:xfrm>
                <a:off x="719667" y="1807690"/>
                <a:ext cx="2487043" cy="161583"/>
              </a:xfrm>
              <a:prstGeom prst="rect">
                <a:avLst/>
              </a:prstGeom>
              <a:noFill/>
            </p:spPr>
            <p:txBody>
              <a:bodyPr wrap="none" lIns="0" tIns="0" rIns="0" bIns="0">
                <a:normAutofit/>
              </a:bodyPr>
              <a:lstStyle/>
              <a:p>
                <a:r>
                  <a:rPr lang="zh-CN" altLang="en-US" sz="1600" b="1" dirty="0">
                    <a:solidFill>
                      <a:schemeClr val="accent2">
                        <a:lumMod val="100000"/>
                      </a:schemeClr>
                    </a:solidFill>
                  </a:rPr>
                  <a:t>输入标题文本</a:t>
                </a:r>
              </a:p>
            </p:txBody>
          </p:sp>
          <p:sp>
            <p:nvSpPr>
              <p:cNvPr id="26" name="Rectangle 58"/>
              <p:cNvSpPr/>
              <p:nvPr/>
            </p:nvSpPr>
            <p:spPr>
              <a:xfrm>
                <a:off x="719667" y="1969273"/>
                <a:ext cx="2487043" cy="213585"/>
              </a:xfrm>
              <a:prstGeom prst="rect">
                <a:avLst/>
              </a:prstGeom>
            </p:spPr>
            <p:txBody>
              <a:bodyPr wrap="square" lIns="0" tIns="0" rIns="0" bIns="0">
                <a:normAutofit/>
              </a:bodyPr>
              <a:lstStyle/>
              <a:p>
                <a:pPr>
                  <a:lnSpc>
                    <a:spcPct val="120000"/>
                  </a:lnSpc>
                </a:pPr>
                <a:r>
                  <a:rPr lang="zh-CN" altLang="en-US" sz="1200" dirty="0"/>
                  <a:t>请替换文字内容复制你的内容到此</a:t>
                </a:r>
              </a:p>
            </p:txBody>
          </p:sp>
        </p:grpSp>
      </p:grpSp>
      <p:grpSp>
        <p:nvGrpSpPr>
          <p:cNvPr id="58" name="千图PPT彼岸天：ID 8661124库_组合 57"/>
          <p:cNvGrpSpPr/>
          <p:nvPr>
            <p:custDataLst>
              <p:tags r:id="rId8"/>
            </p:custDataLst>
          </p:nvPr>
        </p:nvGrpSpPr>
        <p:grpSpPr>
          <a:xfrm>
            <a:off x="8708164" y="3561439"/>
            <a:ext cx="2667103" cy="574109"/>
            <a:chOff x="8797885" y="3161389"/>
            <a:chExt cx="2667103" cy="574109"/>
          </a:xfrm>
        </p:grpSpPr>
        <p:sp>
          <p:nvSpPr>
            <p:cNvPr id="7" name="Oval 34"/>
            <p:cNvSpPr>
              <a:spLocks noChangeAspect="1"/>
            </p:cNvSpPr>
            <p:nvPr/>
          </p:nvSpPr>
          <p:spPr>
            <a:xfrm>
              <a:off x="8797885" y="3361026"/>
              <a:ext cx="82051" cy="82051"/>
            </a:xfrm>
            <a:prstGeom prst="ellipse">
              <a:avLst/>
            </a:prstGeom>
            <a:solidFill>
              <a:schemeClr val="bg1"/>
            </a:solidFill>
            <a:ln w="12700">
              <a:solidFill>
                <a:schemeClr val="accent6"/>
              </a:solidFill>
            </a:ln>
            <a:effectLst>
              <a:outerShdw sx="175000" sy="175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19" name="Group 59"/>
            <p:cNvGrpSpPr/>
            <p:nvPr/>
          </p:nvGrpSpPr>
          <p:grpSpPr>
            <a:xfrm>
              <a:off x="8977945" y="3161389"/>
              <a:ext cx="2487043" cy="574109"/>
              <a:chOff x="719667" y="1807690"/>
              <a:chExt cx="2487043" cy="375168"/>
            </a:xfrm>
          </p:grpSpPr>
          <p:sp>
            <p:nvSpPr>
              <p:cNvPr id="23" name="TextBox 60"/>
              <p:cNvSpPr txBox="1"/>
              <p:nvPr/>
            </p:nvSpPr>
            <p:spPr>
              <a:xfrm>
                <a:off x="719667" y="1807690"/>
                <a:ext cx="2487043" cy="161583"/>
              </a:xfrm>
              <a:prstGeom prst="rect">
                <a:avLst/>
              </a:prstGeom>
              <a:noFill/>
            </p:spPr>
            <p:txBody>
              <a:bodyPr wrap="none" lIns="0" tIns="0" rIns="0" bIns="0">
                <a:normAutofit/>
              </a:bodyPr>
              <a:lstStyle/>
              <a:p>
                <a:r>
                  <a:rPr lang="zh-CN" altLang="en-US" sz="1600" b="1" dirty="0">
                    <a:solidFill>
                      <a:schemeClr val="accent6">
                        <a:lumMod val="100000"/>
                      </a:schemeClr>
                    </a:solidFill>
                  </a:rPr>
                  <a:t>输入标题文本</a:t>
                </a:r>
              </a:p>
            </p:txBody>
          </p:sp>
          <p:sp>
            <p:nvSpPr>
              <p:cNvPr id="24" name="Rectangle 61"/>
              <p:cNvSpPr/>
              <p:nvPr/>
            </p:nvSpPr>
            <p:spPr>
              <a:xfrm>
                <a:off x="719667" y="1969273"/>
                <a:ext cx="2487043" cy="213585"/>
              </a:xfrm>
              <a:prstGeom prst="rect">
                <a:avLst/>
              </a:prstGeom>
            </p:spPr>
            <p:txBody>
              <a:bodyPr wrap="square" lIns="0" tIns="0" rIns="0" bIns="0">
                <a:normAutofit/>
              </a:bodyPr>
              <a:lstStyle/>
              <a:p>
                <a:pPr>
                  <a:lnSpc>
                    <a:spcPct val="120000"/>
                  </a:lnSpc>
                </a:pPr>
                <a:r>
                  <a:rPr lang="zh-CN" altLang="en-US" sz="1200" dirty="0"/>
                  <a:t>请替换文字内容复制你的内容到此</a:t>
                </a:r>
              </a:p>
            </p:txBody>
          </p:sp>
        </p:grpSp>
      </p:grpSp>
      <p:grpSp>
        <p:nvGrpSpPr>
          <p:cNvPr id="57" name="千图PPT彼岸天：ID 8661124库_组合 56"/>
          <p:cNvGrpSpPr/>
          <p:nvPr>
            <p:custDataLst>
              <p:tags r:id="rId9"/>
            </p:custDataLst>
          </p:nvPr>
        </p:nvGrpSpPr>
        <p:grpSpPr>
          <a:xfrm>
            <a:off x="8708164" y="4288026"/>
            <a:ext cx="2667103" cy="574109"/>
            <a:chOff x="8797885" y="3887976"/>
            <a:chExt cx="2667103" cy="574109"/>
          </a:xfrm>
        </p:grpSpPr>
        <p:sp>
          <p:nvSpPr>
            <p:cNvPr id="8" name="Oval 35"/>
            <p:cNvSpPr>
              <a:spLocks noChangeAspect="1"/>
            </p:cNvSpPr>
            <p:nvPr/>
          </p:nvSpPr>
          <p:spPr>
            <a:xfrm>
              <a:off x="8797885" y="4082730"/>
              <a:ext cx="82051" cy="82051"/>
            </a:xfrm>
            <a:prstGeom prst="ellipse">
              <a:avLst/>
            </a:prstGeom>
            <a:solidFill>
              <a:schemeClr val="bg1"/>
            </a:solidFill>
            <a:ln w="12700">
              <a:solidFill>
                <a:schemeClr val="accent5"/>
              </a:solidFill>
            </a:ln>
            <a:effectLst>
              <a:outerShdw sx="175000" sy="175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20" name="Group 62"/>
            <p:cNvGrpSpPr/>
            <p:nvPr/>
          </p:nvGrpSpPr>
          <p:grpSpPr>
            <a:xfrm>
              <a:off x="8977945" y="3887976"/>
              <a:ext cx="2487043" cy="574109"/>
              <a:chOff x="719667" y="1807690"/>
              <a:chExt cx="2487043" cy="375168"/>
            </a:xfrm>
          </p:grpSpPr>
          <p:sp>
            <p:nvSpPr>
              <p:cNvPr id="21" name="TextBox 63"/>
              <p:cNvSpPr txBox="1"/>
              <p:nvPr/>
            </p:nvSpPr>
            <p:spPr>
              <a:xfrm>
                <a:off x="719667" y="1807690"/>
                <a:ext cx="2487043" cy="161583"/>
              </a:xfrm>
              <a:prstGeom prst="rect">
                <a:avLst/>
              </a:prstGeom>
              <a:noFill/>
            </p:spPr>
            <p:txBody>
              <a:bodyPr wrap="none" lIns="0" tIns="0" rIns="0" bIns="0">
                <a:normAutofit/>
              </a:bodyPr>
              <a:lstStyle/>
              <a:p>
                <a:r>
                  <a:rPr lang="zh-CN" altLang="en-US" sz="1600" b="1" dirty="0">
                    <a:solidFill>
                      <a:schemeClr val="accent5">
                        <a:lumMod val="100000"/>
                      </a:schemeClr>
                    </a:solidFill>
                  </a:rPr>
                  <a:t>输入标题文本</a:t>
                </a:r>
              </a:p>
            </p:txBody>
          </p:sp>
          <p:sp>
            <p:nvSpPr>
              <p:cNvPr id="22" name="Rectangle 64"/>
              <p:cNvSpPr/>
              <p:nvPr/>
            </p:nvSpPr>
            <p:spPr>
              <a:xfrm>
                <a:off x="719667" y="1969273"/>
                <a:ext cx="2487043" cy="213585"/>
              </a:xfrm>
              <a:prstGeom prst="rect">
                <a:avLst/>
              </a:prstGeom>
            </p:spPr>
            <p:txBody>
              <a:bodyPr wrap="square" lIns="0" tIns="0" rIns="0" bIns="0">
                <a:normAutofit/>
              </a:bodyPr>
              <a:lstStyle/>
              <a:p>
                <a:pPr>
                  <a:lnSpc>
                    <a:spcPct val="120000"/>
                  </a:lnSpc>
                </a:pPr>
                <a:r>
                  <a:rPr lang="zh-CN" altLang="en-US" sz="1200" dirty="0"/>
                  <a:t>请替换文字内容复制你的内容到此</a:t>
                </a:r>
              </a:p>
            </p:txBody>
          </p:sp>
        </p:grpSp>
      </p:grpSp>
      <p:sp>
        <p:nvSpPr>
          <p:cNvPr id="3" name="矩形 2"/>
          <p:cNvSpPr/>
          <p:nvPr userDrawn="1"/>
        </p:nvSpPr>
        <p:spPr>
          <a:xfrm>
            <a:off x="4030815" y="582324"/>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anim calcmode="lin" valueType="num">
                                      <p:cBhvr>
                                        <p:cTn id="16" dur="500" fill="hold"/>
                                        <p:tgtEl>
                                          <p:spTgt spid="2"/>
                                        </p:tgtEl>
                                        <p:attrNameLst>
                                          <p:attrName>ppt_x</p:attrName>
                                        </p:attrNameLst>
                                      </p:cBhvr>
                                      <p:tavLst>
                                        <p:tav tm="0">
                                          <p:val>
                                            <p:fltVal val="0.5"/>
                                          </p:val>
                                        </p:tav>
                                        <p:tav tm="100000">
                                          <p:val>
                                            <p:strVal val="#ppt_x"/>
                                          </p:val>
                                        </p:tav>
                                      </p:tavLst>
                                    </p:anim>
                                    <p:anim calcmode="lin" valueType="num">
                                      <p:cBhvr>
                                        <p:cTn id="17" dur="500" fill="hold"/>
                                        <p:tgtEl>
                                          <p:spTgt spid="2"/>
                                        </p:tgtEl>
                                        <p:attrNameLst>
                                          <p:attrName>ppt_y</p:attrName>
                                        </p:attrNameLst>
                                      </p:cBhvr>
                                      <p:tavLst>
                                        <p:tav tm="0">
                                          <p:val>
                                            <p:fltVal val="0.5"/>
                                          </p:val>
                                        </p:tav>
                                        <p:tav tm="100000">
                                          <p:val>
                                            <p:strVal val="#ppt_y"/>
                                          </p:val>
                                        </p:tav>
                                      </p:tavLst>
                                    </p:anim>
                                  </p:childTnLst>
                                </p:cTn>
                              </p:par>
                            </p:childTnLst>
                          </p:cTn>
                        </p:par>
                        <p:par>
                          <p:cTn id="18" fill="hold">
                            <p:stCondLst>
                              <p:cond delay="1500"/>
                            </p:stCondLst>
                            <p:childTnLst>
                              <p:par>
                                <p:cTn id="19" presetID="53" presetClass="entr" presetSubtype="528"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p:cTn id="21" dur="500" fill="hold"/>
                                        <p:tgtEl>
                                          <p:spTgt spid="60"/>
                                        </p:tgtEl>
                                        <p:attrNameLst>
                                          <p:attrName>ppt_w</p:attrName>
                                        </p:attrNameLst>
                                      </p:cBhvr>
                                      <p:tavLst>
                                        <p:tav tm="0">
                                          <p:val>
                                            <p:fltVal val="0"/>
                                          </p:val>
                                        </p:tav>
                                        <p:tav tm="100000">
                                          <p:val>
                                            <p:strVal val="#ppt_w"/>
                                          </p:val>
                                        </p:tav>
                                      </p:tavLst>
                                    </p:anim>
                                    <p:anim calcmode="lin" valueType="num">
                                      <p:cBhvr>
                                        <p:cTn id="22" dur="500" fill="hold"/>
                                        <p:tgtEl>
                                          <p:spTgt spid="60"/>
                                        </p:tgtEl>
                                        <p:attrNameLst>
                                          <p:attrName>ppt_h</p:attrName>
                                        </p:attrNameLst>
                                      </p:cBhvr>
                                      <p:tavLst>
                                        <p:tav tm="0">
                                          <p:val>
                                            <p:fltVal val="0"/>
                                          </p:val>
                                        </p:tav>
                                        <p:tav tm="100000">
                                          <p:val>
                                            <p:strVal val="#ppt_h"/>
                                          </p:val>
                                        </p:tav>
                                      </p:tavLst>
                                    </p:anim>
                                    <p:animEffect transition="in" filter="fade">
                                      <p:cBhvr>
                                        <p:cTn id="23" dur="500"/>
                                        <p:tgtEl>
                                          <p:spTgt spid="60"/>
                                        </p:tgtEl>
                                      </p:cBhvr>
                                    </p:animEffect>
                                    <p:anim calcmode="lin" valueType="num">
                                      <p:cBhvr>
                                        <p:cTn id="24" dur="500" fill="hold"/>
                                        <p:tgtEl>
                                          <p:spTgt spid="60"/>
                                        </p:tgtEl>
                                        <p:attrNameLst>
                                          <p:attrName>ppt_x</p:attrName>
                                        </p:attrNameLst>
                                      </p:cBhvr>
                                      <p:tavLst>
                                        <p:tav tm="0">
                                          <p:val>
                                            <p:fltVal val="0.5"/>
                                          </p:val>
                                        </p:tav>
                                        <p:tav tm="100000">
                                          <p:val>
                                            <p:strVal val="#ppt_x"/>
                                          </p:val>
                                        </p:tav>
                                      </p:tavLst>
                                    </p:anim>
                                    <p:anim calcmode="lin" valueType="num">
                                      <p:cBhvr>
                                        <p:cTn id="25" dur="500" fill="hold"/>
                                        <p:tgtEl>
                                          <p:spTgt spid="60"/>
                                        </p:tgtEl>
                                        <p:attrNameLst>
                                          <p:attrName>ppt_y</p:attrName>
                                        </p:attrNameLst>
                                      </p:cBhvr>
                                      <p:tavLst>
                                        <p:tav tm="0">
                                          <p:val>
                                            <p:fltVal val="0.5"/>
                                          </p:val>
                                        </p:tav>
                                        <p:tav tm="100000">
                                          <p:val>
                                            <p:strVal val="#ppt_y"/>
                                          </p:val>
                                        </p:tav>
                                      </p:tavLst>
                                    </p:anim>
                                  </p:childTnLst>
                                </p:cTn>
                              </p:par>
                            </p:childTnLst>
                          </p:cTn>
                        </p:par>
                        <p:par>
                          <p:cTn id="26" fill="hold">
                            <p:stCondLst>
                              <p:cond delay="2000"/>
                            </p:stCondLst>
                            <p:childTnLst>
                              <p:par>
                                <p:cTn id="27" presetID="53" presetClass="entr" presetSubtype="528" fill="hold" nodeType="afterEffect">
                                  <p:stCondLst>
                                    <p:cond delay="0"/>
                                  </p:stCondLst>
                                  <p:childTnLst>
                                    <p:set>
                                      <p:cBhvr>
                                        <p:cTn id="28" dur="1" fill="hold">
                                          <p:stCondLst>
                                            <p:cond delay="0"/>
                                          </p:stCondLst>
                                        </p:cTn>
                                        <p:tgtEl>
                                          <p:spTgt spid="54"/>
                                        </p:tgtEl>
                                        <p:attrNameLst>
                                          <p:attrName>style.visibility</p:attrName>
                                        </p:attrNameLst>
                                      </p:cBhvr>
                                      <p:to>
                                        <p:strVal val="visible"/>
                                      </p:to>
                                    </p:set>
                                    <p:anim calcmode="lin" valueType="num">
                                      <p:cBhvr>
                                        <p:cTn id="29" dur="500" fill="hold"/>
                                        <p:tgtEl>
                                          <p:spTgt spid="54"/>
                                        </p:tgtEl>
                                        <p:attrNameLst>
                                          <p:attrName>ppt_w</p:attrName>
                                        </p:attrNameLst>
                                      </p:cBhvr>
                                      <p:tavLst>
                                        <p:tav tm="0">
                                          <p:val>
                                            <p:fltVal val="0"/>
                                          </p:val>
                                        </p:tav>
                                        <p:tav tm="100000">
                                          <p:val>
                                            <p:strVal val="#ppt_w"/>
                                          </p:val>
                                        </p:tav>
                                      </p:tavLst>
                                    </p:anim>
                                    <p:anim calcmode="lin" valueType="num">
                                      <p:cBhvr>
                                        <p:cTn id="30" dur="500" fill="hold"/>
                                        <p:tgtEl>
                                          <p:spTgt spid="54"/>
                                        </p:tgtEl>
                                        <p:attrNameLst>
                                          <p:attrName>ppt_h</p:attrName>
                                        </p:attrNameLst>
                                      </p:cBhvr>
                                      <p:tavLst>
                                        <p:tav tm="0">
                                          <p:val>
                                            <p:fltVal val="0"/>
                                          </p:val>
                                        </p:tav>
                                        <p:tav tm="100000">
                                          <p:val>
                                            <p:strVal val="#ppt_h"/>
                                          </p:val>
                                        </p:tav>
                                      </p:tavLst>
                                    </p:anim>
                                    <p:animEffect transition="in" filter="fade">
                                      <p:cBhvr>
                                        <p:cTn id="31" dur="500"/>
                                        <p:tgtEl>
                                          <p:spTgt spid="54"/>
                                        </p:tgtEl>
                                      </p:cBhvr>
                                    </p:animEffect>
                                    <p:anim calcmode="lin" valueType="num">
                                      <p:cBhvr>
                                        <p:cTn id="32" dur="500" fill="hold"/>
                                        <p:tgtEl>
                                          <p:spTgt spid="54"/>
                                        </p:tgtEl>
                                        <p:attrNameLst>
                                          <p:attrName>ppt_x</p:attrName>
                                        </p:attrNameLst>
                                      </p:cBhvr>
                                      <p:tavLst>
                                        <p:tav tm="0">
                                          <p:val>
                                            <p:fltVal val="0.5"/>
                                          </p:val>
                                        </p:tav>
                                        <p:tav tm="100000">
                                          <p:val>
                                            <p:strVal val="#ppt_x"/>
                                          </p:val>
                                        </p:tav>
                                      </p:tavLst>
                                    </p:anim>
                                    <p:anim calcmode="lin" valueType="num">
                                      <p:cBhvr>
                                        <p:cTn id="33" dur="500" fill="hold"/>
                                        <p:tgtEl>
                                          <p:spTgt spid="54"/>
                                        </p:tgtEl>
                                        <p:attrNameLst>
                                          <p:attrName>ppt_y</p:attrName>
                                        </p:attrNameLst>
                                      </p:cBhvr>
                                      <p:tavLst>
                                        <p:tav tm="0">
                                          <p:val>
                                            <p:fltVal val="0.5"/>
                                          </p:val>
                                        </p:tav>
                                        <p:tav tm="100000">
                                          <p:val>
                                            <p:strVal val="#ppt_y"/>
                                          </p:val>
                                        </p:tav>
                                      </p:tavLst>
                                    </p:anim>
                                  </p:childTnLst>
                                </p:cTn>
                              </p:par>
                            </p:childTnLst>
                          </p:cTn>
                        </p:par>
                        <p:par>
                          <p:cTn id="34" fill="hold">
                            <p:stCondLst>
                              <p:cond delay="2500"/>
                            </p:stCondLst>
                            <p:childTnLst>
                              <p:par>
                                <p:cTn id="35" presetID="53" presetClass="entr" presetSubtype="528" fill="hold" nodeType="after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fltVal val="0"/>
                                          </p:val>
                                        </p:tav>
                                        <p:tav tm="100000">
                                          <p:val>
                                            <p:strVal val="#ppt_w"/>
                                          </p:val>
                                        </p:tav>
                                      </p:tavLst>
                                    </p:anim>
                                    <p:anim calcmode="lin" valueType="num">
                                      <p:cBhvr>
                                        <p:cTn id="38" dur="500" fill="hold"/>
                                        <p:tgtEl>
                                          <p:spTgt spid="59"/>
                                        </p:tgtEl>
                                        <p:attrNameLst>
                                          <p:attrName>ppt_h</p:attrName>
                                        </p:attrNameLst>
                                      </p:cBhvr>
                                      <p:tavLst>
                                        <p:tav tm="0">
                                          <p:val>
                                            <p:fltVal val="0"/>
                                          </p:val>
                                        </p:tav>
                                        <p:tav tm="100000">
                                          <p:val>
                                            <p:strVal val="#ppt_h"/>
                                          </p:val>
                                        </p:tav>
                                      </p:tavLst>
                                    </p:anim>
                                    <p:animEffect transition="in" filter="fade">
                                      <p:cBhvr>
                                        <p:cTn id="39" dur="500"/>
                                        <p:tgtEl>
                                          <p:spTgt spid="59"/>
                                        </p:tgtEl>
                                      </p:cBhvr>
                                    </p:animEffect>
                                    <p:anim calcmode="lin" valueType="num">
                                      <p:cBhvr>
                                        <p:cTn id="40" dur="500" fill="hold"/>
                                        <p:tgtEl>
                                          <p:spTgt spid="59"/>
                                        </p:tgtEl>
                                        <p:attrNameLst>
                                          <p:attrName>ppt_x</p:attrName>
                                        </p:attrNameLst>
                                      </p:cBhvr>
                                      <p:tavLst>
                                        <p:tav tm="0">
                                          <p:val>
                                            <p:fltVal val="0.5"/>
                                          </p:val>
                                        </p:tav>
                                        <p:tav tm="100000">
                                          <p:val>
                                            <p:strVal val="#ppt_x"/>
                                          </p:val>
                                        </p:tav>
                                      </p:tavLst>
                                    </p:anim>
                                    <p:anim calcmode="lin" valueType="num">
                                      <p:cBhvr>
                                        <p:cTn id="41" dur="500" fill="hold"/>
                                        <p:tgtEl>
                                          <p:spTgt spid="59"/>
                                        </p:tgtEl>
                                        <p:attrNameLst>
                                          <p:attrName>ppt_y</p:attrName>
                                        </p:attrNameLst>
                                      </p:cBhvr>
                                      <p:tavLst>
                                        <p:tav tm="0">
                                          <p:val>
                                            <p:fltVal val="0.5"/>
                                          </p:val>
                                        </p:tav>
                                        <p:tav tm="100000">
                                          <p:val>
                                            <p:strVal val="#ppt_y"/>
                                          </p:val>
                                        </p:tav>
                                      </p:tavLst>
                                    </p:anim>
                                  </p:childTnLst>
                                </p:cTn>
                              </p:par>
                            </p:childTnLst>
                          </p:cTn>
                        </p:par>
                        <p:par>
                          <p:cTn id="42" fill="hold">
                            <p:stCondLst>
                              <p:cond delay="3000"/>
                            </p:stCondLst>
                            <p:childTnLst>
                              <p:par>
                                <p:cTn id="43" presetID="53" presetClass="entr" presetSubtype="528" fill="hold" nodeType="afterEffect">
                                  <p:stCondLst>
                                    <p:cond delay="0"/>
                                  </p:stCondLst>
                                  <p:childTnLst>
                                    <p:set>
                                      <p:cBhvr>
                                        <p:cTn id="44" dur="1" fill="hold">
                                          <p:stCondLst>
                                            <p:cond delay="0"/>
                                          </p:stCondLst>
                                        </p:cTn>
                                        <p:tgtEl>
                                          <p:spTgt spid="55"/>
                                        </p:tgtEl>
                                        <p:attrNameLst>
                                          <p:attrName>style.visibility</p:attrName>
                                        </p:attrNameLst>
                                      </p:cBhvr>
                                      <p:to>
                                        <p:strVal val="visible"/>
                                      </p:to>
                                    </p:set>
                                    <p:anim calcmode="lin" valueType="num">
                                      <p:cBhvr>
                                        <p:cTn id="45" dur="500" fill="hold"/>
                                        <p:tgtEl>
                                          <p:spTgt spid="55"/>
                                        </p:tgtEl>
                                        <p:attrNameLst>
                                          <p:attrName>ppt_w</p:attrName>
                                        </p:attrNameLst>
                                      </p:cBhvr>
                                      <p:tavLst>
                                        <p:tav tm="0">
                                          <p:val>
                                            <p:fltVal val="0"/>
                                          </p:val>
                                        </p:tav>
                                        <p:tav tm="100000">
                                          <p:val>
                                            <p:strVal val="#ppt_w"/>
                                          </p:val>
                                        </p:tav>
                                      </p:tavLst>
                                    </p:anim>
                                    <p:anim calcmode="lin" valueType="num">
                                      <p:cBhvr>
                                        <p:cTn id="46" dur="500" fill="hold"/>
                                        <p:tgtEl>
                                          <p:spTgt spid="55"/>
                                        </p:tgtEl>
                                        <p:attrNameLst>
                                          <p:attrName>ppt_h</p:attrName>
                                        </p:attrNameLst>
                                      </p:cBhvr>
                                      <p:tavLst>
                                        <p:tav tm="0">
                                          <p:val>
                                            <p:fltVal val="0"/>
                                          </p:val>
                                        </p:tav>
                                        <p:tav tm="100000">
                                          <p:val>
                                            <p:strVal val="#ppt_h"/>
                                          </p:val>
                                        </p:tav>
                                      </p:tavLst>
                                    </p:anim>
                                    <p:animEffect transition="in" filter="fade">
                                      <p:cBhvr>
                                        <p:cTn id="47" dur="500"/>
                                        <p:tgtEl>
                                          <p:spTgt spid="55"/>
                                        </p:tgtEl>
                                      </p:cBhvr>
                                    </p:animEffect>
                                    <p:anim calcmode="lin" valueType="num">
                                      <p:cBhvr>
                                        <p:cTn id="48" dur="500" fill="hold"/>
                                        <p:tgtEl>
                                          <p:spTgt spid="55"/>
                                        </p:tgtEl>
                                        <p:attrNameLst>
                                          <p:attrName>ppt_x</p:attrName>
                                        </p:attrNameLst>
                                      </p:cBhvr>
                                      <p:tavLst>
                                        <p:tav tm="0">
                                          <p:val>
                                            <p:fltVal val="0.5"/>
                                          </p:val>
                                        </p:tav>
                                        <p:tav tm="100000">
                                          <p:val>
                                            <p:strVal val="#ppt_x"/>
                                          </p:val>
                                        </p:tav>
                                      </p:tavLst>
                                    </p:anim>
                                    <p:anim calcmode="lin" valueType="num">
                                      <p:cBhvr>
                                        <p:cTn id="49" dur="500" fill="hold"/>
                                        <p:tgtEl>
                                          <p:spTgt spid="55"/>
                                        </p:tgtEl>
                                        <p:attrNameLst>
                                          <p:attrName>ppt_y</p:attrName>
                                        </p:attrNameLst>
                                      </p:cBhvr>
                                      <p:tavLst>
                                        <p:tav tm="0">
                                          <p:val>
                                            <p:fltVal val="0.5"/>
                                          </p:val>
                                        </p:tav>
                                        <p:tav tm="100000">
                                          <p:val>
                                            <p:strVal val="#ppt_y"/>
                                          </p:val>
                                        </p:tav>
                                      </p:tavLst>
                                    </p:anim>
                                  </p:childTnLst>
                                </p:cTn>
                              </p:par>
                            </p:childTnLst>
                          </p:cTn>
                        </p:par>
                        <p:par>
                          <p:cTn id="50" fill="hold">
                            <p:stCondLst>
                              <p:cond delay="3500"/>
                            </p:stCondLst>
                            <p:childTnLst>
                              <p:par>
                                <p:cTn id="51" presetID="53" presetClass="entr" presetSubtype="528" fill="hold" nodeType="after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p:cTn id="53" dur="500" fill="hold"/>
                                        <p:tgtEl>
                                          <p:spTgt spid="58"/>
                                        </p:tgtEl>
                                        <p:attrNameLst>
                                          <p:attrName>ppt_w</p:attrName>
                                        </p:attrNameLst>
                                      </p:cBhvr>
                                      <p:tavLst>
                                        <p:tav tm="0">
                                          <p:val>
                                            <p:fltVal val="0"/>
                                          </p:val>
                                        </p:tav>
                                        <p:tav tm="100000">
                                          <p:val>
                                            <p:strVal val="#ppt_w"/>
                                          </p:val>
                                        </p:tav>
                                      </p:tavLst>
                                    </p:anim>
                                    <p:anim calcmode="lin" valueType="num">
                                      <p:cBhvr>
                                        <p:cTn id="54" dur="500" fill="hold"/>
                                        <p:tgtEl>
                                          <p:spTgt spid="58"/>
                                        </p:tgtEl>
                                        <p:attrNameLst>
                                          <p:attrName>ppt_h</p:attrName>
                                        </p:attrNameLst>
                                      </p:cBhvr>
                                      <p:tavLst>
                                        <p:tav tm="0">
                                          <p:val>
                                            <p:fltVal val="0"/>
                                          </p:val>
                                        </p:tav>
                                        <p:tav tm="100000">
                                          <p:val>
                                            <p:strVal val="#ppt_h"/>
                                          </p:val>
                                        </p:tav>
                                      </p:tavLst>
                                    </p:anim>
                                    <p:animEffect transition="in" filter="fade">
                                      <p:cBhvr>
                                        <p:cTn id="55" dur="500"/>
                                        <p:tgtEl>
                                          <p:spTgt spid="58"/>
                                        </p:tgtEl>
                                      </p:cBhvr>
                                    </p:animEffect>
                                    <p:anim calcmode="lin" valueType="num">
                                      <p:cBhvr>
                                        <p:cTn id="56" dur="500" fill="hold"/>
                                        <p:tgtEl>
                                          <p:spTgt spid="58"/>
                                        </p:tgtEl>
                                        <p:attrNameLst>
                                          <p:attrName>ppt_x</p:attrName>
                                        </p:attrNameLst>
                                      </p:cBhvr>
                                      <p:tavLst>
                                        <p:tav tm="0">
                                          <p:val>
                                            <p:fltVal val="0.5"/>
                                          </p:val>
                                        </p:tav>
                                        <p:tav tm="100000">
                                          <p:val>
                                            <p:strVal val="#ppt_x"/>
                                          </p:val>
                                        </p:tav>
                                      </p:tavLst>
                                    </p:anim>
                                    <p:anim calcmode="lin" valueType="num">
                                      <p:cBhvr>
                                        <p:cTn id="57" dur="500" fill="hold"/>
                                        <p:tgtEl>
                                          <p:spTgt spid="58"/>
                                        </p:tgtEl>
                                        <p:attrNameLst>
                                          <p:attrName>ppt_y</p:attrName>
                                        </p:attrNameLst>
                                      </p:cBhvr>
                                      <p:tavLst>
                                        <p:tav tm="0">
                                          <p:val>
                                            <p:fltVal val="0.5"/>
                                          </p:val>
                                        </p:tav>
                                        <p:tav tm="100000">
                                          <p:val>
                                            <p:strVal val="#ppt_y"/>
                                          </p:val>
                                        </p:tav>
                                      </p:tavLst>
                                    </p:anim>
                                  </p:childTnLst>
                                </p:cTn>
                              </p:par>
                            </p:childTnLst>
                          </p:cTn>
                        </p:par>
                        <p:par>
                          <p:cTn id="58" fill="hold">
                            <p:stCondLst>
                              <p:cond delay="4000"/>
                            </p:stCondLst>
                            <p:childTnLst>
                              <p:par>
                                <p:cTn id="59" presetID="53" presetClass="entr" presetSubtype="528" fill="hold" nodeType="afterEffect">
                                  <p:stCondLst>
                                    <p:cond delay="0"/>
                                  </p:stCondLst>
                                  <p:childTnLst>
                                    <p:set>
                                      <p:cBhvr>
                                        <p:cTn id="60" dur="1" fill="hold">
                                          <p:stCondLst>
                                            <p:cond delay="0"/>
                                          </p:stCondLst>
                                        </p:cTn>
                                        <p:tgtEl>
                                          <p:spTgt spid="56"/>
                                        </p:tgtEl>
                                        <p:attrNameLst>
                                          <p:attrName>style.visibility</p:attrName>
                                        </p:attrNameLst>
                                      </p:cBhvr>
                                      <p:to>
                                        <p:strVal val="visible"/>
                                      </p:to>
                                    </p:set>
                                    <p:anim calcmode="lin" valueType="num">
                                      <p:cBhvr>
                                        <p:cTn id="61" dur="500" fill="hold"/>
                                        <p:tgtEl>
                                          <p:spTgt spid="56"/>
                                        </p:tgtEl>
                                        <p:attrNameLst>
                                          <p:attrName>ppt_w</p:attrName>
                                        </p:attrNameLst>
                                      </p:cBhvr>
                                      <p:tavLst>
                                        <p:tav tm="0">
                                          <p:val>
                                            <p:fltVal val="0"/>
                                          </p:val>
                                        </p:tav>
                                        <p:tav tm="100000">
                                          <p:val>
                                            <p:strVal val="#ppt_w"/>
                                          </p:val>
                                        </p:tav>
                                      </p:tavLst>
                                    </p:anim>
                                    <p:anim calcmode="lin" valueType="num">
                                      <p:cBhvr>
                                        <p:cTn id="62" dur="500" fill="hold"/>
                                        <p:tgtEl>
                                          <p:spTgt spid="56"/>
                                        </p:tgtEl>
                                        <p:attrNameLst>
                                          <p:attrName>ppt_h</p:attrName>
                                        </p:attrNameLst>
                                      </p:cBhvr>
                                      <p:tavLst>
                                        <p:tav tm="0">
                                          <p:val>
                                            <p:fltVal val="0"/>
                                          </p:val>
                                        </p:tav>
                                        <p:tav tm="100000">
                                          <p:val>
                                            <p:strVal val="#ppt_h"/>
                                          </p:val>
                                        </p:tav>
                                      </p:tavLst>
                                    </p:anim>
                                    <p:animEffect transition="in" filter="fade">
                                      <p:cBhvr>
                                        <p:cTn id="63" dur="500"/>
                                        <p:tgtEl>
                                          <p:spTgt spid="56"/>
                                        </p:tgtEl>
                                      </p:cBhvr>
                                    </p:animEffect>
                                    <p:anim calcmode="lin" valueType="num">
                                      <p:cBhvr>
                                        <p:cTn id="64" dur="500" fill="hold"/>
                                        <p:tgtEl>
                                          <p:spTgt spid="56"/>
                                        </p:tgtEl>
                                        <p:attrNameLst>
                                          <p:attrName>ppt_x</p:attrName>
                                        </p:attrNameLst>
                                      </p:cBhvr>
                                      <p:tavLst>
                                        <p:tav tm="0">
                                          <p:val>
                                            <p:fltVal val="0.5"/>
                                          </p:val>
                                        </p:tav>
                                        <p:tav tm="100000">
                                          <p:val>
                                            <p:strVal val="#ppt_x"/>
                                          </p:val>
                                        </p:tav>
                                      </p:tavLst>
                                    </p:anim>
                                    <p:anim calcmode="lin" valueType="num">
                                      <p:cBhvr>
                                        <p:cTn id="65" dur="500" fill="hold"/>
                                        <p:tgtEl>
                                          <p:spTgt spid="56"/>
                                        </p:tgtEl>
                                        <p:attrNameLst>
                                          <p:attrName>ppt_y</p:attrName>
                                        </p:attrNameLst>
                                      </p:cBhvr>
                                      <p:tavLst>
                                        <p:tav tm="0">
                                          <p:val>
                                            <p:fltVal val="0.5"/>
                                          </p:val>
                                        </p:tav>
                                        <p:tav tm="100000">
                                          <p:val>
                                            <p:strVal val="#ppt_y"/>
                                          </p:val>
                                        </p:tav>
                                      </p:tavLst>
                                    </p:anim>
                                  </p:childTnLst>
                                </p:cTn>
                              </p:par>
                            </p:childTnLst>
                          </p:cTn>
                        </p:par>
                        <p:par>
                          <p:cTn id="66" fill="hold">
                            <p:stCondLst>
                              <p:cond delay="4500"/>
                            </p:stCondLst>
                            <p:childTnLst>
                              <p:par>
                                <p:cTn id="67" presetID="53" presetClass="entr" presetSubtype="528" fill="hold" nodeType="afterEffect">
                                  <p:stCondLst>
                                    <p:cond delay="0"/>
                                  </p:stCondLst>
                                  <p:childTnLst>
                                    <p:set>
                                      <p:cBhvr>
                                        <p:cTn id="68" dur="1" fill="hold">
                                          <p:stCondLst>
                                            <p:cond delay="0"/>
                                          </p:stCondLst>
                                        </p:cTn>
                                        <p:tgtEl>
                                          <p:spTgt spid="57"/>
                                        </p:tgtEl>
                                        <p:attrNameLst>
                                          <p:attrName>style.visibility</p:attrName>
                                        </p:attrNameLst>
                                      </p:cBhvr>
                                      <p:to>
                                        <p:strVal val="visible"/>
                                      </p:to>
                                    </p:set>
                                    <p:anim calcmode="lin" valueType="num">
                                      <p:cBhvr>
                                        <p:cTn id="69" dur="500" fill="hold"/>
                                        <p:tgtEl>
                                          <p:spTgt spid="57"/>
                                        </p:tgtEl>
                                        <p:attrNameLst>
                                          <p:attrName>ppt_w</p:attrName>
                                        </p:attrNameLst>
                                      </p:cBhvr>
                                      <p:tavLst>
                                        <p:tav tm="0">
                                          <p:val>
                                            <p:fltVal val="0"/>
                                          </p:val>
                                        </p:tav>
                                        <p:tav tm="100000">
                                          <p:val>
                                            <p:strVal val="#ppt_w"/>
                                          </p:val>
                                        </p:tav>
                                      </p:tavLst>
                                    </p:anim>
                                    <p:anim calcmode="lin" valueType="num">
                                      <p:cBhvr>
                                        <p:cTn id="70" dur="500" fill="hold"/>
                                        <p:tgtEl>
                                          <p:spTgt spid="57"/>
                                        </p:tgtEl>
                                        <p:attrNameLst>
                                          <p:attrName>ppt_h</p:attrName>
                                        </p:attrNameLst>
                                      </p:cBhvr>
                                      <p:tavLst>
                                        <p:tav tm="0">
                                          <p:val>
                                            <p:fltVal val="0"/>
                                          </p:val>
                                        </p:tav>
                                        <p:tav tm="100000">
                                          <p:val>
                                            <p:strVal val="#ppt_h"/>
                                          </p:val>
                                        </p:tav>
                                      </p:tavLst>
                                    </p:anim>
                                    <p:animEffect transition="in" filter="fade">
                                      <p:cBhvr>
                                        <p:cTn id="71" dur="500"/>
                                        <p:tgtEl>
                                          <p:spTgt spid="57"/>
                                        </p:tgtEl>
                                      </p:cBhvr>
                                    </p:animEffect>
                                    <p:anim calcmode="lin" valueType="num">
                                      <p:cBhvr>
                                        <p:cTn id="72" dur="500" fill="hold"/>
                                        <p:tgtEl>
                                          <p:spTgt spid="57"/>
                                        </p:tgtEl>
                                        <p:attrNameLst>
                                          <p:attrName>ppt_x</p:attrName>
                                        </p:attrNameLst>
                                      </p:cBhvr>
                                      <p:tavLst>
                                        <p:tav tm="0">
                                          <p:val>
                                            <p:fltVal val="0.5"/>
                                          </p:val>
                                        </p:tav>
                                        <p:tav tm="100000">
                                          <p:val>
                                            <p:strVal val="#ppt_x"/>
                                          </p:val>
                                        </p:tav>
                                      </p:tavLst>
                                    </p:anim>
                                    <p:anim calcmode="lin" valueType="num">
                                      <p:cBhvr>
                                        <p:cTn id="73" dur="500" fill="hold"/>
                                        <p:tgtEl>
                                          <p:spTgt spid="5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5360999" y="2343014"/>
            <a:ext cx="1682615" cy="3773625"/>
            <a:chOff x="3860006" y="1952943"/>
            <a:chExt cx="1423988" cy="3193597"/>
          </a:xfrm>
        </p:grpSpPr>
        <p:grpSp>
          <p:nvGrpSpPr>
            <p:cNvPr id="51" name="Group 71"/>
            <p:cNvGrpSpPr/>
            <p:nvPr/>
          </p:nvGrpSpPr>
          <p:grpSpPr>
            <a:xfrm>
              <a:off x="3860006" y="1952943"/>
              <a:ext cx="1423988" cy="2413000"/>
              <a:chOff x="3854451" y="1960563"/>
              <a:chExt cx="1423988" cy="2413000"/>
            </a:xfrm>
          </p:grpSpPr>
          <p:sp>
            <p:nvSpPr>
              <p:cNvPr id="66" name="Rectangle 72"/>
              <p:cNvSpPr/>
              <p:nvPr/>
            </p:nvSpPr>
            <p:spPr bwMode="auto">
              <a:xfrm>
                <a:off x="4465638" y="3336925"/>
                <a:ext cx="196850" cy="201613"/>
              </a:xfrm>
              <a:prstGeom prst="rect">
                <a:avLst/>
              </a:prstGeom>
              <a:solidFill>
                <a:schemeClr val="tx1">
                  <a:lumMod val="65000"/>
                  <a:lumOff val="35000"/>
                </a:schemeClr>
              </a:solidFill>
              <a:ln w="9525">
                <a:noFill/>
                <a:miter lim="800000"/>
              </a:ln>
            </p:spPr>
            <p:txBody>
              <a:bodyPr anchor="ctr"/>
              <a:lstStyle/>
              <a:p>
                <a:pPr algn="ctr"/>
                <a:endParaRPr/>
              </a:p>
            </p:txBody>
          </p:sp>
          <p:sp>
            <p:nvSpPr>
              <p:cNvPr id="67" name="Rectangle 73"/>
              <p:cNvSpPr/>
              <p:nvPr/>
            </p:nvSpPr>
            <p:spPr bwMode="auto">
              <a:xfrm>
                <a:off x="4365626" y="3511550"/>
                <a:ext cx="401638" cy="862013"/>
              </a:xfrm>
              <a:prstGeom prst="rect">
                <a:avLst/>
              </a:prstGeom>
              <a:solidFill>
                <a:schemeClr val="tx1">
                  <a:lumMod val="50000"/>
                  <a:lumOff val="50000"/>
                </a:schemeClr>
              </a:solidFill>
              <a:ln w="9525">
                <a:noFill/>
                <a:miter lim="800000"/>
              </a:ln>
            </p:spPr>
            <p:txBody>
              <a:bodyPr anchor="ctr"/>
              <a:lstStyle/>
              <a:p>
                <a:pPr algn="ctr"/>
                <a:endParaRPr/>
              </a:p>
            </p:txBody>
          </p:sp>
          <p:sp>
            <p:nvSpPr>
              <p:cNvPr id="68" name="Freeform: Shape 74"/>
              <p:cNvSpPr/>
              <p:nvPr/>
            </p:nvSpPr>
            <p:spPr bwMode="auto">
              <a:xfrm>
                <a:off x="3854451" y="1960563"/>
                <a:ext cx="1423988" cy="1423988"/>
              </a:xfrm>
              <a:custGeom>
                <a:avLst/>
                <a:gdLst/>
                <a:ahLst/>
                <a:cxnLst>
                  <a:cxn ang="0">
                    <a:pos x="538" y="1076"/>
                  </a:cxn>
                  <a:cxn ang="0">
                    <a:pos x="0" y="538"/>
                  </a:cxn>
                  <a:cxn ang="0">
                    <a:pos x="538" y="0"/>
                  </a:cxn>
                  <a:cxn ang="0">
                    <a:pos x="1076" y="538"/>
                  </a:cxn>
                  <a:cxn ang="0">
                    <a:pos x="538" y="1076"/>
                  </a:cxn>
                  <a:cxn ang="0">
                    <a:pos x="538" y="80"/>
                  </a:cxn>
                  <a:cxn ang="0">
                    <a:pos x="80" y="538"/>
                  </a:cxn>
                  <a:cxn ang="0">
                    <a:pos x="538" y="996"/>
                  </a:cxn>
                  <a:cxn ang="0">
                    <a:pos x="996" y="538"/>
                  </a:cxn>
                  <a:cxn ang="0">
                    <a:pos x="538" y="80"/>
                  </a:cxn>
                </a:cxnLst>
                <a:rect l="0" t="0" r="r" b="b"/>
                <a:pathLst>
                  <a:path w="1076" h="1076">
                    <a:moveTo>
                      <a:pt x="538" y="1076"/>
                    </a:moveTo>
                    <a:cubicBezTo>
                      <a:pt x="241" y="1076"/>
                      <a:pt x="0" y="835"/>
                      <a:pt x="0" y="538"/>
                    </a:cubicBezTo>
                    <a:cubicBezTo>
                      <a:pt x="0" y="242"/>
                      <a:pt x="241" y="0"/>
                      <a:pt x="538" y="0"/>
                    </a:cubicBezTo>
                    <a:cubicBezTo>
                      <a:pt x="835" y="0"/>
                      <a:pt x="1076" y="242"/>
                      <a:pt x="1076" y="538"/>
                    </a:cubicBezTo>
                    <a:cubicBezTo>
                      <a:pt x="1076" y="835"/>
                      <a:pt x="835" y="1076"/>
                      <a:pt x="538" y="1076"/>
                    </a:cubicBezTo>
                    <a:close/>
                    <a:moveTo>
                      <a:pt x="538" y="80"/>
                    </a:moveTo>
                    <a:cubicBezTo>
                      <a:pt x="286" y="80"/>
                      <a:pt x="80" y="286"/>
                      <a:pt x="80" y="538"/>
                    </a:cubicBezTo>
                    <a:cubicBezTo>
                      <a:pt x="80" y="791"/>
                      <a:pt x="286" y="996"/>
                      <a:pt x="538" y="996"/>
                    </a:cubicBezTo>
                    <a:cubicBezTo>
                      <a:pt x="791" y="996"/>
                      <a:pt x="996" y="791"/>
                      <a:pt x="996" y="538"/>
                    </a:cubicBezTo>
                    <a:cubicBezTo>
                      <a:pt x="996" y="286"/>
                      <a:pt x="791" y="80"/>
                      <a:pt x="538" y="80"/>
                    </a:cubicBezTo>
                    <a:close/>
                  </a:path>
                </a:pathLst>
              </a:custGeom>
              <a:solidFill>
                <a:schemeClr val="tx1">
                  <a:lumMod val="65000"/>
                  <a:lumOff val="35000"/>
                </a:schemeClr>
              </a:solidFill>
              <a:ln w="9525">
                <a:noFill/>
                <a:round/>
              </a:ln>
            </p:spPr>
            <p:txBody>
              <a:bodyPr anchor="ctr"/>
              <a:lstStyle/>
              <a:p>
                <a:pPr algn="ctr"/>
                <a:endParaRPr/>
              </a:p>
            </p:txBody>
          </p:sp>
        </p:grpSp>
        <p:grpSp>
          <p:nvGrpSpPr>
            <p:cNvPr id="52" name="Group 75"/>
            <p:cNvGrpSpPr/>
            <p:nvPr/>
          </p:nvGrpSpPr>
          <p:grpSpPr>
            <a:xfrm>
              <a:off x="4128293" y="3495540"/>
              <a:ext cx="987426" cy="1651000"/>
              <a:chOff x="4122738" y="3500438"/>
              <a:chExt cx="987426" cy="1651000"/>
            </a:xfrm>
          </p:grpSpPr>
          <p:sp>
            <p:nvSpPr>
              <p:cNvPr id="53" name="Freeform: Shape 76"/>
              <p:cNvSpPr/>
              <p:nvPr/>
            </p:nvSpPr>
            <p:spPr bwMode="auto">
              <a:xfrm>
                <a:off x="4560888" y="4279900"/>
                <a:ext cx="508000" cy="458788"/>
              </a:xfrm>
              <a:custGeom>
                <a:avLst/>
                <a:gdLst/>
                <a:ahLst/>
                <a:cxnLst>
                  <a:cxn ang="0">
                    <a:pos x="383" y="0"/>
                  </a:cxn>
                  <a:cxn ang="0">
                    <a:pos x="200" y="198"/>
                  </a:cxn>
                  <a:cxn ang="0">
                    <a:pos x="200" y="347"/>
                  </a:cxn>
                  <a:cxn ang="0">
                    <a:pos x="0" y="347"/>
                  </a:cxn>
                  <a:cxn ang="0">
                    <a:pos x="0" y="90"/>
                  </a:cxn>
                  <a:cxn ang="0">
                    <a:pos x="383" y="0"/>
                  </a:cxn>
                </a:cxnLst>
                <a:rect l="0" t="0" r="r" b="b"/>
                <a:pathLst>
                  <a:path w="383" h="347">
                    <a:moveTo>
                      <a:pt x="383" y="0"/>
                    </a:moveTo>
                    <a:cubicBezTo>
                      <a:pt x="383" y="0"/>
                      <a:pt x="352" y="89"/>
                      <a:pt x="200" y="198"/>
                    </a:cubicBezTo>
                    <a:cubicBezTo>
                      <a:pt x="200" y="347"/>
                      <a:pt x="200" y="347"/>
                      <a:pt x="200" y="347"/>
                    </a:cubicBezTo>
                    <a:cubicBezTo>
                      <a:pt x="0" y="347"/>
                      <a:pt x="0" y="347"/>
                      <a:pt x="0" y="347"/>
                    </a:cubicBezTo>
                    <a:cubicBezTo>
                      <a:pt x="0" y="90"/>
                      <a:pt x="0" y="90"/>
                      <a:pt x="0" y="90"/>
                    </a:cubicBezTo>
                    <a:lnTo>
                      <a:pt x="383" y="0"/>
                    </a:lnTo>
                    <a:close/>
                  </a:path>
                </a:pathLst>
              </a:custGeom>
              <a:solidFill>
                <a:schemeClr val="bg1">
                  <a:lumMod val="75000"/>
                </a:schemeClr>
              </a:solidFill>
              <a:ln w="9525">
                <a:noFill/>
                <a:round/>
              </a:ln>
            </p:spPr>
            <p:txBody>
              <a:bodyPr anchor="ctr"/>
              <a:lstStyle/>
              <a:p>
                <a:pPr algn="ctr"/>
                <a:endParaRPr/>
              </a:p>
            </p:txBody>
          </p:sp>
          <p:sp>
            <p:nvSpPr>
              <p:cNvPr id="54" name="Freeform: Shape 77"/>
              <p:cNvSpPr/>
              <p:nvPr/>
            </p:nvSpPr>
            <p:spPr bwMode="auto">
              <a:xfrm>
                <a:off x="4548188" y="3500438"/>
                <a:ext cx="541338" cy="357188"/>
              </a:xfrm>
              <a:custGeom>
                <a:avLst/>
                <a:gdLst/>
                <a:ahLst/>
                <a:cxnLst>
                  <a:cxn ang="0">
                    <a:pos x="395" y="56"/>
                  </a:cxn>
                  <a:cxn ang="0">
                    <a:pos x="353" y="150"/>
                  </a:cxn>
                  <a:cxn ang="0">
                    <a:pos x="108" y="256"/>
                  </a:cxn>
                  <a:cxn ang="0">
                    <a:pos x="15" y="213"/>
                  </a:cxn>
                  <a:cxn ang="0">
                    <a:pos x="15" y="213"/>
                  </a:cxn>
                  <a:cxn ang="0">
                    <a:pos x="57" y="119"/>
                  </a:cxn>
                  <a:cxn ang="0">
                    <a:pos x="302" y="14"/>
                  </a:cxn>
                  <a:cxn ang="0">
                    <a:pos x="395" y="56"/>
                  </a:cxn>
                </a:cxnLst>
                <a:rect l="0" t="0" r="r" b="b"/>
                <a:pathLst>
                  <a:path w="409" h="270">
                    <a:moveTo>
                      <a:pt x="395" y="56"/>
                    </a:moveTo>
                    <a:cubicBezTo>
                      <a:pt x="409" y="94"/>
                      <a:pt x="390" y="136"/>
                      <a:pt x="353" y="150"/>
                    </a:cubicBezTo>
                    <a:cubicBezTo>
                      <a:pt x="108" y="256"/>
                      <a:pt x="108" y="256"/>
                      <a:pt x="108" y="256"/>
                    </a:cubicBezTo>
                    <a:cubicBezTo>
                      <a:pt x="71" y="270"/>
                      <a:pt x="29" y="250"/>
                      <a:pt x="15" y="213"/>
                    </a:cubicBezTo>
                    <a:cubicBezTo>
                      <a:pt x="15" y="213"/>
                      <a:pt x="15" y="213"/>
                      <a:pt x="15" y="213"/>
                    </a:cubicBezTo>
                    <a:cubicBezTo>
                      <a:pt x="0" y="175"/>
                      <a:pt x="20" y="133"/>
                      <a:pt x="57" y="119"/>
                    </a:cubicBezTo>
                    <a:cubicBezTo>
                      <a:pt x="302" y="14"/>
                      <a:pt x="302" y="14"/>
                      <a:pt x="302" y="14"/>
                    </a:cubicBezTo>
                    <a:cubicBezTo>
                      <a:pt x="339" y="0"/>
                      <a:pt x="381" y="19"/>
                      <a:pt x="395" y="56"/>
                    </a:cubicBezTo>
                    <a:close/>
                  </a:path>
                </a:pathLst>
              </a:custGeom>
              <a:solidFill>
                <a:schemeClr val="bg1">
                  <a:lumMod val="85000"/>
                </a:schemeClr>
              </a:solidFill>
              <a:ln w="9525">
                <a:noFill/>
                <a:round/>
              </a:ln>
            </p:spPr>
            <p:txBody>
              <a:bodyPr anchor="ctr"/>
              <a:lstStyle/>
              <a:p>
                <a:pPr algn="ctr"/>
                <a:endParaRPr/>
              </a:p>
            </p:txBody>
          </p:sp>
          <p:sp>
            <p:nvSpPr>
              <p:cNvPr id="55" name="Freeform: Shape 78"/>
              <p:cNvSpPr/>
              <p:nvPr/>
            </p:nvSpPr>
            <p:spPr bwMode="auto">
              <a:xfrm>
                <a:off x="4576763" y="3673475"/>
                <a:ext cx="119063" cy="166688"/>
              </a:xfrm>
              <a:custGeom>
                <a:avLst/>
                <a:gdLst/>
                <a:ahLst/>
                <a:cxnLst>
                  <a:cxn ang="0">
                    <a:pos x="12" y="78"/>
                  </a:cxn>
                  <a:cxn ang="0">
                    <a:pos x="47" y="0"/>
                  </a:cxn>
                  <a:cxn ang="0">
                    <a:pos x="90" y="114"/>
                  </a:cxn>
                  <a:cxn ang="0">
                    <a:pos x="12" y="78"/>
                  </a:cxn>
                </a:cxnLst>
                <a:rect l="0" t="0" r="r" b="b"/>
                <a:pathLst>
                  <a:path w="90" h="126">
                    <a:moveTo>
                      <a:pt x="12" y="78"/>
                    </a:moveTo>
                    <a:cubicBezTo>
                      <a:pt x="0" y="47"/>
                      <a:pt x="16" y="12"/>
                      <a:pt x="47" y="0"/>
                    </a:cubicBezTo>
                    <a:cubicBezTo>
                      <a:pt x="90" y="114"/>
                      <a:pt x="90" y="114"/>
                      <a:pt x="90" y="114"/>
                    </a:cubicBezTo>
                    <a:cubicBezTo>
                      <a:pt x="58" y="126"/>
                      <a:pt x="23" y="110"/>
                      <a:pt x="12" y="78"/>
                    </a:cubicBezTo>
                    <a:close/>
                  </a:path>
                </a:pathLst>
              </a:custGeom>
              <a:solidFill>
                <a:schemeClr val="bg1">
                  <a:lumMod val="75000"/>
                </a:schemeClr>
              </a:solidFill>
              <a:ln w="9525">
                <a:noFill/>
                <a:round/>
              </a:ln>
            </p:spPr>
            <p:txBody>
              <a:bodyPr anchor="ctr"/>
              <a:lstStyle/>
              <a:p>
                <a:pPr algn="ctr"/>
                <a:endParaRPr/>
              </a:p>
            </p:txBody>
          </p:sp>
          <p:sp>
            <p:nvSpPr>
              <p:cNvPr id="56" name="Freeform: Shape 79"/>
              <p:cNvSpPr/>
              <p:nvPr/>
            </p:nvSpPr>
            <p:spPr bwMode="auto">
              <a:xfrm>
                <a:off x="4560888" y="3705225"/>
                <a:ext cx="541338" cy="357188"/>
              </a:xfrm>
              <a:custGeom>
                <a:avLst/>
                <a:gdLst/>
                <a:ahLst/>
                <a:cxnLst>
                  <a:cxn ang="0">
                    <a:pos x="395" y="57"/>
                  </a:cxn>
                  <a:cxn ang="0">
                    <a:pos x="352" y="151"/>
                  </a:cxn>
                  <a:cxn ang="0">
                    <a:pos x="108" y="256"/>
                  </a:cxn>
                  <a:cxn ang="0">
                    <a:pos x="14" y="214"/>
                  </a:cxn>
                  <a:cxn ang="0">
                    <a:pos x="14" y="214"/>
                  </a:cxn>
                  <a:cxn ang="0">
                    <a:pos x="57" y="120"/>
                  </a:cxn>
                  <a:cxn ang="0">
                    <a:pos x="301" y="15"/>
                  </a:cxn>
                  <a:cxn ang="0">
                    <a:pos x="395" y="57"/>
                  </a:cxn>
                </a:cxnLst>
                <a:rect l="0" t="0" r="r" b="b"/>
                <a:pathLst>
                  <a:path w="409" h="271">
                    <a:moveTo>
                      <a:pt x="395" y="57"/>
                    </a:moveTo>
                    <a:cubicBezTo>
                      <a:pt x="409" y="95"/>
                      <a:pt x="390" y="137"/>
                      <a:pt x="352" y="151"/>
                    </a:cubicBezTo>
                    <a:cubicBezTo>
                      <a:pt x="108" y="256"/>
                      <a:pt x="108" y="256"/>
                      <a:pt x="108" y="256"/>
                    </a:cubicBezTo>
                    <a:cubicBezTo>
                      <a:pt x="70" y="271"/>
                      <a:pt x="28" y="251"/>
                      <a:pt x="14" y="214"/>
                    </a:cubicBezTo>
                    <a:cubicBezTo>
                      <a:pt x="14" y="214"/>
                      <a:pt x="14" y="214"/>
                      <a:pt x="14" y="214"/>
                    </a:cubicBezTo>
                    <a:cubicBezTo>
                      <a:pt x="0" y="176"/>
                      <a:pt x="19" y="134"/>
                      <a:pt x="57" y="120"/>
                    </a:cubicBezTo>
                    <a:cubicBezTo>
                      <a:pt x="301" y="15"/>
                      <a:pt x="301" y="15"/>
                      <a:pt x="301" y="15"/>
                    </a:cubicBezTo>
                    <a:cubicBezTo>
                      <a:pt x="339" y="0"/>
                      <a:pt x="381" y="20"/>
                      <a:pt x="395" y="57"/>
                    </a:cubicBezTo>
                    <a:close/>
                  </a:path>
                </a:pathLst>
              </a:custGeom>
              <a:solidFill>
                <a:schemeClr val="bg1">
                  <a:lumMod val="85000"/>
                </a:schemeClr>
              </a:solidFill>
              <a:ln w="9525">
                <a:noFill/>
                <a:round/>
              </a:ln>
            </p:spPr>
            <p:txBody>
              <a:bodyPr anchor="ctr"/>
              <a:lstStyle/>
              <a:p>
                <a:pPr algn="ctr"/>
                <a:endParaRPr/>
              </a:p>
            </p:txBody>
          </p:sp>
          <p:sp>
            <p:nvSpPr>
              <p:cNvPr id="57" name="Freeform: Shape 80"/>
              <p:cNvSpPr/>
              <p:nvPr/>
            </p:nvSpPr>
            <p:spPr bwMode="auto">
              <a:xfrm>
                <a:off x="4589463" y="3871913"/>
                <a:ext cx="119063" cy="166688"/>
              </a:xfrm>
              <a:custGeom>
                <a:avLst/>
                <a:gdLst/>
                <a:ahLst/>
                <a:cxnLst>
                  <a:cxn ang="0">
                    <a:pos x="12" y="79"/>
                  </a:cxn>
                  <a:cxn ang="0">
                    <a:pos x="48" y="0"/>
                  </a:cxn>
                  <a:cxn ang="0">
                    <a:pos x="90" y="114"/>
                  </a:cxn>
                  <a:cxn ang="0">
                    <a:pos x="12" y="79"/>
                  </a:cxn>
                </a:cxnLst>
                <a:rect l="0" t="0" r="r" b="b"/>
                <a:pathLst>
                  <a:path w="90" h="126">
                    <a:moveTo>
                      <a:pt x="12" y="79"/>
                    </a:moveTo>
                    <a:cubicBezTo>
                      <a:pt x="0" y="47"/>
                      <a:pt x="16" y="12"/>
                      <a:pt x="48" y="0"/>
                    </a:cubicBezTo>
                    <a:cubicBezTo>
                      <a:pt x="90" y="114"/>
                      <a:pt x="90" y="114"/>
                      <a:pt x="90" y="114"/>
                    </a:cubicBezTo>
                    <a:cubicBezTo>
                      <a:pt x="59" y="126"/>
                      <a:pt x="24" y="110"/>
                      <a:pt x="12" y="79"/>
                    </a:cubicBezTo>
                    <a:close/>
                  </a:path>
                </a:pathLst>
              </a:custGeom>
              <a:solidFill>
                <a:schemeClr val="bg1">
                  <a:lumMod val="75000"/>
                </a:schemeClr>
              </a:solidFill>
              <a:ln w="9525">
                <a:noFill/>
                <a:round/>
              </a:ln>
            </p:spPr>
            <p:txBody>
              <a:bodyPr anchor="ctr"/>
              <a:lstStyle/>
              <a:p>
                <a:pPr algn="ctr"/>
                <a:endParaRPr/>
              </a:p>
            </p:txBody>
          </p:sp>
          <p:sp>
            <p:nvSpPr>
              <p:cNvPr id="58" name="Freeform: Shape 81"/>
              <p:cNvSpPr/>
              <p:nvPr/>
            </p:nvSpPr>
            <p:spPr bwMode="auto">
              <a:xfrm>
                <a:off x="4122738" y="3716338"/>
                <a:ext cx="711200" cy="1022350"/>
              </a:xfrm>
              <a:custGeom>
                <a:avLst/>
                <a:gdLst/>
                <a:ahLst/>
                <a:cxnLst>
                  <a:cxn ang="0">
                    <a:pos x="485" y="66"/>
                  </a:cxn>
                  <a:cxn ang="0">
                    <a:pos x="357" y="9"/>
                  </a:cxn>
                  <a:cxn ang="0">
                    <a:pos x="275" y="5"/>
                  </a:cxn>
                  <a:cxn ang="0">
                    <a:pos x="140" y="5"/>
                  </a:cxn>
                  <a:cxn ang="0">
                    <a:pos x="85" y="5"/>
                  </a:cxn>
                  <a:cxn ang="0">
                    <a:pos x="0" y="80"/>
                  </a:cxn>
                  <a:cxn ang="0">
                    <a:pos x="0" y="136"/>
                  </a:cxn>
                  <a:cxn ang="0">
                    <a:pos x="0" y="540"/>
                  </a:cxn>
                  <a:cxn ang="0">
                    <a:pos x="124" y="675"/>
                  </a:cxn>
                  <a:cxn ang="0">
                    <a:pos x="124" y="773"/>
                  </a:cxn>
                  <a:cxn ang="0">
                    <a:pos x="344" y="773"/>
                  </a:cxn>
                  <a:cxn ang="0">
                    <a:pos x="344" y="596"/>
                  </a:cxn>
                  <a:cxn ang="0">
                    <a:pos x="344" y="552"/>
                  </a:cxn>
                  <a:cxn ang="0">
                    <a:pos x="188" y="148"/>
                  </a:cxn>
                  <a:cxn ang="0">
                    <a:pos x="315" y="151"/>
                  </a:cxn>
                  <a:cxn ang="0">
                    <a:pos x="424" y="198"/>
                  </a:cxn>
                  <a:cxn ang="0">
                    <a:pos x="521" y="162"/>
                  </a:cxn>
                  <a:cxn ang="0">
                    <a:pos x="485" y="66"/>
                  </a:cxn>
                </a:cxnLst>
                <a:rect l="0" t="0" r="r" b="b"/>
                <a:pathLst>
                  <a:path w="538" h="773">
                    <a:moveTo>
                      <a:pt x="485" y="66"/>
                    </a:moveTo>
                    <a:cubicBezTo>
                      <a:pt x="357" y="9"/>
                      <a:pt x="357" y="9"/>
                      <a:pt x="357" y="9"/>
                    </a:cubicBezTo>
                    <a:cubicBezTo>
                      <a:pt x="338" y="0"/>
                      <a:pt x="284" y="5"/>
                      <a:pt x="275" y="5"/>
                    </a:cubicBezTo>
                    <a:cubicBezTo>
                      <a:pt x="140" y="5"/>
                      <a:pt x="140" y="5"/>
                      <a:pt x="140" y="5"/>
                    </a:cubicBezTo>
                    <a:cubicBezTo>
                      <a:pt x="85" y="5"/>
                      <a:pt x="85" y="5"/>
                      <a:pt x="85" y="5"/>
                    </a:cubicBezTo>
                    <a:cubicBezTo>
                      <a:pt x="41" y="5"/>
                      <a:pt x="0" y="35"/>
                      <a:pt x="0" y="80"/>
                    </a:cubicBezTo>
                    <a:cubicBezTo>
                      <a:pt x="0" y="136"/>
                      <a:pt x="0" y="136"/>
                      <a:pt x="0" y="136"/>
                    </a:cubicBezTo>
                    <a:cubicBezTo>
                      <a:pt x="0" y="540"/>
                      <a:pt x="0" y="540"/>
                      <a:pt x="0" y="540"/>
                    </a:cubicBezTo>
                    <a:cubicBezTo>
                      <a:pt x="0" y="610"/>
                      <a:pt x="56" y="669"/>
                      <a:pt x="124" y="675"/>
                    </a:cubicBezTo>
                    <a:cubicBezTo>
                      <a:pt x="124" y="773"/>
                      <a:pt x="124" y="773"/>
                      <a:pt x="124" y="773"/>
                    </a:cubicBezTo>
                    <a:cubicBezTo>
                      <a:pt x="344" y="773"/>
                      <a:pt x="344" y="773"/>
                      <a:pt x="344" y="773"/>
                    </a:cubicBezTo>
                    <a:cubicBezTo>
                      <a:pt x="344" y="596"/>
                      <a:pt x="344" y="596"/>
                      <a:pt x="344" y="596"/>
                    </a:cubicBezTo>
                    <a:cubicBezTo>
                      <a:pt x="344" y="552"/>
                      <a:pt x="344" y="552"/>
                      <a:pt x="344" y="552"/>
                    </a:cubicBezTo>
                    <a:cubicBezTo>
                      <a:pt x="344" y="303"/>
                      <a:pt x="188" y="148"/>
                      <a:pt x="188" y="148"/>
                    </a:cubicBezTo>
                    <a:cubicBezTo>
                      <a:pt x="188" y="148"/>
                      <a:pt x="283" y="147"/>
                      <a:pt x="315" y="151"/>
                    </a:cubicBezTo>
                    <a:cubicBezTo>
                      <a:pt x="349" y="155"/>
                      <a:pt x="424" y="198"/>
                      <a:pt x="424" y="198"/>
                    </a:cubicBezTo>
                    <a:cubicBezTo>
                      <a:pt x="461" y="215"/>
                      <a:pt x="504" y="199"/>
                      <a:pt x="521" y="162"/>
                    </a:cubicBezTo>
                    <a:cubicBezTo>
                      <a:pt x="538" y="126"/>
                      <a:pt x="522" y="83"/>
                      <a:pt x="485" y="66"/>
                    </a:cubicBezTo>
                    <a:close/>
                  </a:path>
                </a:pathLst>
              </a:custGeom>
              <a:solidFill>
                <a:schemeClr val="bg1">
                  <a:lumMod val="95000"/>
                </a:schemeClr>
              </a:solidFill>
              <a:ln w="9525">
                <a:noFill/>
                <a:round/>
              </a:ln>
            </p:spPr>
            <p:txBody>
              <a:bodyPr anchor="ctr"/>
              <a:lstStyle/>
              <a:p>
                <a:pPr algn="ctr"/>
                <a:endParaRPr/>
              </a:p>
            </p:txBody>
          </p:sp>
          <p:sp>
            <p:nvSpPr>
              <p:cNvPr id="59" name="Freeform: Shape 82"/>
              <p:cNvSpPr/>
              <p:nvPr/>
            </p:nvSpPr>
            <p:spPr bwMode="auto">
              <a:xfrm>
                <a:off x="4687888" y="3816350"/>
                <a:ext cx="122238" cy="160338"/>
              </a:xfrm>
              <a:custGeom>
                <a:avLst/>
                <a:gdLst/>
                <a:ahLst/>
                <a:cxnLst>
                  <a:cxn ang="0">
                    <a:pos x="78" y="79"/>
                  </a:cxn>
                  <a:cxn ang="0">
                    <a:pos x="0" y="108"/>
                  </a:cxn>
                  <a:cxn ang="0">
                    <a:pos x="49" y="0"/>
                  </a:cxn>
                  <a:cxn ang="0">
                    <a:pos x="78" y="79"/>
                  </a:cxn>
                </a:cxnLst>
                <a:rect l="0" t="0" r="r" b="b"/>
                <a:pathLst>
                  <a:path w="92" h="122">
                    <a:moveTo>
                      <a:pt x="78" y="79"/>
                    </a:moveTo>
                    <a:cubicBezTo>
                      <a:pt x="65" y="109"/>
                      <a:pt x="30" y="122"/>
                      <a:pt x="0" y="108"/>
                    </a:cubicBezTo>
                    <a:cubicBezTo>
                      <a:pt x="49" y="0"/>
                      <a:pt x="49" y="0"/>
                      <a:pt x="49" y="0"/>
                    </a:cubicBezTo>
                    <a:cubicBezTo>
                      <a:pt x="79" y="14"/>
                      <a:pt x="92" y="49"/>
                      <a:pt x="78" y="79"/>
                    </a:cubicBezTo>
                    <a:close/>
                  </a:path>
                </a:pathLst>
              </a:custGeom>
              <a:solidFill>
                <a:schemeClr val="bg1">
                  <a:lumMod val="75000"/>
                </a:schemeClr>
              </a:solidFill>
              <a:ln w="9525">
                <a:noFill/>
                <a:round/>
              </a:ln>
            </p:spPr>
            <p:txBody>
              <a:bodyPr anchor="ctr"/>
              <a:lstStyle/>
              <a:p>
                <a:pPr algn="ctr"/>
                <a:endParaRPr/>
              </a:p>
            </p:txBody>
          </p:sp>
          <p:sp>
            <p:nvSpPr>
              <p:cNvPr id="60" name="Rectangle 83"/>
              <p:cNvSpPr/>
              <p:nvPr/>
            </p:nvSpPr>
            <p:spPr bwMode="auto">
              <a:xfrm>
                <a:off x="4243388" y="4722813"/>
                <a:ext cx="641350" cy="428625"/>
              </a:xfrm>
              <a:prstGeom prst="rect">
                <a:avLst/>
              </a:prstGeom>
              <a:solidFill>
                <a:schemeClr val="bg1">
                  <a:lumMod val="65000"/>
                </a:schemeClr>
              </a:solidFill>
              <a:ln w="9525">
                <a:noFill/>
                <a:miter lim="800000"/>
              </a:ln>
            </p:spPr>
            <p:txBody>
              <a:bodyPr anchor="ctr"/>
              <a:lstStyle/>
              <a:p>
                <a:pPr algn="ctr"/>
                <a:endParaRPr/>
              </a:p>
            </p:txBody>
          </p:sp>
          <p:sp>
            <p:nvSpPr>
              <p:cNvPr id="61" name="Rectangle 84"/>
              <p:cNvSpPr/>
              <p:nvPr/>
            </p:nvSpPr>
            <p:spPr bwMode="auto">
              <a:xfrm>
                <a:off x="4576763" y="4722813"/>
                <a:ext cx="307975" cy="428625"/>
              </a:xfrm>
              <a:prstGeom prst="rect">
                <a:avLst/>
              </a:prstGeom>
              <a:solidFill>
                <a:schemeClr val="bg1">
                  <a:lumMod val="50000"/>
                </a:schemeClr>
              </a:solidFill>
              <a:ln w="9525">
                <a:noFill/>
                <a:miter lim="800000"/>
              </a:ln>
            </p:spPr>
            <p:txBody>
              <a:bodyPr anchor="ctr"/>
              <a:lstStyle/>
              <a:p>
                <a:pPr algn="ctr"/>
                <a:endParaRPr/>
              </a:p>
            </p:txBody>
          </p:sp>
          <p:sp>
            <p:nvSpPr>
              <p:cNvPr id="62" name="Freeform: Shape 85"/>
              <p:cNvSpPr/>
              <p:nvPr/>
            </p:nvSpPr>
            <p:spPr bwMode="auto">
              <a:xfrm>
                <a:off x="4568826" y="3910013"/>
                <a:ext cx="541338" cy="357188"/>
              </a:xfrm>
              <a:custGeom>
                <a:avLst/>
                <a:gdLst/>
                <a:ahLst/>
                <a:cxnLst>
                  <a:cxn ang="0">
                    <a:pos x="395" y="57"/>
                  </a:cxn>
                  <a:cxn ang="0">
                    <a:pos x="352" y="151"/>
                  </a:cxn>
                  <a:cxn ang="0">
                    <a:pos x="107" y="256"/>
                  </a:cxn>
                  <a:cxn ang="0">
                    <a:pos x="14" y="214"/>
                  </a:cxn>
                  <a:cxn ang="0">
                    <a:pos x="14" y="214"/>
                  </a:cxn>
                  <a:cxn ang="0">
                    <a:pos x="56" y="120"/>
                  </a:cxn>
                  <a:cxn ang="0">
                    <a:pos x="301" y="14"/>
                  </a:cxn>
                  <a:cxn ang="0">
                    <a:pos x="395" y="57"/>
                  </a:cxn>
                </a:cxnLst>
                <a:rect l="0" t="0" r="r" b="b"/>
                <a:pathLst>
                  <a:path w="409" h="270">
                    <a:moveTo>
                      <a:pt x="395" y="57"/>
                    </a:moveTo>
                    <a:cubicBezTo>
                      <a:pt x="409" y="95"/>
                      <a:pt x="389" y="137"/>
                      <a:pt x="352" y="151"/>
                    </a:cubicBezTo>
                    <a:cubicBezTo>
                      <a:pt x="107" y="256"/>
                      <a:pt x="107" y="256"/>
                      <a:pt x="107" y="256"/>
                    </a:cubicBezTo>
                    <a:cubicBezTo>
                      <a:pt x="70" y="270"/>
                      <a:pt x="28" y="251"/>
                      <a:pt x="14" y="214"/>
                    </a:cubicBezTo>
                    <a:cubicBezTo>
                      <a:pt x="14" y="214"/>
                      <a:pt x="14" y="214"/>
                      <a:pt x="14" y="214"/>
                    </a:cubicBezTo>
                    <a:cubicBezTo>
                      <a:pt x="0" y="176"/>
                      <a:pt x="19" y="134"/>
                      <a:pt x="56" y="120"/>
                    </a:cubicBezTo>
                    <a:cubicBezTo>
                      <a:pt x="301" y="14"/>
                      <a:pt x="301" y="14"/>
                      <a:pt x="301" y="14"/>
                    </a:cubicBezTo>
                    <a:cubicBezTo>
                      <a:pt x="339" y="0"/>
                      <a:pt x="380" y="19"/>
                      <a:pt x="395" y="57"/>
                    </a:cubicBezTo>
                    <a:close/>
                  </a:path>
                </a:pathLst>
              </a:custGeom>
              <a:solidFill>
                <a:schemeClr val="bg1">
                  <a:lumMod val="85000"/>
                </a:schemeClr>
              </a:solidFill>
              <a:ln w="9525">
                <a:noFill/>
                <a:round/>
              </a:ln>
            </p:spPr>
            <p:txBody>
              <a:bodyPr anchor="ctr"/>
              <a:lstStyle/>
              <a:p>
                <a:pPr algn="ctr"/>
                <a:endParaRPr/>
              </a:p>
            </p:txBody>
          </p:sp>
          <p:sp>
            <p:nvSpPr>
              <p:cNvPr id="63" name="Freeform: Shape 86"/>
              <p:cNvSpPr/>
              <p:nvPr/>
            </p:nvSpPr>
            <p:spPr bwMode="auto">
              <a:xfrm>
                <a:off x="4591051" y="4083050"/>
                <a:ext cx="114300" cy="160338"/>
              </a:xfrm>
              <a:custGeom>
                <a:avLst/>
                <a:gdLst/>
                <a:ahLst/>
                <a:cxnLst>
                  <a:cxn ang="0">
                    <a:pos x="12" y="76"/>
                  </a:cxn>
                  <a:cxn ang="0">
                    <a:pos x="46" y="0"/>
                  </a:cxn>
                  <a:cxn ang="0">
                    <a:pos x="87" y="110"/>
                  </a:cxn>
                  <a:cxn ang="0">
                    <a:pos x="12" y="76"/>
                  </a:cxn>
                </a:cxnLst>
                <a:rect l="0" t="0" r="r" b="b"/>
                <a:pathLst>
                  <a:path w="87" h="121">
                    <a:moveTo>
                      <a:pt x="12" y="76"/>
                    </a:moveTo>
                    <a:cubicBezTo>
                      <a:pt x="0" y="45"/>
                      <a:pt x="16" y="11"/>
                      <a:pt x="46" y="0"/>
                    </a:cubicBezTo>
                    <a:cubicBezTo>
                      <a:pt x="87" y="110"/>
                      <a:pt x="87" y="110"/>
                      <a:pt x="87" y="110"/>
                    </a:cubicBezTo>
                    <a:cubicBezTo>
                      <a:pt x="57" y="121"/>
                      <a:pt x="23" y="106"/>
                      <a:pt x="12" y="76"/>
                    </a:cubicBezTo>
                    <a:close/>
                  </a:path>
                </a:pathLst>
              </a:custGeom>
              <a:solidFill>
                <a:schemeClr val="bg1">
                  <a:lumMod val="75000"/>
                </a:schemeClr>
              </a:solidFill>
              <a:ln w="9525">
                <a:noFill/>
                <a:round/>
              </a:ln>
            </p:spPr>
            <p:txBody>
              <a:bodyPr anchor="ctr"/>
              <a:lstStyle/>
              <a:p>
                <a:pPr algn="ctr"/>
                <a:endParaRPr/>
              </a:p>
            </p:txBody>
          </p:sp>
          <p:sp>
            <p:nvSpPr>
              <p:cNvPr id="64" name="Freeform: Shape 87"/>
              <p:cNvSpPr/>
              <p:nvPr/>
            </p:nvSpPr>
            <p:spPr bwMode="auto">
              <a:xfrm>
                <a:off x="4560888" y="4121150"/>
                <a:ext cx="541338" cy="357188"/>
              </a:xfrm>
              <a:custGeom>
                <a:avLst/>
                <a:gdLst/>
                <a:ahLst/>
                <a:cxnLst>
                  <a:cxn ang="0">
                    <a:pos x="395" y="57"/>
                  </a:cxn>
                  <a:cxn ang="0">
                    <a:pos x="352" y="150"/>
                  </a:cxn>
                  <a:cxn ang="0">
                    <a:pos x="108" y="256"/>
                  </a:cxn>
                  <a:cxn ang="0">
                    <a:pos x="14" y="213"/>
                  </a:cxn>
                  <a:cxn ang="0">
                    <a:pos x="14" y="213"/>
                  </a:cxn>
                  <a:cxn ang="0">
                    <a:pos x="57" y="120"/>
                  </a:cxn>
                  <a:cxn ang="0">
                    <a:pos x="301" y="14"/>
                  </a:cxn>
                  <a:cxn ang="0">
                    <a:pos x="395" y="57"/>
                  </a:cxn>
                </a:cxnLst>
                <a:rect l="0" t="0" r="r" b="b"/>
                <a:pathLst>
                  <a:path w="409" h="270">
                    <a:moveTo>
                      <a:pt x="395" y="57"/>
                    </a:moveTo>
                    <a:cubicBezTo>
                      <a:pt x="409" y="94"/>
                      <a:pt x="390" y="136"/>
                      <a:pt x="352" y="150"/>
                    </a:cubicBezTo>
                    <a:cubicBezTo>
                      <a:pt x="108" y="256"/>
                      <a:pt x="108" y="256"/>
                      <a:pt x="108" y="256"/>
                    </a:cubicBezTo>
                    <a:cubicBezTo>
                      <a:pt x="70" y="270"/>
                      <a:pt x="28" y="251"/>
                      <a:pt x="14" y="213"/>
                    </a:cubicBezTo>
                    <a:cubicBezTo>
                      <a:pt x="14" y="213"/>
                      <a:pt x="14" y="213"/>
                      <a:pt x="14" y="213"/>
                    </a:cubicBezTo>
                    <a:cubicBezTo>
                      <a:pt x="0" y="176"/>
                      <a:pt x="19" y="134"/>
                      <a:pt x="57" y="120"/>
                    </a:cubicBezTo>
                    <a:cubicBezTo>
                      <a:pt x="301" y="14"/>
                      <a:pt x="301" y="14"/>
                      <a:pt x="301" y="14"/>
                    </a:cubicBezTo>
                    <a:cubicBezTo>
                      <a:pt x="339" y="0"/>
                      <a:pt x="381" y="19"/>
                      <a:pt x="395" y="57"/>
                    </a:cubicBezTo>
                    <a:close/>
                  </a:path>
                </a:pathLst>
              </a:custGeom>
              <a:solidFill>
                <a:schemeClr val="bg1">
                  <a:lumMod val="85000"/>
                </a:schemeClr>
              </a:solidFill>
              <a:ln w="9525">
                <a:noFill/>
                <a:round/>
              </a:ln>
            </p:spPr>
            <p:txBody>
              <a:bodyPr anchor="ctr"/>
              <a:lstStyle/>
              <a:p>
                <a:pPr algn="ctr"/>
                <a:endParaRPr/>
              </a:p>
            </p:txBody>
          </p:sp>
          <p:sp>
            <p:nvSpPr>
              <p:cNvPr id="65" name="Freeform: Shape 88"/>
              <p:cNvSpPr/>
              <p:nvPr/>
            </p:nvSpPr>
            <p:spPr bwMode="auto">
              <a:xfrm>
                <a:off x="4591051" y="4294188"/>
                <a:ext cx="114300" cy="160338"/>
              </a:xfrm>
              <a:custGeom>
                <a:avLst/>
                <a:gdLst/>
                <a:ahLst/>
                <a:cxnLst>
                  <a:cxn ang="0">
                    <a:pos x="12" y="75"/>
                  </a:cxn>
                  <a:cxn ang="0">
                    <a:pos x="46" y="0"/>
                  </a:cxn>
                  <a:cxn ang="0">
                    <a:pos x="87" y="110"/>
                  </a:cxn>
                  <a:cxn ang="0">
                    <a:pos x="12" y="75"/>
                  </a:cxn>
                </a:cxnLst>
                <a:rect l="0" t="0" r="r" b="b"/>
                <a:pathLst>
                  <a:path w="87" h="121">
                    <a:moveTo>
                      <a:pt x="12" y="75"/>
                    </a:moveTo>
                    <a:cubicBezTo>
                      <a:pt x="0" y="45"/>
                      <a:pt x="16" y="11"/>
                      <a:pt x="46" y="0"/>
                    </a:cubicBezTo>
                    <a:cubicBezTo>
                      <a:pt x="87" y="110"/>
                      <a:pt x="87" y="110"/>
                      <a:pt x="87" y="110"/>
                    </a:cubicBezTo>
                    <a:cubicBezTo>
                      <a:pt x="57" y="121"/>
                      <a:pt x="23" y="106"/>
                      <a:pt x="12" y="75"/>
                    </a:cubicBezTo>
                    <a:close/>
                  </a:path>
                </a:pathLst>
              </a:custGeom>
              <a:solidFill>
                <a:schemeClr val="bg1">
                  <a:lumMod val="75000"/>
                </a:schemeClr>
              </a:solidFill>
              <a:ln w="9525">
                <a:noFill/>
                <a:round/>
              </a:ln>
            </p:spPr>
            <p:txBody>
              <a:bodyPr anchor="ctr"/>
              <a:lstStyle/>
              <a:p>
                <a:pPr algn="ctr"/>
                <a:endParaRPr/>
              </a:p>
            </p:txBody>
          </p:sp>
        </p:grpSp>
      </p:grpSp>
      <p:grpSp>
        <p:nvGrpSpPr>
          <p:cNvPr id="5" name="千图PPT彼岸天：ID 8661124库_组合 7"/>
          <p:cNvGrpSpPr/>
          <p:nvPr>
            <p:custDataLst>
              <p:tags r:id="rId2"/>
            </p:custDataLst>
          </p:nvPr>
        </p:nvGrpSpPr>
        <p:grpSpPr>
          <a:xfrm>
            <a:off x="4780428" y="3998593"/>
            <a:ext cx="720317" cy="720317"/>
            <a:chOff x="4780428" y="3998593"/>
            <a:chExt cx="720317" cy="720317"/>
          </a:xfrm>
        </p:grpSpPr>
        <p:sp>
          <p:nvSpPr>
            <p:cNvPr id="46" name="Oval 127"/>
            <p:cNvSpPr/>
            <p:nvPr/>
          </p:nvSpPr>
          <p:spPr>
            <a:xfrm>
              <a:off x="4780428" y="3998593"/>
              <a:ext cx="720317" cy="7203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7" name="Group 90"/>
            <p:cNvGrpSpPr/>
            <p:nvPr/>
          </p:nvGrpSpPr>
          <p:grpSpPr>
            <a:xfrm>
              <a:off x="4963323" y="4143978"/>
              <a:ext cx="354533" cy="429567"/>
              <a:chOff x="3543301" y="3363913"/>
              <a:chExt cx="300038" cy="363538"/>
            </a:xfrm>
            <a:solidFill>
              <a:schemeClr val="bg1"/>
            </a:solidFill>
          </p:grpSpPr>
          <p:sp>
            <p:nvSpPr>
              <p:cNvPr id="48" name="Freeform: Shape 128"/>
              <p:cNvSpPr/>
              <p:nvPr/>
            </p:nvSpPr>
            <p:spPr bwMode="auto">
              <a:xfrm>
                <a:off x="3676651" y="3386138"/>
                <a:ext cx="119063" cy="152400"/>
              </a:xfrm>
              <a:custGeom>
                <a:avLst/>
                <a:gdLst/>
                <a:ahLst/>
                <a:cxnLst>
                  <a:cxn ang="0">
                    <a:pos x="32" y="18"/>
                  </a:cxn>
                  <a:cxn ang="0">
                    <a:pos x="4" y="68"/>
                  </a:cxn>
                  <a:cxn ang="0">
                    <a:pos x="4" y="102"/>
                  </a:cxn>
                  <a:cxn ang="0">
                    <a:pos x="5" y="115"/>
                  </a:cxn>
                  <a:cxn ang="0">
                    <a:pos x="6" y="115"/>
                  </a:cxn>
                  <a:cxn ang="0">
                    <a:pos x="20" y="102"/>
                  </a:cxn>
                  <a:cxn ang="0">
                    <a:pos x="20" y="69"/>
                  </a:cxn>
                  <a:cxn ang="0">
                    <a:pos x="58" y="56"/>
                  </a:cxn>
                  <a:cxn ang="0">
                    <a:pos x="89" y="5"/>
                  </a:cxn>
                  <a:cxn ang="0">
                    <a:pos x="32" y="18"/>
                  </a:cxn>
                </a:cxnLst>
                <a:rect l="0" t="0" r="r" b="b"/>
                <a:pathLst>
                  <a:path w="89" h="115">
                    <a:moveTo>
                      <a:pt x="32" y="18"/>
                    </a:moveTo>
                    <a:cubicBezTo>
                      <a:pt x="16" y="30"/>
                      <a:pt x="4" y="51"/>
                      <a:pt x="4" y="68"/>
                    </a:cubicBezTo>
                    <a:cubicBezTo>
                      <a:pt x="4" y="102"/>
                      <a:pt x="4" y="102"/>
                      <a:pt x="4" y="102"/>
                    </a:cubicBezTo>
                    <a:cubicBezTo>
                      <a:pt x="4" y="107"/>
                      <a:pt x="0" y="115"/>
                      <a:pt x="5" y="115"/>
                    </a:cubicBezTo>
                    <a:cubicBezTo>
                      <a:pt x="6" y="115"/>
                      <a:pt x="6" y="115"/>
                      <a:pt x="6" y="115"/>
                    </a:cubicBezTo>
                    <a:cubicBezTo>
                      <a:pt x="11" y="115"/>
                      <a:pt x="20" y="107"/>
                      <a:pt x="20" y="102"/>
                    </a:cubicBezTo>
                    <a:cubicBezTo>
                      <a:pt x="20" y="69"/>
                      <a:pt x="20" y="69"/>
                      <a:pt x="20" y="69"/>
                    </a:cubicBezTo>
                    <a:cubicBezTo>
                      <a:pt x="24" y="69"/>
                      <a:pt x="45" y="66"/>
                      <a:pt x="58" y="56"/>
                    </a:cubicBezTo>
                    <a:cubicBezTo>
                      <a:pt x="83" y="38"/>
                      <a:pt x="89" y="5"/>
                      <a:pt x="89" y="5"/>
                    </a:cubicBezTo>
                    <a:cubicBezTo>
                      <a:pt x="89" y="5"/>
                      <a:pt x="56" y="0"/>
                      <a:pt x="32" y="18"/>
                    </a:cubicBezTo>
                    <a:close/>
                  </a:path>
                </a:pathLst>
              </a:custGeom>
              <a:grpFill/>
              <a:ln w="9525">
                <a:noFill/>
                <a:round/>
              </a:ln>
            </p:spPr>
            <p:txBody>
              <a:bodyPr anchor="ctr"/>
              <a:lstStyle/>
              <a:p>
                <a:pPr algn="ctr"/>
                <a:endParaRPr/>
              </a:p>
            </p:txBody>
          </p:sp>
          <p:sp>
            <p:nvSpPr>
              <p:cNvPr id="49" name="Freeform: Shape 129"/>
              <p:cNvSpPr/>
              <p:nvPr/>
            </p:nvSpPr>
            <p:spPr bwMode="auto">
              <a:xfrm>
                <a:off x="3586163" y="3363913"/>
                <a:ext cx="117475" cy="152400"/>
              </a:xfrm>
              <a:custGeom>
                <a:avLst/>
                <a:gdLst/>
                <a:ahLst/>
                <a:cxnLst>
                  <a:cxn ang="0">
                    <a:pos x="56" y="18"/>
                  </a:cxn>
                  <a:cxn ang="0">
                    <a:pos x="85" y="68"/>
                  </a:cxn>
                  <a:cxn ang="0">
                    <a:pos x="85" y="102"/>
                  </a:cxn>
                  <a:cxn ang="0">
                    <a:pos x="84" y="115"/>
                  </a:cxn>
                  <a:cxn ang="0">
                    <a:pos x="82" y="115"/>
                  </a:cxn>
                  <a:cxn ang="0">
                    <a:pos x="69" y="102"/>
                  </a:cxn>
                  <a:cxn ang="0">
                    <a:pos x="69" y="69"/>
                  </a:cxn>
                  <a:cxn ang="0">
                    <a:pos x="30" y="56"/>
                  </a:cxn>
                  <a:cxn ang="0">
                    <a:pos x="0" y="5"/>
                  </a:cxn>
                  <a:cxn ang="0">
                    <a:pos x="56" y="18"/>
                  </a:cxn>
                </a:cxnLst>
                <a:rect l="0" t="0" r="r" b="b"/>
                <a:pathLst>
                  <a:path w="89" h="115">
                    <a:moveTo>
                      <a:pt x="56" y="18"/>
                    </a:moveTo>
                    <a:cubicBezTo>
                      <a:pt x="73" y="30"/>
                      <a:pt x="85" y="51"/>
                      <a:pt x="85" y="68"/>
                    </a:cubicBezTo>
                    <a:cubicBezTo>
                      <a:pt x="85" y="102"/>
                      <a:pt x="85" y="102"/>
                      <a:pt x="85" y="102"/>
                    </a:cubicBezTo>
                    <a:cubicBezTo>
                      <a:pt x="85" y="107"/>
                      <a:pt x="89" y="115"/>
                      <a:pt x="84" y="115"/>
                    </a:cubicBezTo>
                    <a:cubicBezTo>
                      <a:pt x="82" y="115"/>
                      <a:pt x="82" y="115"/>
                      <a:pt x="82" y="115"/>
                    </a:cubicBezTo>
                    <a:cubicBezTo>
                      <a:pt x="77" y="115"/>
                      <a:pt x="69" y="107"/>
                      <a:pt x="69" y="102"/>
                    </a:cubicBezTo>
                    <a:cubicBezTo>
                      <a:pt x="69" y="69"/>
                      <a:pt x="69" y="69"/>
                      <a:pt x="69" y="69"/>
                    </a:cubicBezTo>
                    <a:cubicBezTo>
                      <a:pt x="65" y="69"/>
                      <a:pt x="43" y="66"/>
                      <a:pt x="30" y="56"/>
                    </a:cubicBezTo>
                    <a:cubicBezTo>
                      <a:pt x="6" y="38"/>
                      <a:pt x="0" y="5"/>
                      <a:pt x="0" y="5"/>
                    </a:cubicBezTo>
                    <a:cubicBezTo>
                      <a:pt x="0" y="5"/>
                      <a:pt x="32" y="0"/>
                      <a:pt x="56" y="18"/>
                    </a:cubicBezTo>
                    <a:close/>
                  </a:path>
                </a:pathLst>
              </a:custGeom>
              <a:grpFill/>
              <a:ln w="9525">
                <a:noFill/>
                <a:round/>
              </a:ln>
            </p:spPr>
            <p:txBody>
              <a:bodyPr anchor="ctr"/>
              <a:lstStyle/>
              <a:p>
                <a:pPr algn="ctr"/>
                <a:endParaRPr/>
              </a:p>
            </p:txBody>
          </p:sp>
          <p:sp>
            <p:nvSpPr>
              <p:cNvPr id="50" name="Freeform: Shape 130"/>
              <p:cNvSpPr/>
              <p:nvPr/>
            </p:nvSpPr>
            <p:spPr bwMode="auto">
              <a:xfrm>
                <a:off x="3543301" y="3475038"/>
                <a:ext cx="300038" cy="252413"/>
              </a:xfrm>
              <a:custGeom>
                <a:avLst/>
                <a:gdLst/>
                <a:ahLst/>
                <a:cxnLst>
                  <a:cxn ang="0">
                    <a:pos x="113" y="34"/>
                  </a:cxn>
                  <a:cxn ang="0">
                    <a:pos x="161" y="0"/>
                  </a:cxn>
                  <a:cxn ang="0">
                    <a:pos x="227" y="78"/>
                  </a:cxn>
                  <a:cxn ang="0">
                    <a:pos x="145" y="190"/>
                  </a:cxn>
                  <a:cxn ang="0">
                    <a:pos x="113" y="183"/>
                  </a:cxn>
                  <a:cxn ang="0">
                    <a:pos x="114" y="183"/>
                  </a:cxn>
                  <a:cxn ang="0">
                    <a:pos x="82" y="190"/>
                  </a:cxn>
                  <a:cxn ang="0">
                    <a:pos x="0" y="79"/>
                  </a:cxn>
                  <a:cxn ang="0">
                    <a:pos x="66" y="1"/>
                  </a:cxn>
                  <a:cxn ang="0">
                    <a:pos x="114" y="34"/>
                  </a:cxn>
                  <a:cxn ang="0">
                    <a:pos x="113" y="34"/>
                  </a:cxn>
                </a:cxnLst>
                <a:rect l="0" t="0" r="r" b="b"/>
                <a:pathLst>
                  <a:path w="227" h="190">
                    <a:moveTo>
                      <a:pt x="113" y="34"/>
                    </a:moveTo>
                    <a:cubicBezTo>
                      <a:pt x="113" y="34"/>
                      <a:pt x="126" y="0"/>
                      <a:pt x="161" y="0"/>
                    </a:cubicBezTo>
                    <a:cubicBezTo>
                      <a:pt x="197" y="0"/>
                      <a:pt x="227" y="29"/>
                      <a:pt x="227" y="78"/>
                    </a:cubicBezTo>
                    <a:cubicBezTo>
                      <a:pt x="227" y="127"/>
                      <a:pt x="190" y="190"/>
                      <a:pt x="145" y="190"/>
                    </a:cubicBezTo>
                    <a:cubicBezTo>
                      <a:pt x="113" y="190"/>
                      <a:pt x="113" y="183"/>
                      <a:pt x="113" y="183"/>
                    </a:cubicBezTo>
                    <a:cubicBezTo>
                      <a:pt x="114" y="183"/>
                      <a:pt x="114" y="183"/>
                      <a:pt x="114" y="183"/>
                    </a:cubicBezTo>
                    <a:cubicBezTo>
                      <a:pt x="114" y="183"/>
                      <a:pt x="114" y="190"/>
                      <a:pt x="82" y="190"/>
                    </a:cubicBezTo>
                    <a:cubicBezTo>
                      <a:pt x="37" y="190"/>
                      <a:pt x="0" y="128"/>
                      <a:pt x="0" y="79"/>
                    </a:cubicBezTo>
                    <a:cubicBezTo>
                      <a:pt x="0" y="30"/>
                      <a:pt x="31" y="1"/>
                      <a:pt x="66" y="1"/>
                    </a:cubicBezTo>
                    <a:cubicBezTo>
                      <a:pt x="101" y="1"/>
                      <a:pt x="114" y="34"/>
                      <a:pt x="114" y="34"/>
                    </a:cubicBezTo>
                    <a:lnTo>
                      <a:pt x="113" y="34"/>
                    </a:lnTo>
                    <a:close/>
                  </a:path>
                </a:pathLst>
              </a:custGeom>
              <a:grpFill/>
              <a:ln w="9525">
                <a:noFill/>
                <a:round/>
              </a:ln>
            </p:spPr>
            <p:txBody>
              <a:bodyPr anchor="ctr"/>
              <a:lstStyle/>
              <a:p>
                <a:pPr algn="ctr"/>
                <a:endParaRPr/>
              </a:p>
            </p:txBody>
          </p:sp>
        </p:grpSp>
      </p:grpSp>
      <p:grpSp>
        <p:nvGrpSpPr>
          <p:cNvPr id="6" name="千图PPT彼岸天：ID 8661124库_组合 6"/>
          <p:cNvGrpSpPr/>
          <p:nvPr>
            <p:custDataLst>
              <p:tags r:id="rId3"/>
            </p:custDataLst>
          </p:nvPr>
        </p:nvGrpSpPr>
        <p:grpSpPr>
          <a:xfrm>
            <a:off x="6903861" y="3998593"/>
            <a:ext cx="720317" cy="720317"/>
            <a:chOff x="6903861" y="3998593"/>
            <a:chExt cx="720317" cy="720317"/>
          </a:xfrm>
        </p:grpSpPr>
        <p:sp>
          <p:nvSpPr>
            <p:cNvPr id="37" name="Oval 133"/>
            <p:cNvSpPr/>
            <p:nvPr/>
          </p:nvSpPr>
          <p:spPr>
            <a:xfrm>
              <a:off x="6903861" y="3998593"/>
              <a:ext cx="720317" cy="72031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8" name="Group 132"/>
            <p:cNvGrpSpPr/>
            <p:nvPr/>
          </p:nvGrpSpPr>
          <p:grpSpPr>
            <a:xfrm>
              <a:off x="7096533" y="4186196"/>
              <a:ext cx="335052" cy="345154"/>
              <a:chOff x="5281613" y="3390900"/>
              <a:chExt cx="315913" cy="325438"/>
            </a:xfrm>
            <a:solidFill>
              <a:schemeClr val="bg1"/>
            </a:solidFill>
          </p:grpSpPr>
          <p:sp>
            <p:nvSpPr>
              <p:cNvPr id="39" name="Freeform: Shape 134"/>
              <p:cNvSpPr/>
              <p:nvPr/>
            </p:nvSpPr>
            <p:spPr bwMode="auto">
              <a:xfrm>
                <a:off x="5424488" y="3557588"/>
                <a:ext cx="158750" cy="158750"/>
              </a:xfrm>
              <a:custGeom>
                <a:avLst/>
                <a:gdLst/>
                <a:ahLst/>
                <a:cxnLst>
                  <a:cxn ang="0">
                    <a:pos x="63" y="112"/>
                  </a:cxn>
                  <a:cxn ang="0">
                    <a:pos x="93" y="112"/>
                  </a:cxn>
                  <a:cxn ang="0">
                    <a:pos x="111" y="94"/>
                  </a:cxn>
                  <a:cxn ang="0">
                    <a:pos x="111" y="64"/>
                  </a:cxn>
                  <a:cxn ang="0">
                    <a:pos x="81" y="33"/>
                  </a:cxn>
                  <a:cxn ang="0">
                    <a:pos x="26" y="9"/>
                  </a:cxn>
                  <a:cxn ang="0">
                    <a:pos x="8" y="27"/>
                  </a:cxn>
                  <a:cxn ang="0">
                    <a:pos x="33" y="81"/>
                  </a:cxn>
                  <a:cxn ang="0">
                    <a:pos x="63" y="112"/>
                  </a:cxn>
                </a:cxnLst>
                <a:rect l="0" t="0" r="r" b="b"/>
                <a:pathLst>
                  <a:path w="120" h="120">
                    <a:moveTo>
                      <a:pt x="63" y="112"/>
                    </a:moveTo>
                    <a:cubicBezTo>
                      <a:pt x="71" y="120"/>
                      <a:pt x="85" y="120"/>
                      <a:pt x="93" y="112"/>
                    </a:cubicBezTo>
                    <a:cubicBezTo>
                      <a:pt x="111" y="94"/>
                      <a:pt x="111" y="94"/>
                      <a:pt x="111" y="94"/>
                    </a:cubicBezTo>
                    <a:cubicBezTo>
                      <a:pt x="120" y="85"/>
                      <a:pt x="120" y="72"/>
                      <a:pt x="111" y="64"/>
                    </a:cubicBezTo>
                    <a:cubicBezTo>
                      <a:pt x="81" y="33"/>
                      <a:pt x="81" y="33"/>
                      <a:pt x="81" y="33"/>
                    </a:cubicBezTo>
                    <a:cubicBezTo>
                      <a:pt x="73" y="25"/>
                      <a:pt x="34" y="0"/>
                      <a:pt x="26" y="9"/>
                    </a:cubicBezTo>
                    <a:cubicBezTo>
                      <a:pt x="8" y="27"/>
                      <a:pt x="8" y="27"/>
                      <a:pt x="8" y="27"/>
                    </a:cubicBezTo>
                    <a:cubicBezTo>
                      <a:pt x="0" y="35"/>
                      <a:pt x="24" y="73"/>
                      <a:pt x="33" y="81"/>
                    </a:cubicBezTo>
                    <a:lnTo>
                      <a:pt x="63" y="112"/>
                    </a:lnTo>
                    <a:close/>
                  </a:path>
                </a:pathLst>
              </a:custGeom>
              <a:grpFill/>
              <a:ln w="9525">
                <a:noFill/>
                <a:round/>
              </a:ln>
            </p:spPr>
            <p:txBody>
              <a:bodyPr anchor="ctr"/>
              <a:lstStyle/>
              <a:p>
                <a:pPr algn="ctr"/>
                <a:endParaRPr/>
              </a:p>
            </p:txBody>
          </p:sp>
          <p:sp>
            <p:nvSpPr>
              <p:cNvPr id="40" name="Freeform: Shape 135"/>
              <p:cNvSpPr/>
              <p:nvPr/>
            </p:nvSpPr>
            <p:spPr bwMode="auto">
              <a:xfrm>
                <a:off x="5473701" y="3608388"/>
                <a:ext cx="87313" cy="85725"/>
              </a:xfrm>
              <a:custGeom>
                <a:avLst/>
                <a:gdLst/>
                <a:ahLst/>
                <a:cxnLst>
                  <a:cxn ang="0">
                    <a:pos x="14" y="54"/>
                  </a:cxn>
                  <a:cxn ang="0">
                    <a:pos x="55" y="14"/>
                  </a:cxn>
                  <a:cxn ang="0">
                    <a:pos x="41" y="0"/>
                  </a:cxn>
                  <a:cxn ang="0">
                    <a:pos x="0" y="40"/>
                  </a:cxn>
                  <a:cxn ang="0">
                    <a:pos x="14" y="54"/>
                  </a:cxn>
                </a:cxnLst>
                <a:rect l="0" t="0" r="r" b="b"/>
                <a:pathLst>
                  <a:path w="55" h="54">
                    <a:moveTo>
                      <a:pt x="14" y="54"/>
                    </a:moveTo>
                    <a:lnTo>
                      <a:pt x="55" y="14"/>
                    </a:lnTo>
                    <a:lnTo>
                      <a:pt x="41" y="0"/>
                    </a:lnTo>
                    <a:lnTo>
                      <a:pt x="0" y="40"/>
                    </a:lnTo>
                    <a:lnTo>
                      <a:pt x="14" y="54"/>
                    </a:lnTo>
                    <a:close/>
                  </a:path>
                </a:pathLst>
              </a:custGeom>
              <a:grpFill/>
              <a:ln w="9525">
                <a:noFill/>
                <a:round/>
              </a:ln>
            </p:spPr>
            <p:txBody>
              <a:bodyPr anchor="ctr"/>
              <a:lstStyle/>
              <a:p>
                <a:pPr algn="ctr"/>
                <a:endParaRPr/>
              </a:p>
            </p:txBody>
          </p:sp>
          <p:sp>
            <p:nvSpPr>
              <p:cNvPr id="41" name="Freeform: Shape 136"/>
              <p:cNvSpPr/>
              <p:nvPr/>
            </p:nvSpPr>
            <p:spPr bwMode="auto">
              <a:xfrm>
                <a:off x="5305426" y="3438525"/>
                <a:ext cx="233363" cy="233363"/>
              </a:xfrm>
              <a:custGeom>
                <a:avLst/>
                <a:gdLst/>
                <a:ahLst/>
                <a:cxnLst>
                  <a:cxn ang="0">
                    <a:pos x="106" y="147"/>
                  </a:cxn>
                  <a:cxn ang="0">
                    <a:pos x="147" y="107"/>
                  </a:cxn>
                  <a:cxn ang="0">
                    <a:pos x="40" y="0"/>
                  </a:cxn>
                  <a:cxn ang="0">
                    <a:pos x="0" y="41"/>
                  </a:cxn>
                  <a:cxn ang="0">
                    <a:pos x="106" y="147"/>
                  </a:cxn>
                </a:cxnLst>
                <a:rect l="0" t="0" r="r" b="b"/>
                <a:pathLst>
                  <a:path w="147" h="147">
                    <a:moveTo>
                      <a:pt x="106" y="147"/>
                    </a:moveTo>
                    <a:lnTo>
                      <a:pt x="147" y="107"/>
                    </a:lnTo>
                    <a:lnTo>
                      <a:pt x="40" y="0"/>
                    </a:lnTo>
                    <a:lnTo>
                      <a:pt x="0" y="41"/>
                    </a:lnTo>
                    <a:lnTo>
                      <a:pt x="106" y="147"/>
                    </a:lnTo>
                    <a:close/>
                  </a:path>
                </a:pathLst>
              </a:custGeom>
              <a:grpFill/>
              <a:ln w="9525">
                <a:noFill/>
                <a:round/>
              </a:ln>
            </p:spPr>
            <p:txBody>
              <a:bodyPr anchor="ctr"/>
              <a:lstStyle/>
              <a:p>
                <a:pPr algn="ctr"/>
                <a:endParaRPr/>
              </a:p>
            </p:txBody>
          </p:sp>
          <p:sp>
            <p:nvSpPr>
              <p:cNvPr id="42" name="Freeform: Shape 137"/>
              <p:cNvSpPr/>
              <p:nvPr/>
            </p:nvSpPr>
            <p:spPr bwMode="auto">
              <a:xfrm>
                <a:off x="5281613" y="3414713"/>
                <a:ext cx="87313" cy="87313"/>
              </a:xfrm>
              <a:custGeom>
                <a:avLst/>
                <a:gdLst/>
                <a:ahLst/>
                <a:cxnLst>
                  <a:cxn ang="0">
                    <a:pos x="0" y="0"/>
                  </a:cxn>
                  <a:cxn ang="0">
                    <a:pos x="7" y="28"/>
                  </a:cxn>
                  <a:cxn ang="0">
                    <a:pos x="15" y="55"/>
                  </a:cxn>
                  <a:cxn ang="0">
                    <a:pos x="35" y="35"/>
                  </a:cxn>
                  <a:cxn ang="0">
                    <a:pos x="55" y="15"/>
                  </a:cxn>
                  <a:cxn ang="0">
                    <a:pos x="27" y="8"/>
                  </a:cxn>
                  <a:cxn ang="0">
                    <a:pos x="0" y="0"/>
                  </a:cxn>
                </a:cxnLst>
                <a:rect l="0" t="0" r="r" b="b"/>
                <a:pathLst>
                  <a:path w="55" h="55">
                    <a:moveTo>
                      <a:pt x="0" y="0"/>
                    </a:moveTo>
                    <a:lnTo>
                      <a:pt x="7" y="28"/>
                    </a:lnTo>
                    <a:lnTo>
                      <a:pt x="15" y="55"/>
                    </a:lnTo>
                    <a:lnTo>
                      <a:pt x="35" y="35"/>
                    </a:lnTo>
                    <a:lnTo>
                      <a:pt x="55" y="15"/>
                    </a:lnTo>
                    <a:lnTo>
                      <a:pt x="27" y="8"/>
                    </a:lnTo>
                    <a:lnTo>
                      <a:pt x="0" y="0"/>
                    </a:lnTo>
                    <a:close/>
                  </a:path>
                </a:pathLst>
              </a:custGeom>
              <a:grpFill/>
              <a:ln w="9525">
                <a:noFill/>
                <a:round/>
              </a:ln>
            </p:spPr>
            <p:txBody>
              <a:bodyPr anchor="ctr"/>
              <a:lstStyle/>
              <a:p>
                <a:pPr algn="ctr"/>
                <a:endParaRPr/>
              </a:p>
            </p:txBody>
          </p:sp>
          <p:sp>
            <p:nvSpPr>
              <p:cNvPr id="43" name="Freeform: Shape 138"/>
              <p:cNvSpPr/>
              <p:nvPr/>
            </p:nvSpPr>
            <p:spPr bwMode="auto">
              <a:xfrm>
                <a:off x="5281613" y="3414713"/>
                <a:ext cx="25400" cy="25400"/>
              </a:xfrm>
              <a:custGeom>
                <a:avLst/>
                <a:gdLst/>
                <a:ahLst/>
                <a:cxnLst>
                  <a:cxn ang="0">
                    <a:pos x="0" y="0"/>
                  </a:cxn>
                  <a:cxn ang="0">
                    <a:pos x="4" y="16"/>
                  </a:cxn>
                  <a:cxn ang="0">
                    <a:pos x="10" y="10"/>
                  </a:cxn>
                  <a:cxn ang="0">
                    <a:pos x="16" y="4"/>
                  </a:cxn>
                  <a:cxn ang="0">
                    <a:pos x="0" y="0"/>
                  </a:cxn>
                </a:cxnLst>
                <a:rect l="0" t="0" r="r" b="b"/>
                <a:pathLst>
                  <a:path w="16" h="16">
                    <a:moveTo>
                      <a:pt x="0" y="0"/>
                    </a:moveTo>
                    <a:lnTo>
                      <a:pt x="4" y="16"/>
                    </a:lnTo>
                    <a:lnTo>
                      <a:pt x="10" y="10"/>
                    </a:lnTo>
                    <a:lnTo>
                      <a:pt x="16" y="4"/>
                    </a:lnTo>
                    <a:lnTo>
                      <a:pt x="0" y="0"/>
                    </a:lnTo>
                    <a:close/>
                  </a:path>
                </a:pathLst>
              </a:custGeom>
              <a:grpFill/>
              <a:ln w="9525">
                <a:noFill/>
                <a:round/>
              </a:ln>
            </p:spPr>
            <p:txBody>
              <a:bodyPr anchor="ctr"/>
              <a:lstStyle/>
              <a:p>
                <a:pPr algn="ctr"/>
                <a:endParaRPr/>
              </a:p>
            </p:txBody>
          </p:sp>
          <p:sp>
            <p:nvSpPr>
              <p:cNvPr id="44" name="Freeform: Shape 139"/>
              <p:cNvSpPr/>
              <p:nvPr/>
            </p:nvSpPr>
            <p:spPr bwMode="auto">
              <a:xfrm>
                <a:off x="5489576" y="3390900"/>
                <a:ext cx="107950" cy="107950"/>
              </a:xfrm>
              <a:custGeom>
                <a:avLst/>
                <a:gdLst/>
                <a:ahLst/>
                <a:cxnLst>
                  <a:cxn ang="0">
                    <a:pos x="53" y="64"/>
                  </a:cxn>
                  <a:cxn ang="0">
                    <a:pos x="11" y="70"/>
                  </a:cxn>
                  <a:cxn ang="0">
                    <a:pos x="17" y="29"/>
                  </a:cxn>
                  <a:cxn ang="0">
                    <a:pos x="82" y="0"/>
                  </a:cxn>
                  <a:cxn ang="0">
                    <a:pos x="53" y="64"/>
                  </a:cxn>
                </a:cxnLst>
                <a:rect l="0" t="0" r="r" b="b"/>
                <a:pathLst>
                  <a:path w="82" h="81">
                    <a:moveTo>
                      <a:pt x="53" y="64"/>
                    </a:moveTo>
                    <a:cubicBezTo>
                      <a:pt x="38" y="78"/>
                      <a:pt x="22" y="81"/>
                      <a:pt x="11" y="70"/>
                    </a:cubicBezTo>
                    <a:cubicBezTo>
                      <a:pt x="0" y="59"/>
                      <a:pt x="4" y="43"/>
                      <a:pt x="17" y="29"/>
                    </a:cubicBezTo>
                    <a:cubicBezTo>
                      <a:pt x="42" y="2"/>
                      <a:pt x="82" y="0"/>
                      <a:pt x="82" y="0"/>
                    </a:cubicBezTo>
                    <a:cubicBezTo>
                      <a:pt x="82" y="0"/>
                      <a:pt x="76" y="43"/>
                      <a:pt x="53" y="64"/>
                    </a:cubicBezTo>
                    <a:close/>
                  </a:path>
                </a:pathLst>
              </a:custGeom>
              <a:grpFill/>
              <a:ln w="9525">
                <a:noFill/>
                <a:round/>
              </a:ln>
            </p:spPr>
            <p:txBody>
              <a:bodyPr anchor="ctr"/>
              <a:lstStyle/>
              <a:p>
                <a:pPr algn="ctr"/>
                <a:endParaRPr/>
              </a:p>
            </p:txBody>
          </p:sp>
          <p:sp>
            <p:nvSpPr>
              <p:cNvPr id="45" name="Freeform: Shape 140"/>
              <p:cNvSpPr/>
              <p:nvPr/>
            </p:nvSpPr>
            <p:spPr bwMode="auto">
              <a:xfrm>
                <a:off x="5281613" y="3486150"/>
                <a:ext cx="219075" cy="219075"/>
              </a:xfrm>
              <a:custGeom>
                <a:avLst/>
                <a:gdLst/>
                <a:ahLst/>
                <a:cxnLst>
                  <a:cxn ang="0">
                    <a:pos x="22" y="162"/>
                  </a:cxn>
                  <a:cxn ang="0">
                    <a:pos x="7" y="162"/>
                  </a:cxn>
                  <a:cxn ang="0">
                    <a:pos x="5" y="159"/>
                  </a:cxn>
                  <a:cxn ang="0">
                    <a:pos x="5" y="144"/>
                  </a:cxn>
                  <a:cxn ang="0">
                    <a:pos x="133" y="4"/>
                  </a:cxn>
                  <a:cxn ang="0">
                    <a:pos x="149" y="4"/>
                  </a:cxn>
                  <a:cxn ang="0">
                    <a:pos x="162" y="17"/>
                  </a:cxn>
                  <a:cxn ang="0">
                    <a:pos x="162" y="33"/>
                  </a:cxn>
                  <a:cxn ang="0">
                    <a:pos x="22" y="162"/>
                  </a:cxn>
                </a:cxnLst>
                <a:rect l="0" t="0" r="r" b="b"/>
                <a:pathLst>
                  <a:path w="166" h="166">
                    <a:moveTo>
                      <a:pt x="22" y="162"/>
                    </a:moveTo>
                    <a:cubicBezTo>
                      <a:pt x="18" y="166"/>
                      <a:pt x="12" y="166"/>
                      <a:pt x="7" y="162"/>
                    </a:cubicBezTo>
                    <a:cubicBezTo>
                      <a:pt x="5" y="159"/>
                      <a:pt x="5" y="159"/>
                      <a:pt x="5" y="159"/>
                    </a:cubicBezTo>
                    <a:cubicBezTo>
                      <a:pt x="1" y="155"/>
                      <a:pt x="0" y="148"/>
                      <a:pt x="5" y="144"/>
                    </a:cubicBezTo>
                    <a:cubicBezTo>
                      <a:pt x="133" y="4"/>
                      <a:pt x="133" y="4"/>
                      <a:pt x="133" y="4"/>
                    </a:cubicBezTo>
                    <a:cubicBezTo>
                      <a:pt x="138" y="0"/>
                      <a:pt x="144" y="0"/>
                      <a:pt x="149" y="4"/>
                    </a:cubicBezTo>
                    <a:cubicBezTo>
                      <a:pt x="162" y="17"/>
                      <a:pt x="162" y="17"/>
                      <a:pt x="162" y="17"/>
                    </a:cubicBezTo>
                    <a:cubicBezTo>
                      <a:pt x="166" y="22"/>
                      <a:pt x="166" y="28"/>
                      <a:pt x="162" y="33"/>
                    </a:cubicBezTo>
                    <a:lnTo>
                      <a:pt x="22" y="162"/>
                    </a:lnTo>
                    <a:close/>
                  </a:path>
                </a:pathLst>
              </a:custGeom>
              <a:grpFill/>
              <a:ln w="9525">
                <a:noFill/>
                <a:round/>
              </a:ln>
            </p:spPr>
            <p:txBody>
              <a:bodyPr anchor="ctr"/>
              <a:lstStyle/>
              <a:p>
                <a:pPr algn="ctr"/>
                <a:endParaRPr/>
              </a:p>
            </p:txBody>
          </p:sp>
        </p:grpSp>
      </p:grpSp>
      <p:sp>
        <p:nvSpPr>
          <p:cNvPr id="7" name="千图PPT彼岸天：ID 8661124库_文本框 68"/>
          <p:cNvSpPr txBox="1"/>
          <p:nvPr>
            <p:custDataLst>
              <p:tags r:id="rId4"/>
            </p:custDataLst>
          </p:nvPr>
        </p:nvSpPr>
        <p:spPr bwMode="auto">
          <a:xfrm>
            <a:off x="1975639" y="4069120"/>
            <a:ext cx="2804789" cy="579262"/>
          </a:xfrm>
          <a:prstGeom prst="rect">
            <a:avLst/>
          </a:prstGeom>
          <a:noFill/>
        </p:spPr>
        <p:txBody>
          <a:bodyPr wrap="square" lIns="90000" tIns="46800" rIns="288000" bIns="46800">
            <a:normAutofit/>
          </a:bodyPr>
          <a:lstStyle/>
          <a:p>
            <a:pPr algn="r" latinLnBrk="0">
              <a:lnSpc>
                <a:spcPct val="120000"/>
              </a:lnSpc>
            </a:pPr>
            <a:r>
              <a:rPr lang="zh-CN" altLang="en-US" sz="1050" b="0" dirty="0" smtClean="0">
                <a:solidFill>
                  <a:schemeClr val="tx1">
                    <a:lumMod val="85000"/>
                    <a:lumOff val="15000"/>
                  </a:schemeClr>
                </a:solidFill>
                <a:effectLst/>
              </a:rPr>
              <a:t>点击此处更换文本点击此处更换文本点击此处更换文本点击此处更换文本</a:t>
            </a:r>
            <a:endParaRPr sz="1050" b="0" dirty="0">
              <a:solidFill>
                <a:schemeClr val="tx1">
                  <a:lumMod val="85000"/>
                  <a:lumOff val="15000"/>
                </a:schemeClr>
              </a:solidFill>
              <a:effectLst/>
            </a:endParaRPr>
          </a:p>
        </p:txBody>
      </p:sp>
      <p:sp>
        <p:nvSpPr>
          <p:cNvPr id="8" name="千图PPT彼岸天：ID 8661124库_文本框 89"/>
          <p:cNvSpPr txBox="1"/>
          <p:nvPr>
            <p:custDataLst>
              <p:tags r:id="rId5"/>
            </p:custDataLst>
          </p:nvPr>
        </p:nvSpPr>
        <p:spPr bwMode="auto">
          <a:xfrm>
            <a:off x="7624178" y="4069120"/>
            <a:ext cx="2804789" cy="579262"/>
          </a:xfrm>
          <a:prstGeom prst="rect">
            <a:avLst/>
          </a:prstGeom>
          <a:noFill/>
        </p:spPr>
        <p:txBody>
          <a:bodyPr wrap="square" lIns="288000" tIns="46800" rIns="90000" bIns="46800">
            <a:normAutofit/>
          </a:bodyPr>
          <a:lstStyle/>
          <a:p>
            <a:pPr algn="l" latinLnBrk="0">
              <a:lnSpc>
                <a:spcPct val="120000"/>
              </a:lnSpc>
            </a:pPr>
            <a:r>
              <a:rPr lang="zh-CN" altLang="en-US" sz="1050" b="0" dirty="0" smtClean="0">
                <a:solidFill>
                  <a:schemeClr val="tx1">
                    <a:lumMod val="85000"/>
                    <a:lumOff val="15000"/>
                  </a:schemeClr>
                </a:solidFill>
                <a:effectLst/>
              </a:rPr>
              <a:t>点击此处更换文本点击此处更换文本点击此处更换文本点击此处更换文本</a:t>
            </a:r>
            <a:endParaRPr sz="1050" b="0" dirty="0">
              <a:solidFill>
                <a:schemeClr val="tx1">
                  <a:lumMod val="85000"/>
                  <a:lumOff val="15000"/>
                </a:schemeClr>
              </a:solidFill>
              <a:effectLst/>
            </a:endParaRPr>
          </a:p>
        </p:txBody>
      </p:sp>
      <p:grpSp>
        <p:nvGrpSpPr>
          <p:cNvPr id="9" name="千图PPT彼岸天：ID 8661124库_组合 5"/>
          <p:cNvGrpSpPr/>
          <p:nvPr>
            <p:custDataLst>
              <p:tags r:id="rId6"/>
            </p:custDataLst>
          </p:nvPr>
        </p:nvGrpSpPr>
        <p:grpSpPr>
          <a:xfrm>
            <a:off x="7290282" y="2890073"/>
            <a:ext cx="720317" cy="720317"/>
            <a:chOff x="7290282" y="2845833"/>
            <a:chExt cx="720317" cy="720317"/>
          </a:xfrm>
        </p:grpSpPr>
        <p:sp>
          <p:nvSpPr>
            <p:cNvPr id="33" name="Oval 149"/>
            <p:cNvSpPr/>
            <p:nvPr/>
          </p:nvSpPr>
          <p:spPr>
            <a:xfrm>
              <a:off x="7290282" y="2845833"/>
              <a:ext cx="720317" cy="72031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4" name="Group 193"/>
            <p:cNvGrpSpPr/>
            <p:nvPr/>
          </p:nvGrpSpPr>
          <p:grpSpPr>
            <a:xfrm>
              <a:off x="7522886" y="3029887"/>
              <a:ext cx="255112" cy="352208"/>
              <a:chOff x="5011738" y="2427288"/>
              <a:chExt cx="212725" cy="293688"/>
            </a:xfrm>
            <a:solidFill>
              <a:schemeClr val="bg1"/>
            </a:solidFill>
          </p:grpSpPr>
          <p:sp>
            <p:nvSpPr>
              <p:cNvPr id="35" name="Freeform: Shape 194"/>
              <p:cNvSpPr/>
              <p:nvPr/>
            </p:nvSpPr>
            <p:spPr bwMode="auto">
              <a:xfrm>
                <a:off x="5011738" y="2427288"/>
                <a:ext cx="212725" cy="293688"/>
              </a:xfrm>
              <a:custGeom>
                <a:avLst/>
                <a:gdLst/>
                <a:ahLst/>
                <a:cxnLst>
                  <a:cxn ang="0">
                    <a:pos x="78" y="11"/>
                  </a:cxn>
                  <a:cxn ang="0">
                    <a:pos x="84" y="11"/>
                  </a:cxn>
                  <a:cxn ang="0">
                    <a:pos x="84" y="0"/>
                  </a:cxn>
                  <a:cxn ang="0">
                    <a:pos x="0" y="0"/>
                  </a:cxn>
                  <a:cxn ang="0">
                    <a:pos x="0" y="11"/>
                  </a:cxn>
                  <a:cxn ang="0">
                    <a:pos x="7" y="11"/>
                  </a:cxn>
                  <a:cxn ang="0">
                    <a:pos x="30" y="52"/>
                  </a:cxn>
                  <a:cxn ang="0">
                    <a:pos x="30" y="64"/>
                  </a:cxn>
                  <a:cxn ang="0">
                    <a:pos x="8" y="105"/>
                  </a:cxn>
                  <a:cxn ang="0">
                    <a:pos x="0" y="105"/>
                  </a:cxn>
                  <a:cxn ang="0">
                    <a:pos x="0" y="116"/>
                  </a:cxn>
                  <a:cxn ang="0">
                    <a:pos x="84" y="116"/>
                  </a:cxn>
                  <a:cxn ang="0">
                    <a:pos x="84" y="105"/>
                  </a:cxn>
                  <a:cxn ang="0">
                    <a:pos x="78" y="105"/>
                  </a:cxn>
                  <a:cxn ang="0">
                    <a:pos x="55" y="64"/>
                  </a:cxn>
                  <a:cxn ang="0">
                    <a:pos x="55" y="52"/>
                  </a:cxn>
                  <a:cxn ang="0">
                    <a:pos x="78" y="11"/>
                  </a:cxn>
                  <a:cxn ang="0">
                    <a:pos x="52" y="69"/>
                  </a:cxn>
                  <a:cxn ang="0">
                    <a:pos x="72" y="105"/>
                  </a:cxn>
                  <a:cxn ang="0">
                    <a:pos x="67" y="105"/>
                  </a:cxn>
                  <a:cxn ang="0">
                    <a:pos x="56" y="93"/>
                  </a:cxn>
                  <a:cxn ang="0">
                    <a:pos x="43" y="77"/>
                  </a:cxn>
                  <a:cxn ang="0">
                    <a:pos x="30" y="93"/>
                  </a:cxn>
                  <a:cxn ang="0">
                    <a:pos x="20" y="105"/>
                  </a:cxn>
                  <a:cxn ang="0">
                    <a:pos x="13" y="105"/>
                  </a:cxn>
                  <a:cxn ang="0">
                    <a:pos x="34" y="69"/>
                  </a:cxn>
                  <a:cxn ang="0">
                    <a:pos x="36" y="69"/>
                  </a:cxn>
                  <a:cxn ang="0">
                    <a:pos x="36" y="48"/>
                  </a:cxn>
                  <a:cxn ang="0">
                    <a:pos x="34" y="47"/>
                  </a:cxn>
                  <a:cxn ang="0">
                    <a:pos x="13" y="11"/>
                  </a:cxn>
                  <a:cxn ang="0">
                    <a:pos x="72" y="11"/>
                  </a:cxn>
                  <a:cxn ang="0">
                    <a:pos x="52" y="47"/>
                  </a:cxn>
                  <a:cxn ang="0">
                    <a:pos x="49" y="48"/>
                  </a:cxn>
                  <a:cxn ang="0">
                    <a:pos x="49" y="69"/>
                  </a:cxn>
                  <a:cxn ang="0">
                    <a:pos x="52" y="69"/>
                  </a:cxn>
                </a:cxnLst>
                <a:rect l="0" t="0" r="r" b="b"/>
                <a:pathLst>
                  <a:path w="84" h="116">
                    <a:moveTo>
                      <a:pt x="78" y="11"/>
                    </a:moveTo>
                    <a:cubicBezTo>
                      <a:pt x="84" y="11"/>
                      <a:pt x="84" y="11"/>
                      <a:pt x="84" y="11"/>
                    </a:cubicBezTo>
                    <a:cubicBezTo>
                      <a:pt x="84" y="0"/>
                      <a:pt x="84" y="0"/>
                      <a:pt x="84" y="0"/>
                    </a:cubicBezTo>
                    <a:cubicBezTo>
                      <a:pt x="0" y="0"/>
                      <a:pt x="0" y="0"/>
                      <a:pt x="0" y="0"/>
                    </a:cubicBezTo>
                    <a:cubicBezTo>
                      <a:pt x="0" y="11"/>
                      <a:pt x="0" y="11"/>
                      <a:pt x="0" y="11"/>
                    </a:cubicBezTo>
                    <a:cubicBezTo>
                      <a:pt x="7" y="11"/>
                      <a:pt x="7" y="11"/>
                      <a:pt x="7" y="11"/>
                    </a:cubicBezTo>
                    <a:cubicBezTo>
                      <a:pt x="8" y="33"/>
                      <a:pt x="16" y="48"/>
                      <a:pt x="30" y="52"/>
                    </a:cubicBezTo>
                    <a:cubicBezTo>
                      <a:pt x="30" y="64"/>
                      <a:pt x="30" y="64"/>
                      <a:pt x="30" y="64"/>
                    </a:cubicBezTo>
                    <a:cubicBezTo>
                      <a:pt x="17" y="69"/>
                      <a:pt x="9" y="83"/>
                      <a:pt x="8" y="105"/>
                    </a:cubicBezTo>
                    <a:cubicBezTo>
                      <a:pt x="0" y="105"/>
                      <a:pt x="0" y="105"/>
                      <a:pt x="0" y="105"/>
                    </a:cubicBezTo>
                    <a:cubicBezTo>
                      <a:pt x="0" y="116"/>
                      <a:pt x="0" y="116"/>
                      <a:pt x="0" y="116"/>
                    </a:cubicBezTo>
                    <a:cubicBezTo>
                      <a:pt x="84" y="116"/>
                      <a:pt x="84" y="116"/>
                      <a:pt x="84" y="116"/>
                    </a:cubicBezTo>
                    <a:cubicBezTo>
                      <a:pt x="84" y="105"/>
                      <a:pt x="84" y="105"/>
                      <a:pt x="84" y="105"/>
                    </a:cubicBezTo>
                    <a:cubicBezTo>
                      <a:pt x="78" y="105"/>
                      <a:pt x="78" y="105"/>
                      <a:pt x="78" y="105"/>
                    </a:cubicBezTo>
                    <a:cubicBezTo>
                      <a:pt x="77" y="83"/>
                      <a:pt x="69" y="69"/>
                      <a:pt x="55" y="64"/>
                    </a:cubicBezTo>
                    <a:cubicBezTo>
                      <a:pt x="55" y="52"/>
                      <a:pt x="55" y="52"/>
                      <a:pt x="55" y="52"/>
                    </a:cubicBezTo>
                    <a:cubicBezTo>
                      <a:pt x="69" y="48"/>
                      <a:pt x="77" y="33"/>
                      <a:pt x="78" y="11"/>
                    </a:cubicBezTo>
                    <a:close/>
                    <a:moveTo>
                      <a:pt x="52" y="69"/>
                    </a:moveTo>
                    <a:cubicBezTo>
                      <a:pt x="67" y="73"/>
                      <a:pt x="72" y="90"/>
                      <a:pt x="72" y="105"/>
                    </a:cubicBezTo>
                    <a:cubicBezTo>
                      <a:pt x="67" y="105"/>
                      <a:pt x="67" y="105"/>
                      <a:pt x="67" y="105"/>
                    </a:cubicBezTo>
                    <a:cubicBezTo>
                      <a:pt x="56" y="93"/>
                      <a:pt x="56" y="93"/>
                      <a:pt x="56" y="93"/>
                    </a:cubicBezTo>
                    <a:cubicBezTo>
                      <a:pt x="43" y="77"/>
                      <a:pt x="43" y="77"/>
                      <a:pt x="43" y="77"/>
                    </a:cubicBezTo>
                    <a:cubicBezTo>
                      <a:pt x="30" y="93"/>
                      <a:pt x="30" y="93"/>
                      <a:pt x="30" y="93"/>
                    </a:cubicBezTo>
                    <a:cubicBezTo>
                      <a:pt x="20" y="105"/>
                      <a:pt x="20" y="105"/>
                      <a:pt x="20" y="105"/>
                    </a:cubicBezTo>
                    <a:cubicBezTo>
                      <a:pt x="13" y="105"/>
                      <a:pt x="13" y="105"/>
                      <a:pt x="13" y="105"/>
                    </a:cubicBezTo>
                    <a:cubicBezTo>
                      <a:pt x="14" y="90"/>
                      <a:pt x="18" y="73"/>
                      <a:pt x="34" y="69"/>
                    </a:cubicBezTo>
                    <a:cubicBezTo>
                      <a:pt x="36" y="69"/>
                      <a:pt x="36" y="69"/>
                      <a:pt x="36" y="69"/>
                    </a:cubicBezTo>
                    <a:cubicBezTo>
                      <a:pt x="36" y="48"/>
                      <a:pt x="36" y="48"/>
                      <a:pt x="36" y="48"/>
                    </a:cubicBezTo>
                    <a:cubicBezTo>
                      <a:pt x="34" y="47"/>
                      <a:pt x="34" y="47"/>
                      <a:pt x="34" y="47"/>
                    </a:cubicBezTo>
                    <a:cubicBezTo>
                      <a:pt x="18" y="43"/>
                      <a:pt x="14" y="27"/>
                      <a:pt x="13" y="11"/>
                    </a:cubicBezTo>
                    <a:cubicBezTo>
                      <a:pt x="72" y="11"/>
                      <a:pt x="72" y="11"/>
                      <a:pt x="72" y="11"/>
                    </a:cubicBezTo>
                    <a:cubicBezTo>
                      <a:pt x="72" y="27"/>
                      <a:pt x="67" y="43"/>
                      <a:pt x="52" y="47"/>
                    </a:cubicBezTo>
                    <a:cubicBezTo>
                      <a:pt x="49" y="48"/>
                      <a:pt x="49" y="48"/>
                      <a:pt x="49" y="48"/>
                    </a:cubicBezTo>
                    <a:cubicBezTo>
                      <a:pt x="49" y="69"/>
                      <a:pt x="49" y="69"/>
                      <a:pt x="49" y="69"/>
                    </a:cubicBezTo>
                    <a:lnTo>
                      <a:pt x="52" y="69"/>
                    </a:lnTo>
                    <a:close/>
                  </a:path>
                </a:pathLst>
              </a:custGeom>
              <a:grpFill/>
              <a:ln w="9525">
                <a:noFill/>
                <a:round/>
              </a:ln>
            </p:spPr>
            <p:txBody>
              <a:bodyPr anchor="ctr"/>
              <a:lstStyle/>
              <a:p>
                <a:pPr algn="ctr"/>
                <a:endParaRPr/>
              </a:p>
            </p:txBody>
          </p:sp>
          <p:sp>
            <p:nvSpPr>
              <p:cNvPr id="36" name="Freeform: Shape 195"/>
              <p:cNvSpPr/>
              <p:nvPr/>
            </p:nvSpPr>
            <p:spPr bwMode="auto">
              <a:xfrm>
                <a:off x="5092701" y="2516188"/>
                <a:ext cx="60325" cy="34925"/>
              </a:xfrm>
              <a:custGeom>
                <a:avLst/>
                <a:gdLst/>
                <a:ahLst/>
                <a:cxnLst>
                  <a:cxn ang="0">
                    <a:pos x="38" y="0"/>
                  </a:cxn>
                  <a:cxn ang="0">
                    <a:pos x="0" y="0"/>
                  </a:cxn>
                  <a:cxn ang="0">
                    <a:pos x="9" y="11"/>
                  </a:cxn>
                  <a:cxn ang="0">
                    <a:pos x="19" y="22"/>
                  </a:cxn>
                  <a:cxn ang="0">
                    <a:pos x="29" y="11"/>
                  </a:cxn>
                  <a:cxn ang="0">
                    <a:pos x="38" y="0"/>
                  </a:cxn>
                </a:cxnLst>
                <a:rect l="0" t="0" r="r" b="b"/>
                <a:pathLst>
                  <a:path w="38" h="22">
                    <a:moveTo>
                      <a:pt x="38" y="0"/>
                    </a:moveTo>
                    <a:lnTo>
                      <a:pt x="0" y="0"/>
                    </a:lnTo>
                    <a:lnTo>
                      <a:pt x="9" y="11"/>
                    </a:lnTo>
                    <a:lnTo>
                      <a:pt x="19" y="22"/>
                    </a:lnTo>
                    <a:lnTo>
                      <a:pt x="29" y="11"/>
                    </a:lnTo>
                    <a:lnTo>
                      <a:pt x="38" y="0"/>
                    </a:lnTo>
                    <a:close/>
                  </a:path>
                </a:pathLst>
              </a:custGeom>
              <a:grpFill/>
              <a:ln w="9525">
                <a:noFill/>
                <a:round/>
              </a:ln>
            </p:spPr>
            <p:txBody>
              <a:bodyPr anchor="ctr"/>
              <a:lstStyle/>
              <a:p>
                <a:pPr algn="ctr"/>
                <a:endParaRPr/>
              </a:p>
            </p:txBody>
          </p:sp>
        </p:grpSp>
      </p:grpSp>
      <p:grpSp>
        <p:nvGrpSpPr>
          <p:cNvPr id="10" name="千图PPT彼岸天：ID 8661124库_组合 8"/>
          <p:cNvGrpSpPr/>
          <p:nvPr>
            <p:custDataLst>
              <p:tags r:id="rId7"/>
            </p:custDataLst>
          </p:nvPr>
        </p:nvGrpSpPr>
        <p:grpSpPr>
          <a:xfrm>
            <a:off x="4394009" y="2890073"/>
            <a:ext cx="720317" cy="720317"/>
            <a:chOff x="4394009" y="2845833"/>
            <a:chExt cx="720317" cy="720317"/>
          </a:xfrm>
        </p:grpSpPr>
        <p:sp>
          <p:nvSpPr>
            <p:cNvPr id="31" name="Oval 143"/>
            <p:cNvSpPr/>
            <p:nvPr/>
          </p:nvSpPr>
          <p:spPr>
            <a:xfrm>
              <a:off x="4394009" y="2845833"/>
              <a:ext cx="720317" cy="7203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Freeform: Shape 198"/>
            <p:cNvSpPr/>
            <p:nvPr/>
          </p:nvSpPr>
          <p:spPr bwMode="auto">
            <a:xfrm>
              <a:off x="4620209" y="3063516"/>
              <a:ext cx="267916" cy="284950"/>
            </a:xfrm>
            <a:custGeom>
              <a:avLst/>
              <a:gdLst/>
              <a:ahLst/>
              <a:cxnLst>
                <a:cxn ang="0">
                  <a:pos x="102" y="0"/>
                </a:cxn>
                <a:cxn ang="0">
                  <a:pos x="15" y="0"/>
                </a:cxn>
                <a:cxn ang="0">
                  <a:pos x="7" y="7"/>
                </a:cxn>
                <a:cxn ang="0">
                  <a:pos x="7" y="22"/>
                </a:cxn>
                <a:cxn ang="0">
                  <a:pos x="18" y="22"/>
                </a:cxn>
                <a:cxn ang="0">
                  <a:pos x="22" y="26"/>
                </a:cxn>
                <a:cxn ang="0">
                  <a:pos x="18" y="29"/>
                </a:cxn>
                <a:cxn ang="0">
                  <a:pos x="4" y="29"/>
                </a:cxn>
                <a:cxn ang="0">
                  <a:pos x="0" y="33"/>
                </a:cxn>
                <a:cxn ang="0">
                  <a:pos x="4" y="36"/>
                </a:cxn>
                <a:cxn ang="0">
                  <a:pos x="7" y="36"/>
                </a:cxn>
                <a:cxn ang="0">
                  <a:pos x="7" y="51"/>
                </a:cxn>
                <a:cxn ang="0">
                  <a:pos x="18" y="51"/>
                </a:cxn>
                <a:cxn ang="0">
                  <a:pos x="22" y="55"/>
                </a:cxn>
                <a:cxn ang="0">
                  <a:pos x="18" y="58"/>
                </a:cxn>
                <a:cxn ang="0">
                  <a:pos x="4" y="58"/>
                </a:cxn>
                <a:cxn ang="0">
                  <a:pos x="0" y="62"/>
                </a:cxn>
                <a:cxn ang="0">
                  <a:pos x="4" y="66"/>
                </a:cxn>
                <a:cxn ang="0">
                  <a:pos x="7" y="66"/>
                </a:cxn>
                <a:cxn ang="0">
                  <a:pos x="7" y="80"/>
                </a:cxn>
                <a:cxn ang="0">
                  <a:pos x="18" y="80"/>
                </a:cxn>
                <a:cxn ang="0">
                  <a:pos x="22" y="84"/>
                </a:cxn>
                <a:cxn ang="0">
                  <a:pos x="18" y="87"/>
                </a:cxn>
                <a:cxn ang="0">
                  <a:pos x="4" y="87"/>
                </a:cxn>
                <a:cxn ang="0">
                  <a:pos x="0" y="91"/>
                </a:cxn>
                <a:cxn ang="0">
                  <a:pos x="4" y="95"/>
                </a:cxn>
                <a:cxn ang="0">
                  <a:pos x="7" y="95"/>
                </a:cxn>
                <a:cxn ang="0">
                  <a:pos x="7" y="109"/>
                </a:cxn>
                <a:cxn ang="0">
                  <a:pos x="15" y="116"/>
                </a:cxn>
                <a:cxn ang="0">
                  <a:pos x="102" y="116"/>
                </a:cxn>
                <a:cxn ang="0">
                  <a:pos x="109" y="109"/>
                </a:cxn>
                <a:cxn ang="0">
                  <a:pos x="109" y="7"/>
                </a:cxn>
                <a:cxn ang="0">
                  <a:pos x="102" y="0"/>
                </a:cxn>
                <a:cxn ang="0">
                  <a:pos x="87" y="51"/>
                </a:cxn>
                <a:cxn ang="0">
                  <a:pos x="44" y="51"/>
                </a:cxn>
                <a:cxn ang="0">
                  <a:pos x="44" y="22"/>
                </a:cxn>
                <a:cxn ang="0">
                  <a:pos x="87" y="22"/>
                </a:cxn>
                <a:cxn ang="0">
                  <a:pos x="87" y="51"/>
                </a:cxn>
              </a:cxnLst>
              <a:rect l="0" t="0" r="r" b="b"/>
              <a:pathLst>
                <a:path w="109" h="116">
                  <a:moveTo>
                    <a:pt x="102" y="0"/>
                  </a:moveTo>
                  <a:cubicBezTo>
                    <a:pt x="15" y="0"/>
                    <a:pt x="15" y="0"/>
                    <a:pt x="15" y="0"/>
                  </a:cubicBezTo>
                  <a:cubicBezTo>
                    <a:pt x="11" y="0"/>
                    <a:pt x="7" y="3"/>
                    <a:pt x="7" y="7"/>
                  </a:cubicBezTo>
                  <a:cubicBezTo>
                    <a:pt x="7" y="22"/>
                    <a:pt x="7" y="22"/>
                    <a:pt x="7" y="22"/>
                  </a:cubicBezTo>
                  <a:cubicBezTo>
                    <a:pt x="18" y="22"/>
                    <a:pt x="18" y="22"/>
                    <a:pt x="18" y="22"/>
                  </a:cubicBezTo>
                  <a:cubicBezTo>
                    <a:pt x="20" y="22"/>
                    <a:pt x="22" y="24"/>
                    <a:pt x="22" y="26"/>
                  </a:cubicBezTo>
                  <a:cubicBezTo>
                    <a:pt x="22" y="28"/>
                    <a:pt x="20" y="29"/>
                    <a:pt x="18" y="29"/>
                  </a:cubicBezTo>
                  <a:cubicBezTo>
                    <a:pt x="4" y="29"/>
                    <a:pt x="4" y="29"/>
                    <a:pt x="4" y="29"/>
                  </a:cubicBezTo>
                  <a:cubicBezTo>
                    <a:pt x="2" y="29"/>
                    <a:pt x="0" y="31"/>
                    <a:pt x="0" y="33"/>
                  </a:cubicBezTo>
                  <a:cubicBezTo>
                    <a:pt x="0" y="35"/>
                    <a:pt x="2" y="36"/>
                    <a:pt x="4" y="36"/>
                  </a:cubicBezTo>
                  <a:cubicBezTo>
                    <a:pt x="7" y="36"/>
                    <a:pt x="7" y="36"/>
                    <a:pt x="7" y="36"/>
                  </a:cubicBezTo>
                  <a:cubicBezTo>
                    <a:pt x="7" y="51"/>
                    <a:pt x="7" y="51"/>
                    <a:pt x="7" y="51"/>
                  </a:cubicBezTo>
                  <a:cubicBezTo>
                    <a:pt x="18" y="51"/>
                    <a:pt x="18" y="51"/>
                    <a:pt x="18" y="51"/>
                  </a:cubicBezTo>
                  <a:cubicBezTo>
                    <a:pt x="20" y="51"/>
                    <a:pt x="22" y="53"/>
                    <a:pt x="22" y="55"/>
                  </a:cubicBezTo>
                  <a:cubicBezTo>
                    <a:pt x="22" y="57"/>
                    <a:pt x="20" y="58"/>
                    <a:pt x="18" y="58"/>
                  </a:cubicBezTo>
                  <a:cubicBezTo>
                    <a:pt x="4" y="58"/>
                    <a:pt x="4" y="58"/>
                    <a:pt x="4" y="58"/>
                  </a:cubicBezTo>
                  <a:cubicBezTo>
                    <a:pt x="2" y="58"/>
                    <a:pt x="0" y="60"/>
                    <a:pt x="0" y="62"/>
                  </a:cubicBezTo>
                  <a:cubicBezTo>
                    <a:pt x="0" y="64"/>
                    <a:pt x="2" y="66"/>
                    <a:pt x="4" y="66"/>
                  </a:cubicBezTo>
                  <a:cubicBezTo>
                    <a:pt x="7" y="66"/>
                    <a:pt x="7" y="66"/>
                    <a:pt x="7" y="66"/>
                  </a:cubicBezTo>
                  <a:cubicBezTo>
                    <a:pt x="7" y="80"/>
                    <a:pt x="7" y="80"/>
                    <a:pt x="7" y="80"/>
                  </a:cubicBezTo>
                  <a:cubicBezTo>
                    <a:pt x="18" y="80"/>
                    <a:pt x="18" y="80"/>
                    <a:pt x="18" y="80"/>
                  </a:cubicBezTo>
                  <a:cubicBezTo>
                    <a:pt x="20" y="80"/>
                    <a:pt x="22" y="82"/>
                    <a:pt x="22" y="84"/>
                  </a:cubicBezTo>
                  <a:cubicBezTo>
                    <a:pt x="22" y="86"/>
                    <a:pt x="20" y="87"/>
                    <a:pt x="18" y="87"/>
                  </a:cubicBezTo>
                  <a:cubicBezTo>
                    <a:pt x="4" y="87"/>
                    <a:pt x="4" y="87"/>
                    <a:pt x="4" y="87"/>
                  </a:cubicBezTo>
                  <a:cubicBezTo>
                    <a:pt x="2" y="87"/>
                    <a:pt x="0" y="89"/>
                    <a:pt x="0" y="91"/>
                  </a:cubicBezTo>
                  <a:cubicBezTo>
                    <a:pt x="0" y="93"/>
                    <a:pt x="2" y="95"/>
                    <a:pt x="4" y="95"/>
                  </a:cubicBezTo>
                  <a:cubicBezTo>
                    <a:pt x="7" y="95"/>
                    <a:pt x="7" y="95"/>
                    <a:pt x="7" y="95"/>
                  </a:cubicBezTo>
                  <a:cubicBezTo>
                    <a:pt x="7" y="109"/>
                    <a:pt x="7" y="109"/>
                    <a:pt x="7" y="109"/>
                  </a:cubicBezTo>
                  <a:cubicBezTo>
                    <a:pt x="7" y="113"/>
                    <a:pt x="11" y="116"/>
                    <a:pt x="15" y="116"/>
                  </a:cubicBezTo>
                  <a:cubicBezTo>
                    <a:pt x="102" y="116"/>
                    <a:pt x="102" y="116"/>
                    <a:pt x="102" y="116"/>
                  </a:cubicBezTo>
                  <a:cubicBezTo>
                    <a:pt x="106" y="116"/>
                    <a:pt x="109" y="113"/>
                    <a:pt x="109" y="109"/>
                  </a:cubicBezTo>
                  <a:cubicBezTo>
                    <a:pt x="109" y="7"/>
                    <a:pt x="109" y="7"/>
                    <a:pt x="109" y="7"/>
                  </a:cubicBezTo>
                  <a:cubicBezTo>
                    <a:pt x="109" y="3"/>
                    <a:pt x="106" y="0"/>
                    <a:pt x="102" y="0"/>
                  </a:cubicBezTo>
                  <a:close/>
                  <a:moveTo>
                    <a:pt x="87" y="51"/>
                  </a:moveTo>
                  <a:cubicBezTo>
                    <a:pt x="44" y="51"/>
                    <a:pt x="44" y="51"/>
                    <a:pt x="44" y="51"/>
                  </a:cubicBezTo>
                  <a:cubicBezTo>
                    <a:pt x="44" y="22"/>
                    <a:pt x="44" y="22"/>
                    <a:pt x="44" y="22"/>
                  </a:cubicBezTo>
                  <a:cubicBezTo>
                    <a:pt x="87" y="22"/>
                    <a:pt x="87" y="22"/>
                    <a:pt x="87" y="22"/>
                  </a:cubicBezTo>
                  <a:lnTo>
                    <a:pt x="87" y="51"/>
                  </a:lnTo>
                  <a:close/>
                </a:path>
              </a:pathLst>
            </a:custGeom>
            <a:solidFill>
              <a:schemeClr val="bg1"/>
            </a:solidFill>
            <a:ln w="9525">
              <a:noFill/>
              <a:round/>
            </a:ln>
          </p:spPr>
          <p:txBody>
            <a:bodyPr anchor="ctr"/>
            <a:lstStyle/>
            <a:p>
              <a:pPr algn="ctr"/>
              <a:endParaRPr/>
            </a:p>
          </p:txBody>
        </p:sp>
      </p:grpSp>
      <p:sp>
        <p:nvSpPr>
          <p:cNvPr id="11" name="千图PPT彼岸天：ID 8661124库_文本框 69"/>
          <p:cNvSpPr txBox="1"/>
          <p:nvPr>
            <p:custDataLst>
              <p:tags r:id="rId8"/>
            </p:custDataLst>
          </p:nvPr>
        </p:nvSpPr>
        <p:spPr bwMode="auto">
          <a:xfrm>
            <a:off x="1589220" y="2960600"/>
            <a:ext cx="2804789" cy="579262"/>
          </a:xfrm>
          <a:prstGeom prst="rect">
            <a:avLst/>
          </a:prstGeom>
          <a:noFill/>
        </p:spPr>
        <p:txBody>
          <a:bodyPr wrap="square" lIns="90000" tIns="46800" rIns="288000" bIns="46800">
            <a:normAutofit/>
          </a:bodyPr>
          <a:lstStyle/>
          <a:p>
            <a:pPr algn="r" latinLnBrk="0">
              <a:lnSpc>
                <a:spcPct val="120000"/>
              </a:lnSpc>
            </a:pPr>
            <a:r>
              <a:rPr lang="zh-CN" altLang="en-US" sz="1050" b="0" dirty="0" smtClean="0">
                <a:solidFill>
                  <a:schemeClr val="tx1">
                    <a:lumMod val="85000"/>
                    <a:lumOff val="15000"/>
                  </a:schemeClr>
                </a:solidFill>
                <a:effectLst/>
              </a:rPr>
              <a:t>点击此处更换文本点击此处更换文本点击此处更换文本点击此处更换文本</a:t>
            </a:r>
            <a:endParaRPr sz="1050" b="0" dirty="0">
              <a:solidFill>
                <a:schemeClr val="tx1">
                  <a:lumMod val="85000"/>
                  <a:lumOff val="15000"/>
                </a:schemeClr>
              </a:solidFill>
              <a:effectLst/>
            </a:endParaRPr>
          </a:p>
        </p:txBody>
      </p:sp>
      <p:sp>
        <p:nvSpPr>
          <p:cNvPr id="12" name="千图PPT彼岸天：ID 8661124库_文本框 91"/>
          <p:cNvSpPr txBox="1"/>
          <p:nvPr>
            <p:custDataLst>
              <p:tags r:id="rId9"/>
            </p:custDataLst>
          </p:nvPr>
        </p:nvSpPr>
        <p:spPr bwMode="auto">
          <a:xfrm>
            <a:off x="8010599" y="2960600"/>
            <a:ext cx="2804789" cy="579262"/>
          </a:xfrm>
          <a:prstGeom prst="rect">
            <a:avLst/>
          </a:prstGeom>
          <a:noFill/>
        </p:spPr>
        <p:txBody>
          <a:bodyPr wrap="square" lIns="288000" tIns="46800" rIns="90000" bIns="46800">
            <a:normAutofit/>
          </a:bodyPr>
          <a:lstStyle/>
          <a:p>
            <a:pPr algn="l" latinLnBrk="0">
              <a:lnSpc>
                <a:spcPct val="120000"/>
              </a:lnSpc>
            </a:pPr>
            <a:r>
              <a:rPr lang="zh-CN" altLang="en-US" sz="1050" b="0" dirty="0" smtClean="0">
                <a:solidFill>
                  <a:schemeClr val="tx1">
                    <a:lumMod val="85000"/>
                    <a:lumOff val="15000"/>
                  </a:schemeClr>
                </a:solidFill>
                <a:effectLst/>
              </a:rPr>
              <a:t>点击此处更换文本点击此处更换文本点击此处更换文本点击此处更换文本</a:t>
            </a:r>
            <a:endParaRPr sz="1050" b="0" dirty="0">
              <a:solidFill>
                <a:schemeClr val="tx1">
                  <a:lumMod val="85000"/>
                  <a:lumOff val="15000"/>
                </a:schemeClr>
              </a:solidFill>
              <a:effectLst/>
            </a:endParaRPr>
          </a:p>
        </p:txBody>
      </p:sp>
      <p:grpSp>
        <p:nvGrpSpPr>
          <p:cNvPr id="13" name="千图PPT彼岸天：ID 8661124库_组合 9"/>
          <p:cNvGrpSpPr/>
          <p:nvPr>
            <p:custDataLst>
              <p:tags r:id="rId10"/>
            </p:custDataLst>
          </p:nvPr>
        </p:nvGrpSpPr>
        <p:grpSpPr>
          <a:xfrm>
            <a:off x="4814194" y="1781552"/>
            <a:ext cx="720317" cy="720317"/>
            <a:chOff x="4814194" y="1781552"/>
            <a:chExt cx="720317" cy="720317"/>
          </a:xfrm>
        </p:grpSpPr>
        <p:sp>
          <p:nvSpPr>
            <p:cNvPr id="22" name="Oval 170"/>
            <p:cNvSpPr/>
            <p:nvPr/>
          </p:nvSpPr>
          <p:spPr>
            <a:xfrm>
              <a:off x="4814194" y="1781552"/>
              <a:ext cx="720317" cy="72031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3" name="Group 171"/>
            <p:cNvGrpSpPr/>
            <p:nvPr/>
          </p:nvGrpSpPr>
          <p:grpSpPr>
            <a:xfrm>
              <a:off x="4968765" y="1929259"/>
              <a:ext cx="411181" cy="424886"/>
              <a:chOff x="3475038" y="1590675"/>
              <a:chExt cx="428625" cy="442913"/>
            </a:xfrm>
            <a:solidFill>
              <a:schemeClr val="bg1"/>
            </a:solidFill>
          </p:grpSpPr>
          <p:sp>
            <p:nvSpPr>
              <p:cNvPr id="24" name="Oval 172"/>
              <p:cNvSpPr/>
              <p:nvPr/>
            </p:nvSpPr>
            <p:spPr bwMode="auto">
              <a:xfrm>
                <a:off x="3640138" y="1766888"/>
                <a:ext cx="92075" cy="90488"/>
              </a:xfrm>
              <a:prstGeom prst="ellipse">
                <a:avLst/>
              </a:prstGeom>
              <a:grpFill/>
              <a:ln w="9525">
                <a:noFill/>
                <a:round/>
              </a:ln>
            </p:spPr>
            <p:txBody>
              <a:bodyPr anchor="ctr"/>
              <a:lstStyle/>
              <a:p>
                <a:pPr algn="ctr"/>
                <a:endParaRPr/>
              </a:p>
            </p:txBody>
          </p:sp>
          <p:sp>
            <p:nvSpPr>
              <p:cNvPr id="25" name="Freeform: Shape 173"/>
              <p:cNvSpPr/>
              <p:nvPr/>
            </p:nvSpPr>
            <p:spPr bwMode="auto">
              <a:xfrm>
                <a:off x="3600451" y="1590675"/>
                <a:ext cx="173038" cy="442913"/>
              </a:xfrm>
              <a:custGeom>
                <a:avLst/>
                <a:gdLst/>
                <a:ahLst/>
                <a:cxnLst>
                  <a:cxn ang="0">
                    <a:pos x="65" y="335"/>
                  </a:cxn>
                  <a:cxn ang="0">
                    <a:pos x="0" y="168"/>
                  </a:cxn>
                  <a:cxn ang="0">
                    <a:pos x="65" y="0"/>
                  </a:cxn>
                  <a:cxn ang="0">
                    <a:pos x="131" y="168"/>
                  </a:cxn>
                  <a:cxn ang="0">
                    <a:pos x="65" y="335"/>
                  </a:cxn>
                  <a:cxn ang="0">
                    <a:pos x="65" y="8"/>
                  </a:cxn>
                  <a:cxn ang="0">
                    <a:pos x="7" y="168"/>
                  </a:cxn>
                  <a:cxn ang="0">
                    <a:pos x="65" y="328"/>
                  </a:cxn>
                  <a:cxn ang="0">
                    <a:pos x="124" y="168"/>
                  </a:cxn>
                  <a:cxn ang="0">
                    <a:pos x="65" y="8"/>
                  </a:cxn>
                </a:cxnLst>
                <a:rect l="0" t="0" r="r" b="b"/>
                <a:pathLst>
                  <a:path w="131" h="335">
                    <a:moveTo>
                      <a:pt x="65" y="335"/>
                    </a:moveTo>
                    <a:cubicBezTo>
                      <a:pt x="29" y="335"/>
                      <a:pt x="0" y="262"/>
                      <a:pt x="0" y="168"/>
                    </a:cubicBezTo>
                    <a:cubicBezTo>
                      <a:pt x="0" y="74"/>
                      <a:pt x="29" y="0"/>
                      <a:pt x="65" y="0"/>
                    </a:cubicBezTo>
                    <a:cubicBezTo>
                      <a:pt x="102" y="0"/>
                      <a:pt x="131" y="74"/>
                      <a:pt x="131" y="168"/>
                    </a:cubicBezTo>
                    <a:cubicBezTo>
                      <a:pt x="131" y="262"/>
                      <a:pt x="102" y="335"/>
                      <a:pt x="65" y="335"/>
                    </a:cubicBezTo>
                    <a:close/>
                    <a:moveTo>
                      <a:pt x="65" y="8"/>
                    </a:moveTo>
                    <a:cubicBezTo>
                      <a:pt x="34" y="8"/>
                      <a:pt x="7" y="81"/>
                      <a:pt x="7" y="168"/>
                    </a:cubicBezTo>
                    <a:cubicBezTo>
                      <a:pt x="7" y="255"/>
                      <a:pt x="34" y="328"/>
                      <a:pt x="65" y="328"/>
                    </a:cubicBezTo>
                    <a:cubicBezTo>
                      <a:pt x="97" y="328"/>
                      <a:pt x="124" y="255"/>
                      <a:pt x="124" y="168"/>
                    </a:cubicBezTo>
                    <a:cubicBezTo>
                      <a:pt x="124" y="81"/>
                      <a:pt x="97" y="8"/>
                      <a:pt x="65" y="8"/>
                    </a:cubicBezTo>
                    <a:close/>
                  </a:path>
                </a:pathLst>
              </a:custGeom>
              <a:grpFill/>
              <a:ln w="4" cap="flat">
                <a:noFill/>
                <a:prstDash val="solid"/>
                <a:miter lim="800000"/>
              </a:ln>
            </p:spPr>
            <p:txBody>
              <a:bodyPr anchor="ctr"/>
              <a:lstStyle/>
              <a:p>
                <a:pPr algn="ctr"/>
                <a:endParaRPr/>
              </a:p>
            </p:txBody>
          </p:sp>
          <p:sp>
            <p:nvSpPr>
              <p:cNvPr id="26" name="Freeform: Shape 174"/>
              <p:cNvSpPr/>
              <p:nvPr/>
            </p:nvSpPr>
            <p:spPr bwMode="auto">
              <a:xfrm>
                <a:off x="3484563" y="1646238"/>
                <a:ext cx="419100" cy="330200"/>
              </a:xfrm>
              <a:custGeom>
                <a:avLst/>
                <a:gdLst/>
                <a:ahLst/>
                <a:cxnLst>
                  <a:cxn ang="0">
                    <a:pos x="264" y="250"/>
                  </a:cxn>
                  <a:cxn ang="0">
                    <a:pos x="111" y="176"/>
                  </a:cxn>
                  <a:cxn ang="0">
                    <a:pos x="24" y="82"/>
                  </a:cxn>
                  <a:cxn ang="0">
                    <a:pos x="11" y="12"/>
                  </a:cxn>
                  <a:cxn ang="0">
                    <a:pos x="41" y="0"/>
                  </a:cxn>
                  <a:cxn ang="0">
                    <a:pos x="193" y="74"/>
                  </a:cxn>
                  <a:cxn ang="0">
                    <a:pos x="293" y="239"/>
                  </a:cxn>
                  <a:cxn ang="0">
                    <a:pos x="264" y="250"/>
                  </a:cxn>
                  <a:cxn ang="0">
                    <a:pos x="41" y="8"/>
                  </a:cxn>
                  <a:cxn ang="0">
                    <a:pos x="17" y="16"/>
                  </a:cxn>
                  <a:cxn ang="0">
                    <a:pos x="30" y="79"/>
                  </a:cxn>
                  <a:cxn ang="0">
                    <a:pos x="116" y="171"/>
                  </a:cxn>
                  <a:cxn ang="0">
                    <a:pos x="264" y="243"/>
                  </a:cxn>
                  <a:cxn ang="0">
                    <a:pos x="287" y="234"/>
                  </a:cxn>
                  <a:cxn ang="0">
                    <a:pos x="189" y="80"/>
                  </a:cxn>
                  <a:cxn ang="0">
                    <a:pos x="41" y="8"/>
                  </a:cxn>
                </a:cxnLst>
                <a:rect l="0" t="0" r="r" b="b"/>
                <a:pathLst>
                  <a:path w="316" h="250">
                    <a:moveTo>
                      <a:pt x="264" y="250"/>
                    </a:moveTo>
                    <a:cubicBezTo>
                      <a:pt x="227" y="250"/>
                      <a:pt x="167" y="221"/>
                      <a:pt x="111" y="176"/>
                    </a:cubicBezTo>
                    <a:cubicBezTo>
                      <a:pt x="74" y="146"/>
                      <a:pt x="43" y="113"/>
                      <a:pt x="24" y="82"/>
                    </a:cubicBezTo>
                    <a:cubicBezTo>
                      <a:pt x="4" y="51"/>
                      <a:pt x="0" y="26"/>
                      <a:pt x="11" y="12"/>
                    </a:cubicBezTo>
                    <a:cubicBezTo>
                      <a:pt x="17" y="4"/>
                      <a:pt x="27" y="0"/>
                      <a:pt x="41" y="0"/>
                    </a:cubicBezTo>
                    <a:cubicBezTo>
                      <a:pt x="78" y="0"/>
                      <a:pt x="137" y="29"/>
                      <a:pt x="193" y="74"/>
                    </a:cubicBezTo>
                    <a:cubicBezTo>
                      <a:pt x="272" y="138"/>
                      <a:pt x="316" y="210"/>
                      <a:pt x="293" y="239"/>
                    </a:cubicBezTo>
                    <a:cubicBezTo>
                      <a:pt x="287" y="246"/>
                      <a:pt x="277" y="250"/>
                      <a:pt x="264" y="250"/>
                    </a:cubicBezTo>
                    <a:close/>
                    <a:moveTo>
                      <a:pt x="41" y="8"/>
                    </a:moveTo>
                    <a:cubicBezTo>
                      <a:pt x="29" y="8"/>
                      <a:pt x="21" y="10"/>
                      <a:pt x="17" y="16"/>
                    </a:cubicBezTo>
                    <a:cubicBezTo>
                      <a:pt x="8" y="28"/>
                      <a:pt x="12" y="50"/>
                      <a:pt x="30" y="79"/>
                    </a:cubicBezTo>
                    <a:cubicBezTo>
                      <a:pt x="49" y="108"/>
                      <a:pt x="79" y="141"/>
                      <a:pt x="116" y="171"/>
                    </a:cubicBezTo>
                    <a:cubicBezTo>
                      <a:pt x="170" y="214"/>
                      <a:pt x="228" y="243"/>
                      <a:pt x="264" y="243"/>
                    </a:cubicBezTo>
                    <a:cubicBezTo>
                      <a:pt x="275" y="243"/>
                      <a:pt x="283" y="240"/>
                      <a:pt x="287" y="234"/>
                    </a:cubicBezTo>
                    <a:cubicBezTo>
                      <a:pt x="307" y="210"/>
                      <a:pt x="262" y="139"/>
                      <a:pt x="189" y="80"/>
                    </a:cubicBezTo>
                    <a:cubicBezTo>
                      <a:pt x="134" y="36"/>
                      <a:pt x="76" y="8"/>
                      <a:pt x="41" y="8"/>
                    </a:cubicBezTo>
                    <a:close/>
                  </a:path>
                </a:pathLst>
              </a:custGeom>
              <a:grpFill/>
              <a:ln w="4" cap="flat">
                <a:noFill/>
                <a:prstDash val="solid"/>
                <a:miter lim="800000"/>
              </a:ln>
            </p:spPr>
            <p:txBody>
              <a:bodyPr anchor="ctr"/>
              <a:lstStyle/>
              <a:p>
                <a:pPr algn="ctr"/>
                <a:endParaRPr/>
              </a:p>
            </p:txBody>
          </p:sp>
          <p:sp>
            <p:nvSpPr>
              <p:cNvPr id="27" name="Freeform: Shape 175"/>
              <p:cNvSpPr/>
              <p:nvPr/>
            </p:nvSpPr>
            <p:spPr bwMode="auto">
              <a:xfrm>
                <a:off x="3475038" y="1639888"/>
                <a:ext cx="407988" cy="342900"/>
              </a:xfrm>
              <a:custGeom>
                <a:avLst/>
                <a:gdLst/>
                <a:ahLst/>
                <a:cxnLst>
                  <a:cxn ang="0">
                    <a:pos x="51" y="260"/>
                  </a:cxn>
                  <a:cxn ang="0">
                    <a:pos x="25" y="250"/>
                  </a:cxn>
                  <a:cxn ang="0">
                    <a:pos x="117" y="81"/>
                  </a:cxn>
                  <a:cxn ang="0">
                    <a:pos x="269" y="0"/>
                  </a:cxn>
                  <a:cxn ang="0">
                    <a:pos x="296" y="10"/>
                  </a:cxn>
                  <a:cxn ang="0">
                    <a:pos x="286" y="82"/>
                  </a:cxn>
                  <a:cxn ang="0">
                    <a:pos x="204" y="179"/>
                  </a:cxn>
                  <a:cxn ang="0">
                    <a:pos x="51" y="260"/>
                  </a:cxn>
                  <a:cxn ang="0">
                    <a:pos x="269" y="7"/>
                  </a:cxn>
                  <a:cxn ang="0">
                    <a:pos x="122" y="87"/>
                  </a:cxn>
                  <a:cxn ang="0">
                    <a:pos x="30" y="245"/>
                  </a:cxn>
                  <a:cxn ang="0">
                    <a:pos x="51" y="253"/>
                  </a:cxn>
                  <a:cxn ang="0">
                    <a:pos x="199" y="174"/>
                  </a:cxn>
                  <a:cxn ang="0">
                    <a:pos x="280" y="78"/>
                  </a:cxn>
                  <a:cxn ang="0">
                    <a:pos x="290" y="15"/>
                  </a:cxn>
                  <a:cxn ang="0">
                    <a:pos x="269" y="7"/>
                  </a:cxn>
                </a:cxnLst>
                <a:rect l="0" t="0" r="r" b="b"/>
                <a:pathLst>
                  <a:path w="308" h="260">
                    <a:moveTo>
                      <a:pt x="51" y="260"/>
                    </a:moveTo>
                    <a:cubicBezTo>
                      <a:pt x="40" y="260"/>
                      <a:pt x="30" y="257"/>
                      <a:pt x="25" y="250"/>
                    </a:cubicBezTo>
                    <a:cubicBezTo>
                      <a:pt x="0" y="223"/>
                      <a:pt x="41" y="149"/>
                      <a:pt x="117" y="81"/>
                    </a:cubicBezTo>
                    <a:cubicBezTo>
                      <a:pt x="172" y="32"/>
                      <a:pt x="232" y="0"/>
                      <a:pt x="269" y="0"/>
                    </a:cubicBezTo>
                    <a:cubicBezTo>
                      <a:pt x="281" y="0"/>
                      <a:pt x="290" y="3"/>
                      <a:pt x="296" y="10"/>
                    </a:cubicBezTo>
                    <a:cubicBezTo>
                      <a:pt x="308" y="24"/>
                      <a:pt x="304" y="49"/>
                      <a:pt x="286" y="82"/>
                    </a:cubicBezTo>
                    <a:cubicBezTo>
                      <a:pt x="269" y="113"/>
                      <a:pt x="239" y="148"/>
                      <a:pt x="204" y="179"/>
                    </a:cubicBezTo>
                    <a:cubicBezTo>
                      <a:pt x="148" y="229"/>
                      <a:pt x="88" y="260"/>
                      <a:pt x="51" y="260"/>
                    </a:cubicBezTo>
                    <a:close/>
                    <a:moveTo>
                      <a:pt x="269" y="7"/>
                    </a:moveTo>
                    <a:cubicBezTo>
                      <a:pt x="234" y="7"/>
                      <a:pt x="175" y="39"/>
                      <a:pt x="122" y="87"/>
                    </a:cubicBezTo>
                    <a:cubicBezTo>
                      <a:pt x="51" y="149"/>
                      <a:pt x="9" y="222"/>
                      <a:pt x="30" y="245"/>
                    </a:cubicBezTo>
                    <a:cubicBezTo>
                      <a:pt x="34" y="251"/>
                      <a:pt x="42" y="253"/>
                      <a:pt x="51" y="253"/>
                    </a:cubicBezTo>
                    <a:cubicBezTo>
                      <a:pt x="86" y="253"/>
                      <a:pt x="145" y="221"/>
                      <a:pt x="199" y="174"/>
                    </a:cubicBezTo>
                    <a:cubicBezTo>
                      <a:pt x="234" y="143"/>
                      <a:pt x="263" y="109"/>
                      <a:pt x="280" y="78"/>
                    </a:cubicBezTo>
                    <a:cubicBezTo>
                      <a:pt x="296" y="49"/>
                      <a:pt x="300" y="26"/>
                      <a:pt x="290" y="15"/>
                    </a:cubicBezTo>
                    <a:cubicBezTo>
                      <a:pt x="286" y="10"/>
                      <a:pt x="279" y="7"/>
                      <a:pt x="269" y="7"/>
                    </a:cubicBezTo>
                    <a:close/>
                  </a:path>
                </a:pathLst>
              </a:custGeom>
              <a:grpFill/>
              <a:ln w="4" cap="flat">
                <a:noFill/>
                <a:prstDash val="solid"/>
                <a:miter lim="800000"/>
              </a:ln>
            </p:spPr>
            <p:txBody>
              <a:bodyPr anchor="ctr"/>
              <a:lstStyle/>
              <a:p>
                <a:pPr algn="ctr"/>
                <a:endParaRPr/>
              </a:p>
            </p:txBody>
          </p:sp>
          <p:sp>
            <p:nvSpPr>
              <p:cNvPr id="28" name="Oval 176"/>
              <p:cNvSpPr/>
              <p:nvPr/>
            </p:nvSpPr>
            <p:spPr bwMode="auto">
              <a:xfrm>
                <a:off x="3511551" y="1828800"/>
                <a:ext cx="52388" cy="52388"/>
              </a:xfrm>
              <a:prstGeom prst="ellipse">
                <a:avLst/>
              </a:prstGeom>
              <a:grpFill/>
              <a:ln w="9525">
                <a:noFill/>
                <a:round/>
              </a:ln>
            </p:spPr>
            <p:txBody>
              <a:bodyPr anchor="ctr"/>
              <a:lstStyle/>
              <a:p>
                <a:pPr algn="ctr"/>
                <a:endParaRPr/>
              </a:p>
            </p:txBody>
          </p:sp>
          <p:sp>
            <p:nvSpPr>
              <p:cNvPr id="29" name="Oval 177"/>
              <p:cNvSpPr/>
              <p:nvPr/>
            </p:nvSpPr>
            <p:spPr bwMode="auto">
              <a:xfrm>
                <a:off x="3841751" y="1878013"/>
                <a:ext cx="52388" cy="52388"/>
              </a:xfrm>
              <a:prstGeom prst="ellipse">
                <a:avLst/>
              </a:prstGeom>
              <a:grpFill/>
              <a:ln w="9525">
                <a:noFill/>
                <a:round/>
              </a:ln>
            </p:spPr>
            <p:txBody>
              <a:bodyPr anchor="ctr"/>
              <a:lstStyle/>
              <a:p>
                <a:pPr algn="ctr"/>
                <a:endParaRPr/>
              </a:p>
            </p:txBody>
          </p:sp>
          <p:sp>
            <p:nvSpPr>
              <p:cNvPr id="30" name="Oval 178"/>
              <p:cNvSpPr/>
              <p:nvPr/>
            </p:nvSpPr>
            <p:spPr bwMode="auto">
              <a:xfrm>
                <a:off x="3622676" y="1593850"/>
                <a:ext cx="52388" cy="53975"/>
              </a:xfrm>
              <a:prstGeom prst="ellipse">
                <a:avLst/>
              </a:prstGeom>
              <a:grpFill/>
              <a:ln w="9525">
                <a:noFill/>
                <a:round/>
              </a:ln>
            </p:spPr>
            <p:txBody>
              <a:bodyPr anchor="ctr"/>
              <a:lstStyle/>
              <a:p>
                <a:pPr algn="ctr"/>
                <a:endParaRPr/>
              </a:p>
            </p:txBody>
          </p:sp>
        </p:grpSp>
      </p:grpSp>
      <p:grpSp>
        <p:nvGrpSpPr>
          <p:cNvPr id="14" name="千图PPT彼岸天：ID 8661124库_组合 2"/>
          <p:cNvGrpSpPr/>
          <p:nvPr>
            <p:custDataLst>
              <p:tags r:id="rId11"/>
            </p:custDataLst>
          </p:nvPr>
        </p:nvGrpSpPr>
        <p:grpSpPr>
          <a:xfrm>
            <a:off x="6870098" y="1781552"/>
            <a:ext cx="720317" cy="720317"/>
            <a:chOff x="6870098" y="1781552"/>
            <a:chExt cx="720317" cy="720317"/>
          </a:xfrm>
        </p:grpSpPr>
        <p:sp>
          <p:nvSpPr>
            <p:cNvPr id="17" name="Oval 181"/>
            <p:cNvSpPr/>
            <p:nvPr/>
          </p:nvSpPr>
          <p:spPr>
            <a:xfrm>
              <a:off x="6870098" y="1781552"/>
              <a:ext cx="720317" cy="72031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8" name="Group 180"/>
            <p:cNvGrpSpPr/>
            <p:nvPr/>
          </p:nvGrpSpPr>
          <p:grpSpPr>
            <a:xfrm>
              <a:off x="7075690" y="1953265"/>
              <a:ext cx="309136" cy="376868"/>
              <a:chOff x="5287963" y="1638300"/>
              <a:chExt cx="282575" cy="344488"/>
            </a:xfrm>
            <a:solidFill>
              <a:schemeClr val="bg1"/>
            </a:solidFill>
          </p:grpSpPr>
          <p:sp>
            <p:nvSpPr>
              <p:cNvPr id="19" name="Freeform: Shape 182"/>
              <p:cNvSpPr/>
              <p:nvPr/>
            </p:nvSpPr>
            <p:spPr bwMode="auto">
              <a:xfrm>
                <a:off x="5372101" y="1638300"/>
                <a:ext cx="115888" cy="36513"/>
              </a:xfrm>
              <a:custGeom>
                <a:avLst/>
                <a:gdLst/>
                <a:ahLst/>
                <a:cxnLst>
                  <a:cxn ang="0">
                    <a:pos x="88" y="14"/>
                  </a:cxn>
                  <a:cxn ang="0">
                    <a:pos x="74" y="28"/>
                  </a:cxn>
                  <a:cxn ang="0">
                    <a:pos x="14" y="28"/>
                  </a:cxn>
                  <a:cxn ang="0">
                    <a:pos x="0" y="14"/>
                  </a:cxn>
                  <a:cxn ang="0">
                    <a:pos x="0" y="14"/>
                  </a:cxn>
                  <a:cxn ang="0">
                    <a:pos x="14" y="0"/>
                  </a:cxn>
                  <a:cxn ang="0">
                    <a:pos x="74" y="0"/>
                  </a:cxn>
                  <a:cxn ang="0">
                    <a:pos x="88" y="14"/>
                  </a:cxn>
                </a:cxnLst>
                <a:rect l="0" t="0" r="r" b="b"/>
                <a:pathLst>
                  <a:path w="88" h="28">
                    <a:moveTo>
                      <a:pt x="88" y="14"/>
                    </a:moveTo>
                    <a:cubicBezTo>
                      <a:pt x="88" y="22"/>
                      <a:pt x="82" y="28"/>
                      <a:pt x="74" y="28"/>
                    </a:cubicBezTo>
                    <a:cubicBezTo>
                      <a:pt x="14" y="28"/>
                      <a:pt x="14" y="28"/>
                      <a:pt x="14" y="28"/>
                    </a:cubicBezTo>
                    <a:cubicBezTo>
                      <a:pt x="6" y="28"/>
                      <a:pt x="0" y="22"/>
                      <a:pt x="0" y="14"/>
                    </a:cubicBezTo>
                    <a:cubicBezTo>
                      <a:pt x="0" y="14"/>
                      <a:pt x="0" y="14"/>
                      <a:pt x="0" y="14"/>
                    </a:cubicBezTo>
                    <a:cubicBezTo>
                      <a:pt x="0" y="6"/>
                      <a:pt x="6" y="0"/>
                      <a:pt x="14" y="0"/>
                    </a:cubicBezTo>
                    <a:cubicBezTo>
                      <a:pt x="74" y="0"/>
                      <a:pt x="74" y="0"/>
                      <a:pt x="74" y="0"/>
                    </a:cubicBezTo>
                    <a:cubicBezTo>
                      <a:pt x="82" y="0"/>
                      <a:pt x="88" y="6"/>
                      <a:pt x="88" y="14"/>
                    </a:cubicBezTo>
                    <a:close/>
                  </a:path>
                </a:pathLst>
              </a:custGeom>
              <a:grpFill/>
              <a:ln w="9525">
                <a:noFill/>
                <a:round/>
              </a:ln>
            </p:spPr>
            <p:txBody>
              <a:bodyPr anchor="ctr"/>
              <a:lstStyle/>
              <a:p>
                <a:pPr algn="ctr"/>
                <a:endParaRPr/>
              </a:p>
            </p:txBody>
          </p:sp>
          <p:sp>
            <p:nvSpPr>
              <p:cNvPr id="20" name="Freeform: Shape 183"/>
              <p:cNvSpPr/>
              <p:nvPr/>
            </p:nvSpPr>
            <p:spPr bwMode="auto">
              <a:xfrm>
                <a:off x="5287963" y="1665288"/>
                <a:ext cx="282575" cy="317500"/>
              </a:xfrm>
              <a:custGeom>
                <a:avLst/>
                <a:gdLst/>
                <a:ahLst/>
                <a:cxnLst>
                  <a:cxn ang="0">
                    <a:pos x="135" y="73"/>
                  </a:cxn>
                  <a:cxn ang="0">
                    <a:pos x="135" y="0"/>
                  </a:cxn>
                  <a:cxn ang="0">
                    <a:pos x="79" y="0"/>
                  </a:cxn>
                  <a:cxn ang="0">
                    <a:pos x="79" y="73"/>
                  </a:cxn>
                  <a:cxn ang="0">
                    <a:pos x="0" y="214"/>
                  </a:cxn>
                  <a:cxn ang="0">
                    <a:pos x="27" y="240"/>
                  </a:cxn>
                  <a:cxn ang="0">
                    <a:pos x="190" y="240"/>
                  </a:cxn>
                  <a:cxn ang="0">
                    <a:pos x="213" y="214"/>
                  </a:cxn>
                  <a:cxn ang="0">
                    <a:pos x="135" y="73"/>
                  </a:cxn>
                </a:cxnLst>
                <a:rect l="0" t="0" r="r" b="b"/>
                <a:pathLst>
                  <a:path w="213" h="240">
                    <a:moveTo>
                      <a:pt x="135" y="73"/>
                    </a:moveTo>
                    <a:cubicBezTo>
                      <a:pt x="135" y="0"/>
                      <a:pt x="135" y="0"/>
                      <a:pt x="135" y="0"/>
                    </a:cubicBezTo>
                    <a:cubicBezTo>
                      <a:pt x="79" y="0"/>
                      <a:pt x="79" y="0"/>
                      <a:pt x="79" y="0"/>
                    </a:cubicBezTo>
                    <a:cubicBezTo>
                      <a:pt x="79" y="73"/>
                      <a:pt x="79" y="73"/>
                      <a:pt x="79" y="73"/>
                    </a:cubicBezTo>
                    <a:cubicBezTo>
                      <a:pt x="71" y="81"/>
                      <a:pt x="0" y="194"/>
                      <a:pt x="0" y="214"/>
                    </a:cubicBezTo>
                    <a:cubicBezTo>
                      <a:pt x="0" y="228"/>
                      <a:pt x="13" y="240"/>
                      <a:pt x="27" y="240"/>
                    </a:cubicBezTo>
                    <a:cubicBezTo>
                      <a:pt x="190" y="240"/>
                      <a:pt x="190" y="240"/>
                      <a:pt x="190" y="240"/>
                    </a:cubicBezTo>
                    <a:cubicBezTo>
                      <a:pt x="204" y="240"/>
                      <a:pt x="213" y="228"/>
                      <a:pt x="213" y="214"/>
                    </a:cubicBezTo>
                    <a:cubicBezTo>
                      <a:pt x="213" y="192"/>
                      <a:pt x="143" y="82"/>
                      <a:pt x="135" y="73"/>
                    </a:cubicBezTo>
                    <a:close/>
                  </a:path>
                </a:pathLst>
              </a:custGeom>
              <a:grpFill/>
              <a:ln w="9525">
                <a:noFill/>
                <a:round/>
              </a:ln>
            </p:spPr>
            <p:txBody>
              <a:bodyPr anchor="ctr"/>
              <a:lstStyle/>
              <a:p>
                <a:pPr algn="ctr"/>
                <a:endParaRPr/>
              </a:p>
            </p:txBody>
          </p:sp>
          <p:sp>
            <p:nvSpPr>
              <p:cNvPr id="21" name="Freeform: Shape 184"/>
              <p:cNvSpPr/>
              <p:nvPr/>
            </p:nvSpPr>
            <p:spPr bwMode="auto">
              <a:xfrm>
                <a:off x="5322888" y="1839913"/>
                <a:ext cx="217488" cy="115888"/>
              </a:xfrm>
              <a:custGeom>
                <a:avLst/>
                <a:gdLst/>
                <a:ahLst/>
                <a:cxnLst>
                  <a:cxn ang="0">
                    <a:pos x="0" y="69"/>
                  </a:cxn>
                  <a:cxn ang="0">
                    <a:pos x="20" y="88"/>
                  </a:cxn>
                  <a:cxn ang="0">
                    <a:pos x="145" y="88"/>
                  </a:cxn>
                  <a:cxn ang="0">
                    <a:pos x="165" y="69"/>
                  </a:cxn>
                  <a:cxn ang="0">
                    <a:pos x="127" y="0"/>
                  </a:cxn>
                  <a:cxn ang="0">
                    <a:pos x="38" y="0"/>
                  </a:cxn>
                  <a:cxn ang="0">
                    <a:pos x="0" y="69"/>
                  </a:cxn>
                </a:cxnLst>
                <a:rect l="0" t="0" r="r" b="b"/>
                <a:pathLst>
                  <a:path w="165" h="88">
                    <a:moveTo>
                      <a:pt x="0" y="69"/>
                    </a:moveTo>
                    <a:cubicBezTo>
                      <a:pt x="0" y="80"/>
                      <a:pt x="9" y="88"/>
                      <a:pt x="20" y="88"/>
                    </a:cubicBezTo>
                    <a:cubicBezTo>
                      <a:pt x="145" y="88"/>
                      <a:pt x="145" y="88"/>
                      <a:pt x="145" y="88"/>
                    </a:cubicBezTo>
                    <a:cubicBezTo>
                      <a:pt x="156" y="88"/>
                      <a:pt x="165" y="80"/>
                      <a:pt x="165" y="69"/>
                    </a:cubicBezTo>
                    <a:cubicBezTo>
                      <a:pt x="165" y="60"/>
                      <a:pt x="140" y="16"/>
                      <a:pt x="127" y="0"/>
                    </a:cubicBezTo>
                    <a:cubicBezTo>
                      <a:pt x="38" y="0"/>
                      <a:pt x="38" y="0"/>
                      <a:pt x="38" y="0"/>
                    </a:cubicBezTo>
                    <a:cubicBezTo>
                      <a:pt x="25" y="16"/>
                      <a:pt x="0" y="61"/>
                      <a:pt x="0" y="69"/>
                    </a:cubicBezTo>
                    <a:close/>
                  </a:path>
                </a:pathLst>
              </a:custGeom>
              <a:grpFill/>
              <a:ln w="9525">
                <a:noFill/>
                <a:round/>
              </a:ln>
            </p:spPr>
            <p:txBody>
              <a:bodyPr anchor="ctr"/>
              <a:lstStyle/>
              <a:p>
                <a:pPr algn="ctr"/>
                <a:endParaRPr/>
              </a:p>
            </p:txBody>
          </p:sp>
        </p:grpSp>
      </p:grpSp>
      <p:sp>
        <p:nvSpPr>
          <p:cNvPr id="15" name="千图PPT彼岸天：ID 8661124库_文本框 70"/>
          <p:cNvSpPr txBox="1"/>
          <p:nvPr>
            <p:custDataLst>
              <p:tags r:id="rId12"/>
            </p:custDataLst>
          </p:nvPr>
        </p:nvSpPr>
        <p:spPr bwMode="auto">
          <a:xfrm>
            <a:off x="2009405" y="1852079"/>
            <a:ext cx="2804789" cy="579262"/>
          </a:xfrm>
          <a:prstGeom prst="rect">
            <a:avLst/>
          </a:prstGeom>
          <a:noFill/>
        </p:spPr>
        <p:txBody>
          <a:bodyPr wrap="square" lIns="90000" tIns="46800" rIns="288000" bIns="46800">
            <a:normAutofit/>
          </a:bodyPr>
          <a:lstStyle/>
          <a:p>
            <a:pPr algn="r" latinLnBrk="0">
              <a:lnSpc>
                <a:spcPct val="120000"/>
              </a:lnSpc>
            </a:pPr>
            <a:r>
              <a:rPr lang="zh-CN" altLang="en-US" sz="1050" b="0" dirty="0" smtClean="0">
                <a:solidFill>
                  <a:schemeClr val="tx1">
                    <a:lumMod val="85000"/>
                    <a:lumOff val="15000"/>
                  </a:schemeClr>
                </a:solidFill>
                <a:effectLst/>
              </a:rPr>
              <a:t>点击此处更换文本点击此处更换文本点击此处更换文本点击此处更换文本</a:t>
            </a:r>
            <a:endParaRPr sz="1050" b="0" dirty="0">
              <a:solidFill>
                <a:schemeClr val="tx1">
                  <a:lumMod val="85000"/>
                  <a:lumOff val="15000"/>
                </a:schemeClr>
              </a:solidFill>
              <a:effectLst/>
            </a:endParaRPr>
          </a:p>
        </p:txBody>
      </p:sp>
      <p:sp>
        <p:nvSpPr>
          <p:cNvPr id="16" name="千图PPT彼岸天：ID 8661124库_文本框 92"/>
          <p:cNvSpPr txBox="1"/>
          <p:nvPr>
            <p:custDataLst>
              <p:tags r:id="rId13"/>
            </p:custDataLst>
          </p:nvPr>
        </p:nvSpPr>
        <p:spPr bwMode="auto">
          <a:xfrm>
            <a:off x="7590415" y="1852079"/>
            <a:ext cx="2804789" cy="579262"/>
          </a:xfrm>
          <a:prstGeom prst="rect">
            <a:avLst/>
          </a:prstGeom>
          <a:noFill/>
        </p:spPr>
        <p:txBody>
          <a:bodyPr wrap="square" lIns="288000" tIns="46800" rIns="90000" bIns="46800">
            <a:normAutofit/>
          </a:bodyPr>
          <a:lstStyle/>
          <a:p>
            <a:pPr algn="l" latinLnBrk="0">
              <a:lnSpc>
                <a:spcPct val="120000"/>
              </a:lnSpc>
            </a:pPr>
            <a:r>
              <a:rPr lang="zh-CN" altLang="en-US" sz="1050" b="0" dirty="0" smtClean="0">
                <a:solidFill>
                  <a:schemeClr val="tx1">
                    <a:lumMod val="85000"/>
                    <a:lumOff val="15000"/>
                  </a:schemeClr>
                </a:solidFill>
                <a:effectLst/>
              </a:rPr>
              <a:t>点击此处更换文本点击此处更换文本点击此处更换文本点击此处更换文本</a:t>
            </a:r>
            <a:endParaRPr sz="1050" b="0" dirty="0">
              <a:solidFill>
                <a:schemeClr val="tx1">
                  <a:lumMod val="85000"/>
                  <a:lumOff val="15000"/>
                </a:schemeClr>
              </a:solidFill>
              <a:effectLst/>
            </a:endParaRPr>
          </a:p>
        </p:txBody>
      </p:sp>
      <p:sp>
        <p:nvSpPr>
          <p:cNvPr id="3" name="矩形 2"/>
          <p:cNvSpPr/>
          <p:nvPr userDrawn="1"/>
        </p:nvSpPr>
        <p:spPr>
          <a:xfrm>
            <a:off x="4030815" y="582324"/>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anim calcmode="lin" valueType="num">
                                      <p:cBhvr>
                                        <p:cTn id="16" dur="500" fill="hold"/>
                                        <p:tgtEl>
                                          <p:spTgt spid="13"/>
                                        </p:tgtEl>
                                        <p:attrNameLst>
                                          <p:attrName>ppt_x</p:attrName>
                                        </p:attrNameLst>
                                      </p:cBhvr>
                                      <p:tavLst>
                                        <p:tav tm="0">
                                          <p:val>
                                            <p:fltVal val="0.5"/>
                                          </p:val>
                                        </p:tav>
                                        <p:tav tm="100000">
                                          <p:val>
                                            <p:strVal val="#ppt_x"/>
                                          </p:val>
                                        </p:tav>
                                      </p:tavLst>
                                    </p:anim>
                                    <p:anim calcmode="lin" valueType="num">
                                      <p:cBhvr>
                                        <p:cTn id="17" dur="500" fill="hold"/>
                                        <p:tgtEl>
                                          <p:spTgt spid="13"/>
                                        </p:tgtEl>
                                        <p:attrNameLst>
                                          <p:attrName>ppt_y</p:attrName>
                                        </p:attrNameLst>
                                      </p:cBhvr>
                                      <p:tavLst>
                                        <p:tav tm="0">
                                          <p:val>
                                            <p:fltVal val="0.5"/>
                                          </p:val>
                                        </p:tav>
                                        <p:tav tm="100000">
                                          <p:val>
                                            <p:strVal val="#ppt_y"/>
                                          </p:val>
                                        </p:tav>
                                      </p:tavLst>
                                    </p:anim>
                                  </p:childTnLst>
                                </p:cTn>
                              </p:par>
                            </p:childTnLst>
                          </p:cTn>
                        </p:par>
                        <p:par>
                          <p:cTn id="18" fill="hold">
                            <p:stCondLst>
                              <p:cond delay="1500"/>
                            </p:stCondLst>
                            <p:childTnLst>
                              <p:par>
                                <p:cTn id="19" presetID="53" presetClass="entr" presetSubtype="528"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anim calcmode="lin" valueType="num">
                                      <p:cBhvr>
                                        <p:cTn id="24" dur="500" fill="hold"/>
                                        <p:tgtEl>
                                          <p:spTgt spid="15"/>
                                        </p:tgtEl>
                                        <p:attrNameLst>
                                          <p:attrName>ppt_x</p:attrName>
                                        </p:attrNameLst>
                                      </p:cBhvr>
                                      <p:tavLst>
                                        <p:tav tm="0">
                                          <p:val>
                                            <p:fltVal val="0.5"/>
                                          </p:val>
                                        </p:tav>
                                        <p:tav tm="100000">
                                          <p:val>
                                            <p:strVal val="#ppt_x"/>
                                          </p:val>
                                        </p:tav>
                                      </p:tavLst>
                                    </p:anim>
                                    <p:anim calcmode="lin" valueType="num">
                                      <p:cBhvr>
                                        <p:cTn id="25" dur="500" fill="hold"/>
                                        <p:tgtEl>
                                          <p:spTgt spid="15"/>
                                        </p:tgtEl>
                                        <p:attrNameLst>
                                          <p:attrName>ppt_y</p:attrName>
                                        </p:attrNameLst>
                                      </p:cBhvr>
                                      <p:tavLst>
                                        <p:tav tm="0">
                                          <p:val>
                                            <p:fltVal val="0.5"/>
                                          </p:val>
                                        </p:tav>
                                        <p:tav tm="100000">
                                          <p:val>
                                            <p:strVal val="#ppt_y"/>
                                          </p:val>
                                        </p:tav>
                                      </p:tavLst>
                                    </p:anim>
                                  </p:childTnLst>
                                </p:cTn>
                              </p:par>
                            </p:childTnLst>
                          </p:cTn>
                        </p:par>
                        <p:par>
                          <p:cTn id="26" fill="hold">
                            <p:stCondLst>
                              <p:cond delay="2000"/>
                            </p:stCondLst>
                            <p:childTnLst>
                              <p:par>
                                <p:cTn id="27" presetID="53" presetClass="entr" presetSubtype="528"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anim calcmode="lin" valueType="num">
                                      <p:cBhvr>
                                        <p:cTn id="32" dur="500" fill="hold"/>
                                        <p:tgtEl>
                                          <p:spTgt spid="14"/>
                                        </p:tgtEl>
                                        <p:attrNameLst>
                                          <p:attrName>ppt_x</p:attrName>
                                        </p:attrNameLst>
                                      </p:cBhvr>
                                      <p:tavLst>
                                        <p:tav tm="0">
                                          <p:val>
                                            <p:fltVal val="0.5"/>
                                          </p:val>
                                        </p:tav>
                                        <p:tav tm="100000">
                                          <p:val>
                                            <p:strVal val="#ppt_x"/>
                                          </p:val>
                                        </p:tav>
                                      </p:tavLst>
                                    </p:anim>
                                    <p:anim calcmode="lin" valueType="num">
                                      <p:cBhvr>
                                        <p:cTn id="33" dur="500" fill="hold"/>
                                        <p:tgtEl>
                                          <p:spTgt spid="14"/>
                                        </p:tgtEl>
                                        <p:attrNameLst>
                                          <p:attrName>ppt_y</p:attrName>
                                        </p:attrNameLst>
                                      </p:cBhvr>
                                      <p:tavLst>
                                        <p:tav tm="0">
                                          <p:val>
                                            <p:fltVal val="0.5"/>
                                          </p:val>
                                        </p:tav>
                                        <p:tav tm="100000">
                                          <p:val>
                                            <p:strVal val="#ppt_y"/>
                                          </p:val>
                                        </p:tav>
                                      </p:tavLst>
                                    </p:anim>
                                  </p:childTnLst>
                                </p:cTn>
                              </p:par>
                            </p:childTnLst>
                          </p:cTn>
                        </p:par>
                        <p:par>
                          <p:cTn id="34" fill="hold">
                            <p:stCondLst>
                              <p:cond delay="2500"/>
                            </p:stCondLst>
                            <p:childTnLst>
                              <p:par>
                                <p:cTn id="35" presetID="53" presetClass="entr" presetSubtype="528"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anim calcmode="lin" valueType="num">
                                      <p:cBhvr>
                                        <p:cTn id="40" dur="500" fill="hold"/>
                                        <p:tgtEl>
                                          <p:spTgt spid="16"/>
                                        </p:tgtEl>
                                        <p:attrNameLst>
                                          <p:attrName>ppt_x</p:attrName>
                                        </p:attrNameLst>
                                      </p:cBhvr>
                                      <p:tavLst>
                                        <p:tav tm="0">
                                          <p:val>
                                            <p:fltVal val="0.5"/>
                                          </p:val>
                                        </p:tav>
                                        <p:tav tm="100000">
                                          <p:val>
                                            <p:strVal val="#ppt_x"/>
                                          </p:val>
                                        </p:tav>
                                      </p:tavLst>
                                    </p:anim>
                                    <p:anim calcmode="lin" valueType="num">
                                      <p:cBhvr>
                                        <p:cTn id="41" dur="500" fill="hold"/>
                                        <p:tgtEl>
                                          <p:spTgt spid="16"/>
                                        </p:tgtEl>
                                        <p:attrNameLst>
                                          <p:attrName>ppt_y</p:attrName>
                                        </p:attrNameLst>
                                      </p:cBhvr>
                                      <p:tavLst>
                                        <p:tav tm="0">
                                          <p:val>
                                            <p:fltVal val="0.5"/>
                                          </p:val>
                                        </p:tav>
                                        <p:tav tm="100000">
                                          <p:val>
                                            <p:strVal val="#ppt_y"/>
                                          </p:val>
                                        </p:tav>
                                      </p:tavLst>
                                    </p:anim>
                                  </p:childTnLst>
                                </p:cTn>
                              </p:par>
                            </p:childTnLst>
                          </p:cTn>
                        </p:par>
                        <p:par>
                          <p:cTn id="42" fill="hold">
                            <p:stCondLst>
                              <p:cond delay="3000"/>
                            </p:stCondLst>
                            <p:childTnLst>
                              <p:par>
                                <p:cTn id="43" presetID="53" presetClass="entr" presetSubtype="528"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anim calcmode="lin" valueType="num">
                                      <p:cBhvr>
                                        <p:cTn id="48" dur="500" fill="hold"/>
                                        <p:tgtEl>
                                          <p:spTgt spid="10"/>
                                        </p:tgtEl>
                                        <p:attrNameLst>
                                          <p:attrName>ppt_x</p:attrName>
                                        </p:attrNameLst>
                                      </p:cBhvr>
                                      <p:tavLst>
                                        <p:tav tm="0">
                                          <p:val>
                                            <p:fltVal val="0.5"/>
                                          </p:val>
                                        </p:tav>
                                        <p:tav tm="100000">
                                          <p:val>
                                            <p:strVal val="#ppt_x"/>
                                          </p:val>
                                        </p:tav>
                                      </p:tavLst>
                                    </p:anim>
                                    <p:anim calcmode="lin" valueType="num">
                                      <p:cBhvr>
                                        <p:cTn id="49" dur="500" fill="hold"/>
                                        <p:tgtEl>
                                          <p:spTgt spid="10"/>
                                        </p:tgtEl>
                                        <p:attrNameLst>
                                          <p:attrName>ppt_y</p:attrName>
                                        </p:attrNameLst>
                                      </p:cBhvr>
                                      <p:tavLst>
                                        <p:tav tm="0">
                                          <p:val>
                                            <p:fltVal val="0.5"/>
                                          </p:val>
                                        </p:tav>
                                        <p:tav tm="100000">
                                          <p:val>
                                            <p:strVal val="#ppt_y"/>
                                          </p:val>
                                        </p:tav>
                                      </p:tavLst>
                                    </p:anim>
                                  </p:childTnLst>
                                </p:cTn>
                              </p:par>
                            </p:childTnLst>
                          </p:cTn>
                        </p:par>
                        <p:par>
                          <p:cTn id="50" fill="hold">
                            <p:stCondLst>
                              <p:cond delay="3500"/>
                            </p:stCondLst>
                            <p:childTnLst>
                              <p:par>
                                <p:cTn id="51" presetID="53" presetClass="entr" presetSubtype="528"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500" fill="hold"/>
                                        <p:tgtEl>
                                          <p:spTgt spid="11"/>
                                        </p:tgtEl>
                                        <p:attrNameLst>
                                          <p:attrName>ppt_w</p:attrName>
                                        </p:attrNameLst>
                                      </p:cBhvr>
                                      <p:tavLst>
                                        <p:tav tm="0">
                                          <p:val>
                                            <p:fltVal val="0"/>
                                          </p:val>
                                        </p:tav>
                                        <p:tav tm="100000">
                                          <p:val>
                                            <p:strVal val="#ppt_w"/>
                                          </p:val>
                                        </p:tav>
                                      </p:tavLst>
                                    </p:anim>
                                    <p:anim calcmode="lin" valueType="num">
                                      <p:cBhvr>
                                        <p:cTn id="54" dur="500" fill="hold"/>
                                        <p:tgtEl>
                                          <p:spTgt spid="11"/>
                                        </p:tgtEl>
                                        <p:attrNameLst>
                                          <p:attrName>ppt_h</p:attrName>
                                        </p:attrNameLst>
                                      </p:cBhvr>
                                      <p:tavLst>
                                        <p:tav tm="0">
                                          <p:val>
                                            <p:fltVal val="0"/>
                                          </p:val>
                                        </p:tav>
                                        <p:tav tm="100000">
                                          <p:val>
                                            <p:strVal val="#ppt_h"/>
                                          </p:val>
                                        </p:tav>
                                      </p:tavLst>
                                    </p:anim>
                                    <p:animEffect transition="in" filter="fade">
                                      <p:cBhvr>
                                        <p:cTn id="55" dur="500"/>
                                        <p:tgtEl>
                                          <p:spTgt spid="11"/>
                                        </p:tgtEl>
                                      </p:cBhvr>
                                    </p:animEffect>
                                    <p:anim calcmode="lin" valueType="num">
                                      <p:cBhvr>
                                        <p:cTn id="56" dur="500" fill="hold"/>
                                        <p:tgtEl>
                                          <p:spTgt spid="11"/>
                                        </p:tgtEl>
                                        <p:attrNameLst>
                                          <p:attrName>ppt_x</p:attrName>
                                        </p:attrNameLst>
                                      </p:cBhvr>
                                      <p:tavLst>
                                        <p:tav tm="0">
                                          <p:val>
                                            <p:fltVal val="0.5"/>
                                          </p:val>
                                        </p:tav>
                                        <p:tav tm="100000">
                                          <p:val>
                                            <p:strVal val="#ppt_x"/>
                                          </p:val>
                                        </p:tav>
                                      </p:tavLst>
                                    </p:anim>
                                    <p:anim calcmode="lin" valueType="num">
                                      <p:cBhvr>
                                        <p:cTn id="57" dur="500" fill="hold"/>
                                        <p:tgtEl>
                                          <p:spTgt spid="11"/>
                                        </p:tgtEl>
                                        <p:attrNameLst>
                                          <p:attrName>ppt_y</p:attrName>
                                        </p:attrNameLst>
                                      </p:cBhvr>
                                      <p:tavLst>
                                        <p:tav tm="0">
                                          <p:val>
                                            <p:fltVal val="0.5"/>
                                          </p:val>
                                        </p:tav>
                                        <p:tav tm="100000">
                                          <p:val>
                                            <p:strVal val="#ppt_y"/>
                                          </p:val>
                                        </p:tav>
                                      </p:tavLst>
                                    </p:anim>
                                  </p:childTnLst>
                                </p:cTn>
                              </p:par>
                            </p:childTnLst>
                          </p:cTn>
                        </p:par>
                        <p:par>
                          <p:cTn id="58" fill="hold">
                            <p:stCondLst>
                              <p:cond delay="4000"/>
                            </p:stCondLst>
                            <p:childTnLst>
                              <p:par>
                                <p:cTn id="59" presetID="53" presetClass="entr" presetSubtype="528" fill="hold" nodeType="after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p:cTn id="61" dur="500" fill="hold"/>
                                        <p:tgtEl>
                                          <p:spTgt spid="9"/>
                                        </p:tgtEl>
                                        <p:attrNameLst>
                                          <p:attrName>ppt_w</p:attrName>
                                        </p:attrNameLst>
                                      </p:cBhvr>
                                      <p:tavLst>
                                        <p:tav tm="0">
                                          <p:val>
                                            <p:fltVal val="0"/>
                                          </p:val>
                                        </p:tav>
                                        <p:tav tm="100000">
                                          <p:val>
                                            <p:strVal val="#ppt_w"/>
                                          </p:val>
                                        </p:tav>
                                      </p:tavLst>
                                    </p:anim>
                                    <p:anim calcmode="lin" valueType="num">
                                      <p:cBhvr>
                                        <p:cTn id="62" dur="500" fill="hold"/>
                                        <p:tgtEl>
                                          <p:spTgt spid="9"/>
                                        </p:tgtEl>
                                        <p:attrNameLst>
                                          <p:attrName>ppt_h</p:attrName>
                                        </p:attrNameLst>
                                      </p:cBhvr>
                                      <p:tavLst>
                                        <p:tav tm="0">
                                          <p:val>
                                            <p:fltVal val="0"/>
                                          </p:val>
                                        </p:tav>
                                        <p:tav tm="100000">
                                          <p:val>
                                            <p:strVal val="#ppt_h"/>
                                          </p:val>
                                        </p:tav>
                                      </p:tavLst>
                                    </p:anim>
                                    <p:animEffect transition="in" filter="fade">
                                      <p:cBhvr>
                                        <p:cTn id="63" dur="500"/>
                                        <p:tgtEl>
                                          <p:spTgt spid="9"/>
                                        </p:tgtEl>
                                      </p:cBhvr>
                                    </p:animEffect>
                                    <p:anim calcmode="lin" valueType="num">
                                      <p:cBhvr>
                                        <p:cTn id="64" dur="500" fill="hold"/>
                                        <p:tgtEl>
                                          <p:spTgt spid="9"/>
                                        </p:tgtEl>
                                        <p:attrNameLst>
                                          <p:attrName>ppt_x</p:attrName>
                                        </p:attrNameLst>
                                      </p:cBhvr>
                                      <p:tavLst>
                                        <p:tav tm="0">
                                          <p:val>
                                            <p:fltVal val="0.5"/>
                                          </p:val>
                                        </p:tav>
                                        <p:tav tm="100000">
                                          <p:val>
                                            <p:strVal val="#ppt_x"/>
                                          </p:val>
                                        </p:tav>
                                      </p:tavLst>
                                    </p:anim>
                                    <p:anim calcmode="lin" valueType="num">
                                      <p:cBhvr>
                                        <p:cTn id="65" dur="500" fill="hold"/>
                                        <p:tgtEl>
                                          <p:spTgt spid="9"/>
                                        </p:tgtEl>
                                        <p:attrNameLst>
                                          <p:attrName>ppt_y</p:attrName>
                                        </p:attrNameLst>
                                      </p:cBhvr>
                                      <p:tavLst>
                                        <p:tav tm="0">
                                          <p:val>
                                            <p:fltVal val="0.5"/>
                                          </p:val>
                                        </p:tav>
                                        <p:tav tm="100000">
                                          <p:val>
                                            <p:strVal val="#ppt_y"/>
                                          </p:val>
                                        </p:tav>
                                      </p:tavLst>
                                    </p:anim>
                                  </p:childTnLst>
                                </p:cTn>
                              </p:par>
                            </p:childTnLst>
                          </p:cTn>
                        </p:par>
                        <p:par>
                          <p:cTn id="66" fill="hold">
                            <p:stCondLst>
                              <p:cond delay="4500"/>
                            </p:stCondLst>
                            <p:childTnLst>
                              <p:par>
                                <p:cTn id="67" presetID="53" presetClass="entr" presetSubtype="52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p:cTn id="69" dur="500" fill="hold"/>
                                        <p:tgtEl>
                                          <p:spTgt spid="12"/>
                                        </p:tgtEl>
                                        <p:attrNameLst>
                                          <p:attrName>ppt_w</p:attrName>
                                        </p:attrNameLst>
                                      </p:cBhvr>
                                      <p:tavLst>
                                        <p:tav tm="0">
                                          <p:val>
                                            <p:fltVal val="0"/>
                                          </p:val>
                                        </p:tav>
                                        <p:tav tm="100000">
                                          <p:val>
                                            <p:strVal val="#ppt_w"/>
                                          </p:val>
                                        </p:tav>
                                      </p:tavLst>
                                    </p:anim>
                                    <p:anim calcmode="lin" valueType="num">
                                      <p:cBhvr>
                                        <p:cTn id="70" dur="500" fill="hold"/>
                                        <p:tgtEl>
                                          <p:spTgt spid="12"/>
                                        </p:tgtEl>
                                        <p:attrNameLst>
                                          <p:attrName>ppt_h</p:attrName>
                                        </p:attrNameLst>
                                      </p:cBhvr>
                                      <p:tavLst>
                                        <p:tav tm="0">
                                          <p:val>
                                            <p:fltVal val="0"/>
                                          </p:val>
                                        </p:tav>
                                        <p:tav tm="100000">
                                          <p:val>
                                            <p:strVal val="#ppt_h"/>
                                          </p:val>
                                        </p:tav>
                                      </p:tavLst>
                                    </p:anim>
                                    <p:animEffect transition="in" filter="fade">
                                      <p:cBhvr>
                                        <p:cTn id="71" dur="500"/>
                                        <p:tgtEl>
                                          <p:spTgt spid="12"/>
                                        </p:tgtEl>
                                      </p:cBhvr>
                                    </p:animEffect>
                                    <p:anim calcmode="lin" valueType="num">
                                      <p:cBhvr>
                                        <p:cTn id="72" dur="500" fill="hold"/>
                                        <p:tgtEl>
                                          <p:spTgt spid="12"/>
                                        </p:tgtEl>
                                        <p:attrNameLst>
                                          <p:attrName>ppt_x</p:attrName>
                                        </p:attrNameLst>
                                      </p:cBhvr>
                                      <p:tavLst>
                                        <p:tav tm="0">
                                          <p:val>
                                            <p:fltVal val="0.5"/>
                                          </p:val>
                                        </p:tav>
                                        <p:tav tm="100000">
                                          <p:val>
                                            <p:strVal val="#ppt_x"/>
                                          </p:val>
                                        </p:tav>
                                      </p:tavLst>
                                    </p:anim>
                                    <p:anim calcmode="lin" valueType="num">
                                      <p:cBhvr>
                                        <p:cTn id="73" dur="500" fill="hold"/>
                                        <p:tgtEl>
                                          <p:spTgt spid="12"/>
                                        </p:tgtEl>
                                        <p:attrNameLst>
                                          <p:attrName>ppt_y</p:attrName>
                                        </p:attrNameLst>
                                      </p:cBhvr>
                                      <p:tavLst>
                                        <p:tav tm="0">
                                          <p:val>
                                            <p:fltVal val="0.5"/>
                                          </p:val>
                                        </p:tav>
                                        <p:tav tm="100000">
                                          <p:val>
                                            <p:strVal val="#ppt_y"/>
                                          </p:val>
                                        </p:tav>
                                      </p:tavLst>
                                    </p:anim>
                                  </p:childTnLst>
                                </p:cTn>
                              </p:par>
                            </p:childTnLst>
                          </p:cTn>
                        </p:par>
                        <p:par>
                          <p:cTn id="74" fill="hold">
                            <p:stCondLst>
                              <p:cond delay="5000"/>
                            </p:stCondLst>
                            <p:childTnLst>
                              <p:par>
                                <p:cTn id="75" presetID="53" presetClass="entr" presetSubtype="528" fill="hold" nodeType="afterEffect">
                                  <p:stCondLst>
                                    <p:cond delay="0"/>
                                  </p:stCondLst>
                                  <p:childTnLst>
                                    <p:set>
                                      <p:cBhvr>
                                        <p:cTn id="76" dur="1" fill="hold">
                                          <p:stCondLst>
                                            <p:cond delay="0"/>
                                          </p:stCondLst>
                                        </p:cTn>
                                        <p:tgtEl>
                                          <p:spTgt spid="5"/>
                                        </p:tgtEl>
                                        <p:attrNameLst>
                                          <p:attrName>style.visibility</p:attrName>
                                        </p:attrNameLst>
                                      </p:cBhvr>
                                      <p:to>
                                        <p:strVal val="visible"/>
                                      </p:to>
                                    </p:set>
                                    <p:anim calcmode="lin" valueType="num">
                                      <p:cBhvr>
                                        <p:cTn id="77" dur="500" fill="hold"/>
                                        <p:tgtEl>
                                          <p:spTgt spid="5"/>
                                        </p:tgtEl>
                                        <p:attrNameLst>
                                          <p:attrName>ppt_w</p:attrName>
                                        </p:attrNameLst>
                                      </p:cBhvr>
                                      <p:tavLst>
                                        <p:tav tm="0">
                                          <p:val>
                                            <p:fltVal val="0"/>
                                          </p:val>
                                        </p:tav>
                                        <p:tav tm="100000">
                                          <p:val>
                                            <p:strVal val="#ppt_w"/>
                                          </p:val>
                                        </p:tav>
                                      </p:tavLst>
                                    </p:anim>
                                    <p:anim calcmode="lin" valueType="num">
                                      <p:cBhvr>
                                        <p:cTn id="78" dur="500" fill="hold"/>
                                        <p:tgtEl>
                                          <p:spTgt spid="5"/>
                                        </p:tgtEl>
                                        <p:attrNameLst>
                                          <p:attrName>ppt_h</p:attrName>
                                        </p:attrNameLst>
                                      </p:cBhvr>
                                      <p:tavLst>
                                        <p:tav tm="0">
                                          <p:val>
                                            <p:fltVal val="0"/>
                                          </p:val>
                                        </p:tav>
                                        <p:tav tm="100000">
                                          <p:val>
                                            <p:strVal val="#ppt_h"/>
                                          </p:val>
                                        </p:tav>
                                      </p:tavLst>
                                    </p:anim>
                                    <p:animEffect transition="in" filter="fade">
                                      <p:cBhvr>
                                        <p:cTn id="79" dur="500"/>
                                        <p:tgtEl>
                                          <p:spTgt spid="5"/>
                                        </p:tgtEl>
                                      </p:cBhvr>
                                    </p:animEffect>
                                    <p:anim calcmode="lin" valueType="num">
                                      <p:cBhvr>
                                        <p:cTn id="80" dur="500" fill="hold"/>
                                        <p:tgtEl>
                                          <p:spTgt spid="5"/>
                                        </p:tgtEl>
                                        <p:attrNameLst>
                                          <p:attrName>ppt_x</p:attrName>
                                        </p:attrNameLst>
                                      </p:cBhvr>
                                      <p:tavLst>
                                        <p:tav tm="0">
                                          <p:val>
                                            <p:fltVal val="0.5"/>
                                          </p:val>
                                        </p:tav>
                                        <p:tav tm="100000">
                                          <p:val>
                                            <p:strVal val="#ppt_x"/>
                                          </p:val>
                                        </p:tav>
                                      </p:tavLst>
                                    </p:anim>
                                    <p:anim calcmode="lin" valueType="num">
                                      <p:cBhvr>
                                        <p:cTn id="81" dur="500" fill="hold"/>
                                        <p:tgtEl>
                                          <p:spTgt spid="5"/>
                                        </p:tgtEl>
                                        <p:attrNameLst>
                                          <p:attrName>ppt_y</p:attrName>
                                        </p:attrNameLst>
                                      </p:cBhvr>
                                      <p:tavLst>
                                        <p:tav tm="0">
                                          <p:val>
                                            <p:fltVal val="0.5"/>
                                          </p:val>
                                        </p:tav>
                                        <p:tav tm="100000">
                                          <p:val>
                                            <p:strVal val="#ppt_y"/>
                                          </p:val>
                                        </p:tav>
                                      </p:tavLst>
                                    </p:anim>
                                  </p:childTnLst>
                                </p:cTn>
                              </p:par>
                            </p:childTnLst>
                          </p:cTn>
                        </p:par>
                        <p:par>
                          <p:cTn id="82" fill="hold">
                            <p:stCondLst>
                              <p:cond delay="5500"/>
                            </p:stCondLst>
                            <p:childTnLst>
                              <p:par>
                                <p:cTn id="83" presetID="53" presetClass="entr" presetSubtype="528" fill="hold" grpId="0" nodeType="afterEffect">
                                  <p:stCondLst>
                                    <p:cond delay="0"/>
                                  </p:stCondLst>
                                  <p:childTnLst>
                                    <p:set>
                                      <p:cBhvr>
                                        <p:cTn id="84" dur="1" fill="hold">
                                          <p:stCondLst>
                                            <p:cond delay="0"/>
                                          </p:stCondLst>
                                        </p:cTn>
                                        <p:tgtEl>
                                          <p:spTgt spid="7"/>
                                        </p:tgtEl>
                                        <p:attrNameLst>
                                          <p:attrName>style.visibility</p:attrName>
                                        </p:attrNameLst>
                                      </p:cBhvr>
                                      <p:to>
                                        <p:strVal val="visible"/>
                                      </p:to>
                                    </p:set>
                                    <p:anim calcmode="lin" valueType="num">
                                      <p:cBhvr>
                                        <p:cTn id="85" dur="500" fill="hold"/>
                                        <p:tgtEl>
                                          <p:spTgt spid="7"/>
                                        </p:tgtEl>
                                        <p:attrNameLst>
                                          <p:attrName>ppt_w</p:attrName>
                                        </p:attrNameLst>
                                      </p:cBhvr>
                                      <p:tavLst>
                                        <p:tav tm="0">
                                          <p:val>
                                            <p:fltVal val="0"/>
                                          </p:val>
                                        </p:tav>
                                        <p:tav tm="100000">
                                          <p:val>
                                            <p:strVal val="#ppt_w"/>
                                          </p:val>
                                        </p:tav>
                                      </p:tavLst>
                                    </p:anim>
                                    <p:anim calcmode="lin" valueType="num">
                                      <p:cBhvr>
                                        <p:cTn id="86" dur="500" fill="hold"/>
                                        <p:tgtEl>
                                          <p:spTgt spid="7"/>
                                        </p:tgtEl>
                                        <p:attrNameLst>
                                          <p:attrName>ppt_h</p:attrName>
                                        </p:attrNameLst>
                                      </p:cBhvr>
                                      <p:tavLst>
                                        <p:tav tm="0">
                                          <p:val>
                                            <p:fltVal val="0"/>
                                          </p:val>
                                        </p:tav>
                                        <p:tav tm="100000">
                                          <p:val>
                                            <p:strVal val="#ppt_h"/>
                                          </p:val>
                                        </p:tav>
                                      </p:tavLst>
                                    </p:anim>
                                    <p:animEffect transition="in" filter="fade">
                                      <p:cBhvr>
                                        <p:cTn id="87" dur="500"/>
                                        <p:tgtEl>
                                          <p:spTgt spid="7"/>
                                        </p:tgtEl>
                                      </p:cBhvr>
                                    </p:animEffect>
                                    <p:anim calcmode="lin" valueType="num">
                                      <p:cBhvr>
                                        <p:cTn id="88" dur="500" fill="hold"/>
                                        <p:tgtEl>
                                          <p:spTgt spid="7"/>
                                        </p:tgtEl>
                                        <p:attrNameLst>
                                          <p:attrName>ppt_x</p:attrName>
                                        </p:attrNameLst>
                                      </p:cBhvr>
                                      <p:tavLst>
                                        <p:tav tm="0">
                                          <p:val>
                                            <p:fltVal val="0.5"/>
                                          </p:val>
                                        </p:tav>
                                        <p:tav tm="100000">
                                          <p:val>
                                            <p:strVal val="#ppt_x"/>
                                          </p:val>
                                        </p:tav>
                                      </p:tavLst>
                                    </p:anim>
                                    <p:anim calcmode="lin" valueType="num">
                                      <p:cBhvr>
                                        <p:cTn id="89" dur="500" fill="hold"/>
                                        <p:tgtEl>
                                          <p:spTgt spid="7"/>
                                        </p:tgtEl>
                                        <p:attrNameLst>
                                          <p:attrName>ppt_y</p:attrName>
                                        </p:attrNameLst>
                                      </p:cBhvr>
                                      <p:tavLst>
                                        <p:tav tm="0">
                                          <p:val>
                                            <p:fltVal val="0.5"/>
                                          </p:val>
                                        </p:tav>
                                        <p:tav tm="100000">
                                          <p:val>
                                            <p:strVal val="#ppt_y"/>
                                          </p:val>
                                        </p:tav>
                                      </p:tavLst>
                                    </p:anim>
                                  </p:childTnLst>
                                </p:cTn>
                              </p:par>
                            </p:childTnLst>
                          </p:cTn>
                        </p:par>
                        <p:par>
                          <p:cTn id="90" fill="hold">
                            <p:stCondLst>
                              <p:cond delay="6000"/>
                            </p:stCondLst>
                            <p:childTnLst>
                              <p:par>
                                <p:cTn id="91" presetID="53" presetClass="entr" presetSubtype="528" fill="hold" nodeType="afterEffect">
                                  <p:stCondLst>
                                    <p:cond delay="0"/>
                                  </p:stCondLst>
                                  <p:childTnLst>
                                    <p:set>
                                      <p:cBhvr>
                                        <p:cTn id="92" dur="1" fill="hold">
                                          <p:stCondLst>
                                            <p:cond delay="0"/>
                                          </p:stCondLst>
                                        </p:cTn>
                                        <p:tgtEl>
                                          <p:spTgt spid="6"/>
                                        </p:tgtEl>
                                        <p:attrNameLst>
                                          <p:attrName>style.visibility</p:attrName>
                                        </p:attrNameLst>
                                      </p:cBhvr>
                                      <p:to>
                                        <p:strVal val="visible"/>
                                      </p:to>
                                    </p:set>
                                    <p:anim calcmode="lin" valueType="num">
                                      <p:cBhvr>
                                        <p:cTn id="93" dur="500" fill="hold"/>
                                        <p:tgtEl>
                                          <p:spTgt spid="6"/>
                                        </p:tgtEl>
                                        <p:attrNameLst>
                                          <p:attrName>ppt_w</p:attrName>
                                        </p:attrNameLst>
                                      </p:cBhvr>
                                      <p:tavLst>
                                        <p:tav tm="0">
                                          <p:val>
                                            <p:fltVal val="0"/>
                                          </p:val>
                                        </p:tav>
                                        <p:tav tm="100000">
                                          <p:val>
                                            <p:strVal val="#ppt_w"/>
                                          </p:val>
                                        </p:tav>
                                      </p:tavLst>
                                    </p:anim>
                                    <p:anim calcmode="lin" valueType="num">
                                      <p:cBhvr>
                                        <p:cTn id="94" dur="500" fill="hold"/>
                                        <p:tgtEl>
                                          <p:spTgt spid="6"/>
                                        </p:tgtEl>
                                        <p:attrNameLst>
                                          <p:attrName>ppt_h</p:attrName>
                                        </p:attrNameLst>
                                      </p:cBhvr>
                                      <p:tavLst>
                                        <p:tav tm="0">
                                          <p:val>
                                            <p:fltVal val="0"/>
                                          </p:val>
                                        </p:tav>
                                        <p:tav tm="100000">
                                          <p:val>
                                            <p:strVal val="#ppt_h"/>
                                          </p:val>
                                        </p:tav>
                                      </p:tavLst>
                                    </p:anim>
                                    <p:animEffect transition="in" filter="fade">
                                      <p:cBhvr>
                                        <p:cTn id="95" dur="500"/>
                                        <p:tgtEl>
                                          <p:spTgt spid="6"/>
                                        </p:tgtEl>
                                      </p:cBhvr>
                                    </p:animEffect>
                                    <p:anim calcmode="lin" valueType="num">
                                      <p:cBhvr>
                                        <p:cTn id="96" dur="500" fill="hold"/>
                                        <p:tgtEl>
                                          <p:spTgt spid="6"/>
                                        </p:tgtEl>
                                        <p:attrNameLst>
                                          <p:attrName>ppt_x</p:attrName>
                                        </p:attrNameLst>
                                      </p:cBhvr>
                                      <p:tavLst>
                                        <p:tav tm="0">
                                          <p:val>
                                            <p:fltVal val="0.5"/>
                                          </p:val>
                                        </p:tav>
                                        <p:tav tm="100000">
                                          <p:val>
                                            <p:strVal val="#ppt_x"/>
                                          </p:val>
                                        </p:tav>
                                      </p:tavLst>
                                    </p:anim>
                                    <p:anim calcmode="lin" valueType="num">
                                      <p:cBhvr>
                                        <p:cTn id="97" dur="500" fill="hold"/>
                                        <p:tgtEl>
                                          <p:spTgt spid="6"/>
                                        </p:tgtEl>
                                        <p:attrNameLst>
                                          <p:attrName>ppt_y</p:attrName>
                                        </p:attrNameLst>
                                      </p:cBhvr>
                                      <p:tavLst>
                                        <p:tav tm="0">
                                          <p:val>
                                            <p:fltVal val="0.5"/>
                                          </p:val>
                                        </p:tav>
                                        <p:tav tm="100000">
                                          <p:val>
                                            <p:strVal val="#ppt_y"/>
                                          </p:val>
                                        </p:tav>
                                      </p:tavLst>
                                    </p:anim>
                                  </p:childTnLst>
                                </p:cTn>
                              </p:par>
                            </p:childTnLst>
                          </p:cTn>
                        </p:par>
                        <p:par>
                          <p:cTn id="98" fill="hold">
                            <p:stCondLst>
                              <p:cond delay="6500"/>
                            </p:stCondLst>
                            <p:childTnLst>
                              <p:par>
                                <p:cTn id="99" presetID="53" presetClass="entr" presetSubtype="528" fill="hold" grpId="0" nodeType="afterEffect">
                                  <p:stCondLst>
                                    <p:cond delay="0"/>
                                  </p:stCondLst>
                                  <p:childTnLst>
                                    <p:set>
                                      <p:cBhvr>
                                        <p:cTn id="100" dur="1" fill="hold">
                                          <p:stCondLst>
                                            <p:cond delay="0"/>
                                          </p:stCondLst>
                                        </p:cTn>
                                        <p:tgtEl>
                                          <p:spTgt spid="8"/>
                                        </p:tgtEl>
                                        <p:attrNameLst>
                                          <p:attrName>style.visibility</p:attrName>
                                        </p:attrNameLst>
                                      </p:cBhvr>
                                      <p:to>
                                        <p:strVal val="visible"/>
                                      </p:to>
                                    </p:set>
                                    <p:anim calcmode="lin" valueType="num">
                                      <p:cBhvr>
                                        <p:cTn id="101" dur="500" fill="hold"/>
                                        <p:tgtEl>
                                          <p:spTgt spid="8"/>
                                        </p:tgtEl>
                                        <p:attrNameLst>
                                          <p:attrName>ppt_w</p:attrName>
                                        </p:attrNameLst>
                                      </p:cBhvr>
                                      <p:tavLst>
                                        <p:tav tm="0">
                                          <p:val>
                                            <p:fltVal val="0"/>
                                          </p:val>
                                        </p:tav>
                                        <p:tav tm="100000">
                                          <p:val>
                                            <p:strVal val="#ppt_w"/>
                                          </p:val>
                                        </p:tav>
                                      </p:tavLst>
                                    </p:anim>
                                    <p:anim calcmode="lin" valueType="num">
                                      <p:cBhvr>
                                        <p:cTn id="102" dur="500" fill="hold"/>
                                        <p:tgtEl>
                                          <p:spTgt spid="8"/>
                                        </p:tgtEl>
                                        <p:attrNameLst>
                                          <p:attrName>ppt_h</p:attrName>
                                        </p:attrNameLst>
                                      </p:cBhvr>
                                      <p:tavLst>
                                        <p:tav tm="0">
                                          <p:val>
                                            <p:fltVal val="0"/>
                                          </p:val>
                                        </p:tav>
                                        <p:tav tm="100000">
                                          <p:val>
                                            <p:strVal val="#ppt_h"/>
                                          </p:val>
                                        </p:tav>
                                      </p:tavLst>
                                    </p:anim>
                                    <p:animEffect transition="in" filter="fade">
                                      <p:cBhvr>
                                        <p:cTn id="103" dur="500"/>
                                        <p:tgtEl>
                                          <p:spTgt spid="8"/>
                                        </p:tgtEl>
                                      </p:cBhvr>
                                    </p:animEffect>
                                    <p:anim calcmode="lin" valueType="num">
                                      <p:cBhvr>
                                        <p:cTn id="104" dur="500" fill="hold"/>
                                        <p:tgtEl>
                                          <p:spTgt spid="8"/>
                                        </p:tgtEl>
                                        <p:attrNameLst>
                                          <p:attrName>ppt_x</p:attrName>
                                        </p:attrNameLst>
                                      </p:cBhvr>
                                      <p:tavLst>
                                        <p:tav tm="0">
                                          <p:val>
                                            <p:fltVal val="0.5"/>
                                          </p:val>
                                        </p:tav>
                                        <p:tav tm="100000">
                                          <p:val>
                                            <p:strVal val="#ppt_x"/>
                                          </p:val>
                                        </p:tav>
                                      </p:tavLst>
                                    </p:anim>
                                    <p:anim calcmode="lin" valueType="num">
                                      <p:cBhvr>
                                        <p:cTn id="105" dur="500" fill="hold"/>
                                        <p:tgtEl>
                                          <p:spTgt spid="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P spid="12" grpId="0"/>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千图PPT彼岸天：ID 8661124库_Freeform: Shape 5"/>
          <p:cNvSpPr/>
          <p:nvPr>
            <p:custDataLst>
              <p:tags r:id="rId1"/>
            </p:custDataLst>
          </p:nvPr>
        </p:nvSpPr>
        <p:spPr bwMode="auto">
          <a:xfrm>
            <a:off x="6702048" y="2028702"/>
            <a:ext cx="1307085" cy="398478"/>
          </a:xfrm>
          <a:custGeom>
            <a:avLst/>
            <a:gdLst>
              <a:gd name="T0" fmla="*/ 214 w 581"/>
              <a:gd name="T1" fmla="*/ 0 h 177"/>
              <a:gd name="T2" fmla="*/ 198 w 581"/>
              <a:gd name="T3" fmla="*/ 1 h 177"/>
              <a:gd name="T4" fmla="*/ 176 w 581"/>
              <a:gd name="T5" fmla="*/ 8 h 177"/>
              <a:gd name="T6" fmla="*/ 143 w 581"/>
              <a:gd name="T7" fmla="*/ 38 h 177"/>
              <a:gd name="T8" fmla="*/ 141 w 581"/>
              <a:gd name="T9" fmla="*/ 39 h 177"/>
              <a:gd name="T10" fmla="*/ 128 w 581"/>
              <a:gd name="T11" fmla="*/ 75 h 177"/>
              <a:gd name="T12" fmla="*/ 118 w 581"/>
              <a:gd name="T13" fmla="*/ 75 h 177"/>
              <a:gd name="T14" fmla="*/ 0 w 581"/>
              <a:gd name="T15" fmla="*/ 177 h 177"/>
              <a:gd name="T16" fmla="*/ 0 w 581"/>
              <a:gd name="T17" fmla="*/ 177 h 177"/>
              <a:gd name="T18" fmla="*/ 581 w 581"/>
              <a:gd name="T19" fmla="*/ 177 h 177"/>
              <a:gd name="T20" fmla="*/ 558 w 581"/>
              <a:gd name="T21" fmla="*/ 127 h 177"/>
              <a:gd name="T22" fmla="*/ 538 w 581"/>
              <a:gd name="T23" fmla="*/ 110 h 177"/>
              <a:gd name="T24" fmla="*/ 490 w 581"/>
              <a:gd name="T25" fmla="*/ 94 h 177"/>
              <a:gd name="T26" fmla="*/ 464 w 581"/>
              <a:gd name="T27" fmla="*/ 95 h 177"/>
              <a:gd name="T28" fmla="*/ 432 w 581"/>
              <a:gd name="T29" fmla="*/ 107 h 177"/>
              <a:gd name="T30" fmla="*/ 415 w 581"/>
              <a:gd name="T31" fmla="*/ 80 h 177"/>
              <a:gd name="T32" fmla="*/ 394 w 581"/>
              <a:gd name="T33" fmla="*/ 62 h 177"/>
              <a:gd name="T34" fmla="*/ 343 w 581"/>
              <a:gd name="T35" fmla="*/ 44 h 177"/>
              <a:gd name="T36" fmla="*/ 316 w 581"/>
              <a:gd name="T37" fmla="*/ 46 h 177"/>
              <a:gd name="T38" fmla="*/ 293 w 581"/>
              <a:gd name="T39" fmla="*/ 53 h 177"/>
              <a:gd name="T40" fmla="*/ 242 w 581"/>
              <a:gd name="T41" fmla="*/ 4 h 177"/>
              <a:gd name="T42" fmla="*/ 214 w 581"/>
              <a:gd name="T4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81" h="177">
                <a:moveTo>
                  <a:pt x="214" y="0"/>
                </a:moveTo>
                <a:cubicBezTo>
                  <a:pt x="209" y="0"/>
                  <a:pt x="203" y="0"/>
                  <a:pt x="198" y="1"/>
                </a:cubicBezTo>
                <a:cubicBezTo>
                  <a:pt x="191" y="4"/>
                  <a:pt x="183" y="6"/>
                  <a:pt x="176" y="8"/>
                </a:cubicBezTo>
                <a:cubicBezTo>
                  <a:pt x="162" y="15"/>
                  <a:pt x="151" y="25"/>
                  <a:pt x="143" y="38"/>
                </a:cubicBezTo>
                <a:cubicBezTo>
                  <a:pt x="142" y="38"/>
                  <a:pt x="142" y="39"/>
                  <a:pt x="141" y="39"/>
                </a:cubicBezTo>
                <a:cubicBezTo>
                  <a:pt x="134" y="50"/>
                  <a:pt x="130" y="62"/>
                  <a:pt x="128" y="75"/>
                </a:cubicBezTo>
                <a:cubicBezTo>
                  <a:pt x="125" y="75"/>
                  <a:pt x="121" y="75"/>
                  <a:pt x="118" y="75"/>
                </a:cubicBezTo>
                <a:cubicBezTo>
                  <a:pt x="58" y="75"/>
                  <a:pt x="4" y="114"/>
                  <a:pt x="0" y="177"/>
                </a:cubicBezTo>
                <a:cubicBezTo>
                  <a:pt x="0" y="177"/>
                  <a:pt x="0" y="177"/>
                  <a:pt x="0" y="177"/>
                </a:cubicBezTo>
                <a:cubicBezTo>
                  <a:pt x="581" y="177"/>
                  <a:pt x="581" y="177"/>
                  <a:pt x="581" y="177"/>
                </a:cubicBezTo>
                <a:cubicBezTo>
                  <a:pt x="578" y="159"/>
                  <a:pt x="570" y="141"/>
                  <a:pt x="558" y="127"/>
                </a:cubicBezTo>
                <a:cubicBezTo>
                  <a:pt x="538" y="110"/>
                  <a:pt x="538" y="110"/>
                  <a:pt x="538" y="110"/>
                </a:cubicBezTo>
                <a:cubicBezTo>
                  <a:pt x="523" y="101"/>
                  <a:pt x="507" y="95"/>
                  <a:pt x="490" y="94"/>
                </a:cubicBezTo>
                <a:cubicBezTo>
                  <a:pt x="481" y="94"/>
                  <a:pt x="473" y="95"/>
                  <a:pt x="464" y="95"/>
                </a:cubicBezTo>
                <a:cubicBezTo>
                  <a:pt x="453" y="97"/>
                  <a:pt x="442" y="101"/>
                  <a:pt x="432" y="107"/>
                </a:cubicBezTo>
                <a:cubicBezTo>
                  <a:pt x="428" y="97"/>
                  <a:pt x="422" y="88"/>
                  <a:pt x="415" y="80"/>
                </a:cubicBezTo>
                <a:cubicBezTo>
                  <a:pt x="408" y="74"/>
                  <a:pt x="401" y="68"/>
                  <a:pt x="394" y="62"/>
                </a:cubicBezTo>
                <a:cubicBezTo>
                  <a:pt x="379" y="52"/>
                  <a:pt x="362" y="46"/>
                  <a:pt x="343" y="44"/>
                </a:cubicBezTo>
                <a:cubicBezTo>
                  <a:pt x="334" y="45"/>
                  <a:pt x="325" y="45"/>
                  <a:pt x="316" y="46"/>
                </a:cubicBezTo>
                <a:cubicBezTo>
                  <a:pt x="308" y="47"/>
                  <a:pt x="300" y="50"/>
                  <a:pt x="293" y="53"/>
                </a:cubicBezTo>
                <a:cubicBezTo>
                  <a:pt x="283" y="31"/>
                  <a:pt x="265" y="13"/>
                  <a:pt x="242" y="4"/>
                </a:cubicBezTo>
                <a:cubicBezTo>
                  <a:pt x="232" y="1"/>
                  <a:pt x="223" y="0"/>
                  <a:pt x="214" y="0"/>
                </a:cubicBezTo>
              </a:path>
            </a:pathLst>
          </a:custGeom>
          <a:solidFill>
            <a:schemeClr val="bg1">
              <a:lumMod val="95000"/>
            </a:schemeClr>
          </a:solidFill>
          <a:ln>
            <a:noFill/>
          </a:ln>
        </p:spPr>
        <p:txBody>
          <a:bodyPr anchor="ctr"/>
          <a:lstStyle/>
          <a:p>
            <a:pPr algn="ctr"/>
            <a:endParaRPr/>
          </a:p>
        </p:txBody>
      </p:sp>
      <p:sp>
        <p:nvSpPr>
          <p:cNvPr id="5" name="千图PPT彼岸天：ID 8661124库_Freeform: Shape 6"/>
          <p:cNvSpPr/>
          <p:nvPr>
            <p:custDataLst>
              <p:tags r:id="rId2"/>
            </p:custDataLst>
          </p:nvPr>
        </p:nvSpPr>
        <p:spPr bwMode="auto">
          <a:xfrm>
            <a:off x="4197907" y="2392268"/>
            <a:ext cx="1307085" cy="398478"/>
          </a:xfrm>
          <a:custGeom>
            <a:avLst/>
            <a:gdLst>
              <a:gd name="T0" fmla="*/ 214 w 581"/>
              <a:gd name="T1" fmla="*/ 0 h 177"/>
              <a:gd name="T2" fmla="*/ 198 w 581"/>
              <a:gd name="T3" fmla="*/ 1 h 177"/>
              <a:gd name="T4" fmla="*/ 176 w 581"/>
              <a:gd name="T5" fmla="*/ 8 h 177"/>
              <a:gd name="T6" fmla="*/ 143 w 581"/>
              <a:gd name="T7" fmla="*/ 38 h 177"/>
              <a:gd name="T8" fmla="*/ 141 w 581"/>
              <a:gd name="T9" fmla="*/ 39 h 177"/>
              <a:gd name="T10" fmla="*/ 128 w 581"/>
              <a:gd name="T11" fmla="*/ 75 h 177"/>
              <a:gd name="T12" fmla="*/ 118 w 581"/>
              <a:gd name="T13" fmla="*/ 75 h 177"/>
              <a:gd name="T14" fmla="*/ 0 w 581"/>
              <a:gd name="T15" fmla="*/ 177 h 177"/>
              <a:gd name="T16" fmla="*/ 0 w 581"/>
              <a:gd name="T17" fmla="*/ 177 h 177"/>
              <a:gd name="T18" fmla="*/ 581 w 581"/>
              <a:gd name="T19" fmla="*/ 177 h 177"/>
              <a:gd name="T20" fmla="*/ 558 w 581"/>
              <a:gd name="T21" fmla="*/ 127 h 177"/>
              <a:gd name="T22" fmla="*/ 538 w 581"/>
              <a:gd name="T23" fmla="*/ 110 h 177"/>
              <a:gd name="T24" fmla="*/ 490 w 581"/>
              <a:gd name="T25" fmla="*/ 94 h 177"/>
              <a:gd name="T26" fmla="*/ 464 w 581"/>
              <a:gd name="T27" fmla="*/ 95 h 177"/>
              <a:gd name="T28" fmla="*/ 432 w 581"/>
              <a:gd name="T29" fmla="*/ 107 h 177"/>
              <a:gd name="T30" fmla="*/ 415 w 581"/>
              <a:gd name="T31" fmla="*/ 80 h 177"/>
              <a:gd name="T32" fmla="*/ 394 w 581"/>
              <a:gd name="T33" fmla="*/ 62 h 177"/>
              <a:gd name="T34" fmla="*/ 343 w 581"/>
              <a:gd name="T35" fmla="*/ 44 h 177"/>
              <a:gd name="T36" fmla="*/ 316 w 581"/>
              <a:gd name="T37" fmla="*/ 46 h 177"/>
              <a:gd name="T38" fmla="*/ 293 w 581"/>
              <a:gd name="T39" fmla="*/ 53 h 177"/>
              <a:gd name="T40" fmla="*/ 242 w 581"/>
              <a:gd name="T41" fmla="*/ 4 h 177"/>
              <a:gd name="T42" fmla="*/ 214 w 581"/>
              <a:gd name="T4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81" h="177">
                <a:moveTo>
                  <a:pt x="214" y="0"/>
                </a:moveTo>
                <a:cubicBezTo>
                  <a:pt x="209" y="0"/>
                  <a:pt x="203" y="0"/>
                  <a:pt x="198" y="1"/>
                </a:cubicBezTo>
                <a:cubicBezTo>
                  <a:pt x="191" y="4"/>
                  <a:pt x="183" y="6"/>
                  <a:pt x="176" y="8"/>
                </a:cubicBezTo>
                <a:cubicBezTo>
                  <a:pt x="162" y="15"/>
                  <a:pt x="151" y="25"/>
                  <a:pt x="143" y="38"/>
                </a:cubicBezTo>
                <a:cubicBezTo>
                  <a:pt x="142" y="38"/>
                  <a:pt x="142" y="39"/>
                  <a:pt x="141" y="39"/>
                </a:cubicBezTo>
                <a:cubicBezTo>
                  <a:pt x="134" y="50"/>
                  <a:pt x="130" y="62"/>
                  <a:pt x="128" y="75"/>
                </a:cubicBezTo>
                <a:cubicBezTo>
                  <a:pt x="125" y="75"/>
                  <a:pt x="121" y="75"/>
                  <a:pt x="118" y="75"/>
                </a:cubicBezTo>
                <a:cubicBezTo>
                  <a:pt x="58" y="75"/>
                  <a:pt x="4" y="114"/>
                  <a:pt x="0" y="177"/>
                </a:cubicBezTo>
                <a:cubicBezTo>
                  <a:pt x="0" y="177"/>
                  <a:pt x="0" y="177"/>
                  <a:pt x="0" y="177"/>
                </a:cubicBezTo>
                <a:cubicBezTo>
                  <a:pt x="581" y="177"/>
                  <a:pt x="581" y="177"/>
                  <a:pt x="581" y="177"/>
                </a:cubicBezTo>
                <a:cubicBezTo>
                  <a:pt x="578" y="159"/>
                  <a:pt x="570" y="141"/>
                  <a:pt x="558" y="127"/>
                </a:cubicBezTo>
                <a:cubicBezTo>
                  <a:pt x="538" y="110"/>
                  <a:pt x="538" y="110"/>
                  <a:pt x="538" y="110"/>
                </a:cubicBezTo>
                <a:cubicBezTo>
                  <a:pt x="523" y="101"/>
                  <a:pt x="507" y="95"/>
                  <a:pt x="490" y="94"/>
                </a:cubicBezTo>
                <a:cubicBezTo>
                  <a:pt x="481" y="94"/>
                  <a:pt x="473" y="95"/>
                  <a:pt x="464" y="95"/>
                </a:cubicBezTo>
                <a:cubicBezTo>
                  <a:pt x="453" y="97"/>
                  <a:pt x="442" y="101"/>
                  <a:pt x="432" y="107"/>
                </a:cubicBezTo>
                <a:cubicBezTo>
                  <a:pt x="428" y="97"/>
                  <a:pt x="422" y="88"/>
                  <a:pt x="415" y="80"/>
                </a:cubicBezTo>
                <a:cubicBezTo>
                  <a:pt x="408" y="74"/>
                  <a:pt x="401" y="68"/>
                  <a:pt x="394" y="62"/>
                </a:cubicBezTo>
                <a:cubicBezTo>
                  <a:pt x="379" y="52"/>
                  <a:pt x="362" y="46"/>
                  <a:pt x="343" y="44"/>
                </a:cubicBezTo>
                <a:cubicBezTo>
                  <a:pt x="334" y="45"/>
                  <a:pt x="325" y="45"/>
                  <a:pt x="316" y="46"/>
                </a:cubicBezTo>
                <a:cubicBezTo>
                  <a:pt x="308" y="47"/>
                  <a:pt x="300" y="50"/>
                  <a:pt x="293" y="53"/>
                </a:cubicBezTo>
                <a:cubicBezTo>
                  <a:pt x="283" y="31"/>
                  <a:pt x="265" y="13"/>
                  <a:pt x="242" y="4"/>
                </a:cubicBezTo>
                <a:cubicBezTo>
                  <a:pt x="232" y="1"/>
                  <a:pt x="223" y="0"/>
                  <a:pt x="214" y="0"/>
                </a:cubicBezTo>
              </a:path>
            </a:pathLst>
          </a:custGeom>
          <a:solidFill>
            <a:schemeClr val="bg1">
              <a:lumMod val="95000"/>
            </a:schemeClr>
          </a:solidFill>
          <a:ln>
            <a:noFill/>
          </a:ln>
        </p:spPr>
        <p:txBody>
          <a:bodyPr anchor="ctr"/>
          <a:lstStyle/>
          <a:p>
            <a:pPr algn="ctr"/>
            <a:endParaRPr/>
          </a:p>
        </p:txBody>
      </p:sp>
      <p:sp>
        <p:nvSpPr>
          <p:cNvPr id="6" name="千图PPT彼岸天：ID 8661124库_Freeform: Shape 23"/>
          <p:cNvSpPr/>
          <p:nvPr>
            <p:custDataLst>
              <p:tags r:id="rId3"/>
            </p:custDataLst>
          </p:nvPr>
        </p:nvSpPr>
        <p:spPr bwMode="auto">
          <a:xfrm>
            <a:off x="5357427" y="1398260"/>
            <a:ext cx="1990464" cy="2625718"/>
          </a:xfrm>
          <a:custGeom>
            <a:avLst/>
            <a:gdLst>
              <a:gd name="T0" fmla="*/ 0 w 1034"/>
              <a:gd name="T1" fmla="*/ 1246 h 1364"/>
              <a:gd name="T2" fmla="*/ 479 w 1034"/>
              <a:gd name="T3" fmla="*/ 0 h 1364"/>
              <a:gd name="T4" fmla="*/ 1034 w 1034"/>
              <a:gd name="T5" fmla="*/ 1364 h 1364"/>
              <a:gd name="T6" fmla="*/ 0 w 1034"/>
              <a:gd name="T7" fmla="*/ 1246 h 1364"/>
            </a:gdLst>
            <a:ahLst/>
            <a:cxnLst>
              <a:cxn ang="0">
                <a:pos x="T0" y="T1"/>
              </a:cxn>
              <a:cxn ang="0">
                <a:pos x="T2" y="T3"/>
              </a:cxn>
              <a:cxn ang="0">
                <a:pos x="T4" y="T5"/>
              </a:cxn>
              <a:cxn ang="0">
                <a:pos x="T6" y="T7"/>
              </a:cxn>
            </a:cxnLst>
            <a:rect l="0" t="0" r="r" b="b"/>
            <a:pathLst>
              <a:path w="1034" h="1364">
                <a:moveTo>
                  <a:pt x="0" y="1246"/>
                </a:moveTo>
                <a:lnTo>
                  <a:pt x="479" y="0"/>
                </a:lnTo>
                <a:lnTo>
                  <a:pt x="1034" y="1364"/>
                </a:lnTo>
                <a:lnTo>
                  <a:pt x="0" y="1246"/>
                </a:lnTo>
              </a:path>
            </a:pathLst>
          </a:custGeom>
          <a:noFill/>
          <a:ln>
            <a:noFill/>
          </a:ln>
        </p:spPr>
        <p:txBody>
          <a:bodyPr anchor="ctr"/>
          <a:lstStyle/>
          <a:p>
            <a:pPr algn="ctr"/>
            <a:endParaRPr/>
          </a:p>
        </p:txBody>
      </p:sp>
      <p:sp>
        <p:nvSpPr>
          <p:cNvPr id="7" name="千图PPT彼岸天：ID 8661124库_Freeform: Shape 25"/>
          <p:cNvSpPr/>
          <p:nvPr>
            <p:custDataLst>
              <p:tags r:id="rId4"/>
            </p:custDataLst>
          </p:nvPr>
        </p:nvSpPr>
        <p:spPr bwMode="auto">
          <a:xfrm>
            <a:off x="6292984" y="1427136"/>
            <a:ext cx="406178" cy="2082864"/>
          </a:xfrm>
          <a:custGeom>
            <a:avLst/>
            <a:gdLst>
              <a:gd name="T0" fmla="*/ 0 w 211"/>
              <a:gd name="T1" fmla="*/ 0 h 1082"/>
              <a:gd name="T2" fmla="*/ 0 w 211"/>
              <a:gd name="T3" fmla="*/ 1082 h 1082"/>
              <a:gd name="T4" fmla="*/ 211 w 211"/>
              <a:gd name="T5" fmla="*/ 521 h 1082"/>
              <a:gd name="T6" fmla="*/ 0 w 211"/>
              <a:gd name="T7" fmla="*/ 0 h 1082"/>
            </a:gdLst>
            <a:ahLst/>
            <a:cxnLst>
              <a:cxn ang="0">
                <a:pos x="T0" y="T1"/>
              </a:cxn>
              <a:cxn ang="0">
                <a:pos x="T2" y="T3"/>
              </a:cxn>
              <a:cxn ang="0">
                <a:pos x="T4" y="T5"/>
              </a:cxn>
              <a:cxn ang="0">
                <a:pos x="T6" y="T7"/>
              </a:cxn>
            </a:cxnLst>
            <a:rect l="0" t="0" r="r" b="b"/>
            <a:pathLst>
              <a:path w="211" h="1082">
                <a:moveTo>
                  <a:pt x="0" y="0"/>
                </a:moveTo>
                <a:lnTo>
                  <a:pt x="0" y="1082"/>
                </a:lnTo>
                <a:lnTo>
                  <a:pt x="211" y="521"/>
                </a:lnTo>
                <a:lnTo>
                  <a:pt x="0" y="0"/>
                </a:lnTo>
              </a:path>
            </a:pathLst>
          </a:custGeom>
          <a:noFill/>
          <a:ln>
            <a:noFill/>
          </a:ln>
        </p:spPr>
        <p:txBody>
          <a:bodyPr anchor="ctr"/>
          <a:lstStyle/>
          <a:p>
            <a:pPr algn="ctr"/>
            <a:endParaRPr/>
          </a:p>
        </p:txBody>
      </p:sp>
      <p:sp>
        <p:nvSpPr>
          <p:cNvPr id="8" name="千图PPT彼岸天：ID 8661124库_Freeform: Shape 27"/>
          <p:cNvSpPr/>
          <p:nvPr>
            <p:custDataLst>
              <p:tags r:id="rId5"/>
            </p:custDataLst>
          </p:nvPr>
        </p:nvSpPr>
        <p:spPr bwMode="auto">
          <a:xfrm>
            <a:off x="4699073" y="1623487"/>
            <a:ext cx="1792188" cy="2400492"/>
          </a:xfrm>
          <a:custGeom>
            <a:avLst/>
            <a:gdLst>
              <a:gd name="T0" fmla="*/ 0 w 931"/>
              <a:gd name="T1" fmla="*/ 1139 h 1247"/>
              <a:gd name="T2" fmla="*/ 431 w 931"/>
              <a:gd name="T3" fmla="*/ 0 h 1247"/>
              <a:gd name="T4" fmla="*/ 931 w 931"/>
              <a:gd name="T5" fmla="*/ 1247 h 1247"/>
              <a:gd name="T6" fmla="*/ 0 w 931"/>
              <a:gd name="T7" fmla="*/ 1139 h 1247"/>
            </a:gdLst>
            <a:ahLst/>
            <a:cxnLst>
              <a:cxn ang="0">
                <a:pos x="T0" y="T1"/>
              </a:cxn>
              <a:cxn ang="0">
                <a:pos x="T2" y="T3"/>
              </a:cxn>
              <a:cxn ang="0">
                <a:pos x="T4" y="T5"/>
              </a:cxn>
              <a:cxn ang="0">
                <a:pos x="T6" y="T7"/>
              </a:cxn>
            </a:cxnLst>
            <a:rect l="0" t="0" r="r" b="b"/>
            <a:pathLst>
              <a:path w="931" h="1247">
                <a:moveTo>
                  <a:pt x="0" y="1139"/>
                </a:moveTo>
                <a:lnTo>
                  <a:pt x="431" y="0"/>
                </a:lnTo>
                <a:lnTo>
                  <a:pt x="931" y="1247"/>
                </a:lnTo>
                <a:lnTo>
                  <a:pt x="0" y="1139"/>
                </a:lnTo>
              </a:path>
            </a:pathLst>
          </a:custGeom>
          <a:noFill/>
          <a:ln>
            <a:noFill/>
          </a:ln>
        </p:spPr>
        <p:txBody>
          <a:bodyPr anchor="ctr"/>
          <a:lstStyle/>
          <a:p>
            <a:pPr algn="ctr"/>
            <a:endParaRPr/>
          </a:p>
        </p:txBody>
      </p:sp>
      <p:sp>
        <p:nvSpPr>
          <p:cNvPr id="9" name="千图PPT彼岸天：ID 8661124库_Freeform: Shape 29"/>
          <p:cNvSpPr/>
          <p:nvPr>
            <p:custDataLst>
              <p:tags r:id="rId6"/>
            </p:custDataLst>
          </p:nvPr>
        </p:nvSpPr>
        <p:spPr bwMode="auto">
          <a:xfrm>
            <a:off x="5546079" y="1669688"/>
            <a:ext cx="743055" cy="2311941"/>
          </a:xfrm>
          <a:custGeom>
            <a:avLst/>
            <a:gdLst>
              <a:gd name="T0" fmla="*/ 0 w 386"/>
              <a:gd name="T1" fmla="*/ 0 h 1201"/>
              <a:gd name="T2" fmla="*/ 0 w 386"/>
              <a:gd name="T3" fmla="*/ 1167 h 1201"/>
              <a:gd name="T4" fmla="*/ 295 w 386"/>
              <a:gd name="T5" fmla="*/ 1201 h 1201"/>
              <a:gd name="T6" fmla="*/ 386 w 386"/>
              <a:gd name="T7" fmla="*/ 961 h 1201"/>
              <a:gd name="T8" fmla="*/ 0 w 386"/>
              <a:gd name="T9" fmla="*/ 0 h 1201"/>
            </a:gdLst>
            <a:ahLst/>
            <a:cxnLst>
              <a:cxn ang="0">
                <a:pos x="T0" y="T1"/>
              </a:cxn>
              <a:cxn ang="0">
                <a:pos x="T2" y="T3"/>
              </a:cxn>
              <a:cxn ang="0">
                <a:pos x="T4" y="T5"/>
              </a:cxn>
              <a:cxn ang="0">
                <a:pos x="T6" y="T7"/>
              </a:cxn>
              <a:cxn ang="0">
                <a:pos x="T8" y="T9"/>
              </a:cxn>
            </a:cxnLst>
            <a:rect l="0" t="0" r="r" b="b"/>
            <a:pathLst>
              <a:path w="386" h="1201">
                <a:moveTo>
                  <a:pt x="0" y="0"/>
                </a:moveTo>
                <a:lnTo>
                  <a:pt x="0" y="1167"/>
                </a:lnTo>
                <a:lnTo>
                  <a:pt x="295" y="1201"/>
                </a:lnTo>
                <a:lnTo>
                  <a:pt x="386" y="961"/>
                </a:lnTo>
                <a:lnTo>
                  <a:pt x="0" y="0"/>
                </a:lnTo>
              </a:path>
            </a:pathLst>
          </a:custGeom>
          <a:noFill/>
          <a:ln>
            <a:noFill/>
          </a:ln>
        </p:spPr>
        <p:txBody>
          <a:bodyPr anchor="ctr"/>
          <a:lstStyle/>
          <a:p>
            <a:pPr algn="ctr"/>
            <a:endParaRPr/>
          </a:p>
        </p:txBody>
      </p:sp>
      <p:sp>
        <p:nvSpPr>
          <p:cNvPr id="10" name="千图PPT彼岸天：ID 8661124库_Freeform: Shape 31"/>
          <p:cNvSpPr/>
          <p:nvPr>
            <p:custDataLst>
              <p:tags r:id="rId7"/>
            </p:custDataLst>
          </p:nvPr>
        </p:nvSpPr>
        <p:spPr bwMode="auto">
          <a:xfrm>
            <a:off x="6010007" y="2064315"/>
            <a:ext cx="1736362" cy="2354292"/>
          </a:xfrm>
          <a:custGeom>
            <a:avLst/>
            <a:gdLst>
              <a:gd name="T0" fmla="*/ 0 w 902"/>
              <a:gd name="T1" fmla="*/ 1139 h 1223"/>
              <a:gd name="T2" fmla="*/ 431 w 902"/>
              <a:gd name="T3" fmla="*/ 0 h 1223"/>
              <a:gd name="T4" fmla="*/ 902 w 902"/>
              <a:gd name="T5" fmla="*/ 1223 h 1223"/>
              <a:gd name="T6" fmla="*/ 0 w 902"/>
              <a:gd name="T7" fmla="*/ 1139 h 1223"/>
            </a:gdLst>
            <a:ahLst/>
            <a:cxnLst>
              <a:cxn ang="0">
                <a:pos x="T0" y="T1"/>
              </a:cxn>
              <a:cxn ang="0">
                <a:pos x="T2" y="T3"/>
              </a:cxn>
              <a:cxn ang="0">
                <a:pos x="T4" y="T5"/>
              </a:cxn>
              <a:cxn ang="0">
                <a:pos x="T6" y="T7"/>
              </a:cxn>
            </a:cxnLst>
            <a:rect l="0" t="0" r="r" b="b"/>
            <a:pathLst>
              <a:path w="902" h="1223">
                <a:moveTo>
                  <a:pt x="0" y="1139"/>
                </a:moveTo>
                <a:lnTo>
                  <a:pt x="431" y="0"/>
                </a:lnTo>
                <a:lnTo>
                  <a:pt x="902" y="1223"/>
                </a:lnTo>
                <a:lnTo>
                  <a:pt x="0" y="1139"/>
                </a:lnTo>
              </a:path>
            </a:pathLst>
          </a:custGeom>
          <a:noFill/>
          <a:ln>
            <a:noFill/>
          </a:ln>
        </p:spPr>
        <p:txBody>
          <a:bodyPr anchor="ctr"/>
          <a:lstStyle/>
          <a:p>
            <a:pPr algn="ctr"/>
            <a:endParaRPr/>
          </a:p>
        </p:txBody>
      </p:sp>
      <p:sp>
        <p:nvSpPr>
          <p:cNvPr id="11" name="千图PPT彼岸天：ID 8661124库_Freeform: Shape 32"/>
          <p:cNvSpPr/>
          <p:nvPr>
            <p:custDataLst>
              <p:tags r:id="rId8"/>
            </p:custDataLst>
          </p:nvPr>
        </p:nvSpPr>
        <p:spPr bwMode="auto">
          <a:xfrm>
            <a:off x="6847388" y="2085491"/>
            <a:ext cx="898982" cy="2333116"/>
          </a:xfrm>
          <a:custGeom>
            <a:avLst/>
            <a:gdLst>
              <a:gd name="T0" fmla="*/ 271 w 399"/>
              <a:gd name="T1" fmla="*/ 705 h 1038"/>
              <a:gd name="T2" fmla="*/ 271 w 399"/>
              <a:gd name="T3" fmla="*/ 705 h 1038"/>
              <a:gd name="T4" fmla="*/ 399 w 399"/>
              <a:gd name="T5" fmla="*/ 1038 h 1038"/>
              <a:gd name="T6" fmla="*/ 271 w 399"/>
              <a:gd name="T7" fmla="*/ 705 h 1038"/>
              <a:gd name="T8" fmla="*/ 155 w 399"/>
              <a:gd name="T9" fmla="*/ 404 h 1038"/>
              <a:gd name="T10" fmla="*/ 155 w 399"/>
              <a:gd name="T11" fmla="*/ 404 h 1038"/>
              <a:gd name="T12" fmla="*/ 246 w 399"/>
              <a:gd name="T13" fmla="*/ 640 h 1038"/>
              <a:gd name="T14" fmla="*/ 246 w 399"/>
              <a:gd name="T15" fmla="*/ 640 h 1038"/>
              <a:gd name="T16" fmla="*/ 155 w 399"/>
              <a:gd name="T17" fmla="*/ 404 h 1038"/>
              <a:gd name="T18" fmla="*/ 128 w 399"/>
              <a:gd name="T19" fmla="*/ 333 h 1038"/>
              <a:gd name="T20" fmla="*/ 128 w 399"/>
              <a:gd name="T21" fmla="*/ 333 h 1038"/>
              <a:gd name="T22" fmla="*/ 146 w 399"/>
              <a:gd name="T23" fmla="*/ 381 h 1038"/>
              <a:gd name="T24" fmla="*/ 146 w 399"/>
              <a:gd name="T25" fmla="*/ 381 h 1038"/>
              <a:gd name="T26" fmla="*/ 128 w 399"/>
              <a:gd name="T27" fmla="*/ 333 h 1038"/>
              <a:gd name="T28" fmla="*/ 93 w 399"/>
              <a:gd name="T29" fmla="*/ 243 h 1038"/>
              <a:gd name="T30" fmla="*/ 93 w 399"/>
              <a:gd name="T31" fmla="*/ 243 h 1038"/>
              <a:gd name="T32" fmla="*/ 119 w 399"/>
              <a:gd name="T33" fmla="*/ 309 h 1038"/>
              <a:gd name="T34" fmla="*/ 119 w 399"/>
              <a:gd name="T35" fmla="*/ 309 h 1038"/>
              <a:gd name="T36" fmla="*/ 93 w 399"/>
              <a:gd name="T37" fmla="*/ 243 h 1038"/>
              <a:gd name="T38" fmla="*/ 86 w 399"/>
              <a:gd name="T39" fmla="*/ 224 h 1038"/>
              <a:gd name="T40" fmla="*/ 86 w 399"/>
              <a:gd name="T41" fmla="*/ 225 h 1038"/>
              <a:gd name="T42" fmla="*/ 92 w 399"/>
              <a:gd name="T43" fmla="*/ 240 h 1038"/>
              <a:gd name="T44" fmla="*/ 92 w 399"/>
              <a:gd name="T45" fmla="*/ 240 h 1038"/>
              <a:gd name="T46" fmla="*/ 86 w 399"/>
              <a:gd name="T47" fmla="*/ 224 h 1038"/>
              <a:gd name="T48" fmla="*/ 67 w 399"/>
              <a:gd name="T49" fmla="*/ 175 h 1038"/>
              <a:gd name="T50" fmla="*/ 67 w 399"/>
              <a:gd name="T51" fmla="*/ 175 h 1038"/>
              <a:gd name="T52" fmla="*/ 84 w 399"/>
              <a:gd name="T53" fmla="*/ 219 h 1038"/>
              <a:gd name="T54" fmla="*/ 84 w 399"/>
              <a:gd name="T55" fmla="*/ 219 h 1038"/>
              <a:gd name="T56" fmla="*/ 67 w 399"/>
              <a:gd name="T57" fmla="*/ 175 h 1038"/>
              <a:gd name="T58" fmla="*/ 35 w 399"/>
              <a:gd name="T59" fmla="*/ 91 h 1038"/>
              <a:gd name="T60" fmla="*/ 35 w 399"/>
              <a:gd name="T61" fmla="*/ 91 h 1038"/>
              <a:gd name="T62" fmla="*/ 61 w 399"/>
              <a:gd name="T63" fmla="*/ 158 h 1038"/>
              <a:gd name="T64" fmla="*/ 61 w 399"/>
              <a:gd name="T65" fmla="*/ 158 h 1038"/>
              <a:gd name="T66" fmla="*/ 35 w 399"/>
              <a:gd name="T67" fmla="*/ 91 h 1038"/>
              <a:gd name="T68" fmla="*/ 25 w 399"/>
              <a:gd name="T69" fmla="*/ 65 h 1038"/>
              <a:gd name="T70" fmla="*/ 25 w 399"/>
              <a:gd name="T71" fmla="*/ 65 h 1038"/>
              <a:gd name="T72" fmla="*/ 33 w 399"/>
              <a:gd name="T73" fmla="*/ 86 h 1038"/>
              <a:gd name="T74" fmla="*/ 33 w 399"/>
              <a:gd name="T75" fmla="*/ 86 h 1038"/>
              <a:gd name="T76" fmla="*/ 25 w 399"/>
              <a:gd name="T77" fmla="*/ 65 h 1038"/>
              <a:gd name="T78" fmla="*/ 0 w 399"/>
              <a:gd name="T79" fmla="*/ 0 h 1038"/>
              <a:gd name="T80" fmla="*/ 0 w 399"/>
              <a:gd name="T81" fmla="*/ 1 h 1038"/>
              <a:gd name="T82" fmla="*/ 24 w 399"/>
              <a:gd name="T83" fmla="*/ 63 h 1038"/>
              <a:gd name="T84" fmla="*/ 24 w 399"/>
              <a:gd name="T85" fmla="*/ 63 h 1038"/>
              <a:gd name="T86" fmla="*/ 0 w 399"/>
              <a:gd name="T87"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9" h="1038">
                <a:moveTo>
                  <a:pt x="271" y="705"/>
                </a:moveTo>
                <a:cubicBezTo>
                  <a:pt x="271" y="705"/>
                  <a:pt x="271" y="705"/>
                  <a:pt x="271" y="705"/>
                </a:cubicBezTo>
                <a:cubicBezTo>
                  <a:pt x="399" y="1038"/>
                  <a:pt x="399" y="1038"/>
                  <a:pt x="399" y="1038"/>
                </a:cubicBezTo>
                <a:cubicBezTo>
                  <a:pt x="271" y="705"/>
                  <a:pt x="271" y="705"/>
                  <a:pt x="271" y="705"/>
                </a:cubicBezTo>
                <a:moveTo>
                  <a:pt x="155" y="404"/>
                </a:moveTo>
                <a:cubicBezTo>
                  <a:pt x="155" y="404"/>
                  <a:pt x="155" y="404"/>
                  <a:pt x="155" y="404"/>
                </a:cubicBezTo>
                <a:cubicBezTo>
                  <a:pt x="246" y="640"/>
                  <a:pt x="246" y="640"/>
                  <a:pt x="246" y="640"/>
                </a:cubicBezTo>
                <a:cubicBezTo>
                  <a:pt x="246" y="640"/>
                  <a:pt x="246" y="640"/>
                  <a:pt x="246" y="640"/>
                </a:cubicBezTo>
                <a:cubicBezTo>
                  <a:pt x="155" y="404"/>
                  <a:pt x="155" y="404"/>
                  <a:pt x="155" y="404"/>
                </a:cubicBezTo>
                <a:moveTo>
                  <a:pt x="128" y="333"/>
                </a:moveTo>
                <a:cubicBezTo>
                  <a:pt x="128" y="333"/>
                  <a:pt x="128" y="333"/>
                  <a:pt x="128" y="333"/>
                </a:cubicBezTo>
                <a:cubicBezTo>
                  <a:pt x="146" y="381"/>
                  <a:pt x="146" y="381"/>
                  <a:pt x="146" y="381"/>
                </a:cubicBezTo>
                <a:cubicBezTo>
                  <a:pt x="146" y="381"/>
                  <a:pt x="146" y="381"/>
                  <a:pt x="146" y="381"/>
                </a:cubicBezTo>
                <a:cubicBezTo>
                  <a:pt x="128" y="333"/>
                  <a:pt x="128" y="333"/>
                  <a:pt x="128" y="333"/>
                </a:cubicBezTo>
                <a:moveTo>
                  <a:pt x="93" y="243"/>
                </a:moveTo>
                <a:cubicBezTo>
                  <a:pt x="93" y="243"/>
                  <a:pt x="93" y="243"/>
                  <a:pt x="93" y="243"/>
                </a:cubicBezTo>
                <a:cubicBezTo>
                  <a:pt x="119" y="309"/>
                  <a:pt x="119" y="309"/>
                  <a:pt x="119" y="309"/>
                </a:cubicBezTo>
                <a:cubicBezTo>
                  <a:pt x="119" y="309"/>
                  <a:pt x="119" y="309"/>
                  <a:pt x="119" y="309"/>
                </a:cubicBezTo>
                <a:cubicBezTo>
                  <a:pt x="93" y="243"/>
                  <a:pt x="93" y="243"/>
                  <a:pt x="93" y="243"/>
                </a:cubicBezTo>
                <a:moveTo>
                  <a:pt x="86" y="224"/>
                </a:moveTo>
                <a:cubicBezTo>
                  <a:pt x="86" y="225"/>
                  <a:pt x="86" y="225"/>
                  <a:pt x="86" y="225"/>
                </a:cubicBezTo>
                <a:cubicBezTo>
                  <a:pt x="92" y="240"/>
                  <a:pt x="92" y="240"/>
                  <a:pt x="92" y="240"/>
                </a:cubicBezTo>
                <a:cubicBezTo>
                  <a:pt x="92" y="240"/>
                  <a:pt x="92" y="240"/>
                  <a:pt x="92" y="240"/>
                </a:cubicBezTo>
                <a:cubicBezTo>
                  <a:pt x="86" y="224"/>
                  <a:pt x="86" y="224"/>
                  <a:pt x="86" y="224"/>
                </a:cubicBezTo>
                <a:moveTo>
                  <a:pt x="67" y="175"/>
                </a:moveTo>
                <a:cubicBezTo>
                  <a:pt x="67" y="175"/>
                  <a:pt x="67" y="175"/>
                  <a:pt x="67" y="175"/>
                </a:cubicBezTo>
                <a:cubicBezTo>
                  <a:pt x="84" y="219"/>
                  <a:pt x="84" y="219"/>
                  <a:pt x="84" y="219"/>
                </a:cubicBezTo>
                <a:cubicBezTo>
                  <a:pt x="84" y="219"/>
                  <a:pt x="84" y="219"/>
                  <a:pt x="84" y="219"/>
                </a:cubicBezTo>
                <a:cubicBezTo>
                  <a:pt x="67" y="175"/>
                  <a:pt x="67" y="175"/>
                  <a:pt x="67" y="175"/>
                </a:cubicBezTo>
                <a:moveTo>
                  <a:pt x="35" y="91"/>
                </a:moveTo>
                <a:cubicBezTo>
                  <a:pt x="35" y="91"/>
                  <a:pt x="35" y="91"/>
                  <a:pt x="35" y="91"/>
                </a:cubicBezTo>
                <a:cubicBezTo>
                  <a:pt x="61" y="158"/>
                  <a:pt x="61" y="158"/>
                  <a:pt x="61" y="158"/>
                </a:cubicBezTo>
                <a:cubicBezTo>
                  <a:pt x="61" y="158"/>
                  <a:pt x="61" y="158"/>
                  <a:pt x="61" y="158"/>
                </a:cubicBezTo>
                <a:cubicBezTo>
                  <a:pt x="35" y="91"/>
                  <a:pt x="35" y="91"/>
                  <a:pt x="35" y="91"/>
                </a:cubicBezTo>
                <a:moveTo>
                  <a:pt x="25" y="65"/>
                </a:moveTo>
                <a:cubicBezTo>
                  <a:pt x="25" y="65"/>
                  <a:pt x="25" y="65"/>
                  <a:pt x="25" y="65"/>
                </a:cubicBezTo>
                <a:cubicBezTo>
                  <a:pt x="33" y="86"/>
                  <a:pt x="33" y="86"/>
                  <a:pt x="33" y="86"/>
                </a:cubicBezTo>
                <a:cubicBezTo>
                  <a:pt x="33" y="86"/>
                  <a:pt x="33" y="86"/>
                  <a:pt x="33" y="86"/>
                </a:cubicBezTo>
                <a:cubicBezTo>
                  <a:pt x="25" y="65"/>
                  <a:pt x="25" y="65"/>
                  <a:pt x="25" y="65"/>
                </a:cubicBezTo>
                <a:moveTo>
                  <a:pt x="0" y="0"/>
                </a:moveTo>
                <a:cubicBezTo>
                  <a:pt x="0" y="1"/>
                  <a:pt x="0" y="1"/>
                  <a:pt x="0" y="1"/>
                </a:cubicBezTo>
                <a:cubicBezTo>
                  <a:pt x="24" y="63"/>
                  <a:pt x="24" y="63"/>
                  <a:pt x="24" y="63"/>
                </a:cubicBezTo>
                <a:cubicBezTo>
                  <a:pt x="24" y="63"/>
                  <a:pt x="24" y="63"/>
                  <a:pt x="24" y="63"/>
                </a:cubicBezTo>
                <a:cubicBezTo>
                  <a:pt x="0" y="0"/>
                  <a:pt x="0" y="0"/>
                  <a:pt x="0" y="0"/>
                </a:cubicBezTo>
              </a:path>
            </a:pathLst>
          </a:custGeom>
          <a:solidFill>
            <a:srgbClr val="ECFADE"/>
          </a:solidFill>
          <a:ln>
            <a:noFill/>
          </a:ln>
        </p:spPr>
        <p:txBody>
          <a:bodyPr anchor="ctr"/>
          <a:lstStyle/>
          <a:p>
            <a:pPr algn="ctr"/>
            <a:endParaRPr/>
          </a:p>
        </p:txBody>
      </p:sp>
      <p:sp>
        <p:nvSpPr>
          <p:cNvPr id="12" name="千图PPT彼岸天：ID 8661124库_Freeform: Shape 34"/>
          <p:cNvSpPr/>
          <p:nvPr>
            <p:custDataLst>
              <p:tags r:id="rId9"/>
            </p:custDataLst>
          </p:nvPr>
        </p:nvSpPr>
        <p:spPr bwMode="auto">
          <a:xfrm>
            <a:off x="6903214" y="2227942"/>
            <a:ext cx="294528" cy="766155"/>
          </a:xfrm>
          <a:custGeom>
            <a:avLst/>
            <a:gdLst>
              <a:gd name="T0" fmla="*/ 122 w 131"/>
              <a:gd name="T1" fmla="*/ 318 h 341"/>
              <a:gd name="T2" fmla="*/ 122 w 131"/>
              <a:gd name="T3" fmla="*/ 318 h 341"/>
              <a:gd name="T4" fmla="*/ 131 w 131"/>
              <a:gd name="T5" fmla="*/ 341 h 341"/>
              <a:gd name="T6" fmla="*/ 131 w 131"/>
              <a:gd name="T7" fmla="*/ 341 h 341"/>
              <a:gd name="T8" fmla="*/ 122 w 131"/>
              <a:gd name="T9" fmla="*/ 318 h 341"/>
              <a:gd name="T10" fmla="*/ 95 w 131"/>
              <a:gd name="T11" fmla="*/ 246 h 341"/>
              <a:gd name="T12" fmla="*/ 95 w 131"/>
              <a:gd name="T13" fmla="*/ 246 h 341"/>
              <a:gd name="T14" fmla="*/ 104 w 131"/>
              <a:gd name="T15" fmla="*/ 270 h 341"/>
              <a:gd name="T16" fmla="*/ 104 w 131"/>
              <a:gd name="T17" fmla="*/ 270 h 341"/>
              <a:gd name="T18" fmla="*/ 95 w 131"/>
              <a:gd name="T19" fmla="*/ 246 h 341"/>
              <a:gd name="T20" fmla="*/ 68 w 131"/>
              <a:gd name="T21" fmla="*/ 177 h 341"/>
              <a:gd name="T22" fmla="*/ 68 w 131"/>
              <a:gd name="T23" fmla="*/ 177 h 341"/>
              <a:gd name="T24" fmla="*/ 69 w 131"/>
              <a:gd name="T25" fmla="*/ 180 h 341"/>
              <a:gd name="T26" fmla="*/ 69 w 131"/>
              <a:gd name="T27" fmla="*/ 180 h 341"/>
              <a:gd name="T28" fmla="*/ 68 w 131"/>
              <a:gd name="T29" fmla="*/ 177 h 341"/>
              <a:gd name="T30" fmla="*/ 60 w 131"/>
              <a:gd name="T31" fmla="*/ 156 h 341"/>
              <a:gd name="T32" fmla="*/ 60 w 131"/>
              <a:gd name="T33" fmla="*/ 156 h 341"/>
              <a:gd name="T34" fmla="*/ 62 w 131"/>
              <a:gd name="T35" fmla="*/ 162 h 341"/>
              <a:gd name="T36" fmla="*/ 62 w 131"/>
              <a:gd name="T37" fmla="*/ 161 h 341"/>
              <a:gd name="T38" fmla="*/ 60 w 131"/>
              <a:gd name="T39" fmla="*/ 156 h 341"/>
              <a:gd name="T40" fmla="*/ 37 w 131"/>
              <a:gd name="T41" fmla="*/ 95 h 341"/>
              <a:gd name="T42" fmla="*/ 37 w 131"/>
              <a:gd name="T43" fmla="*/ 95 h 341"/>
              <a:gd name="T44" fmla="*/ 43 w 131"/>
              <a:gd name="T45" fmla="*/ 112 h 341"/>
              <a:gd name="T46" fmla="*/ 43 w 131"/>
              <a:gd name="T47" fmla="*/ 112 h 341"/>
              <a:gd name="T48" fmla="*/ 37 w 131"/>
              <a:gd name="T49" fmla="*/ 95 h 341"/>
              <a:gd name="T50" fmla="*/ 9 w 131"/>
              <a:gd name="T51" fmla="*/ 23 h 341"/>
              <a:gd name="T52" fmla="*/ 9 w 131"/>
              <a:gd name="T53" fmla="*/ 23 h 341"/>
              <a:gd name="T54" fmla="*/ 11 w 131"/>
              <a:gd name="T55" fmla="*/ 28 h 341"/>
              <a:gd name="T56" fmla="*/ 11 w 131"/>
              <a:gd name="T57" fmla="*/ 28 h 341"/>
              <a:gd name="T58" fmla="*/ 9 w 131"/>
              <a:gd name="T59" fmla="*/ 23 h 341"/>
              <a:gd name="T60" fmla="*/ 0 w 131"/>
              <a:gd name="T61" fmla="*/ 0 h 341"/>
              <a:gd name="T62" fmla="*/ 0 w 131"/>
              <a:gd name="T63" fmla="*/ 0 h 341"/>
              <a:gd name="T64" fmla="*/ 1 w 131"/>
              <a:gd name="T65" fmla="*/ 2 h 341"/>
              <a:gd name="T66" fmla="*/ 1 w 131"/>
              <a:gd name="T67" fmla="*/ 2 h 341"/>
              <a:gd name="T68" fmla="*/ 0 w 131"/>
              <a:gd name="T6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1" h="341">
                <a:moveTo>
                  <a:pt x="122" y="318"/>
                </a:moveTo>
                <a:cubicBezTo>
                  <a:pt x="122" y="318"/>
                  <a:pt x="122" y="318"/>
                  <a:pt x="122" y="318"/>
                </a:cubicBezTo>
                <a:cubicBezTo>
                  <a:pt x="131" y="341"/>
                  <a:pt x="131" y="341"/>
                  <a:pt x="131" y="341"/>
                </a:cubicBezTo>
                <a:cubicBezTo>
                  <a:pt x="131" y="341"/>
                  <a:pt x="131" y="341"/>
                  <a:pt x="131" y="341"/>
                </a:cubicBezTo>
                <a:cubicBezTo>
                  <a:pt x="122" y="318"/>
                  <a:pt x="122" y="318"/>
                  <a:pt x="122" y="318"/>
                </a:cubicBezTo>
                <a:moveTo>
                  <a:pt x="95" y="246"/>
                </a:moveTo>
                <a:cubicBezTo>
                  <a:pt x="95" y="246"/>
                  <a:pt x="95" y="246"/>
                  <a:pt x="95" y="246"/>
                </a:cubicBezTo>
                <a:cubicBezTo>
                  <a:pt x="104" y="270"/>
                  <a:pt x="104" y="270"/>
                  <a:pt x="104" y="270"/>
                </a:cubicBezTo>
                <a:cubicBezTo>
                  <a:pt x="104" y="270"/>
                  <a:pt x="104" y="270"/>
                  <a:pt x="104" y="270"/>
                </a:cubicBezTo>
                <a:cubicBezTo>
                  <a:pt x="95" y="246"/>
                  <a:pt x="95" y="246"/>
                  <a:pt x="95" y="246"/>
                </a:cubicBezTo>
                <a:moveTo>
                  <a:pt x="68" y="177"/>
                </a:moveTo>
                <a:cubicBezTo>
                  <a:pt x="68" y="177"/>
                  <a:pt x="68" y="177"/>
                  <a:pt x="68" y="177"/>
                </a:cubicBezTo>
                <a:cubicBezTo>
                  <a:pt x="69" y="180"/>
                  <a:pt x="69" y="180"/>
                  <a:pt x="69" y="180"/>
                </a:cubicBezTo>
                <a:cubicBezTo>
                  <a:pt x="69" y="180"/>
                  <a:pt x="69" y="180"/>
                  <a:pt x="69" y="180"/>
                </a:cubicBezTo>
                <a:cubicBezTo>
                  <a:pt x="68" y="177"/>
                  <a:pt x="68" y="177"/>
                  <a:pt x="68" y="177"/>
                </a:cubicBezTo>
                <a:moveTo>
                  <a:pt x="60" y="156"/>
                </a:moveTo>
                <a:cubicBezTo>
                  <a:pt x="60" y="156"/>
                  <a:pt x="60" y="156"/>
                  <a:pt x="60" y="156"/>
                </a:cubicBezTo>
                <a:cubicBezTo>
                  <a:pt x="62" y="162"/>
                  <a:pt x="62" y="162"/>
                  <a:pt x="62" y="162"/>
                </a:cubicBezTo>
                <a:cubicBezTo>
                  <a:pt x="62" y="162"/>
                  <a:pt x="62" y="162"/>
                  <a:pt x="62" y="161"/>
                </a:cubicBezTo>
                <a:cubicBezTo>
                  <a:pt x="60" y="156"/>
                  <a:pt x="60" y="156"/>
                  <a:pt x="60" y="156"/>
                </a:cubicBezTo>
                <a:moveTo>
                  <a:pt x="37" y="95"/>
                </a:moveTo>
                <a:cubicBezTo>
                  <a:pt x="37" y="95"/>
                  <a:pt x="37" y="95"/>
                  <a:pt x="37" y="95"/>
                </a:cubicBezTo>
                <a:cubicBezTo>
                  <a:pt x="43" y="112"/>
                  <a:pt x="43" y="112"/>
                  <a:pt x="43" y="112"/>
                </a:cubicBezTo>
                <a:cubicBezTo>
                  <a:pt x="43" y="112"/>
                  <a:pt x="43" y="112"/>
                  <a:pt x="43" y="112"/>
                </a:cubicBezTo>
                <a:cubicBezTo>
                  <a:pt x="37" y="95"/>
                  <a:pt x="37" y="95"/>
                  <a:pt x="37" y="95"/>
                </a:cubicBezTo>
                <a:moveTo>
                  <a:pt x="9" y="23"/>
                </a:moveTo>
                <a:cubicBezTo>
                  <a:pt x="9" y="23"/>
                  <a:pt x="9" y="23"/>
                  <a:pt x="9" y="23"/>
                </a:cubicBezTo>
                <a:cubicBezTo>
                  <a:pt x="11" y="28"/>
                  <a:pt x="11" y="28"/>
                  <a:pt x="11" y="28"/>
                </a:cubicBezTo>
                <a:cubicBezTo>
                  <a:pt x="11" y="28"/>
                  <a:pt x="11" y="28"/>
                  <a:pt x="11" y="28"/>
                </a:cubicBezTo>
                <a:cubicBezTo>
                  <a:pt x="9" y="23"/>
                  <a:pt x="9" y="23"/>
                  <a:pt x="9" y="23"/>
                </a:cubicBezTo>
                <a:moveTo>
                  <a:pt x="0" y="0"/>
                </a:moveTo>
                <a:cubicBezTo>
                  <a:pt x="0" y="0"/>
                  <a:pt x="0" y="0"/>
                  <a:pt x="0" y="0"/>
                </a:cubicBezTo>
                <a:cubicBezTo>
                  <a:pt x="1" y="2"/>
                  <a:pt x="1" y="2"/>
                  <a:pt x="1" y="2"/>
                </a:cubicBezTo>
                <a:cubicBezTo>
                  <a:pt x="1" y="2"/>
                  <a:pt x="1" y="2"/>
                  <a:pt x="1" y="2"/>
                </a:cubicBezTo>
                <a:cubicBezTo>
                  <a:pt x="0" y="0"/>
                  <a:pt x="0" y="0"/>
                  <a:pt x="0" y="0"/>
                </a:cubicBezTo>
              </a:path>
            </a:pathLst>
          </a:custGeom>
          <a:solidFill>
            <a:srgbClr val="BCDBB5"/>
          </a:solidFill>
          <a:ln>
            <a:noFill/>
          </a:ln>
        </p:spPr>
        <p:txBody>
          <a:bodyPr anchor="ctr"/>
          <a:lstStyle/>
          <a:p>
            <a:pPr algn="ctr"/>
            <a:endParaRPr/>
          </a:p>
        </p:txBody>
      </p:sp>
      <p:sp>
        <p:nvSpPr>
          <p:cNvPr id="13" name="千图PPT彼岸天：ID 8661124库_Freeform: Shape 35"/>
          <p:cNvSpPr/>
          <p:nvPr>
            <p:custDataLst>
              <p:tags r:id="rId10"/>
            </p:custDataLst>
          </p:nvPr>
        </p:nvSpPr>
        <p:spPr bwMode="auto">
          <a:xfrm>
            <a:off x="6847388" y="4335830"/>
            <a:ext cx="898982" cy="82776"/>
          </a:xfrm>
          <a:custGeom>
            <a:avLst/>
            <a:gdLst>
              <a:gd name="T0" fmla="*/ 0 w 467"/>
              <a:gd name="T1" fmla="*/ 0 h 43"/>
              <a:gd name="T2" fmla="*/ 0 w 467"/>
              <a:gd name="T3" fmla="*/ 10 h 43"/>
              <a:gd name="T4" fmla="*/ 467 w 467"/>
              <a:gd name="T5" fmla="*/ 43 h 43"/>
              <a:gd name="T6" fmla="*/ 0 w 467"/>
              <a:gd name="T7" fmla="*/ 0 h 43"/>
            </a:gdLst>
            <a:ahLst/>
            <a:cxnLst>
              <a:cxn ang="0">
                <a:pos x="T0" y="T1"/>
              </a:cxn>
              <a:cxn ang="0">
                <a:pos x="T2" y="T3"/>
              </a:cxn>
              <a:cxn ang="0">
                <a:pos x="T4" y="T5"/>
              </a:cxn>
              <a:cxn ang="0">
                <a:pos x="T6" y="T7"/>
              </a:cxn>
            </a:cxnLst>
            <a:rect l="0" t="0" r="r" b="b"/>
            <a:pathLst>
              <a:path w="467" h="43">
                <a:moveTo>
                  <a:pt x="0" y="0"/>
                </a:moveTo>
                <a:lnTo>
                  <a:pt x="0" y="10"/>
                </a:lnTo>
                <a:lnTo>
                  <a:pt x="467" y="43"/>
                </a:lnTo>
                <a:lnTo>
                  <a:pt x="0" y="0"/>
                </a:lnTo>
                <a:close/>
              </a:path>
            </a:pathLst>
          </a:custGeom>
          <a:solidFill>
            <a:srgbClr val="ECFADE"/>
          </a:solidFill>
          <a:ln>
            <a:noFill/>
          </a:ln>
        </p:spPr>
        <p:txBody>
          <a:bodyPr anchor="ctr"/>
          <a:lstStyle/>
          <a:p>
            <a:pPr algn="ctr"/>
            <a:endParaRPr/>
          </a:p>
        </p:txBody>
      </p:sp>
      <p:sp>
        <p:nvSpPr>
          <p:cNvPr id="14" name="千图PPT彼岸天：ID 8661124库_Freeform: Shape 36"/>
          <p:cNvSpPr/>
          <p:nvPr>
            <p:custDataLst>
              <p:tags r:id="rId11"/>
            </p:custDataLst>
          </p:nvPr>
        </p:nvSpPr>
        <p:spPr bwMode="auto">
          <a:xfrm>
            <a:off x="6847388" y="4335830"/>
            <a:ext cx="898982" cy="82776"/>
          </a:xfrm>
          <a:custGeom>
            <a:avLst/>
            <a:gdLst>
              <a:gd name="T0" fmla="*/ 0 w 467"/>
              <a:gd name="T1" fmla="*/ 0 h 43"/>
              <a:gd name="T2" fmla="*/ 0 w 467"/>
              <a:gd name="T3" fmla="*/ 10 h 43"/>
              <a:gd name="T4" fmla="*/ 467 w 467"/>
              <a:gd name="T5" fmla="*/ 43 h 43"/>
              <a:gd name="T6" fmla="*/ 0 w 467"/>
              <a:gd name="T7" fmla="*/ 0 h 43"/>
            </a:gdLst>
            <a:ahLst/>
            <a:cxnLst>
              <a:cxn ang="0">
                <a:pos x="T0" y="T1"/>
              </a:cxn>
              <a:cxn ang="0">
                <a:pos x="T2" y="T3"/>
              </a:cxn>
              <a:cxn ang="0">
                <a:pos x="T4" y="T5"/>
              </a:cxn>
              <a:cxn ang="0">
                <a:pos x="T6" y="T7"/>
              </a:cxn>
            </a:cxnLst>
            <a:rect l="0" t="0" r="r" b="b"/>
            <a:pathLst>
              <a:path w="467" h="43">
                <a:moveTo>
                  <a:pt x="0" y="0"/>
                </a:moveTo>
                <a:lnTo>
                  <a:pt x="0" y="10"/>
                </a:lnTo>
                <a:lnTo>
                  <a:pt x="467" y="43"/>
                </a:lnTo>
                <a:lnTo>
                  <a:pt x="0" y="0"/>
                </a:lnTo>
              </a:path>
            </a:pathLst>
          </a:custGeom>
          <a:noFill/>
          <a:ln>
            <a:noFill/>
          </a:ln>
        </p:spPr>
        <p:txBody>
          <a:bodyPr anchor="ctr"/>
          <a:lstStyle/>
          <a:p>
            <a:pPr algn="ctr"/>
            <a:endParaRPr/>
          </a:p>
        </p:txBody>
      </p:sp>
      <p:grpSp>
        <p:nvGrpSpPr>
          <p:cNvPr id="15" name="千图PPT彼岸天：ID 8661124库_组合 105"/>
          <p:cNvGrpSpPr/>
          <p:nvPr>
            <p:custDataLst>
              <p:tags r:id="rId12"/>
            </p:custDataLst>
          </p:nvPr>
        </p:nvGrpSpPr>
        <p:grpSpPr>
          <a:xfrm>
            <a:off x="4676578" y="1268760"/>
            <a:ext cx="3039953" cy="3020347"/>
            <a:chOff x="4676578" y="1268760"/>
            <a:chExt cx="3039953" cy="3020347"/>
          </a:xfrm>
        </p:grpSpPr>
        <p:sp>
          <p:nvSpPr>
            <p:cNvPr id="53" name="Freeform: Shape 22"/>
            <p:cNvSpPr/>
            <p:nvPr/>
          </p:nvSpPr>
          <p:spPr bwMode="auto">
            <a:xfrm>
              <a:off x="5327589" y="1268760"/>
              <a:ext cx="1990464" cy="2625718"/>
            </a:xfrm>
            <a:custGeom>
              <a:avLst/>
              <a:gdLst>
                <a:gd name="T0" fmla="*/ 0 w 1034"/>
                <a:gd name="T1" fmla="*/ 1246 h 1364"/>
                <a:gd name="T2" fmla="*/ 479 w 1034"/>
                <a:gd name="T3" fmla="*/ 0 h 1364"/>
                <a:gd name="T4" fmla="*/ 1034 w 1034"/>
                <a:gd name="T5" fmla="*/ 1364 h 1364"/>
                <a:gd name="T6" fmla="*/ 0 w 1034"/>
                <a:gd name="T7" fmla="*/ 1246 h 1364"/>
              </a:gdLst>
              <a:ahLst/>
              <a:cxnLst>
                <a:cxn ang="0">
                  <a:pos x="T0" y="T1"/>
                </a:cxn>
                <a:cxn ang="0">
                  <a:pos x="T2" y="T3"/>
                </a:cxn>
                <a:cxn ang="0">
                  <a:pos x="T4" y="T5"/>
                </a:cxn>
                <a:cxn ang="0">
                  <a:pos x="T6" y="T7"/>
                </a:cxn>
              </a:cxnLst>
              <a:rect l="0" t="0" r="r" b="b"/>
              <a:pathLst>
                <a:path w="1034" h="1364">
                  <a:moveTo>
                    <a:pt x="0" y="1246"/>
                  </a:moveTo>
                  <a:lnTo>
                    <a:pt x="479" y="0"/>
                  </a:lnTo>
                  <a:lnTo>
                    <a:pt x="1034" y="1364"/>
                  </a:lnTo>
                  <a:lnTo>
                    <a:pt x="0" y="1246"/>
                  </a:lnTo>
                  <a:close/>
                </a:path>
              </a:pathLst>
            </a:custGeom>
            <a:solidFill>
              <a:schemeClr val="accent5"/>
            </a:solidFill>
            <a:ln w="38100">
              <a:solidFill>
                <a:schemeClr val="bg1"/>
              </a:solidFill>
            </a:ln>
          </p:spPr>
          <p:txBody>
            <a:bodyPr anchor="ctr"/>
            <a:lstStyle/>
            <a:p>
              <a:pPr algn="ctr"/>
              <a:endParaRPr/>
            </a:p>
          </p:txBody>
        </p:sp>
        <p:sp>
          <p:nvSpPr>
            <p:cNvPr id="54" name="Freeform: Shape 24"/>
            <p:cNvSpPr/>
            <p:nvPr/>
          </p:nvSpPr>
          <p:spPr bwMode="auto">
            <a:xfrm>
              <a:off x="6263145" y="1297636"/>
              <a:ext cx="406178" cy="2082864"/>
            </a:xfrm>
            <a:custGeom>
              <a:avLst/>
              <a:gdLst>
                <a:gd name="T0" fmla="*/ 0 w 211"/>
                <a:gd name="T1" fmla="*/ 0 h 1082"/>
                <a:gd name="T2" fmla="*/ 0 w 211"/>
                <a:gd name="T3" fmla="*/ 1082 h 1082"/>
                <a:gd name="T4" fmla="*/ 211 w 211"/>
                <a:gd name="T5" fmla="*/ 521 h 1082"/>
                <a:gd name="T6" fmla="*/ 0 w 211"/>
                <a:gd name="T7" fmla="*/ 0 h 1082"/>
              </a:gdLst>
              <a:ahLst/>
              <a:cxnLst>
                <a:cxn ang="0">
                  <a:pos x="T0" y="T1"/>
                </a:cxn>
                <a:cxn ang="0">
                  <a:pos x="T2" y="T3"/>
                </a:cxn>
                <a:cxn ang="0">
                  <a:pos x="T4" y="T5"/>
                </a:cxn>
                <a:cxn ang="0">
                  <a:pos x="T6" y="T7"/>
                </a:cxn>
              </a:cxnLst>
              <a:rect l="0" t="0" r="r" b="b"/>
              <a:pathLst>
                <a:path w="211" h="1082">
                  <a:moveTo>
                    <a:pt x="0" y="0"/>
                  </a:moveTo>
                  <a:lnTo>
                    <a:pt x="0" y="1082"/>
                  </a:lnTo>
                  <a:lnTo>
                    <a:pt x="211" y="521"/>
                  </a:lnTo>
                  <a:lnTo>
                    <a:pt x="0" y="0"/>
                  </a:lnTo>
                  <a:close/>
                </a:path>
              </a:pathLst>
            </a:custGeom>
            <a:solidFill>
              <a:schemeClr val="accent5">
                <a:lumMod val="60000"/>
                <a:lumOff val="40000"/>
              </a:schemeClr>
            </a:solidFill>
            <a:ln>
              <a:noFill/>
            </a:ln>
          </p:spPr>
          <p:txBody>
            <a:bodyPr anchor="ctr"/>
            <a:lstStyle/>
            <a:p>
              <a:pPr algn="ctr"/>
              <a:endParaRPr/>
            </a:p>
          </p:txBody>
        </p:sp>
        <p:sp>
          <p:nvSpPr>
            <p:cNvPr id="55" name="Freeform: Shape 26"/>
            <p:cNvSpPr/>
            <p:nvPr/>
          </p:nvSpPr>
          <p:spPr bwMode="auto">
            <a:xfrm>
              <a:off x="4676578" y="1493987"/>
              <a:ext cx="1792188" cy="2400492"/>
            </a:xfrm>
            <a:custGeom>
              <a:avLst/>
              <a:gdLst>
                <a:gd name="T0" fmla="*/ 0 w 931"/>
                <a:gd name="T1" fmla="*/ 1139 h 1247"/>
                <a:gd name="T2" fmla="*/ 431 w 931"/>
                <a:gd name="T3" fmla="*/ 0 h 1247"/>
                <a:gd name="T4" fmla="*/ 931 w 931"/>
                <a:gd name="T5" fmla="*/ 1247 h 1247"/>
                <a:gd name="T6" fmla="*/ 0 w 931"/>
                <a:gd name="T7" fmla="*/ 1139 h 1247"/>
              </a:gdLst>
              <a:ahLst/>
              <a:cxnLst>
                <a:cxn ang="0">
                  <a:pos x="T0" y="T1"/>
                </a:cxn>
                <a:cxn ang="0">
                  <a:pos x="T2" y="T3"/>
                </a:cxn>
                <a:cxn ang="0">
                  <a:pos x="T4" y="T5"/>
                </a:cxn>
                <a:cxn ang="0">
                  <a:pos x="T6" y="T7"/>
                </a:cxn>
              </a:cxnLst>
              <a:rect l="0" t="0" r="r" b="b"/>
              <a:pathLst>
                <a:path w="931" h="1247">
                  <a:moveTo>
                    <a:pt x="0" y="1139"/>
                  </a:moveTo>
                  <a:lnTo>
                    <a:pt x="431" y="0"/>
                  </a:lnTo>
                  <a:lnTo>
                    <a:pt x="931" y="1247"/>
                  </a:lnTo>
                  <a:lnTo>
                    <a:pt x="0" y="1139"/>
                  </a:lnTo>
                  <a:close/>
                </a:path>
              </a:pathLst>
            </a:custGeom>
            <a:solidFill>
              <a:schemeClr val="accent2"/>
            </a:solidFill>
            <a:ln w="38100">
              <a:solidFill>
                <a:schemeClr val="bg1"/>
              </a:solidFill>
            </a:ln>
          </p:spPr>
          <p:txBody>
            <a:bodyPr anchor="ctr"/>
            <a:lstStyle/>
            <a:p>
              <a:pPr algn="ctr"/>
              <a:endParaRPr/>
            </a:p>
          </p:txBody>
        </p:sp>
        <p:sp>
          <p:nvSpPr>
            <p:cNvPr id="56" name="Freeform: Shape 28"/>
            <p:cNvSpPr/>
            <p:nvPr/>
          </p:nvSpPr>
          <p:spPr bwMode="auto">
            <a:xfrm>
              <a:off x="5516240" y="1518157"/>
              <a:ext cx="743055" cy="2311941"/>
            </a:xfrm>
            <a:custGeom>
              <a:avLst/>
              <a:gdLst>
                <a:gd name="T0" fmla="*/ 0 w 386"/>
                <a:gd name="T1" fmla="*/ 0 h 1201"/>
                <a:gd name="T2" fmla="*/ 0 w 386"/>
                <a:gd name="T3" fmla="*/ 1167 h 1201"/>
                <a:gd name="T4" fmla="*/ 295 w 386"/>
                <a:gd name="T5" fmla="*/ 1201 h 1201"/>
                <a:gd name="T6" fmla="*/ 386 w 386"/>
                <a:gd name="T7" fmla="*/ 961 h 1201"/>
                <a:gd name="T8" fmla="*/ 0 w 386"/>
                <a:gd name="T9" fmla="*/ 0 h 1201"/>
              </a:gdLst>
              <a:ahLst/>
              <a:cxnLst>
                <a:cxn ang="0">
                  <a:pos x="T0" y="T1"/>
                </a:cxn>
                <a:cxn ang="0">
                  <a:pos x="T2" y="T3"/>
                </a:cxn>
                <a:cxn ang="0">
                  <a:pos x="T4" y="T5"/>
                </a:cxn>
                <a:cxn ang="0">
                  <a:pos x="T6" y="T7"/>
                </a:cxn>
                <a:cxn ang="0">
                  <a:pos x="T8" y="T9"/>
                </a:cxn>
              </a:cxnLst>
              <a:rect l="0" t="0" r="r" b="b"/>
              <a:pathLst>
                <a:path w="386" h="1201">
                  <a:moveTo>
                    <a:pt x="0" y="0"/>
                  </a:moveTo>
                  <a:lnTo>
                    <a:pt x="0" y="1167"/>
                  </a:lnTo>
                  <a:lnTo>
                    <a:pt x="295" y="1201"/>
                  </a:lnTo>
                  <a:lnTo>
                    <a:pt x="386" y="961"/>
                  </a:lnTo>
                  <a:lnTo>
                    <a:pt x="0" y="0"/>
                  </a:lnTo>
                  <a:close/>
                </a:path>
              </a:pathLst>
            </a:custGeom>
            <a:solidFill>
              <a:schemeClr val="accent2">
                <a:lumMod val="60000"/>
                <a:lumOff val="40000"/>
              </a:schemeClr>
            </a:solidFill>
            <a:ln>
              <a:noFill/>
            </a:ln>
          </p:spPr>
          <p:txBody>
            <a:bodyPr anchor="ctr"/>
            <a:lstStyle/>
            <a:p>
              <a:pPr algn="ctr"/>
              <a:endParaRPr/>
            </a:p>
          </p:txBody>
        </p:sp>
        <p:sp>
          <p:nvSpPr>
            <p:cNvPr id="57" name="Freeform: Shape 30"/>
            <p:cNvSpPr/>
            <p:nvPr/>
          </p:nvSpPr>
          <p:spPr bwMode="auto">
            <a:xfrm>
              <a:off x="5980169" y="1934815"/>
              <a:ext cx="1736362" cy="2354292"/>
            </a:xfrm>
            <a:custGeom>
              <a:avLst/>
              <a:gdLst>
                <a:gd name="T0" fmla="*/ 0 w 902"/>
                <a:gd name="T1" fmla="*/ 1139 h 1223"/>
                <a:gd name="T2" fmla="*/ 431 w 902"/>
                <a:gd name="T3" fmla="*/ 0 h 1223"/>
                <a:gd name="T4" fmla="*/ 902 w 902"/>
                <a:gd name="T5" fmla="*/ 1223 h 1223"/>
                <a:gd name="T6" fmla="*/ 0 w 902"/>
                <a:gd name="T7" fmla="*/ 1139 h 1223"/>
              </a:gdLst>
              <a:ahLst/>
              <a:cxnLst>
                <a:cxn ang="0">
                  <a:pos x="T0" y="T1"/>
                </a:cxn>
                <a:cxn ang="0">
                  <a:pos x="T2" y="T3"/>
                </a:cxn>
                <a:cxn ang="0">
                  <a:pos x="T4" y="T5"/>
                </a:cxn>
                <a:cxn ang="0">
                  <a:pos x="T6" y="T7"/>
                </a:cxn>
              </a:cxnLst>
              <a:rect l="0" t="0" r="r" b="b"/>
              <a:pathLst>
                <a:path w="902" h="1223">
                  <a:moveTo>
                    <a:pt x="0" y="1139"/>
                  </a:moveTo>
                  <a:lnTo>
                    <a:pt x="431" y="0"/>
                  </a:lnTo>
                  <a:lnTo>
                    <a:pt x="902" y="1223"/>
                  </a:lnTo>
                  <a:lnTo>
                    <a:pt x="0" y="1139"/>
                  </a:lnTo>
                  <a:close/>
                </a:path>
              </a:pathLst>
            </a:custGeom>
            <a:solidFill>
              <a:schemeClr val="accent3"/>
            </a:solidFill>
            <a:ln w="38100">
              <a:solidFill>
                <a:schemeClr val="bg1"/>
              </a:solidFill>
            </a:ln>
          </p:spPr>
          <p:txBody>
            <a:bodyPr anchor="ctr"/>
            <a:lstStyle/>
            <a:p>
              <a:pPr algn="ctr"/>
              <a:endParaRPr/>
            </a:p>
          </p:txBody>
        </p:sp>
        <p:sp>
          <p:nvSpPr>
            <p:cNvPr id="58" name="Freeform: Shape 37"/>
            <p:cNvSpPr/>
            <p:nvPr/>
          </p:nvSpPr>
          <p:spPr bwMode="auto">
            <a:xfrm>
              <a:off x="6817549" y="1959840"/>
              <a:ext cx="898982" cy="2329266"/>
            </a:xfrm>
            <a:custGeom>
              <a:avLst/>
              <a:gdLst>
                <a:gd name="T0" fmla="*/ 0 w 467"/>
                <a:gd name="T1" fmla="*/ 0 h 1210"/>
                <a:gd name="T2" fmla="*/ 0 w 467"/>
                <a:gd name="T3" fmla="*/ 1167 h 1210"/>
                <a:gd name="T4" fmla="*/ 467 w 467"/>
                <a:gd name="T5" fmla="*/ 1210 h 1210"/>
                <a:gd name="T6" fmla="*/ 317 w 467"/>
                <a:gd name="T7" fmla="*/ 822 h 1210"/>
                <a:gd name="T8" fmla="*/ 288 w 467"/>
                <a:gd name="T9" fmla="*/ 746 h 1210"/>
                <a:gd name="T10" fmla="*/ 182 w 467"/>
                <a:gd name="T11" fmla="*/ 470 h 1210"/>
                <a:gd name="T12" fmla="*/ 171 w 467"/>
                <a:gd name="T13" fmla="*/ 443 h 1210"/>
                <a:gd name="T14" fmla="*/ 150 w 467"/>
                <a:gd name="T15" fmla="*/ 387 h 1210"/>
                <a:gd name="T16" fmla="*/ 139 w 467"/>
                <a:gd name="T17" fmla="*/ 359 h 1210"/>
                <a:gd name="T18" fmla="*/ 109 w 467"/>
                <a:gd name="T19" fmla="*/ 282 h 1210"/>
                <a:gd name="T20" fmla="*/ 108 w 467"/>
                <a:gd name="T21" fmla="*/ 279 h 1210"/>
                <a:gd name="T22" fmla="*/ 101 w 467"/>
                <a:gd name="T23" fmla="*/ 261 h 1210"/>
                <a:gd name="T24" fmla="*/ 99 w 467"/>
                <a:gd name="T25" fmla="*/ 254 h 1210"/>
                <a:gd name="T26" fmla="*/ 79 w 467"/>
                <a:gd name="T27" fmla="*/ 203 h 1210"/>
                <a:gd name="T28" fmla="*/ 72 w 467"/>
                <a:gd name="T29" fmla="*/ 183 h 1210"/>
                <a:gd name="T30" fmla="*/ 41 w 467"/>
                <a:gd name="T31" fmla="*/ 105 h 1210"/>
                <a:gd name="T32" fmla="*/ 39 w 467"/>
                <a:gd name="T33" fmla="*/ 99 h 1210"/>
                <a:gd name="T34" fmla="*/ 30 w 467"/>
                <a:gd name="T35" fmla="*/ 74 h 1210"/>
                <a:gd name="T36" fmla="*/ 29 w 467"/>
                <a:gd name="T37" fmla="*/ 72 h 1210"/>
                <a:gd name="T38" fmla="*/ 0 w 467"/>
                <a:gd name="T39" fmla="*/ 0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7" h="1210">
                  <a:moveTo>
                    <a:pt x="0" y="0"/>
                  </a:moveTo>
                  <a:lnTo>
                    <a:pt x="0" y="1167"/>
                  </a:lnTo>
                  <a:lnTo>
                    <a:pt x="467" y="1210"/>
                  </a:lnTo>
                  <a:lnTo>
                    <a:pt x="317" y="822"/>
                  </a:lnTo>
                  <a:lnTo>
                    <a:pt x="288" y="746"/>
                  </a:lnTo>
                  <a:lnTo>
                    <a:pt x="182" y="470"/>
                  </a:lnTo>
                  <a:lnTo>
                    <a:pt x="171" y="443"/>
                  </a:lnTo>
                  <a:lnTo>
                    <a:pt x="150" y="387"/>
                  </a:lnTo>
                  <a:lnTo>
                    <a:pt x="139" y="359"/>
                  </a:lnTo>
                  <a:lnTo>
                    <a:pt x="109" y="282"/>
                  </a:lnTo>
                  <a:lnTo>
                    <a:pt x="108" y="279"/>
                  </a:lnTo>
                  <a:lnTo>
                    <a:pt x="101" y="261"/>
                  </a:lnTo>
                  <a:lnTo>
                    <a:pt x="99" y="254"/>
                  </a:lnTo>
                  <a:lnTo>
                    <a:pt x="79" y="203"/>
                  </a:lnTo>
                  <a:lnTo>
                    <a:pt x="72" y="183"/>
                  </a:lnTo>
                  <a:lnTo>
                    <a:pt x="41" y="105"/>
                  </a:lnTo>
                  <a:lnTo>
                    <a:pt x="39" y="99"/>
                  </a:lnTo>
                  <a:lnTo>
                    <a:pt x="30" y="74"/>
                  </a:lnTo>
                  <a:lnTo>
                    <a:pt x="29" y="72"/>
                  </a:lnTo>
                  <a:lnTo>
                    <a:pt x="0" y="0"/>
                  </a:lnTo>
                  <a:close/>
                </a:path>
              </a:pathLst>
            </a:custGeom>
            <a:solidFill>
              <a:schemeClr val="accent3">
                <a:lumMod val="60000"/>
                <a:lumOff val="40000"/>
              </a:schemeClr>
            </a:solidFill>
            <a:ln>
              <a:noFill/>
            </a:ln>
          </p:spPr>
          <p:txBody>
            <a:bodyPr anchor="ctr"/>
            <a:lstStyle/>
            <a:p>
              <a:pPr algn="ctr"/>
              <a:endParaRPr/>
            </a:p>
          </p:txBody>
        </p:sp>
      </p:grpSp>
      <p:sp>
        <p:nvSpPr>
          <p:cNvPr id="16" name="千图PPT彼岸天：ID 8661124库_Freeform: Shape 38"/>
          <p:cNvSpPr/>
          <p:nvPr>
            <p:custDataLst>
              <p:tags r:id="rId13"/>
            </p:custDataLst>
          </p:nvPr>
        </p:nvSpPr>
        <p:spPr bwMode="auto">
          <a:xfrm>
            <a:off x="6847388" y="2089341"/>
            <a:ext cx="898982" cy="2329266"/>
          </a:xfrm>
          <a:custGeom>
            <a:avLst/>
            <a:gdLst>
              <a:gd name="T0" fmla="*/ 0 w 467"/>
              <a:gd name="T1" fmla="*/ 0 h 1210"/>
              <a:gd name="T2" fmla="*/ 0 w 467"/>
              <a:gd name="T3" fmla="*/ 1167 h 1210"/>
              <a:gd name="T4" fmla="*/ 467 w 467"/>
              <a:gd name="T5" fmla="*/ 1210 h 1210"/>
              <a:gd name="T6" fmla="*/ 317 w 467"/>
              <a:gd name="T7" fmla="*/ 822 h 1210"/>
              <a:gd name="T8" fmla="*/ 288 w 467"/>
              <a:gd name="T9" fmla="*/ 746 h 1210"/>
              <a:gd name="T10" fmla="*/ 182 w 467"/>
              <a:gd name="T11" fmla="*/ 470 h 1210"/>
              <a:gd name="T12" fmla="*/ 171 w 467"/>
              <a:gd name="T13" fmla="*/ 443 h 1210"/>
              <a:gd name="T14" fmla="*/ 150 w 467"/>
              <a:gd name="T15" fmla="*/ 387 h 1210"/>
              <a:gd name="T16" fmla="*/ 139 w 467"/>
              <a:gd name="T17" fmla="*/ 359 h 1210"/>
              <a:gd name="T18" fmla="*/ 109 w 467"/>
              <a:gd name="T19" fmla="*/ 282 h 1210"/>
              <a:gd name="T20" fmla="*/ 108 w 467"/>
              <a:gd name="T21" fmla="*/ 279 h 1210"/>
              <a:gd name="T22" fmla="*/ 101 w 467"/>
              <a:gd name="T23" fmla="*/ 261 h 1210"/>
              <a:gd name="T24" fmla="*/ 99 w 467"/>
              <a:gd name="T25" fmla="*/ 254 h 1210"/>
              <a:gd name="T26" fmla="*/ 79 w 467"/>
              <a:gd name="T27" fmla="*/ 203 h 1210"/>
              <a:gd name="T28" fmla="*/ 72 w 467"/>
              <a:gd name="T29" fmla="*/ 183 h 1210"/>
              <a:gd name="T30" fmla="*/ 41 w 467"/>
              <a:gd name="T31" fmla="*/ 105 h 1210"/>
              <a:gd name="T32" fmla="*/ 39 w 467"/>
              <a:gd name="T33" fmla="*/ 99 h 1210"/>
              <a:gd name="T34" fmla="*/ 30 w 467"/>
              <a:gd name="T35" fmla="*/ 74 h 1210"/>
              <a:gd name="T36" fmla="*/ 29 w 467"/>
              <a:gd name="T37" fmla="*/ 72 h 1210"/>
              <a:gd name="T38" fmla="*/ 0 w 467"/>
              <a:gd name="T39" fmla="*/ 0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7" h="1210">
                <a:moveTo>
                  <a:pt x="0" y="0"/>
                </a:moveTo>
                <a:lnTo>
                  <a:pt x="0" y="1167"/>
                </a:lnTo>
                <a:lnTo>
                  <a:pt x="467" y="1210"/>
                </a:lnTo>
                <a:lnTo>
                  <a:pt x="317" y="822"/>
                </a:lnTo>
                <a:lnTo>
                  <a:pt x="288" y="746"/>
                </a:lnTo>
                <a:lnTo>
                  <a:pt x="182" y="470"/>
                </a:lnTo>
                <a:lnTo>
                  <a:pt x="171" y="443"/>
                </a:lnTo>
                <a:lnTo>
                  <a:pt x="150" y="387"/>
                </a:lnTo>
                <a:lnTo>
                  <a:pt x="139" y="359"/>
                </a:lnTo>
                <a:lnTo>
                  <a:pt x="109" y="282"/>
                </a:lnTo>
                <a:lnTo>
                  <a:pt x="108" y="279"/>
                </a:lnTo>
                <a:lnTo>
                  <a:pt x="101" y="261"/>
                </a:lnTo>
                <a:lnTo>
                  <a:pt x="99" y="254"/>
                </a:lnTo>
                <a:lnTo>
                  <a:pt x="79" y="203"/>
                </a:lnTo>
                <a:lnTo>
                  <a:pt x="72" y="183"/>
                </a:lnTo>
                <a:lnTo>
                  <a:pt x="41" y="105"/>
                </a:lnTo>
                <a:lnTo>
                  <a:pt x="39" y="99"/>
                </a:lnTo>
                <a:lnTo>
                  <a:pt x="30" y="74"/>
                </a:lnTo>
                <a:lnTo>
                  <a:pt x="29" y="72"/>
                </a:lnTo>
                <a:lnTo>
                  <a:pt x="0" y="0"/>
                </a:lnTo>
              </a:path>
            </a:pathLst>
          </a:custGeom>
          <a:noFill/>
          <a:ln>
            <a:noFill/>
          </a:ln>
        </p:spPr>
        <p:txBody>
          <a:bodyPr anchor="ctr"/>
          <a:lstStyle/>
          <a:p>
            <a:pPr algn="ctr"/>
            <a:endParaRPr/>
          </a:p>
        </p:txBody>
      </p:sp>
      <p:sp>
        <p:nvSpPr>
          <p:cNvPr id="17" name="千图PPT彼岸天：ID 8661124库_Freeform: Shape 70"/>
          <p:cNvSpPr/>
          <p:nvPr>
            <p:custDataLst>
              <p:tags r:id="rId14"/>
            </p:custDataLst>
          </p:nvPr>
        </p:nvSpPr>
        <p:spPr bwMode="auto">
          <a:xfrm>
            <a:off x="4328351" y="2607170"/>
            <a:ext cx="3644417" cy="3509468"/>
          </a:xfrm>
          <a:custGeom>
            <a:avLst/>
            <a:gdLst>
              <a:gd name="T0" fmla="*/ 1504 w 1540"/>
              <a:gd name="T1" fmla="*/ 797 h 1469"/>
              <a:gd name="T2" fmla="*/ 704 w 1540"/>
              <a:gd name="T3" fmla="*/ 1434 h 1469"/>
              <a:gd name="T4" fmla="*/ 36 w 1540"/>
              <a:gd name="T5" fmla="*/ 672 h 1469"/>
              <a:gd name="T6" fmla="*/ 836 w 1540"/>
              <a:gd name="T7" fmla="*/ 35 h 1469"/>
              <a:gd name="T8" fmla="*/ 1504 w 1540"/>
              <a:gd name="T9" fmla="*/ 797 h 1469"/>
            </a:gdLst>
            <a:ahLst/>
            <a:cxnLst>
              <a:cxn ang="0">
                <a:pos x="T0" y="T1"/>
              </a:cxn>
              <a:cxn ang="0">
                <a:pos x="T2" y="T3"/>
              </a:cxn>
              <a:cxn ang="0">
                <a:pos x="T4" y="T5"/>
              </a:cxn>
              <a:cxn ang="0">
                <a:pos x="T6" y="T7"/>
              </a:cxn>
              <a:cxn ang="0">
                <a:pos x="T8" y="T9"/>
              </a:cxn>
            </a:cxnLst>
            <a:rect l="0" t="0" r="r" b="b"/>
            <a:pathLst>
              <a:path w="1540" h="1469">
                <a:moveTo>
                  <a:pt x="1504" y="797"/>
                </a:moveTo>
                <a:cubicBezTo>
                  <a:pt x="1468" y="1183"/>
                  <a:pt x="1110" y="1469"/>
                  <a:pt x="704" y="1434"/>
                </a:cubicBezTo>
                <a:cubicBezTo>
                  <a:pt x="299" y="1399"/>
                  <a:pt x="0" y="1058"/>
                  <a:pt x="36" y="672"/>
                </a:cubicBezTo>
                <a:cubicBezTo>
                  <a:pt x="73" y="285"/>
                  <a:pt x="431" y="0"/>
                  <a:pt x="836" y="35"/>
                </a:cubicBezTo>
                <a:cubicBezTo>
                  <a:pt x="1241" y="69"/>
                  <a:pt x="1540" y="411"/>
                  <a:pt x="1504" y="797"/>
                </a:cubicBezTo>
                <a:close/>
              </a:path>
            </a:pathLst>
          </a:custGeom>
          <a:solidFill>
            <a:schemeClr val="bg1">
              <a:lumMod val="95000"/>
            </a:schemeClr>
          </a:solidFill>
          <a:ln>
            <a:noFill/>
          </a:ln>
        </p:spPr>
        <p:txBody>
          <a:bodyPr anchor="ctr"/>
          <a:lstStyle/>
          <a:p>
            <a:pPr algn="ctr"/>
            <a:endParaRPr/>
          </a:p>
        </p:txBody>
      </p:sp>
      <p:grpSp>
        <p:nvGrpSpPr>
          <p:cNvPr id="18" name="千图PPT彼岸天：ID 8661124库_组合 103"/>
          <p:cNvGrpSpPr/>
          <p:nvPr>
            <p:custDataLst>
              <p:tags r:id="rId15"/>
            </p:custDataLst>
          </p:nvPr>
        </p:nvGrpSpPr>
        <p:grpSpPr>
          <a:xfrm>
            <a:off x="4594371" y="2705345"/>
            <a:ext cx="3106972" cy="3185896"/>
            <a:chOff x="4612448" y="2705345"/>
            <a:chExt cx="3106972" cy="3185896"/>
          </a:xfrm>
          <a:solidFill>
            <a:schemeClr val="tx2"/>
          </a:solidFill>
        </p:grpSpPr>
        <p:sp>
          <p:nvSpPr>
            <p:cNvPr id="43" name="Freeform: Shape 75"/>
            <p:cNvSpPr/>
            <p:nvPr/>
          </p:nvSpPr>
          <p:spPr bwMode="auto">
            <a:xfrm>
              <a:off x="6454685" y="3342524"/>
              <a:ext cx="63526" cy="86626"/>
            </a:xfrm>
            <a:custGeom>
              <a:avLst/>
              <a:gdLst>
                <a:gd name="T0" fmla="*/ 27 w 28"/>
                <a:gd name="T1" fmla="*/ 23 h 38"/>
                <a:gd name="T2" fmla="*/ 25 w 28"/>
                <a:gd name="T3" fmla="*/ 19 h 38"/>
                <a:gd name="T4" fmla="*/ 26 w 28"/>
                <a:gd name="T5" fmla="*/ 5 h 38"/>
                <a:gd name="T6" fmla="*/ 16 w 28"/>
                <a:gd name="T7" fmla="*/ 1 h 38"/>
                <a:gd name="T8" fmla="*/ 9 w 28"/>
                <a:gd name="T9" fmla="*/ 1 h 38"/>
                <a:gd name="T10" fmla="*/ 3 w 28"/>
                <a:gd name="T11" fmla="*/ 10 h 38"/>
                <a:gd name="T12" fmla="*/ 4 w 28"/>
                <a:gd name="T13" fmla="*/ 13 h 38"/>
                <a:gd name="T14" fmla="*/ 0 w 28"/>
                <a:gd name="T15" fmla="*/ 18 h 38"/>
                <a:gd name="T16" fmla="*/ 4 w 28"/>
                <a:gd name="T17" fmla="*/ 24 h 38"/>
                <a:gd name="T18" fmla="*/ 1 w 28"/>
                <a:gd name="T19" fmla="*/ 30 h 38"/>
                <a:gd name="T20" fmla="*/ 9 w 28"/>
                <a:gd name="T21" fmla="*/ 37 h 38"/>
                <a:gd name="T22" fmla="*/ 25 w 28"/>
                <a:gd name="T23" fmla="*/ 29 h 38"/>
                <a:gd name="T24" fmla="*/ 27 w 28"/>
                <a:gd name="T25" fmla="*/ 2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38">
                  <a:moveTo>
                    <a:pt x="27" y="23"/>
                  </a:moveTo>
                  <a:cubicBezTo>
                    <a:pt x="27" y="22"/>
                    <a:pt x="26" y="20"/>
                    <a:pt x="25" y="19"/>
                  </a:cubicBezTo>
                  <a:cubicBezTo>
                    <a:pt x="28" y="15"/>
                    <a:pt x="28" y="10"/>
                    <a:pt x="26" y="5"/>
                  </a:cubicBezTo>
                  <a:cubicBezTo>
                    <a:pt x="24" y="2"/>
                    <a:pt x="20" y="1"/>
                    <a:pt x="16" y="1"/>
                  </a:cubicBezTo>
                  <a:cubicBezTo>
                    <a:pt x="13" y="0"/>
                    <a:pt x="11" y="0"/>
                    <a:pt x="9" y="1"/>
                  </a:cubicBezTo>
                  <a:cubicBezTo>
                    <a:pt x="5" y="3"/>
                    <a:pt x="3" y="6"/>
                    <a:pt x="3" y="10"/>
                  </a:cubicBezTo>
                  <a:cubicBezTo>
                    <a:pt x="3" y="11"/>
                    <a:pt x="3" y="12"/>
                    <a:pt x="4" y="13"/>
                  </a:cubicBezTo>
                  <a:cubicBezTo>
                    <a:pt x="1" y="14"/>
                    <a:pt x="0" y="16"/>
                    <a:pt x="0" y="18"/>
                  </a:cubicBezTo>
                  <a:cubicBezTo>
                    <a:pt x="1" y="21"/>
                    <a:pt x="2" y="23"/>
                    <a:pt x="4" y="24"/>
                  </a:cubicBezTo>
                  <a:cubicBezTo>
                    <a:pt x="3" y="26"/>
                    <a:pt x="2" y="28"/>
                    <a:pt x="1" y="30"/>
                  </a:cubicBezTo>
                  <a:cubicBezTo>
                    <a:pt x="1" y="35"/>
                    <a:pt x="5" y="38"/>
                    <a:pt x="9" y="37"/>
                  </a:cubicBezTo>
                  <a:cubicBezTo>
                    <a:pt x="14" y="34"/>
                    <a:pt x="20" y="33"/>
                    <a:pt x="25" y="29"/>
                  </a:cubicBezTo>
                  <a:cubicBezTo>
                    <a:pt x="27" y="28"/>
                    <a:pt x="28" y="25"/>
                    <a:pt x="27" y="23"/>
                  </a:cubicBezTo>
                  <a:close/>
                </a:path>
              </a:pathLst>
            </a:custGeom>
            <a:grpFill/>
            <a:ln>
              <a:noFill/>
            </a:ln>
          </p:spPr>
          <p:txBody>
            <a:bodyPr anchor="ctr"/>
            <a:lstStyle/>
            <a:p>
              <a:pPr algn="ctr"/>
              <a:endParaRPr/>
            </a:p>
          </p:txBody>
        </p:sp>
        <p:grpSp>
          <p:nvGrpSpPr>
            <p:cNvPr id="44" name="Group 3"/>
            <p:cNvGrpSpPr/>
            <p:nvPr/>
          </p:nvGrpSpPr>
          <p:grpSpPr>
            <a:xfrm>
              <a:off x="4612448" y="2705345"/>
              <a:ext cx="3106972" cy="3185896"/>
              <a:chOff x="4612448" y="2705345"/>
              <a:chExt cx="3106972" cy="3185896"/>
            </a:xfrm>
            <a:grpFill/>
          </p:grpSpPr>
          <p:sp>
            <p:nvSpPr>
              <p:cNvPr id="45" name="Freeform: Shape 71"/>
              <p:cNvSpPr/>
              <p:nvPr/>
            </p:nvSpPr>
            <p:spPr bwMode="auto">
              <a:xfrm>
                <a:off x="4612448" y="2711119"/>
                <a:ext cx="1268585" cy="3180122"/>
              </a:xfrm>
              <a:custGeom>
                <a:avLst/>
                <a:gdLst>
                  <a:gd name="T0" fmla="*/ 442 w 564"/>
                  <a:gd name="T1" fmla="*/ 913 h 1415"/>
                  <a:gd name="T2" fmla="*/ 362 w 564"/>
                  <a:gd name="T3" fmla="*/ 866 h 1415"/>
                  <a:gd name="T4" fmla="*/ 299 w 564"/>
                  <a:gd name="T5" fmla="*/ 783 h 1415"/>
                  <a:gd name="T6" fmla="*/ 229 w 564"/>
                  <a:gd name="T7" fmla="*/ 730 h 1415"/>
                  <a:gd name="T8" fmla="*/ 156 w 564"/>
                  <a:gd name="T9" fmla="*/ 672 h 1415"/>
                  <a:gd name="T10" fmla="*/ 90 w 564"/>
                  <a:gd name="T11" fmla="*/ 676 h 1415"/>
                  <a:gd name="T12" fmla="*/ 57 w 564"/>
                  <a:gd name="T13" fmla="*/ 617 h 1415"/>
                  <a:gd name="T14" fmla="*/ 82 w 564"/>
                  <a:gd name="T15" fmla="*/ 512 h 1415"/>
                  <a:gd name="T16" fmla="*/ 37 w 564"/>
                  <a:gd name="T17" fmla="*/ 484 h 1415"/>
                  <a:gd name="T18" fmla="*/ 90 w 564"/>
                  <a:gd name="T19" fmla="*/ 415 h 1415"/>
                  <a:gd name="T20" fmla="*/ 125 w 564"/>
                  <a:gd name="T21" fmla="*/ 471 h 1415"/>
                  <a:gd name="T22" fmla="*/ 161 w 564"/>
                  <a:gd name="T23" fmla="*/ 421 h 1415"/>
                  <a:gd name="T24" fmla="*/ 266 w 564"/>
                  <a:gd name="T25" fmla="*/ 355 h 1415"/>
                  <a:gd name="T26" fmla="*/ 356 w 564"/>
                  <a:gd name="T27" fmla="*/ 334 h 1415"/>
                  <a:gd name="T28" fmla="*/ 406 w 564"/>
                  <a:gd name="T29" fmla="*/ 302 h 1415"/>
                  <a:gd name="T30" fmla="*/ 385 w 564"/>
                  <a:gd name="T31" fmla="*/ 275 h 1415"/>
                  <a:gd name="T32" fmla="*/ 415 w 564"/>
                  <a:gd name="T33" fmla="*/ 270 h 1415"/>
                  <a:gd name="T34" fmla="*/ 465 w 564"/>
                  <a:gd name="T35" fmla="*/ 302 h 1415"/>
                  <a:gd name="T36" fmla="*/ 477 w 564"/>
                  <a:gd name="T37" fmla="*/ 231 h 1415"/>
                  <a:gd name="T38" fmla="*/ 461 w 564"/>
                  <a:gd name="T39" fmla="*/ 188 h 1415"/>
                  <a:gd name="T40" fmla="*/ 351 w 564"/>
                  <a:gd name="T41" fmla="*/ 221 h 1415"/>
                  <a:gd name="T42" fmla="*/ 345 w 564"/>
                  <a:gd name="T43" fmla="*/ 203 h 1415"/>
                  <a:gd name="T44" fmla="*/ 423 w 564"/>
                  <a:gd name="T45" fmla="*/ 133 h 1415"/>
                  <a:gd name="T46" fmla="*/ 513 w 564"/>
                  <a:gd name="T47" fmla="*/ 118 h 1415"/>
                  <a:gd name="T48" fmla="*/ 514 w 564"/>
                  <a:gd name="T49" fmla="*/ 135 h 1415"/>
                  <a:gd name="T50" fmla="*/ 515 w 564"/>
                  <a:gd name="T51" fmla="*/ 80 h 1415"/>
                  <a:gd name="T52" fmla="*/ 504 w 564"/>
                  <a:gd name="T53" fmla="*/ 53 h 1415"/>
                  <a:gd name="T54" fmla="*/ 503 w 564"/>
                  <a:gd name="T55" fmla="*/ 12 h 1415"/>
                  <a:gd name="T56" fmla="*/ 174 w 564"/>
                  <a:gd name="T57" fmla="*/ 180 h 1415"/>
                  <a:gd name="T58" fmla="*/ 89 w 564"/>
                  <a:gd name="T59" fmla="*/ 278 h 1415"/>
                  <a:gd name="T60" fmla="*/ 25 w 564"/>
                  <a:gd name="T61" fmla="*/ 411 h 1415"/>
                  <a:gd name="T62" fmla="*/ 23 w 564"/>
                  <a:gd name="T63" fmla="*/ 415 h 1415"/>
                  <a:gd name="T64" fmla="*/ 4 w 564"/>
                  <a:gd name="T65" fmla="*/ 457 h 1415"/>
                  <a:gd name="T66" fmla="*/ 20 w 564"/>
                  <a:gd name="T67" fmla="*/ 574 h 1415"/>
                  <a:gd name="T68" fmla="*/ 47 w 564"/>
                  <a:gd name="T69" fmla="*/ 670 h 1415"/>
                  <a:gd name="T70" fmla="*/ 76 w 564"/>
                  <a:gd name="T71" fmla="*/ 703 h 1415"/>
                  <a:gd name="T72" fmla="*/ 34 w 564"/>
                  <a:gd name="T73" fmla="*/ 831 h 1415"/>
                  <a:gd name="T74" fmla="*/ 87 w 564"/>
                  <a:gd name="T75" fmla="*/ 944 h 1415"/>
                  <a:gd name="T76" fmla="*/ 106 w 564"/>
                  <a:gd name="T77" fmla="*/ 1006 h 1415"/>
                  <a:gd name="T78" fmla="*/ 145 w 564"/>
                  <a:gd name="T79" fmla="*/ 1153 h 1415"/>
                  <a:gd name="T80" fmla="*/ 232 w 564"/>
                  <a:gd name="T81" fmla="*/ 1254 h 1415"/>
                  <a:gd name="T82" fmla="*/ 286 w 564"/>
                  <a:gd name="T83" fmla="*/ 1316 h 1415"/>
                  <a:gd name="T84" fmla="*/ 325 w 564"/>
                  <a:gd name="T85" fmla="*/ 1374 h 1415"/>
                  <a:gd name="T86" fmla="*/ 370 w 564"/>
                  <a:gd name="T87" fmla="*/ 1402 h 1415"/>
                  <a:gd name="T88" fmla="*/ 294 w 564"/>
                  <a:gd name="T89" fmla="*/ 1254 h 1415"/>
                  <a:gd name="T90" fmla="*/ 290 w 564"/>
                  <a:gd name="T91" fmla="*/ 1218 h 1415"/>
                  <a:gd name="T92" fmla="*/ 343 w 564"/>
                  <a:gd name="T93" fmla="*/ 1179 h 1415"/>
                  <a:gd name="T94" fmla="*/ 351 w 564"/>
                  <a:gd name="T95" fmla="*/ 1150 h 1415"/>
                  <a:gd name="T96" fmla="*/ 398 w 564"/>
                  <a:gd name="T97" fmla="*/ 1129 h 1415"/>
                  <a:gd name="T98" fmla="*/ 467 w 564"/>
                  <a:gd name="T99" fmla="*/ 1062 h 1415"/>
                  <a:gd name="T100" fmla="*/ 74 w 564"/>
                  <a:gd name="T101" fmla="*/ 348 h 1415"/>
                  <a:gd name="T102" fmla="*/ 66 w 564"/>
                  <a:gd name="T103" fmla="*/ 362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4" h="1415">
                    <a:moveTo>
                      <a:pt x="514" y="975"/>
                    </a:moveTo>
                    <a:cubicBezTo>
                      <a:pt x="513" y="956"/>
                      <a:pt x="501" y="938"/>
                      <a:pt x="482" y="930"/>
                    </a:cubicBezTo>
                    <a:cubicBezTo>
                      <a:pt x="470" y="924"/>
                      <a:pt x="452" y="923"/>
                      <a:pt x="442" y="913"/>
                    </a:cubicBezTo>
                    <a:cubicBezTo>
                      <a:pt x="436" y="906"/>
                      <a:pt x="431" y="900"/>
                      <a:pt x="423" y="895"/>
                    </a:cubicBezTo>
                    <a:cubicBezTo>
                      <a:pt x="414" y="889"/>
                      <a:pt x="403" y="890"/>
                      <a:pt x="393" y="885"/>
                    </a:cubicBezTo>
                    <a:cubicBezTo>
                      <a:pt x="381" y="880"/>
                      <a:pt x="373" y="871"/>
                      <a:pt x="362" y="866"/>
                    </a:cubicBezTo>
                    <a:cubicBezTo>
                      <a:pt x="354" y="861"/>
                      <a:pt x="344" y="860"/>
                      <a:pt x="335" y="858"/>
                    </a:cubicBezTo>
                    <a:cubicBezTo>
                      <a:pt x="319" y="852"/>
                      <a:pt x="322" y="839"/>
                      <a:pt x="323" y="826"/>
                    </a:cubicBezTo>
                    <a:cubicBezTo>
                      <a:pt x="324" y="806"/>
                      <a:pt x="316" y="795"/>
                      <a:pt x="299" y="783"/>
                    </a:cubicBezTo>
                    <a:cubicBezTo>
                      <a:pt x="291" y="777"/>
                      <a:pt x="284" y="770"/>
                      <a:pt x="276" y="765"/>
                    </a:cubicBezTo>
                    <a:cubicBezTo>
                      <a:pt x="267" y="760"/>
                      <a:pt x="255" y="762"/>
                      <a:pt x="248" y="753"/>
                    </a:cubicBezTo>
                    <a:cubicBezTo>
                      <a:pt x="242" y="745"/>
                      <a:pt x="236" y="738"/>
                      <a:pt x="229" y="730"/>
                    </a:cubicBezTo>
                    <a:cubicBezTo>
                      <a:pt x="219" y="720"/>
                      <a:pt x="215" y="706"/>
                      <a:pt x="209" y="695"/>
                    </a:cubicBezTo>
                    <a:cubicBezTo>
                      <a:pt x="201" y="681"/>
                      <a:pt x="192" y="674"/>
                      <a:pt x="176" y="677"/>
                    </a:cubicBezTo>
                    <a:cubicBezTo>
                      <a:pt x="168" y="679"/>
                      <a:pt x="160" y="681"/>
                      <a:pt x="156" y="672"/>
                    </a:cubicBezTo>
                    <a:cubicBezTo>
                      <a:pt x="155" y="669"/>
                      <a:pt x="154" y="666"/>
                      <a:pt x="152" y="663"/>
                    </a:cubicBezTo>
                    <a:cubicBezTo>
                      <a:pt x="148" y="658"/>
                      <a:pt x="143" y="652"/>
                      <a:pt x="136" y="651"/>
                    </a:cubicBezTo>
                    <a:cubicBezTo>
                      <a:pt x="119" y="648"/>
                      <a:pt x="101" y="660"/>
                      <a:pt x="90" y="676"/>
                    </a:cubicBezTo>
                    <a:cubicBezTo>
                      <a:pt x="89" y="676"/>
                      <a:pt x="89" y="675"/>
                      <a:pt x="89" y="675"/>
                    </a:cubicBezTo>
                    <a:cubicBezTo>
                      <a:pt x="81" y="671"/>
                      <a:pt x="67" y="672"/>
                      <a:pt x="62" y="664"/>
                    </a:cubicBezTo>
                    <a:cubicBezTo>
                      <a:pt x="58" y="656"/>
                      <a:pt x="52" y="625"/>
                      <a:pt x="57" y="617"/>
                    </a:cubicBezTo>
                    <a:cubicBezTo>
                      <a:pt x="67" y="603"/>
                      <a:pt x="99" y="575"/>
                      <a:pt x="80" y="556"/>
                    </a:cubicBezTo>
                    <a:cubicBezTo>
                      <a:pt x="76" y="552"/>
                      <a:pt x="47" y="539"/>
                      <a:pt x="59" y="531"/>
                    </a:cubicBezTo>
                    <a:cubicBezTo>
                      <a:pt x="68" y="525"/>
                      <a:pt x="77" y="522"/>
                      <a:pt x="82" y="512"/>
                    </a:cubicBezTo>
                    <a:cubicBezTo>
                      <a:pt x="84" y="509"/>
                      <a:pt x="82" y="505"/>
                      <a:pt x="80" y="503"/>
                    </a:cubicBezTo>
                    <a:cubicBezTo>
                      <a:pt x="66" y="492"/>
                      <a:pt x="53" y="497"/>
                      <a:pt x="38" y="502"/>
                    </a:cubicBezTo>
                    <a:cubicBezTo>
                      <a:pt x="37" y="496"/>
                      <a:pt x="36" y="490"/>
                      <a:pt x="37" y="484"/>
                    </a:cubicBezTo>
                    <a:cubicBezTo>
                      <a:pt x="37" y="473"/>
                      <a:pt x="48" y="465"/>
                      <a:pt x="55" y="458"/>
                    </a:cubicBezTo>
                    <a:cubicBezTo>
                      <a:pt x="62" y="452"/>
                      <a:pt x="66" y="446"/>
                      <a:pt x="70" y="438"/>
                    </a:cubicBezTo>
                    <a:cubicBezTo>
                      <a:pt x="76" y="429"/>
                      <a:pt x="83" y="423"/>
                      <a:pt x="90" y="415"/>
                    </a:cubicBezTo>
                    <a:cubicBezTo>
                      <a:pt x="99" y="404"/>
                      <a:pt x="113" y="392"/>
                      <a:pt x="127" y="407"/>
                    </a:cubicBezTo>
                    <a:cubicBezTo>
                      <a:pt x="133" y="414"/>
                      <a:pt x="143" y="406"/>
                      <a:pt x="146" y="418"/>
                    </a:cubicBezTo>
                    <a:cubicBezTo>
                      <a:pt x="138" y="435"/>
                      <a:pt x="138" y="456"/>
                      <a:pt x="125" y="471"/>
                    </a:cubicBezTo>
                    <a:cubicBezTo>
                      <a:pt x="119" y="478"/>
                      <a:pt x="130" y="486"/>
                      <a:pt x="136" y="480"/>
                    </a:cubicBezTo>
                    <a:cubicBezTo>
                      <a:pt x="144" y="471"/>
                      <a:pt x="157" y="462"/>
                      <a:pt x="159" y="449"/>
                    </a:cubicBezTo>
                    <a:cubicBezTo>
                      <a:pt x="161" y="440"/>
                      <a:pt x="162" y="430"/>
                      <a:pt x="161" y="421"/>
                    </a:cubicBezTo>
                    <a:cubicBezTo>
                      <a:pt x="167" y="413"/>
                      <a:pt x="179" y="412"/>
                      <a:pt x="188" y="410"/>
                    </a:cubicBezTo>
                    <a:cubicBezTo>
                      <a:pt x="198" y="407"/>
                      <a:pt x="206" y="401"/>
                      <a:pt x="214" y="395"/>
                    </a:cubicBezTo>
                    <a:cubicBezTo>
                      <a:pt x="232" y="382"/>
                      <a:pt x="247" y="367"/>
                      <a:pt x="266" y="355"/>
                    </a:cubicBezTo>
                    <a:cubicBezTo>
                      <a:pt x="281" y="346"/>
                      <a:pt x="288" y="344"/>
                      <a:pt x="305" y="347"/>
                    </a:cubicBezTo>
                    <a:cubicBezTo>
                      <a:pt x="313" y="349"/>
                      <a:pt x="321" y="349"/>
                      <a:pt x="328" y="346"/>
                    </a:cubicBezTo>
                    <a:cubicBezTo>
                      <a:pt x="338" y="343"/>
                      <a:pt x="345" y="336"/>
                      <a:pt x="356" y="334"/>
                    </a:cubicBezTo>
                    <a:cubicBezTo>
                      <a:pt x="368" y="332"/>
                      <a:pt x="372" y="340"/>
                      <a:pt x="382" y="343"/>
                    </a:cubicBezTo>
                    <a:cubicBezTo>
                      <a:pt x="392" y="347"/>
                      <a:pt x="401" y="333"/>
                      <a:pt x="405" y="327"/>
                    </a:cubicBezTo>
                    <a:cubicBezTo>
                      <a:pt x="410" y="320"/>
                      <a:pt x="415" y="308"/>
                      <a:pt x="406" y="302"/>
                    </a:cubicBezTo>
                    <a:cubicBezTo>
                      <a:pt x="400" y="298"/>
                      <a:pt x="394" y="297"/>
                      <a:pt x="387" y="294"/>
                    </a:cubicBezTo>
                    <a:cubicBezTo>
                      <a:pt x="385" y="293"/>
                      <a:pt x="365" y="292"/>
                      <a:pt x="378" y="282"/>
                    </a:cubicBezTo>
                    <a:cubicBezTo>
                      <a:pt x="381" y="280"/>
                      <a:pt x="383" y="278"/>
                      <a:pt x="385" y="275"/>
                    </a:cubicBezTo>
                    <a:cubicBezTo>
                      <a:pt x="388" y="272"/>
                      <a:pt x="387" y="269"/>
                      <a:pt x="386" y="266"/>
                    </a:cubicBezTo>
                    <a:cubicBezTo>
                      <a:pt x="380" y="257"/>
                      <a:pt x="372" y="257"/>
                      <a:pt x="388" y="259"/>
                    </a:cubicBezTo>
                    <a:cubicBezTo>
                      <a:pt x="398" y="260"/>
                      <a:pt x="406" y="269"/>
                      <a:pt x="415" y="270"/>
                    </a:cubicBezTo>
                    <a:cubicBezTo>
                      <a:pt x="425" y="270"/>
                      <a:pt x="434" y="269"/>
                      <a:pt x="438" y="280"/>
                    </a:cubicBezTo>
                    <a:cubicBezTo>
                      <a:pt x="440" y="286"/>
                      <a:pt x="442" y="291"/>
                      <a:pt x="445" y="295"/>
                    </a:cubicBezTo>
                    <a:cubicBezTo>
                      <a:pt x="449" y="302"/>
                      <a:pt x="458" y="305"/>
                      <a:pt x="465" y="302"/>
                    </a:cubicBezTo>
                    <a:cubicBezTo>
                      <a:pt x="475" y="299"/>
                      <a:pt x="476" y="290"/>
                      <a:pt x="476" y="281"/>
                    </a:cubicBezTo>
                    <a:cubicBezTo>
                      <a:pt x="476" y="272"/>
                      <a:pt x="476" y="260"/>
                      <a:pt x="472" y="251"/>
                    </a:cubicBezTo>
                    <a:cubicBezTo>
                      <a:pt x="468" y="242"/>
                      <a:pt x="467" y="239"/>
                      <a:pt x="477" y="231"/>
                    </a:cubicBezTo>
                    <a:cubicBezTo>
                      <a:pt x="482" y="227"/>
                      <a:pt x="488" y="222"/>
                      <a:pt x="491" y="217"/>
                    </a:cubicBezTo>
                    <a:cubicBezTo>
                      <a:pt x="496" y="208"/>
                      <a:pt x="499" y="193"/>
                      <a:pt x="487" y="188"/>
                    </a:cubicBezTo>
                    <a:cubicBezTo>
                      <a:pt x="478" y="183"/>
                      <a:pt x="469" y="185"/>
                      <a:pt x="461" y="188"/>
                    </a:cubicBezTo>
                    <a:cubicBezTo>
                      <a:pt x="462" y="175"/>
                      <a:pt x="475" y="158"/>
                      <a:pt x="458" y="150"/>
                    </a:cubicBezTo>
                    <a:cubicBezTo>
                      <a:pt x="436" y="141"/>
                      <a:pt x="414" y="172"/>
                      <a:pt x="401" y="183"/>
                    </a:cubicBezTo>
                    <a:cubicBezTo>
                      <a:pt x="385" y="196"/>
                      <a:pt x="369" y="210"/>
                      <a:pt x="351" y="221"/>
                    </a:cubicBezTo>
                    <a:cubicBezTo>
                      <a:pt x="347" y="223"/>
                      <a:pt x="343" y="225"/>
                      <a:pt x="339" y="227"/>
                    </a:cubicBezTo>
                    <a:cubicBezTo>
                      <a:pt x="335" y="229"/>
                      <a:pt x="330" y="232"/>
                      <a:pt x="332" y="227"/>
                    </a:cubicBezTo>
                    <a:cubicBezTo>
                      <a:pt x="335" y="218"/>
                      <a:pt x="343" y="211"/>
                      <a:pt x="345" y="203"/>
                    </a:cubicBezTo>
                    <a:cubicBezTo>
                      <a:pt x="350" y="186"/>
                      <a:pt x="378" y="178"/>
                      <a:pt x="365" y="158"/>
                    </a:cubicBezTo>
                    <a:cubicBezTo>
                      <a:pt x="355" y="141"/>
                      <a:pt x="379" y="144"/>
                      <a:pt x="388" y="144"/>
                    </a:cubicBezTo>
                    <a:cubicBezTo>
                      <a:pt x="402" y="144"/>
                      <a:pt x="411" y="137"/>
                      <a:pt x="423" y="133"/>
                    </a:cubicBezTo>
                    <a:cubicBezTo>
                      <a:pt x="435" y="129"/>
                      <a:pt x="443" y="129"/>
                      <a:pt x="453" y="136"/>
                    </a:cubicBezTo>
                    <a:cubicBezTo>
                      <a:pt x="460" y="142"/>
                      <a:pt x="470" y="138"/>
                      <a:pt x="478" y="135"/>
                    </a:cubicBezTo>
                    <a:cubicBezTo>
                      <a:pt x="491" y="130"/>
                      <a:pt x="501" y="124"/>
                      <a:pt x="513" y="118"/>
                    </a:cubicBezTo>
                    <a:cubicBezTo>
                      <a:pt x="516" y="117"/>
                      <a:pt x="520" y="116"/>
                      <a:pt x="523" y="114"/>
                    </a:cubicBezTo>
                    <a:cubicBezTo>
                      <a:pt x="529" y="111"/>
                      <a:pt x="530" y="112"/>
                      <a:pt x="526" y="117"/>
                    </a:cubicBezTo>
                    <a:cubicBezTo>
                      <a:pt x="526" y="125"/>
                      <a:pt x="518" y="130"/>
                      <a:pt x="514" y="135"/>
                    </a:cubicBezTo>
                    <a:cubicBezTo>
                      <a:pt x="510" y="140"/>
                      <a:pt x="513" y="147"/>
                      <a:pt x="519" y="148"/>
                    </a:cubicBezTo>
                    <a:cubicBezTo>
                      <a:pt x="542" y="152"/>
                      <a:pt x="560" y="124"/>
                      <a:pt x="561" y="105"/>
                    </a:cubicBezTo>
                    <a:cubicBezTo>
                      <a:pt x="564" y="81"/>
                      <a:pt x="532" y="81"/>
                      <a:pt x="515" y="80"/>
                    </a:cubicBezTo>
                    <a:cubicBezTo>
                      <a:pt x="508" y="80"/>
                      <a:pt x="500" y="79"/>
                      <a:pt x="492" y="79"/>
                    </a:cubicBezTo>
                    <a:cubicBezTo>
                      <a:pt x="498" y="79"/>
                      <a:pt x="504" y="78"/>
                      <a:pt x="508" y="73"/>
                    </a:cubicBezTo>
                    <a:cubicBezTo>
                      <a:pt x="513" y="67"/>
                      <a:pt x="511" y="57"/>
                      <a:pt x="504" y="53"/>
                    </a:cubicBezTo>
                    <a:cubicBezTo>
                      <a:pt x="498" y="50"/>
                      <a:pt x="480" y="49"/>
                      <a:pt x="493" y="37"/>
                    </a:cubicBezTo>
                    <a:cubicBezTo>
                      <a:pt x="498" y="32"/>
                      <a:pt x="503" y="29"/>
                      <a:pt x="507" y="23"/>
                    </a:cubicBezTo>
                    <a:cubicBezTo>
                      <a:pt x="509" y="19"/>
                      <a:pt x="506" y="14"/>
                      <a:pt x="503" y="12"/>
                    </a:cubicBezTo>
                    <a:cubicBezTo>
                      <a:pt x="473" y="0"/>
                      <a:pt x="440" y="15"/>
                      <a:pt x="414" y="29"/>
                    </a:cubicBezTo>
                    <a:cubicBezTo>
                      <a:pt x="373" y="52"/>
                      <a:pt x="331" y="72"/>
                      <a:pt x="292" y="98"/>
                    </a:cubicBezTo>
                    <a:cubicBezTo>
                      <a:pt x="252" y="124"/>
                      <a:pt x="213" y="152"/>
                      <a:pt x="174" y="180"/>
                    </a:cubicBezTo>
                    <a:cubicBezTo>
                      <a:pt x="150" y="198"/>
                      <a:pt x="129" y="223"/>
                      <a:pt x="111" y="248"/>
                    </a:cubicBezTo>
                    <a:cubicBezTo>
                      <a:pt x="111" y="249"/>
                      <a:pt x="111" y="250"/>
                      <a:pt x="111" y="251"/>
                    </a:cubicBezTo>
                    <a:cubicBezTo>
                      <a:pt x="101" y="257"/>
                      <a:pt x="91" y="266"/>
                      <a:pt x="89" y="278"/>
                    </a:cubicBezTo>
                    <a:cubicBezTo>
                      <a:pt x="85" y="302"/>
                      <a:pt x="70" y="323"/>
                      <a:pt x="60" y="345"/>
                    </a:cubicBezTo>
                    <a:cubicBezTo>
                      <a:pt x="54" y="356"/>
                      <a:pt x="51" y="369"/>
                      <a:pt x="44" y="381"/>
                    </a:cubicBezTo>
                    <a:cubicBezTo>
                      <a:pt x="38" y="391"/>
                      <a:pt x="31" y="400"/>
                      <a:pt x="25" y="411"/>
                    </a:cubicBezTo>
                    <a:cubicBezTo>
                      <a:pt x="24" y="412"/>
                      <a:pt x="24" y="413"/>
                      <a:pt x="23" y="414"/>
                    </a:cubicBezTo>
                    <a:cubicBezTo>
                      <a:pt x="23" y="414"/>
                      <a:pt x="23" y="414"/>
                      <a:pt x="23" y="414"/>
                    </a:cubicBezTo>
                    <a:cubicBezTo>
                      <a:pt x="23" y="415"/>
                      <a:pt x="23" y="415"/>
                      <a:pt x="23" y="415"/>
                    </a:cubicBezTo>
                    <a:cubicBezTo>
                      <a:pt x="17" y="423"/>
                      <a:pt x="10" y="431"/>
                      <a:pt x="9" y="441"/>
                    </a:cubicBezTo>
                    <a:cubicBezTo>
                      <a:pt x="8" y="444"/>
                      <a:pt x="7" y="448"/>
                      <a:pt x="7" y="451"/>
                    </a:cubicBezTo>
                    <a:cubicBezTo>
                      <a:pt x="6" y="453"/>
                      <a:pt x="5" y="455"/>
                      <a:pt x="4" y="457"/>
                    </a:cubicBezTo>
                    <a:cubicBezTo>
                      <a:pt x="2" y="466"/>
                      <a:pt x="2" y="475"/>
                      <a:pt x="1" y="483"/>
                    </a:cubicBezTo>
                    <a:cubicBezTo>
                      <a:pt x="0" y="496"/>
                      <a:pt x="4" y="510"/>
                      <a:pt x="8" y="522"/>
                    </a:cubicBezTo>
                    <a:cubicBezTo>
                      <a:pt x="13" y="539"/>
                      <a:pt x="15" y="557"/>
                      <a:pt x="20" y="574"/>
                    </a:cubicBezTo>
                    <a:cubicBezTo>
                      <a:pt x="24" y="591"/>
                      <a:pt x="24" y="617"/>
                      <a:pt x="35" y="632"/>
                    </a:cubicBezTo>
                    <a:cubicBezTo>
                      <a:pt x="36" y="632"/>
                      <a:pt x="36" y="633"/>
                      <a:pt x="36" y="633"/>
                    </a:cubicBezTo>
                    <a:cubicBezTo>
                      <a:pt x="40" y="645"/>
                      <a:pt x="43" y="658"/>
                      <a:pt x="47" y="670"/>
                    </a:cubicBezTo>
                    <a:cubicBezTo>
                      <a:pt x="49" y="679"/>
                      <a:pt x="58" y="686"/>
                      <a:pt x="67" y="686"/>
                    </a:cubicBezTo>
                    <a:cubicBezTo>
                      <a:pt x="72" y="687"/>
                      <a:pt x="76" y="687"/>
                      <a:pt x="81" y="689"/>
                    </a:cubicBezTo>
                    <a:cubicBezTo>
                      <a:pt x="79" y="694"/>
                      <a:pt x="77" y="699"/>
                      <a:pt x="76" y="703"/>
                    </a:cubicBezTo>
                    <a:cubicBezTo>
                      <a:pt x="73" y="720"/>
                      <a:pt x="67" y="731"/>
                      <a:pt x="55" y="744"/>
                    </a:cubicBezTo>
                    <a:cubicBezTo>
                      <a:pt x="44" y="756"/>
                      <a:pt x="50" y="774"/>
                      <a:pt x="46" y="789"/>
                    </a:cubicBezTo>
                    <a:cubicBezTo>
                      <a:pt x="41" y="804"/>
                      <a:pt x="34" y="815"/>
                      <a:pt x="34" y="831"/>
                    </a:cubicBezTo>
                    <a:cubicBezTo>
                      <a:pt x="34" y="844"/>
                      <a:pt x="44" y="862"/>
                      <a:pt x="51" y="873"/>
                    </a:cubicBezTo>
                    <a:cubicBezTo>
                      <a:pt x="60" y="886"/>
                      <a:pt x="71" y="897"/>
                      <a:pt x="80" y="911"/>
                    </a:cubicBezTo>
                    <a:cubicBezTo>
                      <a:pt x="87" y="923"/>
                      <a:pt x="88" y="930"/>
                      <a:pt x="87" y="944"/>
                    </a:cubicBezTo>
                    <a:cubicBezTo>
                      <a:pt x="87" y="950"/>
                      <a:pt x="87" y="955"/>
                      <a:pt x="89" y="961"/>
                    </a:cubicBezTo>
                    <a:cubicBezTo>
                      <a:pt x="91" y="968"/>
                      <a:pt x="96" y="975"/>
                      <a:pt x="98" y="983"/>
                    </a:cubicBezTo>
                    <a:cubicBezTo>
                      <a:pt x="101" y="991"/>
                      <a:pt x="102" y="999"/>
                      <a:pt x="106" y="1006"/>
                    </a:cubicBezTo>
                    <a:cubicBezTo>
                      <a:pt x="108" y="1012"/>
                      <a:pt x="112" y="1016"/>
                      <a:pt x="116" y="1021"/>
                    </a:cubicBezTo>
                    <a:cubicBezTo>
                      <a:pt x="123" y="1031"/>
                      <a:pt x="124" y="1044"/>
                      <a:pt x="126" y="1055"/>
                    </a:cubicBezTo>
                    <a:cubicBezTo>
                      <a:pt x="132" y="1088"/>
                      <a:pt x="135" y="1122"/>
                      <a:pt x="145" y="1153"/>
                    </a:cubicBezTo>
                    <a:cubicBezTo>
                      <a:pt x="150" y="1168"/>
                      <a:pt x="158" y="1182"/>
                      <a:pt x="164" y="1196"/>
                    </a:cubicBezTo>
                    <a:cubicBezTo>
                      <a:pt x="170" y="1210"/>
                      <a:pt x="176" y="1222"/>
                      <a:pt x="190" y="1231"/>
                    </a:cubicBezTo>
                    <a:cubicBezTo>
                      <a:pt x="203" y="1240"/>
                      <a:pt x="220" y="1245"/>
                      <a:pt x="232" y="1254"/>
                    </a:cubicBezTo>
                    <a:cubicBezTo>
                      <a:pt x="245" y="1264"/>
                      <a:pt x="256" y="1277"/>
                      <a:pt x="268" y="1288"/>
                    </a:cubicBezTo>
                    <a:cubicBezTo>
                      <a:pt x="271" y="1292"/>
                      <a:pt x="275" y="1296"/>
                      <a:pt x="278" y="1300"/>
                    </a:cubicBezTo>
                    <a:cubicBezTo>
                      <a:pt x="281" y="1305"/>
                      <a:pt x="284" y="1310"/>
                      <a:pt x="286" y="1316"/>
                    </a:cubicBezTo>
                    <a:cubicBezTo>
                      <a:pt x="288" y="1318"/>
                      <a:pt x="289" y="1320"/>
                      <a:pt x="291" y="1323"/>
                    </a:cubicBezTo>
                    <a:cubicBezTo>
                      <a:pt x="292" y="1327"/>
                      <a:pt x="294" y="1331"/>
                      <a:pt x="295" y="1334"/>
                    </a:cubicBezTo>
                    <a:cubicBezTo>
                      <a:pt x="299" y="1349"/>
                      <a:pt x="316" y="1361"/>
                      <a:pt x="325" y="1374"/>
                    </a:cubicBezTo>
                    <a:cubicBezTo>
                      <a:pt x="327" y="1376"/>
                      <a:pt x="329" y="1378"/>
                      <a:pt x="332" y="1377"/>
                    </a:cubicBezTo>
                    <a:cubicBezTo>
                      <a:pt x="341" y="1388"/>
                      <a:pt x="351" y="1398"/>
                      <a:pt x="360" y="1409"/>
                    </a:cubicBezTo>
                    <a:cubicBezTo>
                      <a:pt x="365" y="1415"/>
                      <a:pt x="373" y="1409"/>
                      <a:pt x="370" y="1402"/>
                    </a:cubicBezTo>
                    <a:cubicBezTo>
                      <a:pt x="352" y="1373"/>
                      <a:pt x="334" y="1344"/>
                      <a:pt x="315" y="1316"/>
                    </a:cubicBezTo>
                    <a:cubicBezTo>
                      <a:pt x="306" y="1303"/>
                      <a:pt x="296" y="1290"/>
                      <a:pt x="293" y="1274"/>
                    </a:cubicBezTo>
                    <a:cubicBezTo>
                      <a:pt x="292" y="1268"/>
                      <a:pt x="294" y="1260"/>
                      <a:pt x="294" y="1254"/>
                    </a:cubicBezTo>
                    <a:cubicBezTo>
                      <a:pt x="294" y="1248"/>
                      <a:pt x="289" y="1242"/>
                      <a:pt x="287" y="1237"/>
                    </a:cubicBezTo>
                    <a:cubicBezTo>
                      <a:pt x="283" y="1230"/>
                      <a:pt x="278" y="1226"/>
                      <a:pt x="277" y="1217"/>
                    </a:cubicBezTo>
                    <a:cubicBezTo>
                      <a:pt x="276" y="1205"/>
                      <a:pt x="286" y="1215"/>
                      <a:pt x="290" y="1218"/>
                    </a:cubicBezTo>
                    <a:cubicBezTo>
                      <a:pt x="300" y="1224"/>
                      <a:pt x="309" y="1223"/>
                      <a:pt x="318" y="1218"/>
                    </a:cubicBezTo>
                    <a:cubicBezTo>
                      <a:pt x="327" y="1213"/>
                      <a:pt x="332" y="1202"/>
                      <a:pt x="336" y="1194"/>
                    </a:cubicBezTo>
                    <a:cubicBezTo>
                      <a:pt x="339" y="1189"/>
                      <a:pt x="341" y="1184"/>
                      <a:pt x="343" y="1179"/>
                    </a:cubicBezTo>
                    <a:cubicBezTo>
                      <a:pt x="346" y="1172"/>
                      <a:pt x="344" y="1164"/>
                      <a:pt x="348" y="1157"/>
                    </a:cubicBezTo>
                    <a:cubicBezTo>
                      <a:pt x="349" y="1155"/>
                      <a:pt x="349" y="1153"/>
                      <a:pt x="349" y="1151"/>
                    </a:cubicBezTo>
                    <a:cubicBezTo>
                      <a:pt x="349" y="1151"/>
                      <a:pt x="350" y="1151"/>
                      <a:pt x="351" y="1150"/>
                    </a:cubicBezTo>
                    <a:cubicBezTo>
                      <a:pt x="357" y="1149"/>
                      <a:pt x="360" y="1145"/>
                      <a:pt x="367" y="1144"/>
                    </a:cubicBezTo>
                    <a:cubicBezTo>
                      <a:pt x="369" y="1143"/>
                      <a:pt x="374" y="1145"/>
                      <a:pt x="376" y="1144"/>
                    </a:cubicBezTo>
                    <a:cubicBezTo>
                      <a:pt x="385" y="1140"/>
                      <a:pt x="391" y="1135"/>
                      <a:pt x="398" y="1129"/>
                    </a:cubicBezTo>
                    <a:cubicBezTo>
                      <a:pt x="407" y="1120"/>
                      <a:pt x="427" y="1130"/>
                      <a:pt x="438" y="1128"/>
                    </a:cubicBezTo>
                    <a:cubicBezTo>
                      <a:pt x="454" y="1124"/>
                      <a:pt x="467" y="1108"/>
                      <a:pt x="471" y="1093"/>
                    </a:cubicBezTo>
                    <a:cubicBezTo>
                      <a:pt x="474" y="1083"/>
                      <a:pt x="469" y="1071"/>
                      <a:pt x="467" y="1062"/>
                    </a:cubicBezTo>
                    <a:cubicBezTo>
                      <a:pt x="464" y="1048"/>
                      <a:pt x="478" y="1025"/>
                      <a:pt x="488" y="1015"/>
                    </a:cubicBezTo>
                    <a:cubicBezTo>
                      <a:pt x="501" y="1004"/>
                      <a:pt x="515" y="993"/>
                      <a:pt x="514" y="975"/>
                    </a:cubicBezTo>
                    <a:close/>
                    <a:moveTo>
                      <a:pt x="74" y="348"/>
                    </a:moveTo>
                    <a:cubicBezTo>
                      <a:pt x="72" y="353"/>
                      <a:pt x="70" y="357"/>
                      <a:pt x="67" y="362"/>
                    </a:cubicBezTo>
                    <a:cubicBezTo>
                      <a:pt x="67" y="363"/>
                      <a:pt x="66" y="363"/>
                      <a:pt x="66" y="364"/>
                    </a:cubicBezTo>
                    <a:cubicBezTo>
                      <a:pt x="66" y="364"/>
                      <a:pt x="66" y="363"/>
                      <a:pt x="66" y="362"/>
                    </a:cubicBezTo>
                    <a:cubicBezTo>
                      <a:pt x="68" y="358"/>
                      <a:pt x="71" y="353"/>
                      <a:pt x="74" y="348"/>
                    </a:cubicBezTo>
                    <a:close/>
                  </a:path>
                </a:pathLst>
              </a:custGeom>
              <a:grpFill/>
              <a:ln>
                <a:noFill/>
              </a:ln>
            </p:spPr>
            <p:txBody>
              <a:bodyPr anchor="ctr"/>
              <a:lstStyle/>
              <a:p>
                <a:pPr algn="ctr"/>
                <a:endParaRPr/>
              </a:p>
            </p:txBody>
          </p:sp>
          <p:sp>
            <p:nvSpPr>
              <p:cNvPr id="46" name="Freeform: Shape 72"/>
              <p:cNvSpPr/>
              <p:nvPr/>
            </p:nvSpPr>
            <p:spPr bwMode="auto">
              <a:xfrm>
                <a:off x="5875256" y="2832396"/>
                <a:ext cx="427353" cy="379228"/>
              </a:xfrm>
              <a:custGeom>
                <a:avLst/>
                <a:gdLst>
                  <a:gd name="T0" fmla="*/ 188 w 190"/>
                  <a:gd name="T1" fmla="*/ 66 h 169"/>
                  <a:gd name="T2" fmla="*/ 187 w 190"/>
                  <a:gd name="T3" fmla="*/ 48 h 169"/>
                  <a:gd name="T4" fmla="*/ 178 w 190"/>
                  <a:gd name="T5" fmla="*/ 32 h 169"/>
                  <a:gd name="T6" fmla="*/ 176 w 190"/>
                  <a:gd name="T7" fmla="*/ 25 h 169"/>
                  <a:gd name="T8" fmla="*/ 153 w 190"/>
                  <a:gd name="T9" fmla="*/ 20 h 169"/>
                  <a:gd name="T10" fmla="*/ 141 w 190"/>
                  <a:gd name="T11" fmla="*/ 23 h 169"/>
                  <a:gd name="T12" fmla="*/ 137 w 190"/>
                  <a:gd name="T13" fmla="*/ 15 h 169"/>
                  <a:gd name="T14" fmla="*/ 98 w 190"/>
                  <a:gd name="T15" fmla="*/ 7 h 169"/>
                  <a:gd name="T16" fmla="*/ 52 w 190"/>
                  <a:gd name="T17" fmla="*/ 8 h 169"/>
                  <a:gd name="T18" fmla="*/ 50 w 190"/>
                  <a:gd name="T19" fmla="*/ 27 h 169"/>
                  <a:gd name="T20" fmla="*/ 57 w 190"/>
                  <a:gd name="T21" fmla="*/ 31 h 169"/>
                  <a:gd name="T22" fmla="*/ 65 w 190"/>
                  <a:gd name="T23" fmla="*/ 32 h 169"/>
                  <a:gd name="T24" fmla="*/ 62 w 190"/>
                  <a:gd name="T25" fmla="*/ 36 h 169"/>
                  <a:gd name="T26" fmla="*/ 47 w 190"/>
                  <a:gd name="T27" fmla="*/ 63 h 169"/>
                  <a:gd name="T28" fmla="*/ 34 w 190"/>
                  <a:gd name="T29" fmla="*/ 87 h 169"/>
                  <a:gd name="T30" fmla="*/ 14 w 190"/>
                  <a:gd name="T31" fmla="*/ 119 h 169"/>
                  <a:gd name="T32" fmla="*/ 8 w 190"/>
                  <a:gd name="T33" fmla="*/ 158 h 169"/>
                  <a:gd name="T34" fmla="*/ 40 w 190"/>
                  <a:gd name="T35" fmla="*/ 144 h 169"/>
                  <a:gd name="T36" fmla="*/ 114 w 190"/>
                  <a:gd name="T37" fmla="*/ 121 h 169"/>
                  <a:gd name="T38" fmla="*/ 130 w 190"/>
                  <a:gd name="T39" fmla="*/ 115 h 169"/>
                  <a:gd name="T40" fmla="*/ 156 w 190"/>
                  <a:gd name="T41" fmla="*/ 105 h 169"/>
                  <a:gd name="T42" fmla="*/ 182 w 190"/>
                  <a:gd name="T43" fmla="*/ 83 h 169"/>
                  <a:gd name="T44" fmla="*/ 172 w 190"/>
                  <a:gd name="T45" fmla="*/ 76 h 169"/>
                  <a:gd name="T46" fmla="*/ 188 w 190"/>
                  <a:gd name="T47" fmla="*/ 6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0" h="169">
                    <a:moveTo>
                      <a:pt x="188" y="66"/>
                    </a:moveTo>
                    <a:cubicBezTo>
                      <a:pt x="190" y="59"/>
                      <a:pt x="190" y="54"/>
                      <a:pt x="187" y="48"/>
                    </a:cubicBezTo>
                    <a:cubicBezTo>
                      <a:pt x="184" y="40"/>
                      <a:pt x="175" y="40"/>
                      <a:pt x="178" y="32"/>
                    </a:cubicBezTo>
                    <a:cubicBezTo>
                      <a:pt x="179" y="29"/>
                      <a:pt x="178" y="27"/>
                      <a:pt x="176" y="25"/>
                    </a:cubicBezTo>
                    <a:cubicBezTo>
                      <a:pt x="170" y="19"/>
                      <a:pt x="161" y="20"/>
                      <a:pt x="153" y="20"/>
                    </a:cubicBezTo>
                    <a:cubicBezTo>
                      <a:pt x="149" y="20"/>
                      <a:pt x="145" y="22"/>
                      <a:pt x="141" y="23"/>
                    </a:cubicBezTo>
                    <a:cubicBezTo>
                      <a:pt x="139" y="24"/>
                      <a:pt x="139" y="17"/>
                      <a:pt x="137" y="15"/>
                    </a:cubicBezTo>
                    <a:cubicBezTo>
                      <a:pt x="126" y="7"/>
                      <a:pt x="112" y="8"/>
                      <a:pt x="98" y="7"/>
                    </a:cubicBezTo>
                    <a:cubicBezTo>
                      <a:pt x="83" y="7"/>
                      <a:pt x="67" y="0"/>
                      <a:pt x="52" y="8"/>
                    </a:cubicBezTo>
                    <a:cubicBezTo>
                      <a:pt x="45" y="12"/>
                      <a:pt x="46" y="21"/>
                      <a:pt x="50" y="27"/>
                    </a:cubicBezTo>
                    <a:cubicBezTo>
                      <a:pt x="51" y="29"/>
                      <a:pt x="54" y="30"/>
                      <a:pt x="57" y="31"/>
                    </a:cubicBezTo>
                    <a:cubicBezTo>
                      <a:pt x="60" y="32"/>
                      <a:pt x="62" y="32"/>
                      <a:pt x="65" y="32"/>
                    </a:cubicBezTo>
                    <a:cubicBezTo>
                      <a:pt x="73" y="33"/>
                      <a:pt x="65" y="34"/>
                      <a:pt x="62" y="36"/>
                    </a:cubicBezTo>
                    <a:cubicBezTo>
                      <a:pt x="51" y="45"/>
                      <a:pt x="48" y="48"/>
                      <a:pt x="47" y="63"/>
                    </a:cubicBezTo>
                    <a:cubicBezTo>
                      <a:pt x="46" y="73"/>
                      <a:pt x="38" y="78"/>
                      <a:pt x="34" y="87"/>
                    </a:cubicBezTo>
                    <a:cubicBezTo>
                      <a:pt x="25" y="95"/>
                      <a:pt x="22" y="109"/>
                      <a:pt x="14" y="119"/>
                    </a:cubicBezTo>
                    <a:cubicBezTo>
                      <a:pt x="10" y="125"/>
                      <a:pt x="0" y="152"/>
                      <a:pt x="8" y="158"/>
                    </a:cubicBezTo>
                    <a:cubicBezTo>
                      <a:pt x="20" y="169"/>
                      <a:pt x="32" y="151"/>
                      <a:pt x="40" y="144"/>
                    </a:cubicBezTo>
                    <a:cubicBezTo>
                      <a:pt x="62" y="124"/>
                      <a:pt x="85" y="113"/>
                      <a:pt x="114" y="121"/>
                    </a:cubicBezTo>
                    <a:cubicBezTo>
                      <a:pt x="120" y="122"/>
                      <a:pt x="126" y="118"/>
                      <a:pt x="130" y="115"/>
                    </a:cubicBezTo>
                    <a:cubicBezTo>
                      <a:pt x="138" y="109"/>
                      <a:pt x="148" y="110"/>
                      <a:pt x="156" y="105"/>
                    </a:cubicBezTo>
                    <a:cubicBezTo>
                      <a:pt x="166" y="99"/>
                      <a:pt x="185" y="99"/>
                      <a:pt x="182" y="83"/>
                    </a:cubicBezTo>
                    <a:cubicBezTo>
                      <a:pt x="181" y="78"/>
                      <a:pt x="176" y="77"/>
                      <a:pt x="172" y="76"/>
                    </a:cubicBezTo>
                    <a:cubicBezTo>
                      <a:pt x="176" y="77"/>
                      <a:pt x="187" y="69"/>
                      <a:pt x="188" y="66"/>
                    </a:cubicBezTo>
                    <a:close/>
                  </a:path>
                </a:pathLst>
              </a:custGeom>
              <a:grpFill/>
              <a:ln>
                <a:noFill/>
              </a:ln>
            </p:spPr>
            <p:txBody>
              <a:bodyPr anchor="ctr"/>
              <a:lstStyle/>
              <a:p>
                <a:pPr algn="ctr"/>
                <a:endParaRPr/>
              </a:p>
            </p:txBody>
          </p:sp>
          <p:sp>
            <p:nvSpPr>
              <p:cNvPr id="47" name="Freeform: Shape 73"/>
              <p:cNvSpPr/>
              <p:nvPr/>
            </p:nvSpPr>
            <p:spPr bwMode="auto">
              <a:xfrm>
                <a:off x="6227533" y="3111522"/>
                <a:ext cx="121276" cy="63526"/>
              </a:xfrm>
              <a:custGeom>
                <a:avLst/>
                <a:gdLst>
                  <a:gd name="T0" fmla="*/ 51 w 54"/>
                  <a:gd name="T1" fmla="*/ 14 h 28"/>
                  <a:gd name="T2" fmla="*/ 49 w 54"/>
                  <a:gd name="T3" fmla="*/ 12 h 28"/>
                  <a:gd name="T4" fmla="*/ 45 w 54"/>
                  <a:gd name="T5" fmla="*/ 0 h 28"/>
                  <a:gd name="T6" fmla="*/ 29 w 54"/>
                  <a:gd name="T7" fmla="*/ 4 h 28"/>
                  <a:gd name="T8" fmla="*/ 29 w 54"/>
                  <a:gd name="T9" fmla="*/ 4 h 28"/>
                  <a:gd name="T10" fmla="*/ 20 w 54"/>
                  <a:gd name="T11" fmla="*/ 4 h 28"/>
                  <a:gd name="T12" fmla="*/ 2 w 54"/>
                  <a:gd name="T13" fmla="*/ 8 h 28"/>
                  <a:gd name="T14" fmla="*/ 2 w 54"/>
                  <a:gd name="T15" fmla="*/ 17 h 28"/>
                  <a:gd name="T16" fmla="*/ 2 w 54"/>
                  <a:gd name="T17" fmla="*/ 17 h 28"/>
                  <a:gd name="T18" fmla="*/ 26 w 54"/>
                  <a:gd name="T19" fmla="*/ 23 h 28"/>
                  <a:gd name="T20" fmla="*/ 51 w 54"/>
                  <a:gd name="T21" fmla="*/ 21 h 28"/>
                  <a:gd name="T22" fmla="*/ 51 w 54"/>
                  <a:gd name="T23"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28">
                    <a:moveTo>
                      <a:pt x="51" y="14"/>
                    </a:moveTo>
                    <a:cubicBezTo>
                      <a:pt x="51" y="13"/>
                      <a:pt x="50" y="13"/>
                      <a:pt x="49" y="12"/>
                    </a:cubicBezTo>
                    <a:cubicBezTo>
                      <a:pt x="54" y="9"/>
                      <a:pt x="52" y="0"/>
                      <a:pt x="45" y="0"/>
                    </a:cubicBezTo>
                    <a:cubicBezTo>
                      <a:pt x="40" y="0"/>
                      <a:pt x="34" y="1"/>
                      <a:pt x="29" y="4"/>
                    </a:cubicBezTo>
                    <a:cubicBezTo>
                      <a:pt x="29" y="4"/>
                      <a:pt x="29" y="4"/>
                      <a:pt x="29" y="4"/>
                    </a:cubicBezTo>
                    <a:cubicBezTo>
                      <a:pt x="26" y="4"/>
                      <a:pt x="23" y="4"/>
                      <a:pt x="20" y="4"/>
                    </a:cubicBezTo>
                    <a:cubicBezTo>
                      <a:pt x="15" y="3"/>
                      <a:pt x="6" y="3"/>
                      <a:pt x="2" y="8"/>
                    </a:cubicBezTo>
                    <a:cubicBezTo>
                      <a:pt x="0" y="11"/>
                      <a:pt x="0" y="15"/>
                      <a:pt x="2" y="17"/>
                    </a:cubicBezTo>
                    <a:cubicBezTo>
                      <a:pt x="2" y="17"/>
                      <a:pt x="2" y="17"/>
                      <a:pt x="2" y="17"/>
                    </a:cubicBezTo>
                    <a:cubicBezTo>
                      <a:pt x="7" y="24"/>
                      <a:pt x="19" y="22"/>
                      <a:pt x="26" y="23"/>
                    </a:cubicBezTo>
                    <a:cubicBezTo>
                      <a:pt x="34" y="25"/>
                      <a:pt x="45" y="28"/>
                      <a:pt x="51" y="21"/>
                    </a:cubicBezTo>
                    <a:cubicBezTo>
                      <a:pt x="53" y="19"/>
                      <a:pt x="53" y="16"/>
                      <a:pt x="51" y="14"/>
                    </a:cubicBezTo>
                    <a:close/>
                  </a:path>
                </a:pathLst>
              </a:custGeom>
              <a:grpFill/>
              <a:ln>
                <a:noFill/>
              </a:ln>
            </p:spPr>
            <p:txBody>
              <a:bodyPr anchor="ctr"/>
              <a:lstStyle/>
              <a:p>
                <a:pPr algn="ctr"/>
                <a:endParaRPr/>
              </a:p>
            </p:txBody>
          </p:sp>
          <p:sp>
            <p:nvSpPr>
              <p:cNvPr id="48" name="Freeform: Shape 74"/>
              <p:cNvSpPr/>
              <p:nvPr/>
            </p:nvSpPr>
            <p:spPr bwMode="auto">
              <a:xfrm>
                <a:off x="6427735" y="2911321"/>
                <a:ext cx="92401" cy="57750"/>
              </a:xfrm>
              <a:custGeom>
                <a:avLst/>
                <a:gdLst>
                  <a:gd name="T0" fmla="*/ 35 w 41"/>
                  <a:gd name="T1" fmla="*/ 14 h 26"/>
                  <a:gd name="T2" fmla="*/ 31 w 41"/>
                  <a:gd name="T3" fmla="*/ 12 h 26"/>
                  <a:gd name="T4" fmla="*/ 29 w 41"/>
                  <a:gd name="T5" fmla="*/ 11 h 26"/>
                  <a:gd name="T6" fmla="*/ 31 w 41"/>
                  <a:gd name="T7" fmla="*/ 9 h 26"/>
                  <a:gd name="T8" fmla="*/ 22 w 41"/>
                  <a:gd name="T9" fmla="*/ 3 h 26"/>
                  <a:gd name="T10" fmla="*/ 19 w 41"/>
                  <a:gd name="T11" fmla="*/ 3 h 26"/>
                  <a:gd name="T12" fmla="*/ 18 w 41"/>
                  <a:gd name="T13" fmla="*/ 3 h 26"/>
                  <a:gd name="T14" fmla="*/ 12 w 41"/>
                  <a:gd name="T15" fmla="*/ 3 h 26"/>
                  <a:gd name="T16" fmla="*/ 8 w 41"/>
                  <a:gd name="T17" fmla="*/ 3 h 26"/>
                  <a:gd name="T18" fmla="*/ 5 w 41"/>
                  <a:gd name="T19" fmla="*/ 14 h 26"/>
                  <a:gd name="T20" fmla="*/ 28 w 41"/>
                  <a:gd name="T21" fmla="*/ 24 h 26"/>
                  <a:gd name="T22" fmla="*/ 31 w 41"/>
                  <a:gd name="T23" fmla="*/ 25 h 26"/>
                  <a:gd name="T24" fmla="*/ 35 w 41"/>
                  <a:gd name="T25"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26">
                    <a:moveTo>
                      <a:pt x="35" y="14"/>
                    </a:moveTo>
                    <a:cubicBezTo>
                      <a:pt x="33" y="13"/>
                      <a:pt x="32" y="13"/>
                      <a:pt x="31" y="12"/>
                    </a:cubicBezTo>
                    <a:cubicBezTo>
                      <a:pt x="30" y="12"/>
                      <a:pt x="30" y="12"/>
                      <a:pt x="29" y="11"/>
                    </a:cubicBezTo>
                    <a:cubicBezTo>
                      <a:pt x="30" y="11"/>
                      <a:pt x="30" y="10"/>
                      <a:pt x="31" y="9"/>
                    </a:cubicBezTo>
                    <a:cubicBezTo>
                      <a:pt x="33" y="4"/>
                      <a:pt x="27" y="0"/>
                      <a:pt x="22" y="3"/>
                    </a:cubicBezTo>
                    <a:cubicBezTo>
                      <a:pt x="21" y="3"/>
                      <a:pt x="20" y="3"/>
                      <a:pt x="19" y="3"/>
                    </a:cubicBezTo>
                    <a:cubicBezTo>
                      <a:pt x="19" y="3"/>
                      <a:pt x="19" y="3"/>
                      <a:pt x="18" y="3"/>
                    </a:cubicBezTo>
                    <a:cubicBezTo>
                      <a:pt x="16" y="1"/>
                      <a:pt x="14" y="2"/>
                      <a:pt x="12" y="3"/>
                    </a:cubicBezTo>
                    <a:cubicBezTo>
                      <a:pt x="11" y="3"/>
                      <a:pt x="10" y="3"/>
                      <a:pt x="8" y="3"/>
                    </a:cubicBezTo>
                    <a:cubicBezTo>
                      <a:pt x="3" y="4"/>
                      <a:pt x="0" y="11"/>
                      <a:pt x="5" y="14"/>
                    </a:cubicBezTo>
                    <a:cubicBezTo>
                      <a:pt x="12" y="19"/>
                      <a:pt x="20" y="21"/>
                      <a:pt x="28" y="24"/>
                    </a:cubicBezTo>
                    <a:cubicBezTo>
                      <a:pt x="29" y="24"/>
                      <a:pt x="30" y="25"/>
                      <a:pt x="31" y="25"/>
                    </a:cubicBezTo>
                    <a:cubicBezTo>
                      <a:pt x="38" y="26"/>
                      <a:pt x="41" y="16"/>
                      <a:pt x="35" y="14"/>
                    </a:cubicBezTo>
                    <a:close/>
                  </a:path>
                </a:pathLst>
              </a:custGeom>
              <a:grpFill/>
              <a:ln>
                <a:noFill/>
              </a:ln>
            </p:spPr>
            <p:txBody>
              <a:bodyPr anchor="ctr"/>
              <a:lstStyle/>
              <a:p>
                <a:pPr algn="ctr"/>
                <a:endParaRPr/>
              </a:p>
            </p:txBody>
          </p:sp>
          <p:sp>
            <p:nvSpPr>
              <p:cNvPr id="49" name="Freeform: Shape 76"/>
              <p:cNvSpPr/>
              <p:nvPr/>
            </p:nvSpPr>
            <p:spPr bwMode="auto">
              <a:xfrm>
                <a:off x="6477785" y="3265523"/>
                <a:ext cx="165551" cy="200201"/>
              </a:xfrm>
              <a:custGeom>
                <a:avLst/>
                <a:gdLst>
                  <a:gd name="T0" fmla="*/ 67 w 74"/>
                  <a:gd name="T1" fmla="*/ 56 h 89"/>
                  <a:gd name="T2" fmla="*/ 57 w 74"/>
                  <a:gd name="T3" fmla="*/ 54 h 89"/>
                  <a:gd name="T4" fmla="*/ 37 w 74"/>
                  <a:gd name="T5" fmla="*/ 33 h 89"/>
                  <a:gd name="T6" fmla="*/ 26 w 74"/>
                  <a:gd name="T7" fmla="*/ 18 h 89"/>
                  <a:gd name="T8" fmla="*/ 24 w 74"/>
                  <a:gd name="T9" fmla="*/ 12 h 89"/>
                  <a:gd name="T10" fmla="*/ 24 w 74"/>
                  <a:gd name="T11" fmla="*/ 12 h 89"/>
                  <a:gd name="T12" fmla="*/ 21 w 74"/>
                  <a:gd name="T13" fmla="*/ 5 h 89"/>
                  <a:gd name="T14" fmla="*/ 12 w 74"/>
                  <a:gd name="T15" fmla="*/ 1 h 89"/>
                  <a:gd name="T16" fmla="*/ 8 w 74"/>
                  <a:gd name="T17" fmla="*/ 13 h 89"/>
                  <a:gd name="T18" fmla="*/ 10 w 74"/>
                  <a:gd name="T19" fmla="*/ 15 h 89"/>
                  <a:gd name="T20" fmla="*/ 13 w 74"/>
                  <a:gd name="T21" fmla="*/ 27 h 89"/>
                  <a:gd name="T22" fmla="*/ 22 w 74"/>
                  <a:gd name="T23" fmla="*/ 40 h 89"/>
                  <a:gd name="T24" fmla="*/ 29 w 74"/>
                  <a:gd name="T25" fmla="*/ 52 h 89"/>
                  <a:gd name="T26" fmla="*/ 36 w 74"/>
                  <a:gd name="T27" fmla="*/ 66 h 89"/>
                  <a:gd name="T28" fmla="*/ 36 w 74"/>
                  <a:gd name="T29" fmla="*/ 67 h 89"/>
                  <a:gd name="T30" fmla="*/ 33 w 74"/>
                  <a:gd name="T31" fmla="*/ 71 h 89"/>
                  <a:gd name="T32" fmla="*/ 30 w 74"/>
                  <a:gd name="T33" fmla="*/ 81 h 89"/>
                  <a:gd name="T34" fmla="*/ 41 w 74"/>
                  <a:gd name="T35" fmla="*/ 87 h 89"/>
                  <a:gd name="T36" fmla="*/ 66 w 74"/>
                  <a:gd name="T37" fmla="*/ 70 h 89"/>
                  <a:gd name="T38" fmla="*/ 71 w 74"/>
                  <a:gd name="T39" fmla="*/ 66 h 89"/>
                  <a:gd name="T40" fmla="*/ 67 w 74"/>
                  <a:gd name="T41" fmla="*/ 5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4" h="89">
                    <a:moveTo>
                      <a:pt x="67" y="56"/>
                    </a:moveTo>
                    <a:cubicBezTo>
                      <a:pt x="64" y="55"/>
                      <a:pt x="60" y="55"/>
                      <a:pt x="57" y="54"/>
                    </a:cubicBezTo>
                    <a:cubicBezTo>
                      <a:pt x="59" y="47"/>
                      <a:pt x="46" y="39"/>
                      <a:pt x="37" y="33"/>
                    </a:cubicBezTo>
                    <a:cubicBezTo>
                      <a:pt x="35" y="31"/>
                      <a:pt x="28" y="22"/>
                      <a:pt x="26" y="18"/>
                    </a:cubicBezTo>
                    <a:cubicBezTo>
                      <a:pt x="25" y="16"/>
                      <a:pt x="24" y="14"/>
                      <a:pt x="24" y="12"/>
                    </a:cubicBezTo>
                    <a:cubicBezTo>
                      <a:pt x="24" y="12"/>
                      <a:pt x="24" y="12"/>
                      <a:pt x="24" y="12"/>
                    </a:cubicBezTo>
                    <a:cubicBezTo>
                      <a:pt x="25" y="8"/>
                      <a:pt x="23" y="6"/>
                      <a:pt x="21" y="5"/>
                    </a:cubicBezTo>
                    <a:cubicBezTo>
                      <a:pt x="19" y="3"/>
                      <a:pt x="16" y="1"/>
                      <a:pt x="12" y="1"/>
                    </a:cubicBezTo>
                    <a:cubicBezTo>
                      <a:pt x="4" y="0"/>
                      <a:pt x="0" y="10"/>
                      <a:pt x="8" y="13"/>
                    </a:cubicBezTo>
                    <a:cubicBezTo>
                      <a:pt x="9" y="13"/>
                      <a:pt x="10" y="14"/>
                      <a:pt x="10" y="15"/>
                    </a:cubicBezTo>
                    <a:cubicBezTo>
                      <a:pt x="10" y="19"/>
                      <a:pt x="10" y="23"/>
                      <a:pt x="13" y="27"/>
                    </a:cubicBezTo>
                    <a:cubicBezTo>
                      <a:pt x="16" y="31"/>
                      <a:pt x="19" y="36"/>
                      <a:pt x="22" y="40"/>
                    </a:cubicBezTo>
                    <a:cubicBezTo>
                      <a:pt x="26" y="44"/>
                      <a:pt x="31" y="47"/>
                      <a:pt x="29" y="52"/>
                    </a:cubicBezTo>
                    <a:cubicBezTo>
                      <a:pt x="28" y="57"/>
                      <a:pt x="31" y="64"/>
                      <a:pt x="36" y="66"/>
                    </a:cubicBezTo>
                    <a:cubicBezTo>
                      <a:pt x="36" y="66"/>
                      <a:pt x="36" y="67"/>
                      <a:pt x="36" y="67"/>
                    </a:cubicBezTo>
                    <a:cubicBezTo>
                      <a:pt x="35" y="68"/>
                      <a:pt x="34" y="70"/>
                      <a:pt x="33" y="71"/>
                    </a:cubicBezTo>
                    <a:cubicBezTo>
                      <a:pt x="31" y="75"/>
                      <a:pt x="30" y="77"/>
                      <a:pt x="30" y="81"/>
                    </a:cubicBezTo>
                    <a:cubicBezTo>
                      <a:pt x="30" y="86"/>
                      <a:pt x="36" y="89"/>
                      <a:pt x="41" y="87"/>
                    </a:cubicBezTo>
                    <a:cubicBezTo>
                      <a:pt x="50" y="83"/>
                      <a:pt x="61" y="79"/>
                      <a:pt x="66" y="70"/>
                    </a:cubicBezTo>
                    <a:cubicBezTo>
                      <a:pt x="67" y="69"/>
                      <a:pt x="69" y="67"/>
                      <a:pt x="71" y="66"/>
                    </a:cubicBezTo>
                    <a:cubicBezTo>
                      <a:pt x="74" y="62"/>
                      <a:pt x="72" y="56"/>
                      <a:pt x="67" y="56"/>
                    </a:cubicBezTo>
                    <a:close/>
                  </a:path>
                </a:pathLst>
              </a:custGeom>
              <a:grpFill/>
              <a:ln>
                <a:noFill/>
              </a:ln>
            </p:spPr>
            <p:txBody>
              <a:bodyPr anchor="ctr"/>
              <a:lstStyle/>
              <a:p>
                <a:pPr algn="ctr"/>
                <a:endParaRPr/>
              </a:p>
            </p:txBody>
          </p:sp>
          <p:sp>
            <p:nvSpPr>
              <p:cNvPr id="50" name="Freeform: Shape 77"/>
              <p:cNvSpPr/>
              <p:nvPr/>
            </p:nvSpPr>
            <p:spPr bwMode="auto">
              <a:xfrm>
                <a:off x="6841613" y="3662076"/>
                <a:ext cx="48126" cy="63526"/>
              </a:xfrm>
              <a:custGeom>
                <a:avLst/>
                <a:gdLst>
                  <a:gd name="T0" fmla="*/ 21 w 21"/>
                  <a:gd name="T1" fmla="*/ 22 h 28"/>
                  <a:gd name="T2" fmla="*/ 20 w 21"/>
                  <a:gd name="T3" fmla="*/ 11 h 28"/>
                  <a:gd name="T4" fmla="*/ 10 w 21"/>
                  <a:gd name="T5" fmla="*/ 1 h 28"/>
                  <a:gd name="T6" fmla="*/ 5 w 21"/>
                  <a:gd name="T7" fmla="*/ 13 h 28"/>
                  <a:gd name="T8" fmla="*/ 7 w 21"/>
                  <a:gd name="T9" fmla="*/ 14 h 28"/>
                  <a:gd name="T10" fmla="*/ 7 w 21"/>
                  <a:gd name="T11" fmla="*/ 15 h 28"/>
                  <a:gd name="T12" fmla="*/ 7 w 21"/>
                  <a:gd name="T13" fmla="*/ 15 h 28"/>
                  <a:gd name="T14" fmla="*/ 7 w 21"/>
                  <a:gd name="T15" fmla="*/ 15 h 28"/>
                  <a:gd name="T16" fmla="*/ 7 w 21"/>
                  <a:gd name="T17" fmla="*/ 21 h 28"/>
                  <a:gd name="T18" fmla="*/ 15 w 21"/>
                  <a:gd name="T19" fmla="*/ 28 h 28"/>
                  <a:gd name="T20" fmla="*/ 21 w 21"/>
                  <a:gd name="T21"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8">
                    <a:moveTo>
                      <a:pt x="21" y="22"/>
                    </a:moveTo>
                    <a:cubicBezTo>
                      <a:pt x="21" y="18"/>
                      <a:pt x="21" y="15"/>
                      <a:pt x="20" y="11"/>
                    </a:cubicBezTo>
                    <a:cubicBezTo>
                      <a:pt x="19" y="6"/>
                      <a:pt x="15" y="3"/>
                      <a:pt x="10" y="1"/>
                    </a:cubicBezTo>
                    <a:cubicBezTo>
                      <a:pt x="3" y="0"/>
                      <a:pt x="0" y="9"/>
                      <a:pt x="5" y="13"/>
                    </a:cubicBezTo>
                    <a:cubicBezTo>
                      <a:pt x="6" y="14"/>
                      <a:pt x="7" y="14"/>
                      <a:pt x="7" y="14"/>
                    </a:cubicBezTo>
                    <a:cubicBezTo>
                      <a:pt x="7" y="15"/>
                      <a:pt x="7" y="15"/>
                      <a:pt x="7" y="15"/>
                    </a:cubicBezTo>
                    <a:cubicBezTo>
                      <a:pt x="7" y="15"/>
                      <a:pt x="7" y="15"/>
                      <a:pt x="7" y="15"/>
                    </a:cubicBezTo>
                    <a:cubicBezTo>
                      <a:pt x="7" y="14"/>
                      <a:pt x="7" y="15"/>
                      <a:pt x="7" y="15"/>
                    </a:cubicBezTo>
                    <a:cubicBezTo>
                      <a:pt x="8" y="17"/>
                      <a:pt x="8" y="19"/>
                      <a:pt x="7" y="21"/>
                    </a:cubicBezTo>
                    <a:cubicBezTo>
                      <a:pt x="7" y="25"/>
                      <a:pt x="10" y="28"/>
                      <a:pt x="15" y="28"/>
                    </a:cubicBezTo>
                    <a:cubicBezTo>
                      <a:pt x="18" y="28"/>
                      <a:pt x="21" y="25"/>
                      <a:pt x="21" y="22"/>
                    </a:cubicBezTo>
                    <a:close/>
                  </a:path>
                </a:pathLst>
              </a:custGeom>
              <a:grpFill/>
              <a:ln>
                <a:noFill/>
              </a:ln>
            </p:spPr>
            <p:txBody>
              <a:bodyPr anchor="ctr"/>
              <a:lstStyle/>
              <a:p>
                <a:pPr algn="ctr"/>
                <a:endParaRPr/>
              </a:p>
            </p:txBody>
          </p:sp>
          <p:sp>
            <p:nvSpPr>
              <p:cNvPr id="51" name="Freeform: Shape 78"/>
              <p:cNvSpPr/>
              <p:nvPr/>
            </p:nvSpPr>
            <p:spPr bwMode="auto">
              <a:xfrm>
                <a:off x="6953264" y="3717902"/>
                <a:ext cx="59676" cy="48126"/>
              </a:xfrm>
              <a:custGeom>
                <a:avLst/>
                <a:gdLst>
                  <a:gd name="T0" fmla="*/ 25 w 26"/>
                  <a:gd name="T1" fmla="*/ 6 h 21"/>
                  <a:gd name="T2" fmla="*/ 22 w 26"/>
                  <a:gd name="T3" fmla="*/ 1 h 21"/>
                  <a:gd name="T4" fmla="*/ 19 w 26"/>
                  <a:gd name="T5" fmla="*/ 0 h 21"/>
                  <a:gd name="T6" fmla="*/ 12 w 26"/>
                  <a:gd name="T7" fmla="*/ 3 h 21"/>
                  <a:gd name="T8" fmla="*/ 10 w 26"/>
                  <a:gd name="T9" fmla="*/ 2 h 21"/>
                  <a:gd name="T10" fmla="*/ 10 w 26"/>
                  <a:gd name="T11" fmla="*/ 3 h 21"/>
                  <a:gd name="T12" fmla="*/ 4 w 26"/>
                  <a:gd name="T13" fmla="*/ 3 h 21"/>
                  <a:gd name="T14" fmla="*/ 2 w 26"/>
                  <a:gd name="T15" fmla="*/ 12 h 21"/>
                  <a:gd name="T16" fmla="*/ 9 w 26"/>
                  <a:gd name="T17" fmla="*/ 18 h 21"/>
                  <a:gd name="T18" fmla="*/ 18 w 26"/>
                  <a:gd name="T19" fmla="*/ 21 h 21"/>
                  <a:gd name="T20" fmla="*/ 26 w 26"/>
                  <a:gd name="T21" fmla="*/ 12 h 21"/>
                  <a:gd name="T22" fmla="*/ 25 w 26"/>
                  <a:gd name="T23" fmla="*/ 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1">
                    <a:moveTo>
                      <a:pt x="25" y="6"/>
                    </a:moveTo>
                    <a:cubicBezTo>
                      <a:pt x="25" y="4"/>
                      <a:pt x="24" y="2"/>
                      <a:pt x="22" y="1"/>
                    </a:cubicBezTo>
                    <a:cubicBezTo>
                      <a:pt x="21" y="0"/>
                      <a:pt x="20" y="0"/>
                      <a:pt x="19" y="0"/>
                    </a:cubicBezTo>
                    <a:cubicBezTo>
                      <a:pt x="16" y="0"/>
                      <a:pt x="13" y="1"/>
                      <a:pt x="12" y="3"/>
                    </a:cubicBezTo>
                    <a:cubicBezTo>
                      <a:pt x="11" y="3"/>
                      <a:pt x="11" y="3"/>
                      <a:pt x="10" y="2"/>
                    </a:cubicBezTo>
                    <a:cubicBezTo>
                      <a:pt x="10" y="3"/>
                      <a:pt x="10" y="3"/>
                      <a:pt x="10" y="3"/>
                    </a:cubicBezTo>
                    <a:cubicBezTo>
                      <a:pt x="8" y="2"/>
                      <a:pt x="6" y="2"/>
                      <a:pt x="4" y="3"/>
                    </a:cubicBezTo>
                    <a:cubicBezTo>
                      <a:pt x="1" y="5"/>
                      <a:pt x="0" y="9"/>
                      <a:pt x="2" y="12"/>
                    </a:cubicBezTo>
                    <a:cubicBezTo>
                      <a:pt x="4" y="14"/>
                      <a:pt x="6" y="16"/>
                      <a:pt x="9" y="18"/>
                    </a:cubicBezTo>
                    <a:cubicBezTo>
                      <a:pt x="11" y="20"/>
                      <a:pt x="15" y="21"/>
                      <a:pt x="18" y="21"/>
                    </a:cubicBezTo>
                    <a:cubicBezTo>
                      <a:pt x="23" y="20"/>
                      <a:pt x="26" y="16"/>
                      <a:pt x="26" y="12"/>
                    </a:cubicBezTo>
                    <a:cubicBezTo>
                      <a:pt x="26" y="9"/>
                      <a:pt x="26" y="8"/>
                      <a:pt x="25" y="6"/>
                    </a:cubicBezTo>
                    <a:close/>
                  </a:path>
                </a:pathLst>
              </a:custGeom>
              <a:grpFill/>
              <a:ln>
                <a:noFill/>
              </a:ln>
            </p:spPr>
            <p:txBody>
              <a:bodyPr anchor="ctr"/>
              <a:lstStyle/>
              <a:p>
                <a:pPr algn="ctr"/>
                <a:endParaRPr/>
              </a:p>
            </p:txBody>
          </p:sp>
          <p:sp>
            <p:nvSpPr>
              <p:cNvPr id="52" name="Freeform: Shape 79"/>
              <p:cNvSpPr/>
              <p:nvPr/>
            </p:nvSpPr>
            <p:spPr bwMode="auto">
              <a:xfrm>
                <a:off x="6296834" y="2705345"/>
                <a:ext cx="1422586" cy="2852870"/>
              </a:xfrm>
              <a:custGeom>
                <a:avLst/>
                <a:gdLst>
                  <a:gd name="T0" fmla="*/ 584 w 632"/>
                  <a:gd name="T1" fmla="*/ 704 h 1270"/>
                  <a:gd name="T2" fmla="*/ 513 w 632"/>
                  <a:gd name="T3" fmla="*/ 585 h 1270"/>
                  <a:gd name="T4" fmla="*/ 587 w 632"/>
                  <a:gd name="T5" fmla="*/ 689 h 1270"/>
                  <a:gd name="T6" fmla="*/ 624 w 632"/>
                  <a:gd name="T7" fmla="*/ 605 h 1270"/>
                  <a:gd name="T8" fmla="*/ 624 w 632"/>
                  <a:gd name="T9" fmla="*/ 461 h 1270"/>
                  <a:gd name="T10" fmla="*/ 347 w 632"/>
                  <a:gd name="T11" fmla="*/ 97 h 1270"/>
                  <a:gd name="T12" fmla="*/ 94 w 632"/>
                  <a:gd name="T13" fmla="*/ 8 h 1270"/>
                  <a:gd name="T14" fmla="*/ 108 w 632"/>
                  <a:gd name="T15" fmla="*/ 38 h 1270"/>
                  <a:gd name="T16" fmla="*/ 202 w 632"/>
                  <a:gd name="T17" fmla="*/ 116 h 1270"/>
                  <a:gd name="T18" fmla="*/ 256 w 632"/>
                  <a:gd name="T19" fmla="*/ 174 h 1270"/>
                  <a:gd name="T20" fmla="*/ 239 w 632"/>
                  <a:gd name="T21" fmla="*/ 169 h 1270"/>
                  <a:gd name="T22" fmla="*/ 153 w 632"/>
                  <a:gd name="T23" fmla="*/ 168 h 1270"/>
                  <a:gd name="T24" fmla="*/ 158 w 632"/>
                  <a:gd name="T25" fmla="*/ 260 h 1270"/>
                  <a:gd name="T26" fmla="*/ 207 w 632"/>
                  <a:gd name="T27" fmla="*/ 272 h 1270"/>
                  <a:gd name="T28" fmla="*/ 203 w 632"/>
                  <a:gd name="T29" fmla="*/ 215 h 1270"/>
                  <a:gd name="T30" fmla="*/ 252 w 632"/>
                  <a:gd name="T31" fmla="*/ 224 h 1270"/>
                  <a:gd name="T32" fmla="*/ 251 w 632"/>
                  <a:gd name="T33" fmla="*/ 255 h 1270"/>
                  <a:gd name="T34" fmla="*/ 195 w 632"/>
                  <a:gd name="T35" fmla="*/ 279 h 1270"/>
                  <a:gd name="T36" fmla="*/ 186 w 632"/>
                  <a:gd name="T37" fmla="*/ 295 h 1270"/>
                  <a:gd name="T38" fmla="*/ 123 w 632"/>
                  <a:gd name="T39" fmla="*/ 345 h 1270"/>
                  <a:gd name="T40" fmla="*/ 96 w 632"/>
                  <a:gd name="T41" fmla="*/ 405 h 1270"/>
                  <a:gd name="T42" fmla="*/ 93 w 632"/>
                  <a:gd name="T43" fmla="*/ 460 h 1270"/>
                  <a:gd name="T44" fmla="*/ 124 w 632"/>
                  <a:gd name="T45" fmla="*/ 491 h 1270"/>
                  <a:gd name="T46" fmla="*/ 76 w 632"/>
                  <a:gd name="T47" fmla="*/ 572 h 1270"/>
                  <a:gd name="T48" fmla="*/ 10 w 632"/>
                  <a:gd name="T49" fmla="*/ 707 h 1270"/>
                  <a:gd name="T50" fmla="*/ 2 w 632"/>
                  <a:gd name="T51" fmla="*/ 744 h 1270"/>
                  <a:gd name="T52" fmla="*/ 43 w 632"/>
                  <a:gd name="T53" fmla="*/ 821 h 1270"/>
                  <a:gd name="T54" fmla="*/ 133 w 632"/>
                  <a:gd name="T55" fmla="*/ 870 h 1270"/>
                  <a:gd name="T56" fmla="*/ 224 w 632"/>
                  <a:gd name="T57" fmla="*/ 847 h 1270"/>
                  <a:gd name="T58" fmla="*/ 305 w 632"/>
                  <a:gd name="T59" fmla="*/ 891 h 1270"/>
                  <a:gd name="T60" fmla="*/ 319 w 632"/>
                  <a:gd name="T61" fmla="*/ 1048 h 1270"/>
                  <a:gd name="T62" fmla="*/ 286 w 632"/>
                  <a:gd name="T63" fmla="*/ 1171 h 1270"/>
                  <a:gd name="T64" fmla="*/ 275 w 632"/>
                  <a:gd name="T65" fmla="*/ 1263 h 1270"/>
                  <a:gd name="T66" fmla="*/ 383 w 632"/>
                  <a:gd name="T67" fmla="*/ 1218 h 1270"/>
                  <a:gd name="T68" fmla="*/ 500 w 632"/>
                  <a:gd name="T69" fmla="*/ 1073 h 1270"/>
                  <a:gd name="T70" fmla="*/ 564 w 632"/>
                  <a:gd name="T71" fmla="*/ 904 h 1270"/>
                  <a:gd name="T72" fmla="*/ 631 w 632"/>
                  <a:gd name="T73" fmla="*/ 709 h 1270"/>
                  <a:gd name="T74" fmla="*/ 211 w 632"/>
                  <a:gd name="T75" fmla="*/ 404 h 1270"/>
                  <a:gd name="T76" fmla="*/ 300 w 632"/>
                  <a:gd name="T77" fmla="*/ 429 h 1270"/>
                  <a:gd name="T78" fmla="*/ 320 w 632"/>
                  <a:gd name="T79" fmla="*/ 454 h 1270"/>
                  <a:gd name="T80" fmla="*/ 315 w 632"/>
                  <a:gd name="T81" fmla="*/ 424 h 1270"/>
                  <a:gd name="T82" fmla="*/ 258 w 632"/>
                  <a:gd name="T83" fmla="*/ 374 h 1270"/>
                  <a:gd name="T84" fmla="*/ 330 w 632"/>
                  <a:gd name="T85" fmla="*/ 432 h 1270"/>
                  <a:gd name="T86" fmla="*/ 376 w 632"/>
                  <a:gd name="T87" fmla="*/ 433 h 1270"/>
                  <a:gd name="T88" fmla="*/ 396 w 632"/>
                  <a:gd name="T89" fmla="*/ 448 h 1270"/>
                  <a:gd name="T90" fmla="*/ 375 w 632"/>
                  <a:gd name="T91" fmla="*/ 515 h 1270"/>
                  <a:gd name="T92" fmla="*/ 288 w 632"/>
                  <a:gd name="T93" fmla="*/ 487 h 1270"/>
                  <a:gd name="T94" fmla="*/ 173 w 632"/>
                  <a:gd name="T95" fmla="*/ 485 h 1270"/>
                  <a:gd name="T96" fmla="*/ 166 w 632"/>
                  <a:gd name="T97" fmla="*/ 478 h 1270"/>
                  <a:gd name="T98" fmla="*/ 408 w 632"/>
                  <a:gd name="T99" fmla="*/ 350 h 1270"/>
                  <a:gd name="T100" fmla="*/ 397 w 632"/>
                  <a:gd name="T101" fmla="*/ 400 h 1270"/>
                  <a:gd name="T102" fmla="*/ 581 w 632"/>
                  <a:gd name="T103" fmla="*/ 553 h 1270"/>
                  <a:gd name="T104" fmla="*/ 598 w 632"/>
                  <a:gd name="T105" fmla="*/ 520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2" h="1270">
                    <a:moveTo>
                      <a:pt x="631" y="709"/>
                    </a:moveTo>
                    <a:cubicBezTo>
                      <a:pt x="632" y="700"/>
                      <a:pt x="627" y="695"/>
                      <a:pt x="618" y="694"/>
                    </a:cubicBezTo>
                    <a:cubicBezTo>
                      <a:pt x="613" y="693"/>
                      <a:pt x="610" y="696"/>
                      <a:pt x="609" y="700"/>
                    </a:cubicBezTo>
                    <a:cubicBezTo>
                      <a:pt x="601" y="705"/>
                      <a:pt x="589" y="715"/>
                      <a:pt x="584" y="704"/>
                    </a:cubicBezTo>
                    <a:cubicBezTo>
                      <a:pt x="581" y="696"/>
                      <a:pt x="578" y="689"/>
                      <a:pt x="572" y="682"/>
                    </a:cubicBezTo>
                    <a:cubicBezTo>
                      <a:pt x="564" y="673"/>
                      <a:pt x="555" y="668"/>
                      <a:pt x="549" y="657"/>
                    </a:cubicBezTo>
                    <a:cubicBezTo>
                      <a:pt x="546" y="651"/>
                      <a:pt x="542" y="645"/>
                      <a:pt x="537" y="639"/>
                    </a:cubicBezTo>
                    <a:cubicBezTo>
                      <a:pt x="536" y="619"/>
                      <a:pt x="527" y="598"/>
                      <a:pt x="513" y="585"/>
                    </a:cubicBezTo>
                    <a:cubicBezTo>
                      <a:pt x="513" y="584"/>
                      <a:pt x="513" y="582"/>
                      <a:pt x="512" y="581"/>
                    </a:cubicBezTo>
                    <a:cubicBezTo>
                      <a:pt x="519" y="590"/>
                      <a:pt x="526" y="598"/>
                      <a:pt x="532" y="607"/>
                    </a:cubicBezTo>
                    <a:cubicBezTo>
                      <a:pt x="540" y="618"/>
                      <a:pt x="546" y="629"/>
                      <a:pt x="556" y="638"/>
                    </a:cubicBezTo>
                    <a:cubicBezTo>
                      <a:pt x="571" y="653"/>
                      <a:pt x="588" y="667"/>
                      <a:pt x="587" y="689"/>
                    </a:cubicBezTo>
                    <a:cubicBezTo>
                      <a:pt x="586" y="692"/>
                      <a:pt x="588" y="696"/>
                      <a:pt x="592" y="697"/>
                    </a:cubicBezTo>
                    <a:cubicBezTo>
                      <a:pt x="593" y="697"/>
                      <a:pt x="594" y="697"/>
                      <a:pt x="594" y="697"/>
                    </a:cubicBezTo>
                    <a:cubicBezTo>
                      <a:pt x="598" y="697"/>
                      <a:pt x="602" y="695"/>
                      <a:pt x="603" y="691"/>
                    </a:cubicBezTo>
                    <a:cubicBezTo>
                      <a:pt x="606" y="661"/>
                      <a:pt x="620" y="634"/>
                      <a:pt x="624" y="605"/>
                    </a:cubicBezTo>
                    <a:cubicBezTo>
                      <a:pt x="626" y="593"/>
                      <a:pt x="625" y="579"/>
                      <a:pt x="625" y="567"/>
                    </a:cubicBezTo>
                    <a:cubicBezTo>
                      <a:pt x="625" y="552"/>
                      <a:pt x="610" y="543"/>
                      <a:pt x="609" y="528"/>
                    </a:cubicBezTo>
                    <a:cubicBezTo>
                      <a:pt x="609" y="524"/>
                      <a:pt x="607" y="522"/>
                      <a:pt x="604" y="520"/>
                    </a:cubicBezTo>
                    <a:cubicBezTo>
                      <a:pt x="626" y="520"/>
                      <a:pt x="624" y="473"/>
                      <a:pt x="624" y="461"/>
                    </a:cubicBezTo>
                    <a:cubicBezTo>
                      <a:pt x="624" y="445"/>
                      <a:pt x="626" y="429"/>
                      <a:pt x="621" y="414"/>
                    </a:cubicBezTo>
                    <a:cubicBezTo>
                      <a:pt x="615" y="398"/>
                      <a:pt x="603" y="384"/>
                      <a:pt x="596" y="368"/>
                    </a:cubicBezTo>
                    <a:cubicBezTo>
                      <a:pt x="579" y="329"/>
                      <a:pt x="561" y="293"/>
                      <a:pt x="535" y="258"/>
                    </a:cubicBezTo>
                    <a:cubicBezTo>
                      <a:pt x="485" y="192"/>
                      <a:pt x="417" y="142"/>
                      <a:pt x="347" y="97"/>
                    </a:cubicBezTo>
                    <a:cubicBezTo>
                      <a:pt x="313" y="76"/>
                      <a:pt x="276" y="57"/>
                      <a:pt x="239" y="44"/>
                    </a:cubicBezTo>
                    <a:cubicBezTo>
                      <a:pt x="196" y="29"/>
                      <a:pt x="156" y="15"/>
                      <a:pt x="111" y="11"/>
                    </a:cubicBezTo>
                    <a:cubicBezTo>
                      <a:pt x="106" y="11"/>
                      <a:pt x="103" y="12"/>
                      <a:pt x="100" y="14"/>
                    </a:cubicBezTo>
                    <a:cubicBezTo>
                      <a:pt x="98" y="12"/>
                      <a:pt x="96" y="10"/>
                      <a:pt x="94" y="8"/>
                    </a:cubicBezTo>
                    <a:cubicBezTo>
                      <a:pt x="88" y="0"/>
                      <a:pt x="74" y="9"/>
                      <a:pt x="81" y="18"/>
                    </a:cubicBezTo>
                    <a:cubicBezTo>
                      <a:pt x="85" y="23"/>
                      <a:pt x="90" y="26"/>
                      <a:pt x="95" y="29"/>
                    </a:cubicBezTo>
                    <a:cubicBezTo>
                      <a:pt x="97" y="34"/>
                      <a:pt x="100" y="37"/>
                      <a:pt x="106" y="37"/>
                    </a:cubicBezTo>
                    <a:cubicBezTo>
                      <a:pt x="107" y="37"/>
                      <a:pt x="107" y="38"/>
                      <a:pt x="108" y="38"/>
                    </a:cubicBezTo>
                    <a:cubicBezTo>
                      <a:pt x="117" y="44"/>
                      <a:pt x="131" y="54"/>
                      <a:pt x="131" y="60"/>
                    </a:cubicBezTo>
                    <a:cubicBezTo>
                      <a:pt x="131" y="79"/>
                      <a:pt x="159" y="84"/>
                      <a:pt x="173" y="91"/>
                    </a:cubicBezTo>
                    <a:cubicBezTo>
                      <a:pt x="178" y="93"/>
                      <a:pt x="201" y="96"/>
                      <a:pt x="199" y="101"/>
                    </a:cubicBezTo>
                    <a:cubicBezTo>
                      <a:pt x="197" y="106"/>
                      <a:pt x="198" y="113"/>
                      <a:pt x="202" y="116"/>
                    </a:cubicBezTo>
                    <a:cubicBezTo>
                      <a:pt x="209" y="122"/>
                      <a:pt x="216" y="123"/>
                      <a:pt x="225" y="124"/>
                    </a:cubicBezTo>
                    <a:cubicBezTo>
                      <a:pt x="232" y="124"/>
                      <a:pt x="238" y="126"/>
                      <a:pt x="244" y="128"/>
                    </a:cubicBezTo>
                    <a:cubicBezTo>
                      <a:pt x="243" y="136"/>
                      <a:pt x="243" y="147"/>
                      <a:pt x="244" y="154"/>
                    </a:cubicBezTo>
                    <a:cubicBezTo>
                      <a:pt x="244" y="164"/>
                      <a:pt x="248" y="168"/>
                      <a:pt x="256" y="174"/>
                    </a:cubicBezTo>
                    <a:cubicBezTo>
                      <a:pt x="254" y="172"/>
                      <a:pt x="264" y="185"/>
                      <a:pt x="257" y="178"/>
                    </a:cubicBezTo>
                    <a:cubicBezTo>
                      <a:pt x="255" y="176"/>
                      <a:pt x="253" y="174"/>
                      <a:pt x="250" y="174"/>
                    </a:cubicBezTo>
                    <a:cubicBezTo>
                      <a:pt x="246" y="173"/>
                      <a:pt x="239" y="173"/>
                      <a:pt x="233" y="172"/>
                    </a:cubicBezTo>
                    <a:cubicBezTo>
                      <a:pt x="235" y="172"/>
                      <a:pt x="237" y="171"/>
                      <a:pt x="239" y="169"/>
                    </a:cubicBezTo>
                    <a:cubicBezTo>
                      <a:pt x="244" y="163"/>
                      <a:pt x="242" y="152"/>
                      <a:pt x="236" y="147"/>
                    </a:cubicBezTo>
                    <a:cubicBezTo>
                      <a:pt x="233" y="145"/>
                      <a:pt x="230" y="146"/>
                      <a:pt x="227" y="147"/>
                    </a:cubicBezTo>
                    <a:cubicBezTo>
                      <a:pt x="214" y="155"/>
                      <a:pt x="196" y="135"/>
                      <a:pt x="183" y="141"/>
                    </a:cubicBezTo>
                    <a:cubicBezTo>
                      <a:pt x="171" y="147"/>
                      <a:pt x="156" y="154"/>
                      <a:pt x="153" y="168"/>
                    </a:cubicBezTo>
                    <a:cubicBezTo>
                      <a:pt x="151" y="175"/>
                      <a:pt x="151" y="182"/>
                      <a:pt x="152" y="189"/>
                    </a:cubicBezTo>
                    <a:cubicBezTo>
                      <a:pt x="153" y="197"/>
                      <a:pt x="153" y="205"/>
                      <a:pt x="147" y="211"/>
                    </a:cubicBezTo>
                    <a:cubicBezTo>
                      <a:pt x="145" y="213"/>
                      <a:pt x="142" y="216"/>
                      <a:pt x="142" y="218"/>
                    </a:cubicBezTo>
                    <a:cubicBezTo>
                      <a:pt x="140" y="230"/>
                      <a:pt x="148" y="253"/>
                      <a:pt x="158" y="260"/>
                    </a:cubicBezTo>
                    <a:cubicBezTo>
                      <a:pt x="163" y="263"/>
                      <a:pt x="169" y="262"/>
                      <a:pt x="171" y="257"/>
                    </a:cubicBezTo>
                    <a:cubicBezTo>
                      <a:pt x="173" y="254"/>
                      <a:pt x="176" y="244"/>
                      <a:pt x="182" y="245"/>
                    </a:cubicBezTo>
                    <a:cubicBezTo>
                      <a:pt x="188" y="246"/>
                      <a:pt x="198" y="257"/>
                      <a:pt x="197" y="264"/>
                    </a:cubicBezTo>
                    <a:cubicBezTo>
                      <a:pt x="197" y="269"/>
                      <a:pt x="202" y="274"/>
                      <a:pt x="207" y="272"/>
                    </a:cubicBezTo>
                    <a:cubicBezTo>
                      <a:pt x="209" y="271"/>
                      <a:pt x="210" y="271"/>
                      <a:pt x="210" y="271"/>
                    </a:cubicBezTo>
                    <a:cubicBezTo>
                      <a:pt x="215" y="272"/>
                      <a:pt x="219" y="269"/>
                      <a:pt x="221" y="265"/>
                    </a:cubicBezTo>
                    <a:cubicBezTo>
                      <a:pt x="222" y="259"/>
                      <a:pt x="226" y="249"/>
                      <a:pt x="223" y="243"/>
                    </a:cubicBezTo>
                    <a:cubicBezTo>
                      <a:pt x="219" y="232"/>
                      <a:pt x="200" y="231"/>
                      <a:pt x="203" y="215"/>
                    </a:cubicBezTo>
                    <a:cubicBezTo>
                      <a:pt x="204" y="210"/>
                      <a:pt x="203" y="207"/>
                      <a:pt x="202" y="202"/>
                    </a:cubicBezTo>
                    <a:cubicBezTo>
                      <a:pt x="202" y="201"/>
                      <a:pt x="196" y="186"/>
                      <a:pt x="197" y="186"/>
                    </a:cubicBezTo>
                    <a:cubicBezTo>
                      <a:pt x="214" y="191"/>
                      <a:pt x="207" y="209"/>
                      <a:pt x="211" y="220"/>
                    </a:cubicBezTo>
                    <a:cubicBezTo>
                      <a:pt x="217" y="234"/>
                      <a:pt x="242" y="233"/>
                      <a:pt x="252" y="224"/>
                    </a:cubicBezTo>
                    <a:cubicBezTo>
                      <a:pt x="253" y="224"/>
                      <a:pt x="264" y="214"/>
                      <a:pt x="265" y="217"/>
                    </a:cubicBezTo>
                    <a:cubicBezTo>
                      <a:pt x="267" y="220"/>
                      <a:pt x="274" y="222"/>
                      <a:pt x="267" y="227"/>
                    </a:cubicBezTo>
                    <a:cubicBezTo>
                      <a:pt x="259" y="232"/>
                      <a:pt x="250" y="238"/>
                      <a:pt x="248" y="247"/>
                    </a:cubicBezTo>
                    <a:cubicBezTo>
                      <a:pt x="246" y="250"/>
                      <a:pt x="248" y="253"/>
                      <a:pt x="251" y="255"/>
                    </a:cubicBezTo>
                    <a:cubicBezTo>
                      <a:pt x="255" y="257"/>
                      <a:pt x="252" y="262"/>
                      <a:pt x="254" y="266"/>
                    </a:cubicBezTo>
                    <a:cubicBezTo>
                      <a:pt x="263" y="280"/>
                      <a:pt x="240" y="281"/>
                      <a:pt x="231" y="280"/>
                    </a:cubicBezTo>
                    <a:cubicBezTo>
                      <a:pt x="225" y="279"/>
                      <a:pt x="220" y="282"/>
                      <a:pt x="215" y="284"/>
                    </a:cubicBezTo>
                    <a:cubicBezTo>
                      <a:pt x="213" y="284"/>
                      <a:pt x="200" y="282"/>
                      <a:pt x="195" y="279"/>
                    </a:cubicBezTo>
                    <a:cubicBezTo>
                      <a:pt x="195" y="277"/>
                      <a:pt x="194" y="275"/>
                      <a:pt x="195" y="272"/>
                    </a:cubicBezTo>
                    <a:cubicBezTo>
                      <a:pt x="195" y="266"/>
                      <a:pt x="187" y="262"/>
                      <a:pt x="183" y="267"/>
                    </a:cubicBezTo>
                    <a:cubicBezTo>
                      <a:pt x="179" y="271"/>
                      <a:pt x="179" y="275"/>
                      <a:pt x="180" y="279"/>
                    </a:cubicBezTo>
                    <a:cubicBezTo>
                      <a:pt x="180" y="286"/>
                      <a:pt x="180" y="293"/>
                      <a:pt x="186" y="295"/>
                    </a:cubicBezTo>
                    <a:cubicBezTo>
                      <a:pt x="189" y="296"/>
                      <a:pt x="192" y="297"/>
                      <a:pt x="195" y="297"/>
                    </a:cubicBezTo>
                    <a:cubicBezTo>
                      <a:pt x="183" y="302"/>
                      <a:pt x="183" y="312"/>
                      <a:pt x="172" y="319"/>
                    </a:cubicBezTo>
                    <a:cubicBezTo>
                      <a:pt x="165" y="325"/>
                      <a:pt x="154" y="320"/>
                      <a:pt x="149" y="330"/>
                    </a:cubicBezTo>
                    <a:cubicBezTo>
                      <a:pt x="145" y="339"/>
                      <a:pt x="130" y="338"/>
                      <a:pt x="123" y="345"/>
                    </a:cubicBezTo>
                    <a:cubicBezTo>
                      <a:pt x="120" y="348"/>
                      <a:pt x="116" y="354"/>
                      <a:pt x="120" y="358"/>
                    </a:cubicBezTo>
                    <a:cubicBezTo>
                      <a:pt x="133" y="367"/>
                      <a:pt x="145" y="372"/>
                      <a:pt x="150" y="387"/>
                    </a:cubicBezTo>
                    <a:cubicBezTo>
                      <a:pt x="156" y="401"/>
                      <a:pt x="108" y="398"/>
                      <a:pt x="104" y="399"/>
                    </a:cubicBezTo>
                    <a:cubicBezTo>
                      <a:pt x="99" y="399"/>
                      <a:pt x="97" y="402"/>
                      <a:pt x="96" y="405"/>
                    </a:cubicBezTo>
                    <a:cubicBezTo>
                      <a:pt x="94" y="404"/>
                      <a:pt x="94" y="404"/>
                      <a:pt x="91" y="404"/>
                    </a:cubicBezTo>
                    <a:cubicBezTo>
                      <a:pt x="89" y="403"/>
                      <a:pt x="88" y="405"/>
                      <a:pt x="87" y="406"/>
                    </a:cubicBezTo>
                    <a:cubicBezTo>
                      <a:pt x="85" y="417"/>
                      <a:pt x="88" y="427"/>
                      <a:pt x="92" y="438"/>
                    </a:cubicBezTo>
                    <a:cubicBezTo>
                      <a:pt x="94" y="446"/>
                      <a:pt x="95" y="452"/>
                      <a:pt x="93" y="460"/>
                    </a:cubicBezTo>
                    <a:cubicBezTo>
                      <a:pt x="92" y="462"/>
                      <a:pt x="93" y="466"/>
                      <a:pt x="94" y="468"/>
                    </a:cubicBezTo>
                    <a:cubicBezTo>
                      <a:pt x="98" y="473"/>
                      <a:pt x="104" y="473"/>
                      <a:pt x="110" y="473"/>
                    </a:cubicBezTo>
                    <a:cubicBezTo>
                      <a:pt x="117" y="473"/>
                      <a:pt x="125" y="485"/>
                      <a:pt x="132" y="487"/>
                    </a:cubicBezTo>
                    <a:cubicBezTo>
                      <a:pt x="130" y="486"/>
                      <a:pt x="127" y="487"/>
                      <a:pt x="124" y="491"/>
                    </a:cubicBezTo>
                    <a:cubicBezTo>
                      <a:pt x="116" y="500"/>
                      <a:pt x="121" y="516"/>
                      <a:pt x="112" y="525"/>
                    </a:cubicBezTo>
                    <a:cubicBezTo>
                      <a:pt x="111" y="523"/>
                      <a:pt x="109" y="522"/>
                      <a:pt x="105" y="521"/>
                    </a:cubicBezTo>
                    <a:cubicBezTo>
                      <a:pt x="101" y="520"/>
                      <a:pt x="98" y="522"/>
                      <a:pt x="96" y="526"/>
                    </a:cubicBezTo>
                    <a:cubicBezTo>
                      <a:pt x="87" y="541"/>
                      <a:pt x="90" y="558"/>
                      <a:pt x="76" y="572"/>
                    </a:cubicBezTo>
                    <a:cubicBezTo>
                      <a:pt x="70" y="579"/>
                      <a:pt x="62" y="586"/>
                      <a:pt x="56" y="593"/>
                    </a:cubicBezTo>
                    <a:cubicBezTo>
                      <a:pt x="49" y="601"/>
                      <a:pt x="41" y="607"/>
                      <a:pt x="34" y="614"/>
                    </a:cubicBezTo>
                    <a:cubicBezTo>
                      <a:pt x="23" y="626"/>
                      <a:pt x="22" y="646"/>
                      <a:pt x="14" y="659"/>
                    </a:cubicBezTo>
                    <a:cubicBezTo>
                      <a:pt x="5" y="673"/>
                      <a:pt x="23" y="695"/>
                      <a:pt x="10" y="707"/>
                    </a:cubicBezTo>
                    <a:cubicBezTo>
                      <a:pt x="9" y="707"/>
                      <a:pt x="9" y="707"/>
                      <a:pt x="8" y="708"/>
                    </a:cubicBezTo>
                    <a:cubicBezTo>
                      <a:pt x="7" y="709"/>
                      <a:pt x="6" y="709"/>
                      <a:pt x="6" y="710"/>
                    </a:cubicBezTo>
                    <a:cubicBezTo>
                      <a:pt x="0" y="714"/>
                      <a:pt x="2" y="720"/>
                      <a:pt x="6" y="723"/>
                    </a:cubicBezTo>
                    <a:cubicBezTo>
                      <a:pt x="3" y="730"/>
                      <a:pt x="2" y="736"/>
                      <a:pt x="2" y="744"/>
                    </a:cubicBezTo>
                    <a:cubicBezTo>
                      <a:pt x="1" y="747"/>
                      <a:pt x="2" y="749"/>
                      <a:pt x="4" y="750"/>
                    </a:cubicBezTo>
                    <a:cubicBezTo>
                      <a:pt x="4" y="764"/>
                      <a:pt x="8" y="777"/>
                      <a:pt x="21" y="787"/>
                    </a:cubicBezTo>
                    <a:cubicBezTo>
                      <a:pt x="28" y="792"/>
                      <a:pt x="34" y="795"/>
                      <a:pt x="36" y="805"/>
                    </a:cubicBezTo>
                    <a:cubicBezTo>
                      <a:pt x="37" y="811"/>
                      <a:pt x="39" y="816"/>
                      <a:pt x="43" y="821"/>
                    </a:cubicBezTo>
                    <a:cubicBezTo>
                      <a:pt x="49" y="830"/>
                      <a:pt x="65" y="845"/>
                      <a:pt x="75" y="849"/>
                    </a:cubicBezTo>
                    <a:cubicBezTo>
                      <a:pt x="82" y="852"/>
                      <a:pt x="89" y="852"/>
                      <a:pt x="95" y="856"/>
                    </a:cubicBezTo>
                    <a:cubicBezTo>
                      <a:pt x="102" y="860"/>
                      <a:pt x="110" y="864"/>
                      <a:pt x="117" y="866"/>
                    </a:cubicBezTo>
                    <a:cubicBezTo>
                      <a:pt x="126" y="869"/>
                      <a:pt x="125" y="872"/>
                      <a:pt x="133" y="870"/>
                    </a:cubicBezTo>
                    <a:cubicBezTo>
                      <a:pt x="142" y="869"/>
                      <a:pt x="151" y="866"/>
                      <a:pt x="161" y="865"/>
                    </a:cubicBezTo>
                    <a:cubicBezTo>
                      <a:pt x="169" y="864"/>
                      <a:pt x="191" y="869"/>
                      <a:pt x="198" y="862"/>
                    </a:cubicBezTo>
                    <a:cubicBezTo>
                      <a:pt x="205" y="855"/>
                      <a:pt x="212" y="851"/>
                      <a:pt x="220" y="847"/>
                    </a:cubicBezTo>
                    <a:cubicBezTo>
                      <a:pt x="221" y="847"/>
                      <a:pt x="223" y="847"/>
                      <a:pt x="224" y="847"/>
                    </a:cubicBezTo>
                    <a:cubicBezTo>
                      <a:pt x="232" y="847"/>
                      <a:pt x="248" y="828"/>
                      <a:pt x="256" y="838"/>
                    </a:cubicBezTo>
                    <a:cubicBezTo>
                      <a:pt x="261" y="844"/>
                      <a:pt x="268" y="843"/>
                      <a:pt x="270" y="850"/>
                    </a:cubicBezTo>
                    <a:cubicBezTo>
                      <a:pt x="276" y="868"/>
                      <a:pt x="287" y="872"/>
                      <a:pt x="306" y="867"/>
                    </a:cubicBezTo>
                    <a:cubicBezTo>
                      <a:pt x="322" y="864"/>
                      <a:pt x="307" y="883"/>
                      <a:pt x="305" y="891"/>
                    </a:cubicBezTo>
                    <a:cubicBezTo>
                      <a:pt x="301" y="903"/>
                      <a:pt x="300" y="916"/>
                      <a:pt x="299" y="928"/>
                    </a:cubicBezTo>
                    <a:cubicBezTo>
                      <a:pt x="297" y="939"/>
                      <a:pt x="304" y="951"/>
                      <a:pt x="309" y="960"/>
                    </a:cubicBezTo>
                    <a:cubicBezTo>
                      <a:pt x="316" y="972"/>
                      <a:pt x="319" y="984"/>
                      <a:pt x="324" y="996"/>
                    </a:cubicBezTo>
                    <a:cubicBezTo>
                      <a:pt x="330" y="1008"/>
                      <a:pt x="321" y="1035"/>
                      <a:pt x="319" y="1048"/>
                    </a:cubicBezTo>
                    <a:cubicBezTo>
                      <a:pt x="318" y="1057"/>
                      <a:pt x="316" y="1066"/>
                      <a:pt x="311" y="1074"/>
                    </a:cubicBezTo>
                    <a:cubicBezTo>
                      <a:pt x="306" y="1081"/>
                      <a:pt x="299" y="1085"/>
                      <a:pt x="295" y="1092"/>
                    </a:cubicBezTo>
                    <a:cubicBezTo>
                      <a:pt x="289" y="1102"/>
                      <a:pt x="289" y="1112"/>
                      <a:pt x="290" y="1124"/>
                    </a:cubicBezTo>
                    <a:cubicBezTo>
                      <a:pt x="292" y="1139"/>
                      <a:pt x="292" y="1157"/>
                      <a:pt x="286" y="1171"/>
                    </a:cubicBezTo>
                    <a:cubicBezTo>
                      <a:pt x="283" y="1179"/>
                      <a:pt x="281" y="1187"/>
                      <a:pt x="282" y="1196"/>
                    </a:cubicBezTo>
                    <a:cubicBezTo>
                      <a:pt x="282" y="1197"/>
                      <a:pt x="284" y="1199"/>
                      <a:pt x="285" y="1201"/>
                    </a:cubicBezTo>
                    <a:cubicBezTo>
                      <a:pt x="283" y="1204"/>
                      <a:pt x="282" y="1208"/>
                      <a:pt x="281" y="1212"/>
                    </a:cubicBezTo>
                    <a:cubicBezTo>
                      <a:pt x="277" y="1227"/>
                      <a:pt x="274" y="1247"/>
                      <a:pt x="275" y="1263"/>
                    </a:cubicBezTo>
                    <a:cubicBezTo>
                      <a:pt x="275" y="1266"/>
                      <a:pt x="279" y="1270"/>
                      <a:pt x="283" y="1269"/>
                    </a:cubicBezTo>
                    <a:cubicBezTo>
                      <a:pt x="308" y="1264"/>
                      <a:pt x="328" y="1254"/>
                      <a:pt x="345" y="1235"/>
                    </a:cubicBezTo>
                    <a:cubicBezTo>
                      <a:pt x="352" y="1228"/>
                      <a:pt x="359" y="1221"/>
                      <a:pt x="370" y="1219"/>
                    </a:cubicBezTo>
                    <a:cubicBezTo>
                      <a:pt x="374" y="1219"/>
                      <a:pt x="379" y="1219"/>
                      <a:pt x="383" y="1218"/>
                    </a:cubicBezTo>
                    <a:cubicBezTo>
                      <a:pt x="398" y="1212"/>
                      <a:pt x="406" y="1198"/>
                      <a:pt x="415" y="1186"/>
                    </a:cubicBezTo>
                    <a:cubicBezTo>
                      <a:pt x="423" y="1175"/>
                      <a:pt x="429" y="1163"/>
                      <a:pt x="435" y="1150"/>
                    </a:cubicBezTo>
                    <a:cubicBezTo>
                      <a:pt x="442" y="1133"/>
                      <a:pt x="454" y="1123"/>
                      <a:pt x="468" y="1110"/>
                    </a:cubicBezTo>
                    <a:cubicBezTo>
                      <a:pt x="480" y="1099"/>
                      <a:pt x="489" y="1085"/>
                      <a:pt x="500" y="1073"/>
                    </a:cubicBezTo>
                    <a:cubicBezTo>
                      <a:pt x="508" y="1065"/>
                      <a:pt x="517" y="1058"/>
                      <a:pt x="520" y="1048"/>
                    </a:cubicBezTo>
                    <a:cubicBezTo>
                      <a:pt x="530" y="1017"/>
                      <a:pt x="541" y="984"/>
                      <a:pt x="545" y="952"/>
                    </a:cubicBezTo>
                    <a:cubicBezTo>
                      <a:pt x="546" y="945"/>
                      <a:pt x="547" y="937"/>
                      <a:pt x="548" y="929"/>
                    </a:cubicBezTo>
                    <a:cubicBezTo>
                      <a:pt x="549" y="920"/>
                      <a:pt x="560" y="912"/>
                      <a:pt x="564" y="904"/>
                    </a:cubicBezTo>
                    <a:cubicBezTo>
                      <a:pt x="573" y="888"/>
                      <a:pt x="580" y="872"/>
                      <a:pt x="587" y="855"/>
                    </a:cubicBezTo>
                    <a:cubicBezTo>
                      <a:pt x="594" y="838"/>
                      <a:pt x="602" y="821"/>
                      <a:pt x="608" y="804"/>
                    </a:cubicBezTo>
                    <a:cubicBezTo>
                      <a:pt x="614" y="786"/>
                      <a:pt x="618" y="768"/>
                      <a:pt x="626" y="751"/>
                    </a:cubicBezTo>
                    <a:cubicBezTo>
                      <a:pt x="631" y="739"/>
                      <a:pt x="630" y="721"/>
                      <a:pt x="631" y="709"/>
                    </a:cubicBezTo>
                    <a:close/>
                    <a:moveTo>
                      <a:pt x="177" y="461"/>
                    </a:moveTo>
                    <a:cubicBezTo>
                      <a:pt x="174" y="447"/>
                      <a:pt x="174" y="436"/>
                      <a:pt x="186" y="426"/>
                    </a:cubicBezTo>
                    <a:cubicBezTo>
                      <a:pt x="194" y="419"/>
                      <a:pt x="207" y="417"/>
                      <a:pt x="211" y="407"/>
                    </a:cubicBezTo>
                    <a:cubicBezTo>
                      <a:pt x="211" y="406"/>
                      <a:pt x="211" y="405"/>
                      <a:pt x="211" y="404"/>
                    </a:cubicBezTo>
                    <a:cubicBezTo>
                      <a:pt x="217" y="399"/>
                      <a:pt x="227" y="396"/>
                      <a:pt x="235" y="397"/>
                    </a:cubicBezTo>
                    <a:cubicBezTo>
                      <a:pt x="240" y="398"/>
                      <a:pt x="243" y="396"/>
                      <a:pt x="246" y="394"/>
                    </a:cubicBezTo>
                    <a:cubicBezTo>
                      <a:pt x="252" y="402"/>
                      <a:pt x="257" y="411"/>
                      <a:pt x="269" y="414"/>
                    </a:cubicBezTo>
                    <a:cubicBezTo>
                      <a:pt x="281" y="417"/>
                      <a:pt x="292" y="417"/>
                      <a:pt x="300" y="429"/>
                    </a:cubicBezTo>
                    <a:cubicBezTo>
                      <a:pt x="304" y="434"/>
                      <a:pt x="307" y="439"/>
                      <a:pt x="311" y="444"/>
                    </a:cubicBezTo>
                    <a:cubicBezTo>
                      <a:pt x="316" y="449"/>
                      <a:pt x="315" y="449"/>
                      <a:pt x="315" y="447"/>
                    </a:cubicBezTo>
                    <a:cubicBezTo>
                      <a:pt x="315" y="447"/>
                      <a:pt x="315" y="447"/>
                      <a:pt x="315" y="447"/>
                    </a:cubicBezTo>
                    <a:cubicBezTo>
                      <a:pt x="314" y="450"/>
                      <a:pt x="316" y="454"/>
                      <a:pt x="320" y="454"/>
                    </a:cubicBezTo>
                    <a:cubicBezTo>
                      <a:pt x="323" y="453"/>
                      <a:pt x="325" y="453"/>
                      <a:pt x="326" y="451"/>
                    </a:cubicBezTo>
                    <a:cubicBezTo>
                      <a:pt x="327" y="450"/>
                      <a:pt x="328" y="447"/>
                      <a:pt x="327" y="446"/>
                    </a:cubicBezTo>
                    <a:cubicBezTo>
                      <a:pt x="323" y="439"/>
                      <a:pt x="320" y="431"/>
                      <a:pt x="315" y="424"/>
                    </a:cubicBezTo>
                    <a:cubicBezTo>
                      <a:pt x="315" y="424"/>
                      <a:pt x="315" y="424"/>
                      <a:pt x="315" y="424"/>
                    </a:cubicBezTo>
                    <a:cubicBezTo>
                      <a:pt x="311" y="417"/>
                      <a:pt x="306" y="411"/>
                      <a:pt x="300" y="406"/>
                    </a:cubicBezTo>
                    <a:cubicBezTo>
                      <a:pt x="296" y="402"/>
                      <a:pt x="289" y="403"/>
                      <a:pt x="284" y="402"/>
                    </a:cubicBezTo>
                    <a:cubicBezTo>
                      <a:pt x="282" y="400"/>
                      <a:pt x="279" y="397"/>
                      <a:pt x="277" y="395"/>
                    </a:cubicBezTo>
                    <a:cubicBezTo>
                      <a:pt x="269" y="388"/>
                      <a:pt x="262" y="384"/>
                      <a:pt x="258" y="374"/>
                    </a:cubicBezTo>
                    <a:cubicBezTo>
                      <a:pt x="257" y="373"/>
                      <a:pt x="257" y="373"/>
                      <a:pt x="257" y="373"/>
                    </a:cubicBezTo>
                    <a:cubicBezTo>
                      <a:pt x="267" y="371"/>
                      <a:pt x="281" y="377"/>
                      <a:pt x="287" y="383"/>
                    </a:cubicBezTo>
                    <a:cubicBezTo>
                      <a:pt x="298" y="394"/>
                      <a:pt x="312" y="399"/>
                      <a:pt x="318" y="414"/>
                    </a:cubicBezTo>
                    <a:cubicBezTo>
                      <a:pt x="320" y="419"/>
                      <a:pt x="323" y="430"/>
                      <a:pt x="330" y="432"/>
                    </a:cubicBezTo>
                    <a:cubicBezTo>
                      <a:pt x="333" y="433"/>
                      <a:pt x="343" y="435"/>
                      <a:pt x="344" y="437"/>
                    </a:cubicBezTo>
                    <a:cubicBezTo>
                      <a:pt x="349" y="441"/>
                      <a:pt x="351" y="448"/>
                      <a:pt x="356" y="453"/>
                    </a:cubicBezTo>
                    <a:cubicBezTo>
                      <a:pt x="364" y="459"/>
                      <a:pt x="381" y="462"/>
                      <a:pt x="384" y="449"/>
                    </a:cubicBezTo>
                    <a:cubicBezTo>
                      <a:pt x="385" y="442"/>
                      <a:pt x="380" y="438"/>
                      <a:pt x="376" y="433"/>
                    </a:cubicBezTo>
                    <a:cubicBezTo>
                      <a:pt x="375" y="432"/>
                      <a:pt x="365" y="423"/>
                      <a:pt x="368" y="421"/>
                    </a:cubicBezTo>
                    <a:cubicBezTo>
                      <a:pt x="373" y="420"/>
                      <a:pt x="379" y="417"/>
                      <a:pt x="385" y="416"/>
                    </a:cubicBezTo>
                    <a:cubicBezTo>
                      <a:pt x="385" y="418"/>
                      <a:pt x="385" y="419"/>
                      <a:pt x="385" y="420"/>
                    </a:cubicBezTo>
                    <a:cubicBezTo>
                      <a:pt x="388" y="429"/>
                      <a:pt x="383" y="444"/>
                      <a:pt x="396" y="448"/>
                    </a:cubicBezTo>
                    <a:cubicBezTo>
                      <a:pt x="412" y="453"/>
                      <a:pt x="428" y="452"/>
                      <a:pt x="445" y="451"/>
                    </a:cubicBezTo>
                    <a:cubicBezTo>
                      <a:pt x="473" y="449"/>
                      <a:pt x="462" y="472"/>
                      <a:pt x="468" y="488"/>
                    </a:cubicBezTo>
                    <a:cubicBezTo>
                      <a:pt x="476" y="515"/>
                      <a:pt x="433" y="500"/>
                      <a:pt x="418" y="505"/>
                    </a:cubicBezTo>
                    <a:cubicBezTo>
                      <a:pt x="406" y="508"/>
                      <a:pt x="384" y="502"/>
                      <a:pt x="375" y="515"/>
                    </a:cubicBezTo>
                    <a:cubicBezTo>
                      <a:pt x="371" y="520"/>
                      <a:pt x="372" y="527"/>
                      <a:pt x="364" y="526"/>
                    </a:cubicBezTo>
                    <a:cubicBezTo>
                      <a:pt x="353" y="523"/>
                      <a:pt x="340" y="515"/>
                      <a:pt x="330" y="509"/>
                    </a:cubicBezTo>
                    <a:cubicBezTo>
                      <a:pt x="320" y="503"/>
                      <a:pt x="311" y="495"/>
                      <a:pt x="299" y="494"/>
                    </a:cubicBezTo>
                    <a:cubicBezTo>
                      <a:pt x="293" y="493"/>
                      <a:pt x="293" y="491"/>
                      <a:pt x="288" y="487"/>
                    </a:cubicBezTo>
                    <a:cubicBezTo>
                      <a:pt x="282" y="482"/>
                      <a:pt x="281" y="491"/>
                      <a:pt x="285" y="480"/>
                    </a:cubicBezTo>
                    <a:cubicBezTo>
                      <a:pt x="296" y="447"/>
                      <a:pt x="237" y="468"/>
                      <a:pt x="226" y="471"/>
                    </a:cubicBezTo>
                    <a:cubicBezTo>
                      <a:pt x="216" y="474"/>
                      <a:pt x="207" y="474"/>
                      <a:pt x="197" y="476"/>
                    </a:cubicBezTo>
                    <a:cubicBezTo>
                      <a:pt x="188" y="477"/>
                      <a:pt x="181" y="482"/>
                      <a:pt x="173" y="485"/>
                    </a:cubicBezTo>
                    <a:cubicBezTo>
                      <a:pt x="163" y="488"/>
                      <a:pt x="152" y="487"/>
                      <a:pt x="144" y="492"/>
                    </a:cubicBezTo>
                    <a:cubicBezTo>
                      <a:pt x="141" y="490"/>
                      <a:pt x="137" y="488"/>
                      <a:pt x="134" y="487"/>
                    </a:cubicBezTo>
                    <a:cubicBezTo>
                      <a:pt x="135" y="487"/>
                      <a:pt x="136" y="487"/>
                      <a:pt x="137" y="487"/>
                    </a:cubicBezTo>
                    <a:cubicBezTo>
                      <a:pt x="147" y="483"/>
                      <a:pt x="157" y="481"/>
                      <a:pt x="166" y="478"/>
                    </a:cubicBezTo>
                    <a:cubicBezTo>
                      <a:pt x="172" y="475"/>
                      <a:pt x="178" y="468"/>
                      <a:pt x="177" y="461"/>
                    </a:cubicBezTo>
                    <a:close/>
                    <a:moveTo>
                      <a:pt x="385" y="350"/>
                    </a:moveTo>
                    <a:cubicBezTo>
                      <a:pt x="389" y="356"/>
                      <a:pt x="393" y="361"/>
                      <a:pt x="401" y="358"/>
                    </a:cubicBezTo>
                    <a:cubicBezTo>
                      <a:pt x="406" y="357"/>
                      <a:pt x="408" y="353"/>
                      <a:pt x="408" y="350"/>
                    </a:cubicBezTo>
                    <a:cubicBezTo>
                      <a:pt x="410" y="354"/>
                      <a:pt x="412" y="357"/>
                      <a:pt x="418" y="360"/>
                    </a:cubicBezTo>
                    <a:cubicBezTo>
                      <a:pt x="428" y="365"/>
                      <a:pt x="436" y="365"/>
                      <a:pt x="443" y="376"/>
                    </a:cubicBezTo>
                    <a:cubicBezTo>
                      <a:pt x="448" y="384"/>
                      <a:pt x="452" y="391"/>
                      <a:pt x="439" y="393"/>
                    </a:cubicBezTo>
                    <a:cubicBezTo>
                      <a:pt x="425" y="396"/>
                      <a:pt x="410" y="397"/>
                      <a:pt x="397" y="400"/>
                    </a:cubicBezTo>
                    <a:cubicBezTo>
                      <a:pt x="396" y="400"/>
                      <a:pt x="396" y="400"/>
                      <a:pt x="396" y="400"/>
                    </a:cubicBezTo>
                    <a:cubicBezTo>
                      <a:pt x="388" y="390"/>
                      <a:pt x="386" y="383"/>
                      <a:pt x="387" y="369"/>
                    </a:cubicBezTo>
                    <a:cubicBezTo>
                      <a:pt x="388" y="363"/>
                      <a:pt x="385" y="356"/>
                      <a:pt x="385" y="350"/>
                    </a:cubicBezTo>
                    <a:close/>
                    <a:moveTo>
                      <a:pt x="581" y="553"/>
                    </a:moveTo>
                    <a:cubicBezTo>
                      <a:pt x="572" y="541"/>
                      <a:pt x="566" y="525"/>
                      <a:pt x="561" y="510"/>
                    </a:cubicBezTo>
                    <a:cubicBezTo>
                      <a:pt x="564" y="511"/>
                      <a:pt x="567" y="512"/>
                      <a:pt x="571" y="513"/>
                    </a:cubicBezTo>
                    <a:cubicBezTo>
                      <a:pt x="576" y="514"/>
                      <a:pt x="582" y="513"/>
                      <a:pt x="587" y="515"/>
                    </a:cubicBezTo>
                    <a:cubicBezTo>
                      <a:pt x="592" y="516"/>
                      <a:pt x="595" y="518"/>
                      <a:pt x="598" y="520"/>
                    </a:cubicBezTo>
                    <a:cubicBezTo>
                      <a:pt x="595" y="520"/>
                      <a:pt x="591" y="522"/>
                      <a:pt x="589" y="525"/>
                    </a:cubicBezTo>
                    <a:cubicBezTo>
                      <a:pt x="586" y="531"/>
                      <a:pt x="584" y="537"/>
                      <a:pt x="582" y="544"/>
                    </a:cubicBezTo>
                    <a:cubicBezTo>
                      <a:pt x="581" y="547"/>
                      <a:pt x="581" y="550"/>
                      <a:pt x="581" y="553"/>
                    </a:cubicBezTo>
                    <a:close/>
                  </a:path>
                </a:pathLst>
              </a:custGeom>
              <a:grpFill/>
              <a:ln>
                <a:noFill/>
              </a:ln>
            </p:spPr>
            <p:txBody>
              <a:bodyPr anchor="ctr"/>
              <a:lstStyle/>
              <a:p>
                <a:pPr algn="ctr"/>
                <a:endParaRPr/>
              </a:p>
            </p:txBody>
          </p:sp>
        </p:grpSp>
      </p:grpSp>
      <p:grpSp>
        <p:nvGrpSpPr>
          <p:cNvPr id="63" name="千图PPT彼岸天：ID 8661124库_组合 62"/>
          <p:cNvGrpSpPr/>
          <p:nvPr>
            <p:custDataLst>
              <p:tags r:id="rId16"/>
            </p:custDataLst>
          </p:nvPr>
        </p:nvGrpSpPr>
        <p:grpSpPr>
          <a:xfrm>
            <a:off x="8520786" y="2093316"/>
            <a:ext cx="2954079" cy="415498"/>
            <a:chOff x="8520786" y="2093316"/>
            <a:chExt cx="2954079" cy="415498"/>
          </a:xfrm>
        </p:grpSpPr>
        <p:sp>
          <p:nvSpPr>
            <p:cNvPr id="23" name="Freeform: Shape 84"/>
            <p:cNvSpPr/>
            <p:nvPr/>
          </p:nvSpPr>
          <p:spPr bwMode="auto">
            <a:xfrm>
              <a:off x="8520786" y="2136695"/>
              <a:ext cx="353911" cy="351823"/>
            </a:xfrm>
            <a:custGeom>
              <a:avLst/>
              <a:gdLst>
                <a:gd name="T0" fmla="*/ 85 w 186"/>
                <a:gd name="T1" fmla="*/ 93 h 185"/>
                <a:gd name="T2" fmla="*/ 101 w 186"/>
                <a:gd name="T3" fmla="*/ 93 h 185"/>
                <a:gd name="T4" fmla="*/ 186 w 186"/>
                <a:gd name="T5" fmla="*/ 93 h 185"/>
                <a:gd name="T6" fmla="*/ 159 w 186"/>
                <a:gd name="T7" fmla="*/ 27 h 185"/>
                <a:gd name="T8" fmla="*/ 93 w 186"/>
                <a:gd name="T9" fmla="*/ 0 h 185"/>
                <a:gd name="T10" fmla="*/ 27 w 186"/>
                <a:gd name="T11" fmla="*/ 27 h 185"/>
                <a:gd name="T12" fmla="*/ 0 w 186"/>
                <a:gd name="T13" fmla="*/ 93 h 185"/>
                <a:gd name="T14" fmla="*/ 27 w 186"/>
                <a:gd name="T15" fmla="*/ 158 h 185"/>
                <a:gd name="T16" fmla="*/ 93 w 186"/>
                <a:gd name="T17" fmla="*/ 185 h 185"/>
                <a:gd name="T18" fmla="*/ 159 w 186"/>
                <a:gd name="T19" fmla="*/ 158 h 185"/>
                <a:gd name="T20" fmla="*/ 186 w 186"/>
                <a:gd name="T21" fmla="*/ 93 h 185"/>
                <a:gd name="T22" fmla="*/ 36 w 186"/>
                <a:gd name="T23" fmla="*/ 74 h 185"/>
                <a:gd name="T24" fmla="*/ 36 w 186"/>
                <a:gd name="T25" fmla="*/ 111 h 185"/>
                <a:gd name="T26" fmla="*/ 60 w 186"/>
                <a:gd name="T27" fmla="*/ 79 h 185"/>
                <a:gd name="T28" fmla="*/ 44 w 186"/>
                <a:gd name="T29" fmla="*/ 72 h 185"/>
                <a:gd name="T30" fmla="*/ 60 w 186"/>
                <a:gd name="T31" fmla="*/ 79 h 185"/>
                <a:gd name="T32" fmla="*/ 44 w 186"/>
                <a:gd name="T33" fmla="*/ 113 h 185"/>
                <a:gd name="T34" fmla="*/ 60 w 186"/>
                <a:gd name="T35" fmla="*/ 107 h 185"/>
                <a:gd name="T36" fmla="*/ 33 w 186"/>
                <a:gd name="T37" fmla="*/ 152 h 185"/>
                <a:gd name="T38" fmla="*/ 61 w 186"/>
                <a:gd name="T39" fmla="*/ 124 h 185"/>
                <a:gd name="T40" fmla="*/ 33 w 186"/>
                <a:gd name="T41" fmla="*/ 152 h 185"/>
                <a:gd name="T42" fmla="*/ 39 w 186"/>
                <a:gd name="T43" fmla="*/ 65 h 185"/>
                <a:gd name="T44" fmla="*/ 66 w 186"/>
                <a:gd name="T45" fmla="*/ 39 h 185"/>
                <a:gd name="T46" fmla="*/ 116 w 186"/>
                <a:gd name="T47" fmla="*/ 60 h 185"/>
                <a:gd name="T48" fmla="*/ 100 w 186"/>
                <a:gd name="T49" fmla="*/ 53 h 185"/>
                <a:gd name="T50" fmla="*/ 116 w 186"/>
                <a:gd name="T51" fmla="*/ 60 h 185"/>
                <a:gd name="T52" fmla="*/ 112 w 186"/>
                <a:gd name="T53" fmla="*/ 35 h 185"/>
                <a:gd name="T54" fmla="*/ 74 w 186"/>
                <a:gd name="T55" fmla="*/ 35 h 185"/>
                <a:gd name="T56" fmla="*/ 73 w 186"/>
                <a:gd name="T57" fmla="*/ 43 h 185"/>
                <a:gd name="T58" fmla="*/ 79 w 186"/>
                <a:gd name="T59" fmla="*/ 59 h 185"/>
                <a:gd name="T60" fmla="*/ 73 w 186"/>
                <a:gd name="T61" fmla="*/ 43 h 185"/>
                <a:gd name="T62" fmla="*/ 79 w 186"/>
                <a:gd name="T63" fmla="*/ 126 h 185"/>
                <a:gd name="T64" fmla="*/ 73 w 186"/>
                <a:gd name="T65" fmla="*/ 142 h 185"/>
                <a:gd name="T66" fmla="*/ 93 w 186"/>
                <a:gd name="T67" fmla="*/ 177 h 185"/>
                <a:gd name="T68" fmla="*/ 93 w 186"/>
                <a:gd name="T69" fmla="*/ 137 h 185"/>
                <a:gd name="T70" fmla="*/ 93 w 186"/>
                <a:gd name="T71" fmla="*/ 177 h 185"/>
                <a:gd name="T72" fmla="*/ 100 w 186"/>
                <a:gd name="T73" fmla="*/ 132 h 185"/>
                <a:gd name="T74" fmla="*/ 116 w 186"/>
                <a:gd name="T75" fmla="*/ 125 h 185"/>
                <a:gd name="T76" fmla="*/ 118 w 186"/>
                <a:gd name="T77" fmla="*/ 103 h 185"/>
                <a:gd name="T78" fmla="*/ 103 w 186"/>
                <a:gd name="T79" fmla="*/ 118 h 185"/>
                <a:gd name="T80" fmla="*/ 83 w 186"/>
                <a:gd name="T81" fmla="*/ 118 h 185"/>
                <a:gd name="T82" fmla="*/ 68 w 186"/>
                <a:gd name="T83" fmla="*/ 103 h 185"/>
                <a:gd name="T84" fmla="*/ 68 w 186"/>
                <a:gd name="T85" fmla="*/ 82 h 185"/>
                <a:gd name="T86" fmla="*/ 83 w 186"/>
                <a:gd name="T87" fmla="*/ 68 h 185"/>
                <a:gd name="T88" fmla="*/ 103 w 186"/>
                <a:gd name="T89" fmla="*/ 68 h 185"/>
                <a:gd name="T90" fmla="*/ 118 w 186"/>
                <a:gd name="T91" fmla="*/ 82 h 185"/>
                <a:gd name="T92" fmla="*/ 118 w 186"/>
                <a:gd name="T93" fmla="*/ 103 h 185"/>
                <a:gd name="T94" fmla="*/ 147 w 186"/>
                <a:gd name="T95" fmla="*/ 65 h 185"/>
                <a:gd name="T96" fmla="*/ 120 w 186"/>
                <a:gd name="T97" fmla="*/ 39 h 185"/>
                <a:gd name="T98" fmla="*/ 133 w 186"/>
                <a:gd name="T99" fmla="*/ 86 h 185"/>
                <a:gd name="T100" fmla="*/ 126 w 186"/>
                <a:gd name="T101" fmla="*/ 69 h 185"/>
                <a:gd name="T102" fmla="*/ 133 w 186"/>
                <a:gd name="T103" fmla="*/ 86 h 185"/>
                <a:gd name="T104" fmla="*/ 142 w 186"/>
                <a:gd name="T105" fmla="*/ 113 h 185"/>
                <a:gd name="T106" fmla="*/ 126 w 186"/>
                <a:gd name="T107" fmla="*/ 107 h 185"/>
                <a:gd name="T108" fmla="*/ 153 w 186"/>
                <a:gd name="T109" fmla="*/ 152 h 185"/>
                <a:gd name="T110" fmla="*/ 125 w 186"/>
                <a:gd name="T111" fmla="*/ 124 h 185"/>
                <a:gd name="T112" fmla="*/ 153 w 186"/>
                <a:gd name="T113" fmla="*/ 152 h 185"/>
                <a:gd name="T114" fmla="*/ 138 w 186"/>
                <a:gd name="T115" fmla="*/ 93 h 185"/>
                <a:gd name="T116" fmla="*/ 177 w 186"/>
                <a:gd name="T117" fmla="*/ 9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6" h="185">
                  <a:moveTo>
                    <a:pt x="93" y="84"/>
                  </a:moveTo>
                  <a:cubicBezTo>
                    <a:pt x="88" y="84"/>
                    <a:pt x="85" y="88"/>
                    <a:pt x="85" y="93"/>
                  </a:cubicBezTo>
                  <a:cubicBezTo>
                    <a:pt x="85" y="97"/>
                    <a:pt x="88" y="101"/>
                    <a:pt x="93" y="101"/>
                  </a:cubicBezTo>
                  <a:cubicBezTo>
                    <a:pt x="98" y="101"/>
                    <a:pt x="101" y="97"/>
                    <a:pt x="101" y="93"/>
                  </a:cubicBezTo>
                  <a:cubicBezTo>
                    <a:pt x="101" y="88"/>
                    <a:pt x="98" y="84"/>
                    <a:pt x="93" y="84"/>
                  </a:cubicBezTo>
                  <a:close/>
                  <a:moveTo>
                    <a:pt x="186" y="93"/>
                  </a:moveTo>
                  <a:cubicBezTo>
                    <a:pt x="186" y="83"/>
                    <a:pt x="174" y="74"/>
                    <a:pt x="154" y="67"/>
                  </a:cubicBezTo>
                  <a:cubicBezTo>
                    <a:pt x="163" y="49"/>
                    <a:pt x="166" y="34"/>
                    <a:pt x="159" y="27"/>
                  </a:cubicBezTo>
                  <a:cubicBezTo>
                    <a:pt x="151" y="20"/>
                    <a:pt x="136" y="22"/>
                    <a:pt x="118" y="32"/>
                  </a:cubicBezTo>
                  <a:cubicBezTo>
                    <a:pt x="112" y="12"/>
                    <a:pt x="103" y="0"/>
                    <a:pt x="93" y="0"/>
                  </a:cubicBezTo>
                  <a:cubicBezTo>
                    <a:pt x="83" y="0"/>
                    <a:pt x="74" y="12"/>
                    <a:pt x="68" y="32"/>
                  </a:cubicBezTo>
                  <a:cubicBezTo>
                    <a:pt x="50" y="22"/>
                    <a:pt x="35" y="20"/>
                    <a:pt x="27" y="27"/>
                  </a:cubicBezTo>
                  <a:cubicBezTo>
                    <a:pt x="20" y="34"/>
                    <a:pt x="23" y="49"/>
                    <a:pt x="32" y="67"/>
                  </a:cubicBezTo>
                  <a:cubicBezTo>
                    <a:pt x="12" y="74"/>
                    <a:pt x="0" y="83"/>
                    <a:pt x="0" y="93"/>
                  </a:cubicBezTo>
                  <a:cubicBezTo>
                    <a:pt x="0" y="103"/>
                    <a:pt x="12" y="112"/>
                    <a:pt x="32" y="118"/>
                  </a:cubicBezTo>
                  <a:cubicBezTo>
                    <a:pt x="23" y="136"/>
                    <a:pt x="20" y="151"/>
                    <a:pt x="27" y="158"/>
                  </a:cubicBezTo>
                  <a:cubicBezTo>
                    <a:pt x="35" y="165"/>
                    <a:pt x="50" y="163"/>
                    <a:pt x="68" y="154"/>
                  </a:cubicBezTo>
                  <a:cubicBezTo>
                    <a:pt x="74" y="173"/>
                    <a:pt x="83" y="185"/>
                    <a:pt x="93" y="185"/>
                  </a:cubicBezTo>
                  <a:cubicBezTo>
                    <a:pt x="103" y="185"/>
                    <a:pt x="112" y="173"/>
                    <a:pt x="118" y="154"/>
                  </a:cubicBezTo>
                  <a:cubicBezTo>
                    <a:pt x="136" y="163"/>
                    <a:pt x="151" y="165"/>
                    <a:pt x="159" y="158"/>
                  </a:cubicBezTo>
                  <a:cubicBezTo>
                    <a:pt x="166" y="151"/>
                    <a:pt x="163" y="136"/>
                    <a:pt x="154" y="118"/>
                  </a:cubicBezTo>
                  <a:cubicBezTo>
                    <a:pt x="174" y="112"/>
                    <a:pt x="186" y="103"/>
                    <a:pt x="186" y="93"/>
                  </a:cubicBezTo>
                  <a:close/>
                  <a:moveTo>
                    <a:pt x="9" y="93"/>
                  </a:moveTo>
                  <a:cubicBezTo>
                    <a:pt x="9" y="85"/>
                    <a:pt x="19" y="79"/>
                    <a:pt x="36" y="74"/>
                  </a:cubicBezTo>
                  <a:cubicBezTo>
                    <a:pt x="39" y="80"/>
                    <a:pt x="43" y="86"/>
                    <a:pt x="48" y="93"/>
                  </a:cubicBezTo>
                  <a:cubicBezTo>
                    <a:pt x="43" y="99"/>
                    <a:pt x="39" y="105"/>
                    <a:pt x="36" y="111"/>
                  </a:cubicBezTo>
                  <a:cubicBezTo>
                    <a:pt x="19" y="107"/>
                    <a:pt x="9" y="100"/>
                    <a:pt x="9" y="93"/>
                  </a:cubicBezTo>
                  <a:close/>
                  <a:moveTo>
                    <a:pt x="60" y="79"/>
                  </a:moveTo>
                  <a:cubicBezTo>
                    <a:pt x="58" y="81"/>
                    <a:pt x="55" y="84"/>
                    <a:pt x="53" y="86"/>
                  </a:cubicBezTo>
                  <a:cubicBezTo>
                    <a:pt x="50" y="81"/>
                    <a:pt x="46" y="77"/>
                    <a:pt x="44" y="72"/>
                  </a:cubicBezTo>
                  <a:cubicBezTo>
                    <a:pt x="49" y="71"/>
                    <a:pt x="54" y="70"/>
                    <a:pt x="60" y="69"/>
                  </a:cubicBezTo>
                  <a:cubicBezTo>
                    <a:pt x="60" y="72"/>
                    <a:pt x="60" y="76"/>
                    <a:pt x="60" y="79"/>
                  </a:cubicBezTo>
                  <a:close/>
                  <a:moveTo>
                    <a:pt x="60" y="116"/>
                  </a:moveTo>
                  <a:cubicBezTo>
                    <a:pt x="54" y="115"/>
                    <a:pt x="49" y="114"/>
                    <a:pt x="44" y="113"/>
                  </a:cubicBezTo>
                  <a:cubicBezTo>
                    <a:pt x="46" y="109"/>
                    <a:pt x="50" y="104"/>
                    <a:pt x="53" y="99"/>
                  </a:cubicBezTo>
                  <a:cubicBezTo>
                    <a:pt x="55" y="102"/>
                    <a:pt x="58" y="104"/>
                    <a:pt x="60" y="107"/>
                  </a:cubicBezTo>
                  <a:cubicBezTo>
                    <a:pt x="60" y="110"/>
                    <a:pt x="60" y="113"/>
                    <a:pt x="60" y="116"/>
                  </a:cubicBezTo>
                  <a:close/>
                  <a:moveTo>
                    <a:pt x="33" y="152"/>
                  </a:moveTo>
                  <a:cubicBezTo>
                    <a:pt x="28" y="147"/>
                    <a:pt x="31" y="135"/>
                    <a:pt x="39" y="120"/>
                  </a:cubicBezTo>
                  <a:cubicBezTo>
                    <a:pt x="46" y="122"/>
                    <a:pt x="53" y="123"/>
                    <a:pt x="61" y="124"/>
                  </a:cubicBezTo>
                  <a:cubicBezTo>
                    <a:pt x="62" y="132"/>
                    <a:pt x="64" y="140"/>
                    <a:pt x="66" y="146"/>
                  </a:cubicBezTo>
                  <a:cubicBezTo>
                    <a:pt x="51" y="155"/>
                    <a:pt x="39" y="158"/>
                    <a:pt x="33" y="152"/>
                  </a:cubicBezTo>
                  <a:close/>
                  <a:moveTo>
                    <a:pt x="61" y="61"/>
                  </a:moveTo>
                  <a:cubicBezTo>
                    <a:pt x="53" y="62"/>
                    <a:pt x="46" y="63"/>
                    <a:pt x="39" y="65"/>
                  </a:cubicBezTo>
                  <a:cubicBezTo>
                    <a:pt x="31" y="50"/>
                    <a:pt x="28" y="38"/>
                    <a:pt x="33" y="33"/>
                  </a:cubicBezTo>
                  <a:cubicBezTo>
                    <a:pt x="39" y="28"/>
                    <a:pt x="51" y="31"/>
                    <a:pt x="66" y="39"/>
                  </a:cubicBezTo>
                  <a:cubicBezTo>
                    <a:pt x="64" y="46"/>
                    <a:pt x="62" y="53"/>
                    <a:pt x="61" y="61"/>
                  </a:cubicBezTo>
                  <a:close/>
                  <a:moveTo>
                    <a:pt x="116" y="60"/>
                  </a:moveTo>
                  <a:cubicBezTo>
                    <a:pt x="113" y="60"/>
                    <a:pt x="110" y="60"/>
                    <a:pt x="107" y="59"/>
                  </a:cubicBezTo>
                  <a:cubicBezTo>
                    <a:pt x="104" y="57"/>
                    <a:pt x="102" y="55"/>
                    <a:pt x="100" y="53"/>
                  </a:cubicBezTo>
                  <a:cubicBezTo>
                    <a:pt x="104" y="49"/>
                    <a:pt x="109" y="46"/>
                    <a:pt x="114" y="43"/>
                  </a:cubicBezTo>
                  <a:cubicBezTo>
                    <a:pt x="115" y="48"/>
                    <a:pt x="116" y="54"/>
                    <a:pt x="116" y="60"/>
                  </a:cubicBezTo>
                  <a:close/>
                  <a:moveTo>
                    <a:pt x="93" y="8"/>
                  </a:moveTo>
                  <a:cubicBezTo>
                    <a:pt x="100" y="8"/>
                    <a:pt x="107" y="19"/>
                    <a:pt x="112" y="35"/>
                  </a:cubicBezTo>
                  <a:cubicBezTo>
                    <a:pt x="106" y="39"/>
                    <a:pt x="99" y="43"/>
                    <a:pt x="93" y="48"/>
                  </a:cubicBezTo>
                  <a:cubicBezTo>
                    <a:pt x="87" y="43"/>
                    <a:pt x="80" y="39"/>
                    <a:pt x="74" y="35"/>
                  </a:cubicBezTo>
                  <a:cubicBezTo>
                    <a:pt x="79" y="19"/>
                    <a:pt x="86" y="8"/>
                    <a:pt x="93" y="8"/>
                  </a:cubicBezTo>
                  <a:close/>
                  <a:moveTo>
                    <a:pt x="73" y="43"/>
                  </a:moveTo>
                  <a:cubicBezTo>
                    <a:pt x="77" y="46"/>
                    <a:pt x="82" y="49"/>
                    <a:pt x="86" y="53"/>
                  </a:cubicBezTo>
                  <a:cubicBezTo>
                    <a:pt x="84" y="55"/>
                    <a:pt x="82" y="57"/>
                    <a:pt x="79" y="59"/>
                  </a:cubicBezTo>
                  <a:cubicBezTo>
                    <a:pt x="76" y="60"/>
                    <a:pt x="73" y="60"/>
                    <a:pt x="70" y="60"/>
                  </a:cubicBezTo>
                  <a:cubicBezTo>
                    <a:pt x="70" y="54"/>
                    <a:pt x="71" y="48"/>
                    <a:pt x="73" y="43"/>
                  </a:cubicBezTo>
                  <a:close/>
                  <a:moveTo>
                    <a:pt x="70" y="125"/>
                  </a:moveTo>
                  <a:cubicBezTo>
                    <a:pt x="73" y="126"/>
                    <a:pt x="76" y="126"/>
                    <a:pt x="79" y="126"/>
                  </a:cubicBezTo>
                  <a:cubicBezTo>
                    <a:pt x="82" y="128"/>
                    <a:pt x="84" y="130"/>
                    <a:pt x="86" y="132"/>
                  </a:cubicBezTo>
                  <a:cubicBezTo>
                    <a:pt x="82" y="136"/>
                    <a:pt x="77" y="139"/>
                    <a:pt x="73" y="142"/>
                  </a:cubicBezTo>
                  <a:cubicBezTo>
                    <a:pt x="71" y="137"/>
                    <a:pt x="70" y="131"/>
                    <a:pt x="70" y="125"/>
                  </a:cubicBezTo>
                  <a:close/>
                  <a:moveTo>
                    <a:pt x="93" y="177"/>
                  </a:moveTo>
                  <a:cubicBezTo>
                    <a:pt x="86" y="177"/>
                    <a:pt x="79" y="167"/>
                    <a:pt x="74" y="150"/>
                  </a:cubicBezTo>
                  <a:cubicBezTo>
                    <a:pt x="80" y="147"/>
                    <a:pt x="87" y="142"/>
                    <a:pt x="93" y="137"/>
                  </a:cubicBezTo>
                  <a:cubicBezTo>
                    <a:pt x="99" y="142"/>
                    <a:pt x="106" y="147"/>
                    <a:pt x="112" y="150"/>
                  </a:cubicBezTo>
                  <a:cubicBezTo>
                    <a:pt x="107" y="167"/>
                    <a:pt x="100" y="177"/>
                    <a:pt x="93" y="177"/>
                  </a:cubicBezTo>
                  <a:close/>
                  <a:moveTo>
                    <a:pt x="114" y="142"/>
                  </a:moveTo>
                  <a:cubicBezTo>
                    <a:pt x="109" y="139"/>
                    <a:pt x="104" y="136"/>
                    <a:pt x="100" y="132"/>
                  </a:cubicBezTo>
                  <a:cubicBezTo>
                    <a:pt x="102" y="130"/>
                    <a:pt x="104" y="128"/>
                    <a:pt x="107" y="126"/>
                  </a:cubicBezTo>
                  <a:cubicBezTo>
                    <a:pt x="110" y="126"/>
                    <a:pt x="113" y="126"/>
                    <a:pt x="116" y="125"/>
                  </a:cubicBezTo>
                  <a:cubicBezTo>
                    <a:pt x="116" y="131"/>
                    <a:pt x="115" y="137"/>
                    <a:pt x="114" y="142"/>
                  </a:cubicBezTo>
                  <a:close/>
                  <a:moveTo>
                    <a:pt x="118" y="103"/>
                  </a:moveTo>
                  <a:cubicBezTo>
                    <a:pt x="116" y="106"/>
                    <a:pt x="113" y="108"/>
                    <a:pt x="111" y="111"/>
                  </a:cubicBezTo>
                  <a:cubicBezTo>
                    <a:pt x="108" y="113"/>
                    <a:pt x="106" y="115"/>
                    <a:pt x="103" y="118"/>
                  </a:cubicBezTo>
                  <a:cubicBezTo>
                    <a:pt x="100" y="118"/>
                    <a:pt x="97" y="118"/>
                    <a:pt x="93" y="118"/>
                  </a:cubicBezTo>
                  <a:cubicBezTo>
                    <a:pt x="89" y="118"/>
                    <a:pt x="86" y="118"/>
                    <a:pt x="83" y="118"/>
                  </a:cubicBezTo>
                  <a:cubicBezTo>
                    <a:pt x="80" y="115"/>
                    <a:pt x="78" y="113"/>
                    <a:pt x="75" y="111"/>
                  </a:cubicBezTo>
                  <a:cubicBezTo>
                    <a:pt x="73" y="108"/>
                    <a:pt x="70" y="106"/>
                    <a:pt x="68" y="103"/>
                  </a:cubicBezTo>
                  <a:cubicBezTo>
                    <a:pt x="68" y="100"/>
                    <a:pt x="68" y="96"/>
                    <a:pt x="68" y="93"/>
                  </a:cubicBezTo>
                  <a:cubicBezTo>
                    <a:pt x="68" y="89"/>
                    <a:pt x="68" y="86"/>
                    <a:pt x="68" y="82"/>
                  </a:cubicBezTo>
                  <a:cubicBezTo>
                    <a:pt x="70" y="80"/>
                    <a:pt x="73" y="77"/>
                    <a:pt x="75" y="75"/>
                  </a:cubicBezTo>
                  <a:cubicBezTo>
                    <a:pt x="78" y="72"/>
                    <a:pt x="80" y="70"/>
                    <a:pt x="83" y="68"/>
                  </a:cubicBezTo>
                  <a:cubicBezTo>
                    <a:pt x="86" y="67"/>
                    <a:pt x="89" y="67"/>
                    <a:pt x="93" y="67"/>
                  </a:cubicBezTo>
                  <a:cubicBezTo>
                    <a:pt x="97" y="67"/>
                    <a:pt x="100" y="67"/>
                    <a:pt x="103" y="68"/>
                  </a:cubicBezTo>
                  <a:cubicBezTo>
                    <a:pt x="106" y="70"/>
                    <a:pt x="108" y="72"/>
                    <a:pt x="111" y="75"/>
                  </a:cubicBezTo>
                  <a:cubicBezTo>
                    <a:pt x="113" y="77"/>
                    <a:pt x="116" y="80"/>
                    <a:pt x="118" y="82"/>
                  </a:cubicBezTo>
                  <a:cubicBezTo>
                    <a:pt x="118" y="86"/>
                    <a:pt x="118" y="89"/>
                    <a:pt x="118" y="93"/>
                  </a:cubicBezTo>
                  <a:cubicBezTo>
                    <a:pt x="118" y="96"/>
                    <a:pt x="118" y="100"/>
                    <a:pt x="118" y="103"/>
                  </a:cubicBezTo>
                  <a:close/>
                  <a:moveTo>
                    <a:pt x="153" y="33"/>
                  </a:moveTo>
                  <a:cubicBezTo>
                    <a:pt x="158" y="38"/>
                    <a:pt x="155" y="50"/>
                    <a:pt x="147" y="65"/>
                  </a:cubicBezTo>
                  <a:cubicBezTo>
                    <a:pt x="140" y="63"/>
                    <a:pt x="133" y="62"/>
                    <a:pt x="125" y="61"/>
                  </a:cubicBezTo>
                  <a:cubicBezTo>
                    <a:pt x="124" y="53"/>
                    <a:pt x="122" y="46"/>
                    <a:pt x="120" y="39"/>
                  </a:cubicBezTo>
                  <a:cubicBezTo>
                    <a:pt x="135" y="31"/>
                    <a:pt x="147" y="28"/>
                    <a:pt x="153" y="33"/>
                  </a:cubicBezTo>
                  <a:close/>
                  <a:moveTo>
                    <a:pt x="133" y="86"/>
                  </a:moveTo>
                  <a:cubicBezTo>
                    <a:pt x="131" y="84"/>
                    <a:pt x="128" y="81"/>
                    <a:pt x="126" y="79"/>
                  </a:cubicBezTo>
                  <a:cubicBezTo>
                    <a:pt x="126" y="76"/>
                    <a:pt x="126" y="72"/>
                    <a:pt x="126" y="69"/>
                  </a:cubicBezTo>
                  <a:cubicBezTo>
                    <a:pt x="132" y="70"/>
                    <a:pt x="137" y="71"/>
                    <a:pt x="142" y="72"/>
                  </a:cubicBezTo>
                  <a:cubicBezTo>
                    <a:pt x="140" y="77"/>
                    <a:pt x="136" y="81"/>
                    <a:pt x="133" y="86"/>
                  </a:cubicBezTo>
                  <a:close/>
                  <a:moveTo>
                    <a:pt x="133" y="99"/>
                  </a:moveTo>
                  <a:cubicBezTo>
                    <a:pt x="136" y="104"/>
                    <a:pt x="140" y="109"/>
                    <a:pt x="142" y="113"/>
                  </a:cubicBezTo>
                  <a:cubicBezTo>
                    <a:pt x="137" y="114"/>
                    <a:pt x="132" y="115"/>
                    <a:pt x="126" y="116"/>
                  </a:cubicBezTo>
                  <a:cubicBezTo>
                    <a:pt x="126" y="113"/>
                    <a:pt x="126" y="110"/>
                    <a:pt x="126" y="107"/>
                  </a:cubicBezTo>
                  <a:cubicBezTo>
                    <a:pt x="129" y="104"/>
                    <a:pt x="131" y="102"/>
                    <a:pt x="133" y="99"/>
                  </a:cubicBezTo>
                  <a:close/>
                  <a:moveTo>
                    <a:pt x="153" y="152"/>
                  </a:moveTo>
                  <a:cubicBezTo>
                    <a:pt x="147" y="158"/>
                    <a:pt x="135" y="155"/>
                    <a:pt x="120" y="146"/>
                  </a:cubicBezTo>
                  <a:cubicBezTo>
                    <a:pt x="122" y="140"/>
                    <a:pt x="124" y="132"/>
                    <a:pt x="125" y="124"/>
                  </a:cubicBezTo>
                  <a:cubicBezTo>
                    <a:pt x="133" y="123"/>
                    <a:pt x="140" y="122"/>
                    <a:pt x="147" y="120"/>
                  </a:cubicBezTo>
                  <a:cubicBezTo>
                    <a:pt x="155" y="135"/>
                    <a:pt x="158" y="147"/>
                    <a:pt x="153" y="152"/>
                  </a:cubicBezTo>
                  <a:close/>
                  <a:moveTo>
                    <a:pt x="150" y="111"/>
                  </a:moveTo>
                  <a:cubicBezTo>
                    <a:pt x="147" y="105"/>
                    <a:pt x="143" y="99"/>
                    <a:pt x="138" y="93"/>
                  </a:cubicBezTo>
                  <a:cubicBezTo>
                    <a:pt x="143" y="86"/>
                    <a:pt x="147" y="80"/>
                    <a:pt x="150" y="74"/>
                  </a:cubicBezTo>
                  <a:cubicBezTo>
                    <a:pt x="167" y="79"/>
                    <a:pt x="177" y="85"/>
                    <a:pt x="177" y="93"/>
                  </a:cubicBezTo>
                  <a:cubicBezTo>
                    <a:pt x="177" y="100"/>
                    <a:pt x="167" y="107"/>
                    <a:pt x="150" y="111"/>
                  </a:cubicBezTo>
                  <a:close/>
                </a:path>
              </a:pathLst>
            </a:custGeom>
            <a:solidFill>
              <a:schemeClr val="accent4"/>
            </a:solidFill>
            <a:ln>
              <a:noFill/>
            </a:ln>
          </p:spPr>
          <p:txBody>
            <a:bodyPr anchor="ctr"/>
            <a:lstStyle/>
            <a:p>
              <a:pPr algn="ctr"/>
              <a:endParaRPr/>
            </a:p>
          </p:txBody>
        </p:sp>
        <p:grpSp>
          <p:nvGrpSpPr>
            <p:cNvPr id="25" name="Group 99"/>
            <p:cNvGrpSpPr/>
            <p:nvPr/>
          </p:nvGrpSpPr>
          <p:grpSpPr>
            <a:xfrm>
              <a:off x="8874697" y="2093316"/>
              <a:ext cx="2600168" cy="415498"/>
              <a:chOff x="8874697" y="2093316"/>
              <a:chExt cx="2600168" cy="415498"/>
            </a:xfrm>
          </p:grpSpPr>
          <p:sp>
            <p:nvSpPr>
              <p:cNvPr id="41" name="TextBox 86"/>
              <p:cNvSpPr txBox="1"/>
              <p:nvPr/>
            </p:nvSpPr>
            <p:spPr>
              <a:xfrm>
                <a:off x="8874697" y="2277982"/>
                <a:ext cx="2600168" cy="230832"/>
              </a:xfrm>
              <a:prstGeom prst="rect">
                <a:avLst/>
              </a:prstGeom>
              <a:noFill/>
            </p:spPr>
            <p:txBody>
              <a:bodyPr wrap="square" lIns="216000" tIns="0" rIns="0" bIns="0" anchor="t" anchorCtr="0">
                <a:normAutofit/>
              </a:bodyPr>
              <a:lstStyle/>
              <a:p>
                <a:pPr>
                  <a:lnSpc>
                    <a:spcPct val="120000"/>
                  </a:lnSpc>
                </a:pPr>
                <a:r>
                  <a:rPr lang="zh-CN" altLang="en-US" sz="1000" dirty="0"/>
                  <a:t>请替换文字内容复制你的内容到此</a:t>
                </a:r>
              </a:p>
            </p:txBody>
          </p:sp>
          <p:sp>
            <p:nvSpPr>
              <p:cNvPr id="42" name="Rectangle 87"/>
              <p:cNvSpPr/>
              <p:nvPr/>
            </p:nvSpPr>
            <p:spPr>
              <a:xfrm>
                <a:off x="8874697" y="2093316"/>
                <a:ext cx="1141439" cy="184666"/>
              </a:xfrm>
              <a:prstGeom prst="rect">
                <a:avLst/>
              </a:prstGeom>
            </p:spPr>
            <p:txBody>
              <a:bodyPr wrap="none" lIns="216000" tIns="0" rIns="0" bIns="0" anchor="b" anchorCtr="0">
                <a:normAutofit/>
              </a:bodyPr>
              <a:lstStyle/>
              <a:p>
                <a:r>
                  <a:rPr lang="zh-CN" altLang="en-US" sz="1200" b="1" dirty="0">
                    <a:solidFill>
                      <a:schemeClr val="accent4"/>
                    </a:solidFill>
                  </a:rPr>
                  <a:t>输入标题文本</a:t>
                </a:r>
              </a:p>
            </p:txBody>
          </p:sp>
        </p:grpSp>
      </p:grpSp>
      <p:grpSp>
        <p:nvGrpSpPr>
          <p:cNvPr id="62" name="千图PPT彼岸天：ID 8661124库_组合 61"/>
          <p:cNvGrpSpPr/>
          <p:nvPr>
            <p:custDataLst>
              <p:tags r:id="rId17"/>
            </p:custDataLst>
          </p:nvPr>
        </p:nvGrpSpPr>
        <p:grpSpPr>
          <a:xfrm>
            <a:off x="8520786" y="3399559"/>
            <a:ext cx="2954077" cy="392415"/>
            <a:chOff x="8520786" y="3399559"/>
            <a:chExt cx="2954077" cy="392415"/>
          </a:xfrm>
        </p:grpSpPr>
        <p:sp>
          <p:nvSpPr>
            <p:cNvPr id="22" name="Freeform: Shape 83"/>
            <p:cNvSpPr/>
            <p:nvPr/>
          </p:nvSpPr>
          <p:spPr bwMode="auto">
            <a:xfrm>
              <a:off x="8520786" y="3405090"/>
              <a:ext cx="353911" cy="353911"/>
            </a:xfrm>
            <a:custGeom>
              <a:avLst/>
              <a:gdLst>
                <a:gd name="T0" fmla="*/ 152 w 186"/>
                <a:gd name="T1" fmla="*/ 55 h 186"/>
                <a:gd name="T2" fmla="*/ 127 w 186"/>
                <a:gd name="T3" fmla="*/ 55 h 186"/>
                <a:gd name="T4" fmla="*/ 140 w 186"/>
                <a:gd name="T5" fmla="*/ 51 h 186"/>
                <a:gd name="T6" fmla="*/ 140 w 186"/>
                <a:gd name="T7" fmla="*/ 60 h 186"/>
                <a:gd name="T8" fmla="*/ 140 w 186"/>
                <a:gd name="T9" fmla="*/ 51 h 186"/>
                <a:gd name="T10" fmla="*/ 102 w 186"/>
                <a:gd name="T11" fmla="*/ 9 h 186"/>
                <a:gd name="T12" fmla="*/ 85 w 186"/>
                <a:gd name="T13" fmla="*/ 9 h 186"/>
                <a:gd name="T14" fmla="*/ 0 w 186"/>
                <a:gd name="T15" fmla="*/ 17 h 186"/>
                <a:gd name="T16" fmla="*/ 9 w 186"/>
                <a:gd name="T17" fmla="*/ 34 h 186"/>
                <a:gd name="T18" fmla="*/ 17 w 186"/>
                <a:gd name="T19" fmla="*/ 144 h 186"/>
                <a:gd name="T20" fmla="*/ 89 w 186"/>
                <a:gd name="T21" fmla="*/ 155 h 186"/>
                <a:gd name="T22" fmla="*/ 64 w 186"/>
                <a:gd name="T23" fmla="*/ 182 h 186"/>
                <a:gd name="T24" fmla="*/ 71 w 186"/>
                <a:gd name="T25" fmla="*/ 185 h 186"/>
                <a:gd name="T26" fmla="*/ 116 w 186"/>
                <a:gd name="T27" fmla="*/ 185 h 186"/>
                <a:gd name="T28" fmla="*/ 123 w 186"/>
                <a:gd name="T29" fmla="*/ 182 h 186"/>
                <a:gd name="T30" fmla="*/ 97 w 186"/>
                <a:gd name="T31" fmla="*/ 155 h 186"/>
                <a:gd name="T32" fmla="*/ 169 w 186"/>
                <a:gd name="T33" fmla="*/ 144 h 186"/>
                <a:gd name="T34" fmla="*/ 178 w 186"/>
                <a:gd name="T35" fmla="*/ 34 h 186"/>
                <a:gd name="T36" fmla="*/ 186 w 186"/>
                <a:gd name="T37" fmla="*/ 17 h 186"/>
                <a:gd name="T38" fmla="*/ 169 w 186"/>
                <a:gd name="T39" fmla="*/ 135 h 186"/>
                <a:gd name="T40" fmla="*/ 17 w 186"/>
                <a:gd name="T41" fmla="*/ 34 h 186"/>
                <a:gd name="T42" fmla="*/ 169 w 186"/>
                <a:gd name="T43" fmla="*/ 135 h 186"/>
                <a:gd name="T44" fmla="*/ 9 w 186"/>
                <a:gd name="T45" fmla="*/ 26 h 186"/>
                <a:gd name="T46" fmla="*/ 178 w 186"/>
                <a:gd name="T47" fmla="*/ 17 h 186"/>
                <a:gd name="T48" fmla="*/ 38 w 186"/>
                <a:gd name="T49" fmla="*/ 119 h 186"/>
                <a:gd name="T50" fmla="*/ 152 w 186"/>
                <a:gd name="T51" fmla="*/ 114 h 186"/>
                <a:gd name="T52" fmla="*/ 151 w 186"/>
                <a:gd name="T53" fmla="*/ 112 h 186"/>
                <a:gd name="T54" fmla="*/ 126 w 186"/>
                <a:gd name="T55" fmla="*/ 78 h 186"/>
                <a:gd name="T56" fmla="*/ 120 w 186"/>
                <a:gd name="T57" fmla="*/ 78 h 186"/>
                <a:gd name="T58" fmla="*/ 75 w 186"/>
                <a:gd name="T59" fmla="*/ 61 h 186"/>
                <a:gd name="T60" fmla="*/ 69 w 186"/>
                <a:gd name="T61" fmla="*/ 61 h 186"/>
                <a:gd name="T62" fmla="*/ 35 w 186"/>
                <a:gd name="T63" fmla="*/ 112 h 186"/>
                <a:gd name="T64" fmla="*/ 34 w 186"/>
                <a:gd name="T65" fmla="*/ 114 h 186"/>
                <a:gd name="T66" fmla="*/ 73 w 186"/>
                <a:gd name="T67" fmla="*/ 70 h 186"/>
                <a:gd name="T68" fmla="*/ 106 w 186"/>
                <a:gd name="T69" fmla="*/ 102 h 186"/>
                <a:gd name="T70" fmla="*/ 122 w 186"/>
                <a:gd name="T71" fmla="*/ 87 h 186"/>
                <a:gd name="T72" fmla="*/ 46 w 186"/>
                <a:gd name="T73" fmla="*/ 11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86">
                  <a:moveTo>
                    <a:pt x="140" y="68"/>
                  </a:moveTo>
                  <a:cubicBezTo>
                    <a:pt x="147" y="68"/>
                    <a:pt x="152" y="62"/>
                    <a:pt x="152" y="55"/>
                  </a:cubicBezTo>
                  <a:cubicBezTo>
                    <a:pt x="152" y="48"/>
                    <a:pt x="147" y="43"/>
                    <a:pt x="140" y="43"/>
                  </a:cubicBezTo>
                  <a:cubicBezTo>
                    <a:pt x="133" y="43"/>
                    <a:pt x="127" y="48"/>
                    <a:pt x="127" y="55"/>
                  </a:cubicBezTo>
                  <a:cubicBezTo>
                    <a:pt x="127" y="62"/>
                    <a:pt x="133" y="68"/>
                    <a:pt x="140" y="68"/>
                  </a:cubicBezTo>
                  <a:close/>
                  <a:moveTo>
                    <a:pt x="140" y="51"/>
                  </a:moveTo>
                  <a:cubicBezTo>
                    <a:pt x="142" y="51"/>
                    <a:pt x="144" y="53"/>
                    <a:pt x="144" y="55"/>
                  </a:cubicBezTo>
                  <a:cubicBezTo>
                    <a:pt x="144" y="58"/>
                    <a:pt x="142" y="60"/>
                    <a:pt x="140" y="60"/>
                  </a:cubicBezTo>
                  <a:cubicBezTo>
                    <a:pt x="137" y="60"/>
                    <a:pt x="135" y="58"/>
                    <a:pt x="135" y="55"/>
                  </a:cubicBezTo>
                  <a:cubicBezTo>
                    <a:pt x="135" y="53"/>
                    <a:pt x="137" y="51"/>
                    <a:pt x="140" y="51"/>
                  </a:cubicBezTo>
                  <a:close/>
                  <a:moveTo>
                    <a:pt x="178" y="9"/>
                  </a:moveTo>
                  <a:cubicBezTo>
                    <a:pt x="102" y="9"/>
                    <a:pt x="102" y="9"/>
                    <a:pt x="102" y="9"/>
                  </a:cubicBezTo>
                  <a:cubicBezTo>
                    <a:pt x="102" y="4"/>
                    <a:pt x="98" y="0"/>
                    <a:pt x="93" y="0"/>
                  </a:cubicBezTo>
                  <a:cubicBezTo>
                    <a:pt x="89" y="0"/>
                    <a:pt x="85" y="4"/>
                    <a:pt x="85" y="9"/>
                  </a:cubicBezTo>
                  <a:cubicBezTo>
                    <a:pt x="9" y="9"/>
                    <a:pt x="9" y="9"/>
                    <a:pt x="9" y="9"/>
                  </a:cubicBezTo>
                  <a:cubicBezTo>
                    <a:pt x="4" y="9"/>
                    <a:pt x="0" y="13"/>
                    <a:pt x="0" y="17"/>
                  </a:cubicBezTo>
                  <a:cubicBezTo>
                    <a:pt x="0" y="26"/>
                    <a:pt x="0" y="26"/>
                    <a:pt x="0" y="26"/>
                  </a:cubicBezTo>
                  <a:cubicBezTo>
                    <a:pt x="0" y="30"/>
                    <a:pt x="4" y="34"/>
                    <a:pt x="9" y="34"/>
                  </a:cubicBezTo>
                  <a:cubicBezTo>
                    <a:pt x="9" y="135"/>
                    <a:pt x="9" y="135"/>
                    <a:pt x="9" y="135"/>
                  </a:cubicBezTo>
                  <a:cubicBezTo>
                    <a:pt x="9" y="140"/>
                    <a:pt x="13" y="144"/>
                    <a:pt x="17" y="144"/>
                  </a:cubicBezTo>
                  <a:cubicBezTo>
                    <a:pt x="89" y="144"/>
                    <a:pt x="89" y="144"/>
                    <a:pt x="89" y="144"/>
                  </a:cubicBezTo>
                  <a:cubicBezTo>
                    <a:pt x="89" y="155"/>
                    <a:pt x="89" y="155"/>
                    <a:pt x="89" y="155"/>
                  </a:cubicBezTo>
                  <a:cubicBezTo>
                    <a:pt x="65" y="179"/>
                    <a:pt x="65" y="179"/>
                    <a:pt x="65" y="179"/>
                  </a:cubicBezTo>
                  <a:cubicBezTo>
                    <a:pt x="64" y="180"/>
                    <a:pt x="64" y="181"/>
                    <a:pt x="64" y="182"/>
                  </a:cubicBezTo>
                  <a:cubicBezTo>
                    <a:pt x="64" y="184"/>
                    <a:pt x="66" y="186"/>
                    <a:pt x="68" y="186"/>
                  </a:cubicBezTo>
                  <a:cubicBezTo>
                    <a:pt x="69" y="186"/>
                    <a:pt x="70" y="186"/>
                    <a:pt x="71" y="185"/>
                  </a:cubicBezTo>
                  <a:cubicBezTo>
                    <a:pt x="93" y="163"/>
                    <a:pt x="93" y="163"/>
                    <a:pt x="93" y="163"/>
                  </a:cubicBezTo>
                  <a:cubicBezTo>
                    <a:pt x="116" y="185"/>
                    <a:pt x="116" y="185"/>
                    <a:pt x="116" y="185"/>
                  </a:cubicBezTo>
                  <a:cubicBezTo>
                    <a:pt x="116" y="186"/>
                    <a:pt x="117" y="186"/>
                    <a:pt x="119" y="186"/>
                  </a:cubicBezTo>
                  <a:cubicBezTo>
                    <a:pt x="121" y="186"/>
                    <a:pt x="123" y="184"/>
                    <a:pt x="123" y="182"/>
                  </a:cubicBezTo>
                  <a:cubicBezTo>
                    <a:pt x="123" y="181"/>
                    <a:pt x="122" y="180"/>
                    <a:pt x="122" y="179"/>
                  </a:cubicBezTo>
                  <a:cubicBezTo>
                    <a:pt x="97" y="155"/>
                    <a:pt x="97" y="155"/>
                    <a:pt x="97" y="155"/>
                  </a:cubicBezTo>
                  <a:cubicBezTo>
                    <a:pt x="97" y="144"/>
                    <a:pt x="97" y="144"/>
                    <a:pt x="97" y="144"/>
                  </a:cubicBezTo>
                  <a:cubicBezTo>
                    <a:pt x="169" y="144"/>
                    <a:pt x="169" y="144"/>
                    <a:pt x="169" y="144"/>
                  </a:cubicBezTo>
                  <a:cubicBezTo>
                    <a:pt x="174" y="144"/>
                    <a:pt x="178" y="140"/>
                    <a:pt x="178" y="135"/>
                  </a:cubicBezTo>
                  <a:cubicBezTo>
                    <a:pt x="178" y="34"/>
                    <a:pt x="178" y="34"/>
                    <a:pt x="178" y="34"/>
                  </a:cubicBezTo>
                  <a:cubicBezTo>
                    <a:pt x="182" y="34"/>
                    <a:pt x="186" y="30"/>
                    <a:pt x="186" y="26"/>
                  </a:cubicBezTo>
                  <a:cubicBezTo>
                    <a:pt x="186" y="17"/>
                    <a:pt x="186" y="17"/>
                    <a:pt x="186" y="17"/>
                  </a:cubicBezTo>
                  <a:cubicBezTo>
                    <a:pt x="186" y="13"/>
                    <a:pt x="182" y="9"/>
                    <a:pt x="178" y="9"/>
                  </a:cubicBezTo>
                  <a:close/>
                  <a:moveTo>
                    <a:pt x="169" y="135"/>
                  </a:moveTo>
                  <a:cubicBezTo>
                    <a:pt x="17" y="135"/>
                    <a:pt x="17" y="135"/>
                    <a:pt x="17" y="135"/>
                  </a:cubicBezTo>
                  <a:cubicBezTo>
                    <a:pt x="17" y="34"/>
                    <a:pt x="17" y="34"/>
                    <a:pt x="17" y="34"/>
                  </a:cubicBezTo>
                  <a:cubicBezTo>
                    <a:pt x="169" y="34"/>
                    <a:pt x="169" y="34"/>
                    <a:pt x="169" y="34"/>
                  </a:cubicBezTo>
                  <a:lnTo>
                    <a:pt x="169" y="135"/>
                  </a:lnTo>
                  <a:close/>
                  <a:moveTo>
                    <a:pt x="178" y="26"/>
                  </a:moveTo>
                  <a:cubicBezTo>
                    <a:pt x="9" y="26"/>
                    <a:pt x="9" y="26"/>
                    <a:pt x="9" y="26"/>
                  </a:cubicBezTo>
                  <a:cubicBezTo>
                    <a:pt x="9" y="17"/>
                    <a:pt x="9" y="17"/>
                    <a:pt x="9" y="17"/>
                  </a:cubicBezTo>
                  <a:cubicBezTo>
                    <a:pt x="178" y="17"/>
                    <a:pt x="178" y="17"/>
                    <a:pt x="178" y="17"/>
                  </a:cubicBezTo>
                  <a:lnTo>
                    <a:pt x="178" y="26"/>
                  </a:lnTo>
                  <a:close/>
                  <a:moveTo>
                    <a:pt x="38" y="119"/>
                  </a:moveTo>
                  <a:cubicBezTo>
                    <a:pt x="148" y="119"/>
                    <a:pt x="148" y="119"/>
                    <a:pt x="148" y="119"/>
                  </a:cubicBezTo>
                  <a:cubicBezTo>
                    <a:pt x="150" y="119"/>
                    <a:pt x="152" y="117"/>
                    <a:pt x="152" y="114"/>
                  </a:cubicBezTo>
                  <a:cubicBezTo>
                    <a:pt x="152" y="113"/>
                    <a:pt x="152" y="113"/>
                    <a:pt x="151" y="112"/>
                  </a:cubicBezTo>
                  <a:cubicBezTo>
                    <a:pt x="151" y="112"/>
                    <a:pt x="151" y="112"/>
                    <a:pt x="151" y="112"/>
                  </a:cubicBezTo>
                  <a:cubicBezTo>
                    <a:pt x="126" y="78"/>
                    <a:pt x="126" y="78"/>
                    <a:pt x="126" y="78"/>
                  </a:cubicBezTo>
                  <a:cubicBezTo>
                    <a:pt x="126" y="78"/>
                    <a:pt x="126" y="78"/>
                    <a:pt x="126" y="78"/>
                  </a:cubicBezTo>
                  <a:cubicBezTo>
                    <a:pt x="125" y="77"/>
                    <a:pt x="124" y="76"/>
                    <a:pt x="123" y="76"/>
                  </a:cubicBezTo>
                  <a:cubicBezTo>
                    <a:pt x="122" y="76"/>
                    <a:pt x="121" y="77"/>
                    <a:pt x="120" y="78"/>
                  </a:cubicBezTo>
                  <a:cubicBezTo>
                    <a:pt x="106" y="92"/>
                    <a:pt x="106" y="92"/>
                    <a:pt x="106" y="92"/>
                  </a:cubicBezTo>
                  <a:cubicBezTo>
                    <a:pt x="75" y="61"/>
                    <a:pt x="75" y="61"/>
                    <a:pt x="75" y="61"/>
                  </a:cubicBezTo>
                  <a:cubicBezTo>
                    <a:pt x="74" y="60"/>
                    <a:pt x="73" y="60"/>
                    <a:pt x="72" y="60"/>
                  </a:cubicBezTo>
                  <a:cubicBezTo>
                    <a:pt x="71" y="60"/>
                    <a:pt x="69" y="60"/>
                    <a:pt x="69" y="61"/>
                  </a:cubicBezTo>
                  <a:cubicBezTo>
                    <a:pt x="69" y="61"/>
                    <a:pt x="69" y="61"/>
                    <a:pt x="69" y="61"/>
                  </a:cubicBezTo>
                  <a:cubicBezTo>
                    <a:pt x="35" y="112"/>
                    <a:pt x="35" y="112"/>
                    <a:pt x="35" y="112"/>
                  </a:cubicBezTo>
                  <a:cubicBezTo>
                    <a:pt x="35" y="112"/>
                    <a:pt x="35" y="112"/>
                    <a:pt x="35" y="112"/>
                  </a:cubicBezTo>
                  <a:cubicBezTo>
                    <a:pt x="34" y="113"/>
                    <a:pt x="34" y="114"/>
                    <a:pt x="34" y="114"/>
                  </a:cubicBezTo>
                  <a:cubicBezTo>
                    <a:pt x="34" y="117"/>
                    <a:pt x="36" y="119"/>
                    <a:pt x="38" y="119"/>
                  </a:cubicBezTo>
                  <a:close/>
                  <a:moveTo>
                    <a:pt x="73" y="70"/>
                  </a:moveTo>
                  <a:cubicBezTo>
                    <a:pt x="103" y="101"/>
                    <a:pt x="103" y="101"/>
                    <a:pt x="103" y="101"/>
                  </a:cubicBezTo>
                  <a:cubicBezTo>
                    <a:pt x="104" y="101"/>
                    <a:pt x="105" y="102"/>
                    <a:pt x="106" y="102"/>
                  </a:cubicBezTo>
                  <a:cubicBezTo>
                    <a:pt x="107" y="102"/>
                    <a:pt x="108" y="101"/>
                    <a:pt x="109" y="101"/>
                  </a:cubicBezTo>
                  <a:cubicBezTo>
                    <a:pt x="122" y="87"/>
                    <a:pt x="122" y="87"/>
                    <a:pt x="122" y="87"/>
                  </a:cubicBezTo>
                  <a:cubicBezTo>
                    <a:pt x="140" y="110"/>
                    <a:pt x="140" y="110"/>
                    <a:pt x="140" y="110"/>
                  </a:cubicBezTo>
                  <a:cubicBezTo>
                    <a:pt x="46" y="110"/>
                    <a:pt x="46" y="110"/>
                    <a:pt x="46" y="110"/>
                  </a:cubicBezTo>
                  <a:lnTo>
                    <a:pt x="73" y="70"/>
                  </a:lnTo>
                  <a:close/>
                </a:path>
              </a:pathLst>
            </a:custGeom>
            <a:solidFill>
              <a:schemeClr val="accent5"/>
            </a:solidFill>
            <a:ln>
              <a:noFill/>
            </a:ln>
          </p:spPr>
          <p:txBody>
            <a:bodyPr anchor="ctr"/>
            <a:lstStyle/>
            <a:p>
              <a:pPr algn="ctr"/>
              <a:endParaRPr/>
            </a:p>
          </p:txBody>
        </p:sp>
        <p:grpSp>
          <p:nvGrpSpPr>
            <p:cNvPr id="26" name="Group 100"/>
            <p:cNvGrpSpPr/>
            <p:nvPr/>
          </p:nvGrpSpPr>
          <p:grpSpPr>
            <a:xfrm>
              <a:off x="8874696" y="3399559"/>
              <a:ext cx="2600167" cy="392415"/>
              <a:chOff x="8874696" y="3391739"/>
              <a:chExt cx="2600167" cy="392415"/>
            </a:xfrm>
          </p:grpSpPr>
          <p:sp>
            <p:nvSpPr>
              <p:cNvPr id="39" name="TextBox 88"/>
              <p:cNvSpPr txBox="1"/>
              <p:nvPr/>
            </p:nvSpPr>
            <p:spPr>
              <a:xfrm>
                <a:off x="8874696" y="3553322"/>
                <a:ext cx="2600167" cy="230832"/>
              </a:xfrm>
              <a:prstGeom prst="rect">
                <a:avLst/>
              </a:prstGeom>
              <a:noFill/>
            </p:spPr>
            <p:txBody>
              <a:bodyPr wrap="square" lIns="216000" tIns="0" rIns="0" bIns="0">
                <a:normAutofit/>
              </a:bodyPr>
              <a:lstStyle/>
              <a:p>
                <a:pPr>
                  <a:lnSpc>
                    <a:spcPct val="120000"/>
                  </a:lnSpc>
                </a:pPr>
                <a:r>
                  <a:rPr lang="zh-CN" altLang="en-US" sz="1000" dirty="0"/>
                  <a:t>请替换文字内容复制你的内容到此</a:t>
                </a:r>
              </a:p>
            </p:txBody>
          </p:sp>
          <p:sp>
            <p:nvSpPr>
              <p:cNvPr id="40" name="Rectangle 89"/>
              <p:cNvSpPr/>
              <p:nvPr/>
            </p:nvSpPr>
            <p:spPr>
              <a:xfrm>
                <a:off x="8874697" y="3391739"/>
                <a:ext cx="1141439" cy="184666"/>
              </a:xfrm>
              <a:prstGeom prst="rect">
                <a:avLst/>
              </a:prstGeom>
            </p:spPr>
            <p:txBody>
              <a:bodyPr wrap="none" lIns="216000" tIns="0" rIns="0" bIns="0">
                <a:normAutofit/>
              </a:bodyPr>
              <a:lstStyle/>
              <a:p>
                <a:r>
                  <a:rPr lang="zh-CN" altLang="en-US" sz="1200" b="1" dirty="0">
                    <a:solidFill>
                      <a:schemeClr val="accent5"/>
                    </a:solidFill>
                  </a:rPr>
                  <a:t>输入标题文本</a:t>
                </a:r>
              </a:p>
            </p:txBody>
          </p:sp>
        </p:grpSp>
      </p:grpSp>
      <p:grpSp>
        <p:nvGrpSpPr>
          <p:cNvPr id="61" name="千图PPT彼岸天：ID 8661124库_组合 60"/>
          <p:cNvGrpSpPr/>
          <p:nvPr>
            <p:custDataLst>
              <p:tags r:id="rId18"/>
            </p:custDataLst>
          </p:nvPr>
        </p:nvGrpSpPr>
        <p:grpSpPr>
          <a:xfrm>
            <a:off x="8569537" y="4635569"/>
            <a:ext cx="2905326" cy="392415"/>
            <a:chOff x="8569537" y="4635569"/>
            <a:chExt cx="2905326" cy="392415"/>
          </a:xfrm>
        </p:grpSpPr>
        <p:sp>
          <p:nvSpPr>
            <p:cNvPr id="24" name="Freeform: Shape 85"/>
            <p:cNvSpPr/>
            <p:nvPr/>
          </p:nvSpPr>
          <p:spPr bwMode="auto">
            <a:xfrm>
              <a:off x="8569537" y="4655106"/>
              <a:ext cx="256406" cy="353340"/>
            </a:xfrm>
            <a:custGeom>
              <a:avLst/>
              <a:gdLst>
                <a:gd name="T0" fmla="*/ 90 w 135"/>
                <a:gd name="T1" fmla="*/ 34 h 186"/>
                <a:gd name="T2" fmla="*/ 104 w 135"/>
                <a:gd name="T3" fmla="*/ 39 h 186"/>
                <a:gd name="T4" fmla="*/ 112 w 135"/>
                <a:gd name="T5" fmla="*/ 67 h 186"/>
                <a:gd name="T6" fmla="*/ 118 w 135"/>
                <a:gd name="T7" fmla="*/ 59 h 186"/>
                <a:gd name="T8" fmla="*/ 88 w 135"/>
                <a:gd name="T9" fmla="*/ 23 h 186"/>
                <a:gd name="T10" fmla="*/ 71 w 135"/>
                <a:gd name="T11" fmla="*/ 64 h 186"/>
                <a:gd name="T12" fmla="*/ 68 w 135"/>
                <a:gd name="T13" fmla="*/ 87 h 186"/>
                <a:gd name="T14" fmla="*/ 73 w 135"/>
                <a:gd name="T15" fmla="*/ 101 h 186"/>
                <a:gd name="T16" fmla="*/ 76 w 135"/>
                <a:gd name="T17" fmla="*/ 98 h 186"/>
                <a:gd name="T18" fmla="*/ 82 w 135"/>
                <a:gd name="T19" fmla="*/ 71 h 186"/>
                <a:gd name="T20" fmla="*/ 76 w 135"/>
                <a:gd name="T21" fmla="*/ 118 h 186"/>
                <a:gd name="T22" fmla="*/ 76 w 135"/>
                <a:gd name="T23" fmla="*/ 0 h 186"/>
                <a:gd name="T24" fmla="*/ 76 w 135"/>
                <a:gd name="T25" fmla="*/ 118 h 186"/>
                <a:gd name="T26" fmla="*/ 127 w 135"/>
                <a:gd name="T27" fmla="*/ 59 h 186"/>
                <a:gd name="T28" fmla="*/ 25 w 135"/>
                <a:gd name="T29" fmla="*/ 59 h 186"/>
                <a:gd name="T30" fmla="*/ 105 w 135"/>
                <a:gd name="T31" fmla="*/ 70 h 186"/>
                <a:gd name="T32" fmla="*/ 110 w 135"/>
                <a:gd name="T33" fmla="*/ 75 h 186"/>
                <a:gd name="T34" fmla="*/ 39 w 135"/>
                <a:gd name="T35" fmla="*/ 54 h 186"/>
                <a:gd name="T36" fmla="*/ 56 w 135"/>
                <a:gd name="T37" fmla="*/ 63 h 186"/>
                <a:gd name="T38" fmla="*/ 59 w 135"/>
                <a:gd name="T39" fmla="*/ 56 h 186"/>
                <a:gd name="T40" fmla="*/ 74 w 135"/>
                <a:gd name="T41" fmla="*/ 45 h 186"/>
                <a:gd name="T42" fmla="*/ 73 w 135"/>
                <a:gd name="T43" fmla="*/ 34 h 186"/>
                <a:gd name="T44" fmla="*/ 68 w 135"/>
                <a:gd name="T45" fmla="*/ 33 h 186"/>
                <a:gd name="T46" fmla="*/ 62 w 135"/>
                <a:gd name="T47" fmla="*/ 28 h 186"/>
                <a:gd name="T48" fmla="*/ 49 w 135"/>
                <a:gd name="T49" fmla="*/ 27 h 186"/>
                <a:gd name="T50" fmla="*/ 39 w 135"/>
                <a:gd name="T51" fmla="*/ 54 h 186"/>
                <a:gd name="T52" fmla="*/ 126 w 135"/>
                <a:gd name="T53" fmla="*/ 105 h 186"/>
                <a:gd name="T54" fmla="*/ 76 w 135"/>
                <a:gd name="T55" fmla="*/ 127 h 186"/>
                <a:gd name="T56" fmla="*/ 30 w 135"/>
                <a:gd name="T57" fmla="*/ 10 h 186"/>
                <a:gd name="T58" fmla="*/ 32 w 135"/>
                <a:gd name="T59" fmla="*/ 6 h 186"/>
                <a:gd name="T60" fmla="*/ 24 w 135"/>
                <a:gd name="T61" fmla="*/ 4 h 186"/>
                <a:gd name="T62" fmla="*/ 0 w 135"/>
                <a:gd name="T63" fmla="*/ 59 h 186"/>
                <a:gd name="T64" fmla="*/ 72 w 135"/>
                <a:gd name="T65" fmla="*/ 177 h 186"/>
                <a:gd name="T66" fmla="*/ 42 w 135"/>
                <a:gd name="T67" fmla="*/ 182 h 186"/>
                <a:gd name="T68" fmla="*/ 105 w 135"/>
                <a:gd name="T69" fmla="*/ 186 h 186"/>
                <a:gd name="T70" fmla="*/ 105 w 135"/>
                <a:gd name="T71" fmla="*/ 177 h 186"/>
                <a:gd name="T72" fmla="*/ 80 w 135"/>
                <a:gd name="T73" fmla="*/ 135 h 186"/>
                <a:gd name="T74" fmla="*/ 131 w 135"/>
                <a:gd name="T75" fmla="*/ 111 h 186"/>
                <a:gd name="T76" fmla="*/ 129 w 135"/>
                <a:gd name="T77" fmla="*/ 10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 h="186">
                  <a:moveTo>
                    <a:pt x="90" y="28"/>
                  </a:moveTo>
                  <a:cubicBezTo>
                    <a:pt x="90" y="28"/>
                    <a:pt x="89" y="30"/>
                    <a:pt x="90" y="34"/>
                  </a:cubicBezTo>
                  <a:cubicBezTo>
                    <a:pt x="91" y="39"/>
                    <a:pt x="93" y="40"/>
                    <a:pt x="100" y="37"/>
                  </a:cubicBezTo>
                  <a:cubicBezTo>
                    <a:pt x="103" y="36"/>
                    <a:pt x="105" y="37"/>
                    <a:pt x="104" y="39"/>
                  </a:cubicBezTo>
                  <a:cubicBezTo>
                    <a:pt x="104" y="45"/>
                    <a:pt x="99" y="45"/>
                    <a:pt x="103" y="54"/>
                  </a:cubicBezTo>
                  <a:cubicBezTo>
                    <a:pt x="105" y="60"/>
                    <a:pt x="110" y="62"/>
                    <a:pt x="112" y="67"/>
                  </a:cubicBezTo>
                  <a:cubicBezTo>
                    <a:pt x="112" y="68"/>
                    <a:pt x="114" y="70"/>
                    <a:pt x="116" y="71"/>
                  </a:cubicBezTo>
                  <a:cubicBezTo>
                    <a:pt x="118" y="67"/>
                    <a:pt x="118" y="63"/>
                    <a:pt x="118" y="59"/>
                  </a:cubicBezTo>
                  <a:cubicBezTo>
                    <a:pt x="118" y="41"/>
                    <a:pt x="107" y="25"/>
                    <a:pt x="90" y="20"/>
                  </a:cubicBezTo>
                  <a:cubicBezTo>
                    <a:pt x="90" y="21"/>
                    <a:pt x="89" y="22"/>
                    <a:pt x="88" y="23"/>
                  </a:cubicBezTo>
                  <a:cubicBezTo>
                    <a:pt x="86" y="24"/>
                    <a:pt x="86" y="29"/>
                    <a:pt x="90" y="28"/>
                  </a:cubicBezTo>
                  <a:close/>
                  <a:moveTo>
                    <a:pt x="71" y="64"/>
                  </a:moveTo>
                  <a:cubicBezTo>
                    <a:pt x="64" y="64"/>
                    <a:pt x="59" y="66"/>
                    <a:pt x="61" y="75"/>
                  </a:cubicBezTo>
                  <a:cubicBezTo>
                    <a:pt x="63" y="84"/>
                    <a:pt x="68" y="80"/>
                    <a:pt x="68" y="87"/>
                  </a:cubicBezTo>
                  <a:cubicBezTo>
                    <a:pt x="67" y="95"/>
                    <a:pt x="69" y="96"/>
                    <a:pt x="70" y="98"/>
                  </a:cubicBezTo>
                  <a:cubicBezTo>
                    <a:pt x="71" y="99"/>
                    <a:pt x="72" y="101"/>
                    <a:pt x="73" y="101"/>
                  </a:cubicBezTo>
                  <a:cubicBezTo>
                    <a:pt x="74" y="101"/>
                    <a:pt x="74" y="101"/>
                    <a:pt x="74" y="101"/>
                  </a:cubicBezTo>
                  <a:cubicBezTo>
                    <a:pt x="75" y="101"/>
                    <a:pt x="75" y="100"/>
                    <a:pt x="76" y="98"/>
                  </a:cubicBezTo>
                  <a:cubicBezTo>
                    <a:pt x="77" y="91"/>
                    <a:pt x="80" y="87"/>
                    <a:pt x="82" y="83"/>
                  </a:cubicBezTo>
                  <a:cubicBezTo>
                    <a:pt x="85" y="80"/>
                    <a:pt x="88" y="75"/>
                    <a:pt x="82" y="71"/>
                  </a:cubicBezTo>
                  <a:cubicBezTo>
                    <a:pt x="77" y="66"/>
                    <a:pt x="78" y="64"/>
                    <a:pt x="71" y="64"/>
                  </a:cubicBezTo>
                  <a:close/>
                  <a:moveTo>
                    <a:pt x="76" y="118"/>
                  </a:moveTo>
                  <a:cubicBezTo>
                    <a:pt x="109" y="118"/>
                    <a:pt x="135" y="92"/>
                    <a:pt x="135" y="59"/>
                  </a:cubicBezTo>
                  <a:cubicBezTo>
                    <a:pt x="135" y="27"/>
                    <a:pt x="109" y="0"/>
                    <a:pt x="76" y="0"/>
                  </a:cubicBezTo>
                  <a:cubicBezTo>
                    <a:pt x="43" y="0"/>
                    <a:pt x="17" y="27"/>
                    <a:pt x="17" y="59"/>
                  </a:cubicBezTo>
                  <a:cubicBezTo>
                    <a:pt x="17" y="92"/>
                    <a:pt x="43" y="118"/>
                    <a:pt x="76" y="118"/>
                  </a:cubicBezTo>
                  <a:close/>
                  <a:moveTo>
                    <a:pt x="76" y="9"/>
                  </a:moveTo>
                  <a:cubicBezTo>
                    <a:pt x="104" y="9"/>
                    <a:pt x="127" y="31"/>
                    <a:pt x="127" y="59"/>
                  </a:cubicBezTo>
                  <a:cubicBezTo>
                    <a:pt x="127" y="87"/>
                    <a:pt x="104" y="110"/>
                    <a:pt x="76" y="110"/>
                  </a:cubicBezTo>
                  <a:cubicBezTo>
                    <a:pt x="48" y="110"/>
                    <a:pt x="25" y="87"/>
                    <a:pt x="25" y="59"/>
                  </a:cubicBezTo>
                  <a:cubicBezTo>
                    <a:pt x="25" y="31"/>
                    <a:pt x="48" y="9"/>
                    <a:pt x="76" y="9"/>
                  </a:cubicBezTo>
                  <a:close/>
                  <a:moveTo>
                    <a:pt x="105" y="70"/>
                  </a:moveTo>
                  <a:cubicBezTo>
                    <a:pt x="103" y="71"/>
                    <a:pt x="103" y="74"/>
                    <a:pt x="104" y="75"/>
                  </a:cubicBezTo>
                  <a:cubicBezTo>
                    <a:pt x="106" y="76"/>
                    <a:pt x="109" y="78"/>
                    <a:pt x="110" y="75"/>
                  </a:cubicBezTo>
                  <a:cubicBezTo>
                    <a:pt x="111" y="72"/>
                    <a:pt x="106" y="69"/>
                    <a:pt x="105" y="70"/>
                  </a:cubicBezTo>
                  <a:close/>
                  <a:moveTo>
                    <a:pt x="39" y="54"/>
                  </a:moveTo>
                  <a:cubicBezTo>
                    <a:pt x="39" y="54"/>
                    <a:pt x="42" y="60"/>
                    <a:pt x="56" y="66"/>
                  </a:cubicBezTo>
                  <a:cubicBezTo>
                    <a:pt x="56" y="66"/>
                    <a:pt x="59" y="66"/>
                    <a:pt x="56" y="63"/>
                  </a:cubicBezTo>
                  <a:cubicBezTo>
                    <a:pt x="52" y="60"/>
                    <a:pt x="49" y="56"/>
                    <a:pt x="53" y="54"/>
                  </a:cubicBezTo>
                  <a:cubicBezTo>
                    <a:pt x="57" y="52"/>
                    <a:pt x="58" y="52"/>
                    <a:pt x="59" y="56"/>
                  </a:cubicBezTo>
                  <a:cubicBezTo>
                    <a:pt x="60" y="60"/>
                    <a:pt x="63" y="58"/>
                    <a:pt x="63" y="54"/>
                  </a:cubicBezTo>
                  <a:cubicBezTo>
                    <a:pt x="64" y="50"/>
                    <a:pt x="70" y="47"/>
                    <a:pt x="74" y="45"/>
                  </a:cubicBezTo>
                  <a:cubicBezTo>
                    <a:pt x="78" y="43"/>
                    <a:pt x="81" y="43"/>
                    <a:pt x="81" y="40"/>
                  </a:cubicBezTo>
                  <a:cubicBezTo>
                    <a:pt x="81" y="37"/>
                    <a:pt x="79" y="34"/>
                    <a:pt x="73" y="34"/>
                  </a:cubicBezTo>
                  <a:cubicBezTo>
                    <a:pt x="67" y="34"/>
                    <a:pt x="70" y="43"/>
                    <a:pt x="64" y="38"/>
                  </a:cubicBezTo>
                  <a:cubicBezTo>
                    <a:pt x="59" y="33"/>
                    <a:pt x="66" y="34"/>
                    <a:pt x="68" y="33"/>
                  </a:cubicBezTo>
                  <a:cubicBezTo>
                    <a:pt x="71" y="32"/>
                    <a:pt x="73" y="27"/>
                    <a:pt x="69" y="27"/>
                  </a:cubicBezTo>
                  <a:cubicBezTo>
                    <a:pt x="64" y="27"/>
                    <a:pt x="65" y="29"/>
                    <a:pt x="62" y="28"/>
                  </a:cubicBezTo>
                  <a:cubicBezTo>
                    <a:pt x="58" y="26"/>
                    <a:pt x="57" y="32"/>
                    <a:pt x="54" y="31"/>
                  </a:cubicBezTo>
                  <a:cubicBezTo>
                    <a:pt x="53" y="31"/>
                    <a:pt x="51" y="29"/>
                    <a:pt x="49" y="27"/>
                  </a:cubicBezTo>
                  <a:cubicBezTo>
                    <a:pt x="42" y="32"/>
                    <a:pt x="38" y="40"/>
                    <a:pt x="35" y="48"/>
                  </a:cubicBezTo>
                  <a:cubicBezTo>
                    <a:pt x="37" y="52"/>
                    <a:pt x="39" y="54"/>
                    <a:pt x="39" y="54"/>
                  </a:cubicBezTo>
                  <a:close/>
                  <a:moveTo>
                    <a:pt x="129" y="103"/>
                  </a:moveTo>
                  <a:cubicBezTo>
                    <a:pt x="128" y="103"/>
                    <a:pt x="127" y="104"/>
                    <a:pt x="126" y="105"/>
                  </a:cubicBezTo>
                  <a:cubicBezTo>
                    <a:pt x="126" y="105"/>
                    <a:pt x="126" y="105"/>
                    <a:pt x="126" y="105"/>
                  </a:cubicBezTo>
                  <a:cubicBezTo>
                    <a:pt x="113" y="118"/>
                    <a:pt x="96" y="127"/>
                    <a:pt x="76" y="127"/>
                  </a:cubicBezTo>
                  <a:cubicBezTo>
                    <a:pt x="39" y="127"/>
                    <a:pt x="8" y="96"/>
                    <a:pt x="8" y="59"/>
                  </a:cubicBezTo>
                  <a:cubicBezTo>
                    <a:pt x="8" y="40"/>
                    <a:pt x="17" y="22"/>
                    <a:pt x="30" y="10"/>
                  </a:cubicBezTo>
                  <a:cubicBezTo>
                    <a:pt x="30" y="10"/>
                    <a:pt x="30" y="10"/>
                    <a:pt x="30" y="10"/>
                  </a:cubicBezTo>
                  <a:cubicBezTo>
                    <a:pt x="31" y="9"/>
                    <a:pt x="32" y="8"/>
                    <a:pt x="32" y="6"/>
                  </a:cubicBezTo>
                  <a:cubicBezTo>
                    <a:pt x="32" y="4"/>
                    <a:pt x="30" y="2"/>
                    <a:pt x="27" y="2"/>
                  </a:cubicBezTo>
                  <a:cubicBezTo>
                    <a:pt x="26" y="2"/>
                    <a:pt x="25" y="3"/>
                    <a:pt x="24" y="4"/>
                  </a:cubicBezTo>
                  <a:cubicBezTo>
                    <a:pt x="24" y="4"/>
                    <a:pt x="24" y="4"/>
                    <a:pt x="24" y="4"/>
                  </a:cubicBezTo>
                  <a:cubicBezTo>
                    <a:pt x="9" y="17"/>
                    <a:pt x="0" y="37"/>
                    <a:pt x="0" y="59"/>
                  </a:cubicBezTo>
                  <a:cubicBezTo>
                    <a:pt x="0" y="100"/>
                    <a:pt x="32" y="133"/>
                    <a:pt x="72" y="135"/>
                  </a:cubicBezTo>
                  <a:cubicBezTo>
                    <a:pt x="72" y="177"/>
                    <a:pt x="72" y="177"/>
                    <a:pt x="72" y="177"/>
                  </a:cubicBezTo>
                  <a:cubicBezTo>
                    <a:pt x="46" y="177"/>
                    <a:pt x="46" y="177"/>
                    <a:pt x="46" y="177"/>
                  </a:cubicBezTo>
                  <a:cubicBezTo>
                    <a:pt x="44" y="177"/>
                    <a:pt x="42" y="179"/>
                    <a:pt x="42" y="182"/>
                  </a:cubicBezTo>
                  <a:cubicBezTo>
                    <a:pt x="42" y="184"/>
                    <a:pt x="44" y="186"/>
                    <a:pt x="46" y="186"/>
                  </a:cubicBezTo>
                  <a:cubicBezTo>
                    <a:pt x="105" y="186"/>
                    <a:pt x="105" y="186"/>
                    <a:pt x="105" y="186"/>
                  </a:cubicBezTo>
                  <a:cubicBezTo>
                    <a:pt x="108" y="186"/>
                    <a:pt x="110" y="184"/>
                    <a:pt x="110" y="182"/>
                  </a:cubicBezTo>
                  <a:cubicBezTo>
                    <a:pt x="110" y="179"/>
                    <a:pt x="108" y="177"/>
                    <a:pt x="105" y="177"/>
                  </a:cubicBezTo>
                  <a:cubicBezTo>
                    <a:pt x="80" y="177"/>
                    <a:pt x="80" y="177"/>
                    <a:pt x="80" y="177"/>
                  </a:cubicBezTo>
                  <a:cubicBezTo>
                    <a:pt x="80" y="135"/>
                    <a:pt x="80" y="135"/>
                    <a:pt x="80" y="135"/>
                  </a:cubicBezTo>
                  <a:cubicBezTo>
                    <a:pt x="100" y="134"/>
                    <a:pt x="119" y="125"/>
                    <a:pt x="132" y="111"/>
                  </a:cubicBezTo>
                  <a:cubicBezTo>
                    <a:pt x="131" y="111"/>
                    <a:pt x="131" y="111"/>
                    <a:pt x="131" y="111"/>
                  </a:cubicBezTo>
                  <a:cubicBezTo>
                    <a:pt x="132" y="110"/>
                    <a:pt x="133" y="109"/>
                    <a:pt x="133" y="108"/>
                  </a:cubicBezTo>
                  <a:cubicBezTo>
                    <a:pt x="133" y="105"/>
                    <a:pt x="131" y="103"/>
                    <a:pt x="129" y="103"/>
                  </a:cubicBezTo>
                  <a:close/>
                </a:path>
              </a:pathLst>
            </a:custGeom>
            <a:solidFill>
              <a:schemeClr val="accent3"/>
            </a:solidFill>
            <a:ln>
              <a:noFill/>
            </a:ln>
          </p:spPr>
          <p:txBody>
            <a:bodyPr anchor="ctr"/>
            <a:lstStyle/>
            <a:p>
              <a:pPr algn="ctr"/>
              <a:endParaRPr/>
            </a:p>
          </p:txBody>
        </p:sp>
        <p:grpSp>
          <p:nvGrpSpPr>
            <p:cNvPr id="27" name="Group 101"/>
            <p:cNvGrpSpPr/>
            <p:nvPr/>
          </p:nvGrpSpPr>
          <p:grpSpPr>
            <a:xfrm>
              <a:off x="8825943" y="4635569"/>
              <a:ext cx="2648920" cy="392415"/>
              <a:chOff x="8825943" y="4635569"/>
              <a:chExt cx="2155316" cy="392415"/>
            </a:xfrm>
          </p:grpSpPr>
          <p:sp>
            <p:nvSpPr>
              <p:cNvPr id="37" name="TextBox 90"/>
              <p:cNvSpPr txBox="1"/>
              <p:nvPr/>
            </p:nvSpPr>
            <p:spPr>
              <a:xfrm>
                <a:off x="8825943" y="4797152"/>
                <a:ext cx="2155316" cy="230832"/>
              </a:xfrm>
              <a:prstGeom prst="rect">
                <a:avLst/>
              </a:prstGeom>
              <a:noFill/>
            </p:spPr>
            <p:txBody>
              <a:bodyPr wrap="square" lIns="216000" tIns="0" rIns="0" bIns="0">
                <a:normAutofit/>
              </a:bodyPr>
              <a:lstStyle/>
              <a:p>
                <a:pPr>
                  <a:lnSpc>
                    <a:spcPct val="120000"/>
                  </a:lnSpc>
                </a:pPr>
                <a:r>
                  <a:rPr lang="zh-CN" altLang="en-US" sz="1000" dirty="0"/>
                  <a:t>请替换文字内容复制你的内容到此</a:t>
                </a:r>
              </a:p>
            </p:txBody>
          </p:sp>
          <p:sp>
            <p:nvSpPr>
              <p:cNvPr id="38" name="Rectangle 91"/>
              <p:cNvSpPr/>
              <p:nvPr/>
            </p:nvSpPr>
            <p:spPr>
              <a:xfrm>
                <a:off x="8825943" y="4635569"/>
                <a:ext cx="928741" cy="184666"/>
              </a:xfrm>
              <a:prstGeom prst="rect">
                <a:avLst/>
              </a:prstGeom>
            </p:spPr>
            <p:txBody>
              <a:bodyPr wrap="none" lIns="216000" tIns="0" rIns="0" bIns="0">
                <a:normAutofit/>
              </a:bodyPr>
              <a:lstStyle/>
              <a:p>
                <a:r>
                  <a:rPr lang="zh-CN" altLang="en-US" sz="1200" b="1" dirty="0">
                    <a:solidFill>
                      <a:schemeClr val="accent3"/>
                    </a:solidFill>
                  </a:rPr>
                  <a:t>输入标题文本</a:t>
                </a:r>
              </a:p>
            </p:txBody>
          </p:sp>
        </p:grpSp>
      </p:grpSp>
      <p:grpSp>
        <p:nvGrpSpPr>
          <p:cNvPr id="2" name="千图PPT彼岸天：ID 8661124库_组合 1"/>
          <p:cNvGrpSpPr/>
          <p:nvPr>
            <p:custDataLst>
              <p:tags r:id="rId19"/>
            </p:custDataLst>
          </p:nvPr>
        </p:nvGrpSpPr>
        <p:grpSpPr>
          <a:xfrm>
            <a:off x="719667" y="2127085"/>
            <a:ext cx="2953514" cy="364972"/>
            <a:chOff x="719667" y="2127085"/>
            <a:chExt cx="2953514" cy="364972"/>
          </a:xfrm>
        </p:grpSpPr>
        <p:sp>
          <p:nvSpPr>
            <p:cNvPr id="19" name="Freeform: Shape 80"/>
            <p:cNvSpPr/>
            <p:nvPr/>
          </p:nvSpPr>
          <p:spPr bwMode="auto">
            <a:xfrm>
              <a:off x="3320314" y="2133660"/>
              <a:ext cx="352867" cy="351823"/>
            </a:xfrm>
            <a:custGeom>
              <a:avLst/>
              <a:gdLst>
                <a:gd name="T0" fmla="*/ 101 w 186"/>
                <a:gd name="T1" fmla="*/ 92 h 185"/>
                <a:gd name="T2" fmla="*/ 84 w 186"/>
                <a:gd name="T3" fmla="*/ 92 h 185"/>
                <a:gd name="T4" fmla="*/ 169 w 186"/>
                <a:gd name="T5" fmla="*/ 0 h 185"/>
                <a:gd name="T6" fmla="*/ 0 w 186"/>
                <a:gd name="T7" fmla="*/ 17 h 185"/>
                <a:gd name="T8" fmla="*/ 17 w 186"/>
                <a:gd name="T9" fmla="*/ 185 h 185"/>
                <a:gd name="T10" fmla="*/ 186 w 186"/>
                <a:gd name="T11" fmla="*/ 168 h 185"/>
                <a:gd name="T12" fmla="*/ 169 w 186"/>
                <a:gd name="T13" fmla="*/ 0 h 185"/>
                <a:gd name="T14" fmla="*/ 169 w 186"/>
                <a:gd name="T15" fmla="*/ 177 h 185"/>
                <a:gd name="T16" fmla="*/ 8 w 186"/>
                <a:gd name="T17" fmla="*/ 168 h 185"/>
                <a:gd name="T18" fmla="*/ 17 w 186"/>
                <a:gd name="T19" fmla="*/ 8 h 185"/>
                <a:gd name="T20" fmla="*/ 177 w 186"/>
                <a:gd name="T21" fmla="*/ 17 h 185"/>
                <a:gd name="T22" fmla="*/ 69 w 186"/>
                <a:gd name="T23" fmla="*/ 116 h 185"/>
                <a:gd name="T24" fmla="*/ 93 w 186"/>
                <a:gd name="T25" fmla="*/ 126 h 185"/>
                <a:gd name="T26" fmla="*/ 117 w 186"/>
                <a:gd name="T27" fmla="*/ 116 h 185"/>
                <a:gd name="T28" fmla="*/ 127 w 186"/>
                <a:gd name="T29" fmla="*/ 92 h 185"/>
                <a:gd name="T30" fmla="*/ 59 w 186"/>
                <a:gd name="T31" fmla="*/ 92 h 185"/>
                <a:gd name="T32" fmla="*/ 69 w 186"/>
                <a:gd name="T33" fmla="*/ 116 h 185"/>
                <a:gd name="T34" fmla="*/ 68 w 186"/>
                <a:gd name="T35" fmla="*/ 88 h 185"/>
                <a:gd name="T36" fmla="*/ 75 w 186"/>
                <a:gd name="T37" fmla="*/ 81 h 185"/>
                <a:gd name="T38" fmla="*/ 81 w 186"/>
                <a:gd name="T39" fmla="*/ 75 h 185"/>
                <a:gd name="T40" fmla="*/ 89 w 186"/>
                <a:gd name="T41" fmla="*/ 68 h 185"/>
                <a:gd name="T42" fmla="*/ 93 w 186"/>
                <a:gd name="T43" fmla="*/ 76 h 185"/>
                <a:gd name="T44" fmla="*/ 97 w 186"/>
                <a:gd name="T45" fmla="*/ 68 h 185"/>
                <a:gd name="T46" fmla="*/ 105 w 186"/>
                <a:gd name="T47" fmla="*/ 75 h 185"/>
                <a:gd name="T48" fmla="*/ 111 w 186"/>
                <a:gd name="T49" fmla="*/ 81 h 185"/>
                <a:gd name="T50" fmla="*/ 118 w 186"/>
                <a:gd name="T51" fmla="*/ 88 h 185"/>
                <a:gd name="T52" fmla="*/ 110 w 186"/>
                <a:gd name="T53" fmla="*/ 92 h 185"/>
                <a:gd name="T54" fmla="*/ 118 w 186"/>
                <a:gd name="T55" fmla="*/ 97 h 185"/>
                <a:gd name="T56" fmla="*/ 111 w 186"/>
                <a:gd name="T57" fmla="*/ 104 h 185"/>
                <a:gd name="T58" fmla="*/ 105 w 186"/>
                <a:gd name="T59" fmla="*/ 110 h 185"/>
                <a:gd name="T60" fmla="*/ 97 w 186"/>
                <a:gd name="T61" fmla="*/ 117 h 185"/>
                <a:gd name="T62" fmla="*/ 93 w 186"/>
                <a:gd name="T63" fmla="*/ 109 h 185"/>
                <a:gd name="T64" fmla="*/ 89 w 186"/>
                <a:gd name="T65" fmla="*/ 117 h 185"/>
                <a:gd name="T66" fmla="*/ 81 w 186"/>
                <a:gd name="T67" fmla="*/ 110 h 185"/>
                <a:gd name="T68" fmla="*/ 75 w 186"/>
                <a:gd name="T69" fmla="*/ 104 h 185"/>
                <a:gd name="T70" fmla="*/ 68 w 186"/>
                <a:gd name="T71" fmla="*/ 97 h 185"/>
                <a:gd name="T72" fmla="*/ 76 w 186"/>
                <a:gd name="T73" fmla="*/ 92 h 185"/>
                <a:gd name="T74" fmla="*/ 160 w 186"/>
                <a:gd name="T75" fmla="*/ 50 h 185"/>
                <a:gd name="T76" fmla="*/ 25 w 186"/>
                <a:gd name="T77" fmla="*/ 25 h 185"/>
                <a:gd name="T78" fmla="*/ 160 w 186"/>
                <a:gd name="T79" fmla="*/ 160 h 185"/>
                <a:gd name="T80" fmla="*/ 169 w 186"/>
                <a:gd name="T81" fmla="*/ 126 h 185"/>
                <a:gd name="T82" fmla="*/ 160 w 186"/>
                <a:gd name="T83" fmla="*/ 109 h 185"/>
                <a:gd name="T84" fmla="*/ 169 w 186"/>
                <a:gd name="T85" fmla="*/ 67 h 185"/>
                <a:gd name="T86" fmla="*/ 160 w 186"/>
                <a:gd name="T87" fmla="*/ 50 h 185"/>
                <a:gd name="T88" fmla="*/ 143 w 186"/>
                <a:gd name="T89" fmla="*/ 59 h 185"/>
                <a:gd name="T90" fmla="*/ 152 w 186"/>
                <a:gd name="T91" fmla="*/ 76 h 185"/>
                <a:gd name="T92" fmla="*/ 143 w 186"/>
                <a:gd name="T93" fmla="*/ 118 h 185"/>
                <a:gd name="T94" fmla="*/ 152 w 186"/>
                <a:gd name="T95" fmla="*/ 135 h 185"/>
                <a:gd name="T96" fmla="*/ 34 w 186"/>
                <a:gd name="T97" fmla="*/ 152 h 185"/>
                <a:gd name="T98" fmla="*/ 152 w 186"/>
                <a:gd name="T99" fmla="*/ 3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6" h="185">
                  <a:moveTo>
                    <a:pt x="93" y="101"/>
                  </a:moveTo>
                  <a:cubicBezTo>
                    <a:pt x="98" y="101"/>
                    <a:pt x="101" y="97"/>
                    <a:pt x="101" y="92"/>
                  </a:cubicBezTo>
                  <a:cubicBezTo>
                    <a:pt x="101" y="88"/>
                    <a:pt x="98" y="84"/>
                    <a:pt x="93" y="84"/>
                  </a:cubicBezTo>
                  <a:cubicBezTo>
                    <a:pt x="88" y="84"/>
                    <a:pt x="84" y="88"/>
                    <a:pt x="84" y="92"/>
                  </a:cubicBezTo>
                  <a:cubicBezTo>
                    <a:pt x="84" y="97"/>
                    <a:pt x="88" y="101"/>
                    <a:pt x="93" y="101"/>
                  </a:cubicBezTo>
                  <a:close/>
                  <a:moveTo>
                    <a:pt x="169" y="0"/>
                  </a:moveTo>
                  <a:cubicBezTo>
                    <a:pt x="17" y="0"/>
                    <a:pt x="17" y="0"/>
                    <a:pt x="17" y="0"/>
                  </a:cubicBezTo>
                  <a:cubicBezTo>
                    <a:pt x="8" y="0"/>
                    <a:pt x="0" y="7"/>
                    <a:pt x="0" y="17"/>
                  </a:cubicBezTo>
                  <a:cubicBezTo>
                    <a:pt x="0" y="168"/>
                    <a:pt x="0" y="168"/>
                    <a:pt x="0" y="168"/>
                  </a:cubicBezTo>
                  <a:cubicBezTo>
                    <a:pt x="0" y="178"/>
                    <a:pt x="8" y="185"/>
                    <a:pt x="17" y="185"/>
                  </a:cubicBezTo>
                  <a:cubicBezTo>
                    <a:pt x="169" y="185"/>
                    <a:pt x="169" y="185"/>
                    <a:pt x="169" y="185"/>
                  </a:cubicBezTo>
                  <a:cubicBezTo>
                    <a:pt x="178" y="185"/>
                    <a:pt x="186" y="178"/>
                    <a:pt x="186" y="168"/>
                  </a:cubicBezTo>
                  <a:cubicBezTo>
                    <a:pt x="186" y="17"/>
                    <a:pt x="186" y="17"/>
                    <a:pt x="186" y="17"/>
                  </a:cubicBezTo>
                  <a:cubicBezTo>
                    <a:pt x="186" y="7"/>
                    <a:pt x="178" y="0"/>
                    <a:pt x="169" y="0"/>
                  </a:cubicBezTo>
                  <a:close/>
                  <a:moveTo>
                    <a:pt x="177" y="168"/>
                  </a:moveTo>
                  <a:cubicBezTo>
                    <a:pt x="177" y="173"/>
                    <a:pt x="173" y="177"/>
                    <a:pt x="169" y="177"/>
                  </a:cubicBezTo>
                  <a:cubicBezTo>
                    <a:pt x="17" y="177"/>
                    <a:pt x="17" y="177"/>
                    <a:pt x="17" y="177"/>
                  </a:cubicBezTo>
                  <a:cubicBezTo>
                    <a:pt x="12" y="177"/>
                    <a:pt x="8" y="173"/>
                    <a:pt x="8" y="168"/>
                  </a:cubicBezTo>
                  <a:cubicBezTo>
                    <a:pt x="8" y="17"/>
                    <a:pt x="8" y="17"/>
                    <a:pt x="8" y="17"/>
                  </a:cubicBezTo>
                  <a:cubicBezTo>
                    <a:pt x="8" y="12"/>
                    <a:pt x="12" y="8"/>
                    <a:pt x="17" y="8"/>
                  </a:cubicBezTo>
                  <a:cubicBezTo>
                    <a:pt x="169" y="8"/>
                    <a:pt x="169" y="8"/>
                    <a:pt x="169" y="8"/>
                  </a:cubicBezTo>
                  <a:cubicBezTo>
                    <a:pt x="173" y="8"/>
                    <a:pt x="177" y="12"/>
                    <a:pt x="177" y="17"/>
                  </a:cubicBezTo>
                  <a:lnTo>
                    <a:pt x="177" y="168"/>
                  </a:lnTo>
                  <a:close/>
                  <a:moveTo>
                    <a:pt x="69" y="116"/>
                  </a:moveTo>
                  <a:cubicBezTo>
                    <a:pt x="69" y="116"/>
                    <a:pt x="69" y="116"/>
                    <a:pt x="69" y="116"/>
                  </a:cubicBezTo>
                  <a:cubicBezTo>
                    <a:pt x="75" y="122"/>
                    <a:pt x="84" y="126"/>
                    <a:pt x="93" y="126"/>
                  </a:cubicBezTo>
                  <a:cubicBezTo>
                    <a:pt x="102" y="126"/>
                    <a:pt x="111" y="122"/>
                    <a:pt x="117" y="116"/>
                  </a:cubicBezTo>
                  <a:cubicBezTo>
                    <a:pt x="117" y="116"/>
                    <a:pt x="117" y="116"/>
                    <a:pt x="117" y="116"/>
                  </a:cubicBezTo>
                  <a:cubicBezTo>
                    <a:pt x="117" y="116"/>
                    <a:pt x="117" y="116"/>
                    <a:pt x="117" y="116"/>
                  </a:cubicBezTo>
                  <a:cubicBezTo>
                    <a:pt x="123" y="110"/>
                    <a:pt x="127" y="102"/>
                    <a:pt x="127" y="92"/>
                  </a:cubicBezTo>
                  <a:cubicBezTo>
                    <a:pt x="127" y="74"/>
                    <a:pt x="111" y="59"/>
                    <a:pt x="93" y="59"/>
                  </a:cubicBezTo>
                  <a:cubicBezTo>
                    <a:pt x="74" y="59"/>
                    <a:pt x="59" y="74"/>
                    <a:pt x="59" y="92"/>
                  </a:cubicBezTo>
                  <a:cubicBezTo>
                    <a:pt x="59" y="102"/>
                    <a:pt x="63" y="110"/>
                    <a:pt x="69" y="116"/>
                  </a:cubicBezTo>
                  <a:cubicBezTo>
                    <a:pt x="69" y="116"/>
                    <a:pt x="69" y="116"/>
                    <a:pt x="69" y="116"/>
                  </a:cubicBezTo>
                  <a:close/>
                  <a:moveTo>
                    <a:pt x="72" y="88"/>
                  </a:moveTo>
                  <a:cubicBezTo>
                    <a:pt x="68" y="88"/>
                    <a:pt x="68" y="88"/>
                    <a:pt x="68" y="88"/>
                  </a:cubicBezTo>
                  <a:cubicBezTo>
                    <a:pt x="69" y="84"/>
                    <a:pt x="70" y="81"/>
                    <a:pt x="72" y="78"/>
                  </a:cubicBezTo>
                  <a:cubicBezTo>
                    <a:pt x="75" y="81"/>
                    <a:pt x="75" y="81"/>
                    <a:pt x="75" y="81"/>
                  </a:cubicBezTo>
                  <a:cubicBezTo>
                    <a:pt x="77" y="82"/>
                    <a:pt x="79" y="82"/>
                    <a:pt x="81" y="81"/>
                  </a:cubicBezTo>
                  <a:cubicBezTo>
                    <a:pt x="83" y="79"/>
                    <a:pt x="83" y="76"/>
                    <a:pt x="81" y="75"/>
                  </a:cubicBezTo>
                  <a:cubicBezTo>
                    <a:pt x="78" y="72"/>
                    <a:pt x="78" y="72"/>
                    <a:pt x="78" y="72"/>
                  </a:cubicBezTo>
                  <a:cubicBezTo>
                    <a:pt x="81" y="70"/>
                    <a:pt x="85" y="68"/>
                    <a:pt x="89" y="68"/>
                  </a:cubicBezTo>
                  <a:cubicBezTo>
                    <a:pt x="89" y="71"/>
                    <a:pt x="89" y="71"/>
                    <a:pt x="89" y="71"/>
                  </a:cubicBezTo>
                  <a:cubicBezTo>
                    <a:pt x="89" y="74"/>
                    <a:pt x="91" y="76"/>
                    <a:pt x="93" y="76"/>
                  </a:cubicBezTo>
                  <a:cubicBezTo>
                    <a:pt x="95" y="76"/>
                    <a:pt x="97" y="74"/>
                    <a:pt x="97" y="71"/>
                  </a:cubicBezTo>
                  <a:cubicBezTo>
                    <a:pt x="97" y="68"/>
                    <a:pt x="97" y="68"/>
                    <a:pt x="97" y="68"/>
                  </a:cubicBezTo>
                  <a:cubicBezTo>
                    <a:pt x="101" y="68"/>
                    <a:pt x="104" y="70"/>
                    <a:pt x="107" y="72"/>
                  </a:cubicBezTo>
                  <a:cubicBezTo>
                    <a:pt x="105" y="75"/>
                    <a:pt x="105" y="75"/>
                    <a:pt x="105" y="75"/>
                  </a:cubicBezTo>
                  <a:cubicBezTo>
                    <a:pt x="103" y="76"/>
                    <a:pt x="103" y="79"/>
                    <a:pt x="105" y="81"/>
                  </a:cubicBezTo>
                  <a:cubicBezTo>
                    <a:pt x="106" y="82"/>
                    <a:pt x="109" y="82"/>
                    <a:pt x="111" y="81"/>
                  </a:cubicBezTo>
                  <a:cubicBezTo>
                    <a:pt x="113" y="78"/>
                    <a:pt x="113" y="78"/>
                    <a:pt x="113" y="78"/>
                  </a:cubicBezTo>
                  <a:cubicBezTo>
                    <a:pt x="116" y="81"/>
                    <a:pt x="117" y="84"/>
                    <a:pt x="118" y="88"/>
                  </a:cubicBezTo>
                  <a:cubicBezTo>
                    <a:pt x="114" y="88"/>
                    <a:pt x="114" y="88"/>
                    <a:pt x="114" y="88"/>
                  </a:cubicBezTo>
                  <a:cubicBezTo>
                    <a:pt x="112" y="88"/>
                    <a:pt x="110" y="90"/>
                    <a:pt x="110" y="92"/>
                  </a:cubicBezTo>
                  <a:cubicBezTo>
                    <a:pt x="110" y="95"/>
                    <a:pt x="112" y="97"/>
                    <a:pt x="114" y="97"/>
                  </a:cubicBezTo>
                  <a:cubicBezTo>
                    <a:pt x="118" y="97"/>
                    <a:pt x="118" y="97"/>
                    <a:pt x="118" y="97"/>
                  </a:cubicBezTo>
                  <a:cubicBezTo>
                    <a:pt x="117" y="101"/>
                    <a:pt x="116" y="104"/>
                    <a:pt x="113" y="107"/>
                  </a:cubicBezTo>
                  <a:cubicBezTo>
                    <a:pt x="111" y="104"/>
                    <a:pt x="111" y="104"/>
                    <a:pt x="111" y="104"/>
                  </a:cubicBezTo>
                  <a:cubicBezTo>
                    <a:pt x="109" y="103"/>
                    <a:pt x="106" y="103"/>
                    <a:pt x="105" y="104"/>
                  </a:cubicBezTo>
                  <a:cubicBezTo>
                    <a:pt x="103" y="106"/>
                    <a:pt x="103" y="109"/>
                    <a:pt x="105" y="110"/>
                  </a:cubicBezTo>
                  <a:cubicBezTo>
                    <a:pt x="107" y="113"/>
                    <a:pt x="107" y="113"/>
                    <a:pt x="107" y="113"/>
                  </a:cubicBezTo>
                  <a:cubicBezTo>
                    <a:pt x="104" y="115"/>
                    <a:pt x="101" y="117"/>
                    <a:pt x="97" y="117"/>
                  </a:cubicBezTo>
                  <a:cubicBezTo>
                    <a:pt x="97" y="114"/>
                    <a:pt x="97" y="114"/>
                    <a:pt x="97" y="114"/>
                  </a:cubicBezTo>
                  <a:cubicBezTo>
                    <a:pt x="97" y="111"/>
                    <a:pt x="95" y="109"/>
                    <a:pt x="93" y="109"/>
                  </a:cubicBezTo>
                  <a:cubicBezTo>
                    <a:pt x="91" y="109"/>
                    <a:pt x="89" y="111"/>
                    <a:pt x="89" y="114"/>
                  </a:cubicBezTo>
                  <a:cubicBezTo>
                    <a:pt x="89" y="117"/>
                    <a:pt x="89" y="117"/>
                    <a:pt x="89" y="117"/>
                  </a:cubicBezTo>
                  <a:cubicBezTo>
                    <a:pt x="85" y="117"/>
                    <a:pt x="81" y="115"/>
                    <a:pt x="78" y="113"/>
                  </a:cubicBezTo>
                  <a:cubicBezTo>
                    <a:pt x="81" y="110"/>
                    <a:pt x="81" y="110"/>
                    <a:pt x="81" y="110"/>
                  </a:cubicBezTo>
                  <a:cubicBezTo>
                    <a:pt x="83" y="109"/>
                    <a:pt x="83" y="106"/>
                    <a:pt x="81" y="104"/>
                  </a:cubicBezTo>
                  <a:cubicBezTo>
                    <a:pt x="79" y="103"/>
                    <a:pt x="77" y="103"/>
                    <a:pt x="75" y="104"/>
                  </a:cubicBezTo>
                  <a:cubicBezTo>
                    <a:pt x="72" y="107"/>
                    <a:pt x="72" y="107"/>
                    <a:pt x="72" y="107"/>
                  </a:cubicBezTo>
                  <a:cubicBezTo>
                    <a:pt x="70" y="104"/>
                    <a:pt x="69" y="101"/>
                    <a:pt x="68" y="97"/>
                  </a:cubicBezTo>
                  <a:cubicBezTo>
                    <a:pt x="72" y="97"/>
                    <a:pt x="72" y="97"/>
                    <a:pt x="72" y="97"/>
                  </a:cubicBezTo>
                  <a:cubicBezTo>
                    <a:pt x="74" y="97"/>
                    <a:pt x="76" y="95"/>
                    <a:pt x="76" y="92"/>
                  </a:cubicBezTo>
                  <a:cubicBezTo>
                    <a:pt x="76" y="90"/>
                    <a:pt x="74" y="88"/>
                    <a:pt x="72" y="88"/>
                  </a:cubicBezTo>
                  <a:close/>
                  <a:moveTo>
                    <a:pt x="160" y="50"/>
                  </a:moveTo>
                  <a:cubicBezTo>
                    <a:pt x="160" y="25"/>
                    <a:pt x="160" y="25"/>
                    <a:pt x="160" y="25"/>
                  </a:cubicBezTo>
                  <a:cubicBezTo>
                    <a:pt x="25" y="25"/>
                    <a:pt x="25" y="25"/>
                    <a:pt x="25" y="25"/>
                  </a:cubicBezTo>
                  <a:cubicBezTo>
                    <a:pt x="25" y="160"/>
                    <a:pt x="25" y="160"/>
                    <a:pt x="25" y="160"/>
                  </a:cubicBezTo>
                  <a:cubicBezTo>
                    <a:pt x="160" y="160"/>
                    <a:pt x="160" y="160"/>
                    <a:pt x="160" y="160"/>
                  </a:cubicBezTo>
                  <a:cubicBezTo>
                    <a:pt x="160" y="135"/>
                    <a:pt x="160" y="135"/>
                    <a:pt x="160" y="135"/>
                  </a:cubicBezTo>
                  <a:cubicBezTo>
                    <a:pt x="165" y="135"/>
                    <a:pt x="169" y="131"/>
                    <a:pt x="169" y="126"/>
                  </a:cubicBezTo>
                  <a:cubicBezTo>
                    <a:pt x="169" y="118"/>
                    <a:pt x="169" y="118"/>
                    <a:pt x="169" y="118"/>
                  </a:cubicBezTo>
                  <a:cubicBezTo>
                    <a:pt x="169" y="113"/>
                    <a:pt x="165" y="109"/>
                    <a:pt x="160" y="109"/>
                  </a:cubicBezTo>
                  <a:cubicBezTo>
                    <a:pt x="160" y="76"/>
                    <a:pt x="160" y="76"/>
                    <a:pt x="160" y="76"/>
                  </a:cubicBezTo>
                  <a:cubicBezTo>
                    <a:pt x="165" y="76"/>
                    <a:pt x="169" y="72"/>
                    <a:pt x="169" y="67"/>
                  </a:cubicBezTo>
                  <a:cubicBezTo>
                    <a:pt x="169" y="59"/>
                    <a:pt x="169" y="59"/>
                    <a:pt x="169" y="59"/>
                  </a:cubicBezTo>
                  <a:cubicBezTo>
                    <a:pt x="169" y="54"/>
                    <a:pt x="165" y="50"/>
                    <a:pt x="160" y="50"/>
                  </a:cubicBezTo>
                  <a:close/>
                  <a:moveTo>
                    <a:pt x="152" y="50"/>
                  </a:moveTo>
                  <a:cubicBezTo>
                    <a:pt x="147" y="50"/>
                    <a:pt x="143" y="54"/>
                    <a:pt x="143" y="59"/>
                  </a:cubicBezTo>
                  <a:cubicBezTo>
                    <a:pt x="143" y="67"/>
                    <a:pt x="143" y="67"/>
                    <a:pt x="143" y="67"/>
                  </a:cubicBezTo>
                  <a:cubicBezTo>
                    <a:pt x="143" y="72"/>
                    <a:pt x="147" y="76"/>
                    <a:pt x="152" y="76"/>
                  </a:cubicBezTo>
                  <a:cubicBezTo>
                    <a:pt x="152" y="109"/>
                    <a:pt x="152" y="109"/>
                    <a:pt x="152" y="109"/>
                  </a:cubicBezTo>
                  <a:cubicBezTo>
                    <a:pt x="147" y="109"/>
                    <a:pt x="143" y="113"/>
                    <a:pt x="143" y="118"/>
                  </a:cubicBezTo>
                  <a:cubicBezTo>
                    <a:pt x="143" y="126"/>
                    <a:pt x="143" y="126"/>
                    <a:pt x="143" y="126"/>
                  </a:cubicBezTo>
                  <a:cubicBezTo>
                    <a:pt x="143" y="131"/>
                    <a:pt x="147" y="135"/>
                    <a:pt x="152" y="135"/>
                  </a:cubicBezTo>
                  <a:cubicBezTo>
                    <a:pt x="152" y="152"/>
                    <a:pt x="152" y="152"/>
                    <a:pt x="152" y="152"/>
                  </a:cubicBezTo>
                  <a:cubicBezTo>
                    <a:pt x="34" y="152"/>
                    <a:pt x="34" y="152"/>
                    <a:pt x="34" y="152"/>
                  </a:cubicBezTo>
                  <a:cubicBezTo>
                    <a:pt x="34" y="33"/>
                    <a:pt x="34" y="33"/>
                    <a:pt x="34" y="33"/>
                  </a:cubicBezTo>
                  <a:cubicBezTo>
                    <a:pt x="152" y="33"/>
                    <a:pt x="152" y="33"/>
                    <a:pt x="152" y="33"/>
                  </a:cubicBezTo>
                  <a:lnTo>
                    <a:pt x="152" y="50"/>
                  </a:lnTo>
                  <a:close/>
                </a:path>
              </a:pathLst>
            </a:custGeom>
            <a:solidFill>
              <a:schemeClr val="accent1"/>
            </a:solidFill>
            <a:ln>
              <a:noFill/>
            </a:ln>
          </p:spPr>
          <p:txBody>
            <a:bodyPr anchor="ctr"/>
            <a:lstStyle/>
            <a:p>
              <a:pPr algn="ctr"/>
              <a:endParaRPr/>
            </a:p>
          </p:txBody>
        </p:sp>
        <p:grpSp>
          <p:nvGrpSpPr>
            <p:cNvPr id="28" name="Group 4"/>
            <p:cNvGrpSpPr/>
            <p:nvPr/>
          </p:nvGrpSpPr>
          <p:grpSpPr>
            <a:xfrm>
              <a:off x="719667" y="2127085"/>
              <a:ext cx="2600647" cy="364972"/>
              <a:chOff x="719667" y="2134882"/>
              <a:chExt cx="2600647" cy="364972"/>
            </a:xfrm>
          </p:grpSpPr>
          <p:sp>
            <p:nvSpPr>
              <p:cNvPr id="35" name="TextBox 92"/>
              <p:cNvSpPr txBox="1"/>
              <p:nvPr/>
            </p:nvSpPr>
            <p:spPr>
              <a:xfrm>
                <a:off x="719668" y="2296465"/>
                <a:ext cx="2600646" cy="203389"/>
              </a:xfrm>
              <a:prstGeom prst="rect">
                <a:avLst/>
              </a:prstGeom>
              <a:noFill/>
            </p:spPr>
            <p:txBody>
              <a:bodyPr wrap="square" lIns="0" tIns="0" rIns="216000" bIns="0" anchor="t" anchorCtr="0">
                <a:normAutofit/>
              </a:bodyPr>
              <a:lstStyle/>
              <a:p>
                <a:pPr algn="r">
                  <a:lnSpc>
                    <a:spcPct val="120000"/>
                  </a:lnSpc>
                </a:pPr>
                <a:r>
                  <a:rPr lang="zh-CN" altLang="en-US" sz="1000" dirty="0"/>
                  <a:t>请替换文字内容复制你的内容到此</a:t>
                </a:r>
              </a:p>
            </p:txBody>
          </p:sp>
          <p:sp>
            <p:nvSpPr>
              <p:cNvPr id="36" name="Rectangle 93"/>
              <p:cNvSpPr/>
              <p:nvPr/>
            </p:nvSpPr>
            <p:spPr>
              <a:xfrm>
                <a:off x="719667" y="2134882"/>
                <a:ext cx="2600646" cy="161583"/>
              </a:xfrm>
              <a:prstGeom prst="rect">
                <a:avLst/>
              </a:prstGeom>
            </p:spPr>
            <p:txBody>
              <a:bodyPr wrap="none" lIns="0" tIns="0" rIns="216000" bIns="0" anchor="b" anchorCtr="0">
                <a:normAutofit fontScale="92500" lnSpcReduction="10000"/>
              </a:bodyPr>
              <a:lstStyle/>
              <a:p>
                <a:pPr algn="r"/>
                <a:r>
                  <a:rPr lang="zh-CN" altLang="en-US" sz="1200" b="1" dirty="0">
                    <a:solidFill>
                      <a:schemeClr val="accent1"/>
                    </a:solidFill>
                  </a:rPr>
                  <a:t>输入标题文本</a:t>
                </a:r>
              </a:p>
            </p:txBody>
          </p:sp>
        </p:grpSp>
      </p:grpSp>
      <p:grpSp>
        <p:nvGrpSpPr>
          <p:cNvPr id="59" name="千图PPT彼岸天：ID 8661124库_组合 58"/>
          <p:cNvGrpSpPr/>
          <p:nvPr>
            <p:custDataLst>
              <p:tags r:id="rId20"/>
            </p:custDataLst>
          </p:nvPr>
        </p:nvGrpSpPr>
        <p:grpSpPr>
          <a:xfrm>
            <a:off x="719138" y="3368649"/>
            <a:ext cx="2954042" cy="415498"/>
            <a:chOff x="719138" y="3368649"/>
            <a:chExt cx="2954042" cy="415498"/>
          </a:xfrm>
        </p:grpSpPr>
        <p:sp>
          <p:nvSpPr>
            <p:cNvPr id="20" name="Freeform: Shape 81"/>
            <p:cNvSpPr/>
            <p:nvPr/>
          </p:nvSpPr>
          <p:spPr bwMode="auto">
            <a:xfrm>
              <a:off x="3319269" y="3398307"/>
              <a:ext cx="353911" cy="351823"/>
            </a:xfrm>
            <a:custGeom>
              <a:avLst/>
              <a:gdLst>
                <a:gd name="T0" fmla="*/ 144 w 186"/>
                <a:gd name="T1" fmla="*/ 92 h 185"/>
                <a:gd name="T2" fmla="*/ 43 w 186"/>
                <a:gd name="T3" fmla="*/ 92 h 185"/>
                <a:gd name="T4" fmla="*/ 43 w 186"/>
                <a:gd name="T5" fmla="*/ 143 h 185"/>
                <a:gd name="T6" fmla="*/ 144 w 186"/>
                <a:gd name="T7" fmla="*/ 143 h 185"/>
                <a:gd name="T8" fmla="*/ 144 w 186"/>
                <a:gd name="T9" fmla="*/ 92 h 185"/>
                <a:gd name="T10" fmla="*/ 135 w 186"/>
                <a:gd name="T11" fmla="*/ 135 h 185"/>
                <a:gd name="T12" fmla="*/ 51 w 186"/>
                <a:gd name="T13" fmla="*/ 135 h 185"/>
                <a:gd name="T14" fmla="*/ 51 w 186"/>
                <a:gd name="T15" fmla="*/ 101 h 185"/>
                <a:gd name="T16" fmla="*/ 135 w 186"/>
                <a:gd name="T17" fmla="*/ 101 h 185"/>
                <a:gd name="T18" fmla="*/ 135 w 186"/>
                <a:gd name="T19" fmla="*/ 135 h 185"/>
                <a:gd name="T20" fmla="*/ 144 w 186"/>
                <a:gd name="T21" fmla="*/ 25 h 185"/>
                <a:gd name="T22" fmla="*/ 43 w 186"/>
                <a:gd name="T23" fmla="*/ 25 h 185"/>
                <a:gd name="T24" fmla="*/ 43 w 186"/>
                <a:gd name="T25" fmla="*/ 76 h 185"/>
                <a:gd name="T26" fmla="*/ 144 w 186"/>
                <a:gd name="T27" fmla="*/ 76 h 185"/>
                <a:gd name="T28" fmla="*/ 144 w 186"/>
                <a:gd name="T29" fmla="*/ 25 h 185"/>
                <a:gd name="T30" fmla="*/ 135 w 186"/>
                <a:gd name="T31" fmla="*/ 67 h 185"/>
                <a:gd name="T32" fmla="*/ 51 w 186"/>
                <a:gd name="T33" fmla="*/ 67 h 185"/>
                <a:gd name="T34" fmla="*/ 51 w 186"/>
                <a:gd name="T35" fmla="*/ 33 h 185"/>
                <a:gd name="T36" fmla="*/ 135 w 186"/>
                <a:gd name="T37" fmla="*/ 33 h 185"/>
                <a:gd name="T38" fmla="*/ 135 w 186"/>
                <a:gd name="T39" fmla="*/ 67 h 185"/>
                <a:gd name="T40" fmla="*/ 102 w 186"/>
                <a:gd name="T41" fmla="*/ 50 h 185"/>
                <a:gd name="T42" fmla="*/ 85 w 186"/>
                <a:gd name="T43" fmla="*/ 50 h 185"/>
                <a:gd name="T44" fmla="*/ 85 w 186"/>
                <a:gd name="T45" fmla="*/ 59 h 185"/>
                <a:gd name="T46" fmla="*/ 102 w 186"/>
                <a:gd name="T47" fmla="*/ 59 h 185"/>
                <a:gd name="T48" fmla="*/ 102 w 186"/>
                <a:gd name="T49" fmla="*/ 50 h 185"/>
                <a:gd name="T50" fmla="*/ 182 w 186"/>
                <a:gd name="T51" fmla="*/ 0 h 185"/>
                <a:gd name="T52" fmla="*/ 5 w 186"/>
                <a:gd name="T53" fmla="*/ 0 h 185"/>
                <a:gd name="T54" fmla="*/ 0 w 186"/>
                <a:gd name="T55" fmla="*/ 4 h 185"/>
                <a:gd name="T56" fmla="*/ 5 w 186"/>
                <a:gd name="T57" fmla="*/ 8 h 185"/>
                <a:gd name="T58" fmla="*/ 17 w 186"/>
                <a:gd name="T59" fmla="*/ 8 h 185"/>
                <a:gd name="T60" fmla="*/ 17 w 186"/>
                <a:gd name="T61" fmla="*/ 152 h 185"/>
                <a:gd name="T62" fmla="*/ 34 w 186"/>
                <a:gd name="T63" fmla="*/ 168 h 185"/>
                <a:gd name="T64" fmla="*/ 43 w 186"/>
                <a:gd name="T65" fmla="*/ 168 h 185"/>
                <a:gd name="T66" fmla="*/ 43 w 186"/>
                <a:gd name="T67" fmla="*/ 181 h 185"/>
                <a:gd name="T68" fmla="*/ 47 w 186"/>
                <a:gd name="T69" fmla="*/ 185 h 185"/>
                <a:gd name="T70" fmla="*/ 51 w 186"/>
                <a:gd name="T71" fmla="*/ 181 h 185"/>
                <a:gd name="T72" fmla="*/ 51 w 186"/>
                <a:gd name="T73" fmla="*/ 168 h 185"/>
                <a:gd name="T74" fmla="*/ 135 w 186"/>
                <a:gd name="T75" fmla="*/ 168 h 185"/>
                <a:gd name="T76" fmla="*/ 135 w 186"/>
                <a:gd name="T77" fmla="*/ 181 h 185"/>
                <a:gd name="T78" fmla="*/ 140 w 186"/>
                <a:gd name="T79" fmla="*/ 185 h 185"/>
                <a:gd name="T80" fmla="*/ 144 w 186"/>
                <a:gd name="T81" fmla="*/ 181 h 185"/>
                <a:gd name="T82" fmla="*/ 144 w 186"/>
                <a:gd name="T83" fmla="*/ 168 h 185"/>
                <a:gd name="T84" fmla="*/ 152 w 186"/>
                <a:gd name="T85" fmla="*/ 168 h 185"/>
                <a:gd name="T86" fmla="*/ 169 w 186"/>
                <a:gd name="T87" fmla="*/ 152 h 185"/>
                <a:gd name="T88" fmla="*/ 169 w 186"/>
                <a:gd name="T89" fmla="*/ 8 h 185"/>
                <a:gd name="T90" fmla="*/ 182 w 186"/>
                <a:gd name="T91" fmla="*/ 8 h 185"/>
                <a:gd name="T92" fmla="*/ 186 w 186"/>
                <a:gd name="T93" fmla="*/ 4 h 185"/>
                <a:gd name="T94" fmla="*/ 182 w 186"/>
                <a:gd name="T95" fmla="*/ 0 h 185"/>
                <a:gd name="T96" fmla="*/ 161 w 186"/>
                <a:gd name="T97" fmla="*/ 152 h 185"/>
                <a:gd name="T98" fmla="*/ 152 w 186"/>
                <a:gd name="T99" fmla="*/ 160 h 185"/>
                <a:gd name="T100" fmla="*/ 34 w 186"/>
                <a:gd name="T101" fmla="*/ 160 h 185"/>
                <a:gd name="T102" fmla="*/ 26 w 186"/>
                <a:gd name="T103" fmla="*/ 152 h 185"/>
                <a:gd name="T104" fmla="*/ 26 w 186"/>
                <a:gd name="T105" fmla="*/ 8 h 185"/>
                <a:gd name="T106" fmla="*/ 161 w 186"/>
                <a:gd name="T107" fmla="*/ 8 h 185"/>
                <a:gd name="T108" fmla="*/ 161 w 186"/>
                <a:gd name="T109" fmla="*/ 152 h 185"/>
                <a:gd name="T110" fmla="*/ 102 w 186"/>
                <a:gd name="T111" fmla="*/ 118 h 185"/>
                <a:gd name="T112" fmla="*/ 85 w 186"/>
                <a:gd name="T113" fmla="*/ 118 h 185"/>
                <a:gd name="T114" fmla="*/ 85 w 186"/>
                <a:gd name="T115" fmla="*/ 126 h 185"/>
                <a:gd name="T116" fmla="*/ 102 w 186"/>
                <a:gd name="T117" fmla="*/ 126 h 185"/>
                <a:gd name="T118" fmla="*/ 102 w 186"/>
                <a:gd name="T119" fmla="*/ 11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6" h="185">
                  <a:moveTo>
                    <a:pt x="144" y="92"/>
                  </a:moveTo>
                  <a:cubicBezTo>
                    <a:pt x="43" y="92"/>
                    <a:pt x="43" y="92"/>
                    <a:pt x="43" y="92"/>
                  </a:cubicBezTo>
                  <a:cubicBezTo>
                    <a:pt x="43" y="143"/>
                    <a:pt x="43" y="143"/>
                    <a:pt x="43" y="143"/>
                  </a:cubicBezTo>
                  <a:cubicBezTo>
                    <a:pt x="144" y="143"/>
                    <a:pt x="144" y="143"/>
                    <a:pt x="144" y="143"/>
                  </a:cubicBezTo>
                  <a:lnTo>
                    <a:pt x="144" y="92"/>
                  </a:lnTo>
                  <a:close/>
                  <a:moveTo>
                    <a:pt x="135" y="135"/>
                  </a:moveTo>
                  <a:cubicBezTo>
                    <a:pt x="51" y="135"/>
                    <a:pt x="51" y="135"/>
                    <a:pt x="51" y="135"/>
                  </a:cubicBezTo>
                  <a:cubicBezTo>
                    <a:pt x="51" y="101"/>
                    <a:pt x="51" y="101"/>
                    <a:pt x="51" y="101"/>
                  </a:cubicBezTo>
                  <a:cubicBezTo>
                    <a:pt x="135" y="101"/>
                    <a:pt x="135" y="101"/>
                    <a:pt x="135" y="101"/>
                  </a:cubicBezTo>
                  <a:lnTo>
                    <a:pt x="135" y="135"/>
                  </a:lnTo>
                  <a:close/>
                  <a:moveTo>
                    <a:pt x="144" y="25"/>
                  </a:moveTo>
                  <a:cubicBezTo>
                    <a:pt x="43" y="25"/>
                    <a:pt x="43" y="25"/>
                    <a:pt x="43" y="25"/>
                  </a:cubicBezTo>
                  <a:cubicBezTo>
                    <a:pt x="43" y="76"/>
                    <a:pt x="43" y="76"/>
                    <a:pt x="43" y="76"/>
                  </a:cubicBezTo>
                  <a:cubicBezTo>
                    <a:pt x="144" y="76"/>
                    <a:pt x="144" y="76"/>
                    <a:pt x="144" y="76"/>
                  </a:cubicBezTo>
                  <a:lnTo>
                    <a:pt x="144" y="25"/>
                  </a:lnTo>
                  <a:close/>
                  <a:moveTo>
                    <a:pt x="135" y="67"/>
                  </a:moveTo>
                  <a:cubicBezTo>
                    <a:pt x="51" y="67"/>
                    <a:pt x="51" y="67"/>
                    <a:pt x="51" y="67"/>
                  </a:cubicBezTo>
                  <a:cubicBezTo>
                    <a:pt x="51" y="33"/>
                    <a:pt x="51" y="33"/>
                    <a:pt x="51" y="33"/>
                  </a:cubicBezTo>
                  <a:cubicBezTo>
                    <a:pt x="135" y="33"/>
                    <a:pt x="135" y="33"/>
                    <a:pt x="135" y="33"/>
                  </a:cubicBezTo>
                  <a:lnTo>
                    <a:pt x="135" y="67"/>
                  </a:lnTo>
                  <a:close/>
                  <a:moveTo>
                    <a:pt x="102" y="50"/>
                  </a:moveTo>
                  <a:cubicBezTo>
                    <a:pt x="85" y="50"/>
                    <a:pt x="85" y="50"/>
                    <a:pt x="85" y="50"/>
                  </a:cubicBezTo>
                  <a:cubicBezTo>
                    <a:pt x="85" y="59"/>
                    <a:pt x="85" y="59"/>
                    <a:pt x="85" y="59"/>
                  </a:cubicBezTo>
                  <a:cubicBezTo>
                    <a:pt x="102" y="59"/>
                    <a:pt x="102" y="59"/>
                    <a:pt x="102" y="59"/>
                  </a:cubicBezTo>
                  <a:lnTo>
                    <a:pt x="102" y="50"/>
                  </a:lnTo>
                  <a:close/>
                  <a:moveTo>
                    <a:pt x="182" y="0"/>
                  </a:moveTo>
                  <a:cubicBezTo>
                    <a:pt x="5" y="0"/>
                    <a:pt x="5" y="0"/>
                    <a:pt x="5" y="0"/>
                  </a:cubicBezTo>
                  <a:cubicBezTo>
                    <a:pt x="2" y="0"/>
                    <a:pt x="0" y="2"/>
                    <a:pt x="0" y="4"/>
                  </a:cubicBezTo>
                  <a:cubicBezTo>
                    <a:pt x="0" y="6"/>
                    <a:pt x="2" y="8"/>
                    <a:pt x="5" y="8"/>
                  </a:cubicBezTo>
                  <a:cubicBezTo>
                    <a:pt x="17" y="8"/>
                    <a:pt x="17" y="8"/>
                    <a:pt x="17" y="8"/>
                  </a:cubicBezTo>
                  <a:cubicBezTo>
                    <a:pt x="17" y="152"/>
                    <a:pt x="17" y="152"/>
                    <a:pt x="17" y="152"/>
                  </a:cubicBezTo>
                  <a:cubicBezTo>
                    <a:pt x="17" y="161"/>
                    <a:pt x="25" y="168"/>
                    <a:pt x="34" y="168"/>
                  </a:cubicBezTo>
                  <a:cubicBezTo>
                    <a:pt x="43" y="168"/>
                    <a:pt x="43" y="168"/>
                    <a:pt x="43" y="168"/>
                  </a:cubicBezTo>
                  <a:cubicBezTo>
                    <a:pt x="43" y="181"/>
                    <a:pt x="43" y="181"/>
                    <a:pt x="43" y="181"/>
                  </a:cubicBezTo>
                  <a:cubicBezTo>
                    <a:pt x="43" y="183"/>
                    <a:pt x="44" y="185"/>
                    <a:pt x="47" y="185"/>
                  </a:cubicBezTo>
                  <a:cubicBezTo>
                    <a:pt x="49" y="185"/>
                    <a:pt x="51" y="183"/>
                    <a:pt x="51" y="181"/>
                  </a:cubicBezTo>
                  <a:cubicBezTo>
                    <a:pt x="51" y="168"/>
                    <a:pt x="51" y="168"/>
                    <a:pt x="51" y="168"/>
                  </a:cubicBezTo>
                  <a:cubicBezTo>
                    <a:pt x="135" y="168"/>
                    <a:pt x="135" y="168"/>
                    <a:pt x="135" y="168"/>
                  </a:cubicBezTo>
                  <a:cubicBezTo>
                    <a:pt x="135" y="181"/>
                    <a:pt x="135" y="181"/>
                    <a:pt x="135" y="181"/>
                  </a:cubicBezTo>
                  <a:cubicBezTo>
                    <a:pt x="135" y="183"/>
                    <a:pt x="137" y="185"/>
                    <a:pt x="140" y="185"/>
                  </a:cubicBezTo>
                  <a:cubicBezTo>
                    <a:pt x="142" y="185"/>
                    <a:pt x="144" y="183"/>
                    <a:pt x="144" y="181"/>
                  </a:cubicBezTo>
                  <a:cubicBezTo>
                    <a:pt x="144" y="168"/>
                    <a:pt x="144" y="168"/>
                    <a:pt x="144" y="168"/>
                  </a:cubicBezTo>
                  <a:cubicBezTo>
                    <a:pt x="152" y="168"/>
                    <a:pt x="152" y="168"/>
                    <a:pt x="152" y="168"/>
                  </a:cubicBezTo>
                  <a:cubicBezTo>
                    <a:pt x="162" y="168"/>
                    <a:pt x="169" y="161"/>
                    <a:pt x="169" y="152"/>
                  </a:cubicBezTo>
                  <a:cubicBezTo>
                    <a:pt x="169" y="8"/>
                    <a:pt x="169" y="8"/>
                    <a:pt x="169" y="8"/>
                  </a:cubicBezTo>
                  <a:cubicBezTo>
                    <a:pt x="182" y="8"/>
                    <a:pt x="182" y="8"/>
                    <a:pt x="182" y="8"/>
                  </a:cubicBezTo>
                  <a:cubicBezTo>
                    <a:pt x="184" y="8"/>
                    <a:pt x="186" y="6"/>
                    <a:pt x="186" y="4"/>
                  </a:cubicBezTo>
                  <a:cubicBezTo>
                    <a:pt x="186" y="2"/>
                    <a:pt x="184" y="0"/>
                    <a:pt x="182" y="0"/>
                  </a:cubicBezTo>
                  <a:close/>
                  <a:moveTo>
                    <a:pt x="161" y="152"/>
                  </a:moveTo>
                  <a:cubicBezTo>
                    <a:pt x="161" y="156"/>
                    <a:pt x="157" y="160"/>
                    <a:pt x="152" y="160"/>
                  </a:cubicBezTo>
                  <a:cubicBezTo>
                    <a:pt x="34" y="160"/>
                    <a:pt x="34" y="160"/>
                    <a:pt x="34" y="160"/>
                  </a:cubicBezTo>
                  <a:cubicBezTo>
                    <a:pt x="29" y="160"/>
                    <a:pt x="26" y="156"/>
                    <a:pt x="26" y="152"/>
                  </a:cubicBezTo>
                  <a:cubicBezTo>
                    <a:pt x="26" y="8"/>
                    <a:pt x="26" y="8"/>
                    <a:pt x="26" y="8"/>
                  </a:cubicBezTo>
                  <a:cubicBezTo>
                    <a:pt x="161" y="8"/>
                    <a:pt x="161" y="8"/>
                    <a:pt x="161" y="8"/>
                  </a:cubicBezTo>
                  <a:lnTo>
                    <a:pt x="161" y="152"/>
                  </a:lnTo>
                  <a:close/>
                  <a:moveTo>
                    <a:pt x="102" y="118"/>
                  </a:moveTo>
                  <a:cubicBezTo>
                    <a:pt x="85" y="118"/>
                    <a:pt x="85" y="118"/>
                    <a:pt x="85" y="118"/>
                  </a:cubicBezTo>
                  <a:cubicBezTo>
                    <a:pt x="85" y="126"/>
                    <a:pt x="85" y="126"/>
                    <a:pt x="85" y="126"/>
                  </a:cubicBezTo>
                  <a:cubicBezTo>
                    <a:pt x="102" y="126"/>
                    <a:pt x="102" y="126"/>
                    <a:pt x="102" y="126"/>
                  </a:cubicBezTo>
                  <a:lnTo>
                    <a:pt x="102" y="118"/>
                  </a:lnTo>
                  <a:close/>
                </a:path>
              </a:pathLst>
            </a:custGeom>
            <a:solidFill>
              <a:schemeClr val="accent2"/>
            </a:solidFill>
            <a:ln>
              <a:noFill/>
            </a:ln>
          </p:spPr>
          <p:txBody>
            <a:bodyPr anchor="ctr"/>
            <a:lstStyle/>
            <a:p>
              <a:pPr algn="ctr"/>
              <a:endParaRPr/>
            </a:p>
          </p:txBody>
        </p:sp>
        <p:grpSp>
          <p:nvGrpSpPr>
            <p:cNvPr id="29" name="Group 98"/>
            <p:cNvGrpSpPr/>
            <p:nvPr/>
          </p:nvGrpSpPr>
          <p:grpSpPr>
            <a:xfrm>
              <a:off x="719138" y="3368649"/>
              <a:ext cx="2600131" cy="415498"/>
              <a:chOff x="719138" y="3363226"/>
              <a:chExt cx="2600131" cy="415498"/>
            </a:xfrm>
          </p:grpSpPr>
          <p:sp>
            <p:nvSpPr>
              <p:cNvPr id="33" name="TextBox 94"/>
              <p:cNvSpPr txBox="1"/>
              <p:nvPr/>
            </p:nvSpPr>
            <p:spPr>
              <a:xfrm>
                <a:off x="719138" y="3547892"/>
                <a:ext cx="2600131" cy="230832"/>
              </a:xfrm>
              <a:prstGeom prst="rect">
                <a:avLst/>
              </a:prstGeom>
              <a:noFill/>
            </p:spPr>
            <p:txBody>
              <a:bodyPr wrap="square" lIns="0" tIns="0" rIns="216000" bIns="0" anchor="t" anchorCtr="0">
                <a:normAutofit/>
              </a:bodyPr>
              <a:lstStyle/>
              <a:p>
                <a:pPr algn="r">
                  <a:lnSpc>
                    <a:spcPct val="120000"/>
                  </a:lnSpc>
                </a:pPr>
                <a:r>
                  <a:rPr lang="zh-CN" altLang="en-US" sz="1000" dirty="0"/>
                  <a:t>请替换文字内容复制你的内容到此</a:t>
                </a:r>
              </a:p>
            </p:txBody>
          </p:sp>
          <p:sp>
            <p:nvSpPr>
              <p:cNvPr id="34" name="Rectangle 95"/>
              <p:cNvSpPr/>
              <p:nvPr/>
            </p:nvSpPr>
            <p:spPr>
              <a:xfrm>
                <a:off x="2177830" y="3363226"/>
                <a:ext cx="1141439" cy="184666"/>
              </a:xfrm>
              <a:prstGeom prst="rect">
                <a:avLst/>
              </a:prstGeom>
            </p:spPr>
            <p:txBody>
              <a:bodyPr wrap="none" lIns="0" tIns="0" rIns="216000" bIns="0" anchor="b" anchorCtr="0">
                <a:normAutofit/>
              </a:bodyPr>
              <a:lstStyle/>
              <a:p>
                <a:pPr algn="r"/>
                <a:r>
                  <a:rPr lang="zh-CN" altLang="en-US" sz="1200" b="1" dirty="0">
                    <a:solidFill>
                      <a:schemeClr val="accent2"/>
                    </a:solidFill>
                  </a:rPr>
                  <a:t>输入标题文本</a:t>
                </a:r>
              </a:p>
            </p:txBody>
          </p:sp>
        </p:grpSp>
      </p:grpSp>
      <p:grpSp>
        <p:nvGrpSpPr>
          <p:cNvPr id="60" name="千图PPT彼岸天：ID 8661124库_组合 59"/>
          <p:cNvGrpSpPr/>
          <p:nvPr>
            <p:custDataLst>
              <p:tags r:id="rId21"/>
            </p:custDataLst>
          </p:nvPr>
        </p:nvGrpSpPr>
        <p:grpSpPr>
          <a:xfrm>
            <a:off x="719138" y="4630139"/>
            <a:ext cx="2955086" cy="419859"/>
            <a:chOff x="719138" y="4630139"/>
            <a:chExt cx="2955086" cy="419859"/>
          </a:xfrm>
        </p:grpSpPr>
        <p:sp>
          <p:nvSpPr>
            <p:cNvPr id="21" name="Freeform: Shape 82"/>
            <p:cNvSpPr/>
            <p:nvPr/>
          </p:nvSpPr>
          <p:spPr bwMode="auto">
            <a:xfrm>
              <a:off x="3320313" y="4697937"/>
              <a:ext cx="353911" cy="256820"/>
            </a:xfrm>
            <a:custGeom>
              <a:avLst/>
              <a:gdLst>
                <a:gd name="T0" fmla="*/ 114 w 186"/>
                <a:gd name="T1" fmla="*/ 51 h 135"/>
                <a:gd name="T2" fmla="*/ 114 w 186"/>
                <a:gd name="T3" fmla="*/ 59 h 135"/>
                <a:gd name="T4" fmla="*/ 144 w 186"/>
                <a:gd name="T5" fmla="*/ 55 h 135"/>
                <a:gd name="T6" fmla="*/ 114 w 186"/>
                <a:gd name="T7" fmla="*/ 72 h 135"/>
                <a:gd name="T8" fmla="*/ 135 w 186"/>
                <a:gd name="T9" fmla="*/ 68 h 135"/>
                <a:gd name="T10" fmla="*/ 114 w 186"/>
                <a:gd name="T11" fmla="*/ 64 h 135"/>
                <a:gd name="T12" fmla="*/ 114 w 186"/>
                <a:gd name="T13" fmla="*/ 72 h 135"/>
                <a:gd name="T14" fmla="*/ 79 w 186"/>
                <a:gd name="T15" fmla="*/ 59 h 135"/>
                <a:gd name="T16" fmla="*/ 72 w 186"/>
                <a:gd name="T17" fmla="*/ 45 h 135"/>
                <a:gd name="T18" fmla="*/ 64 w 186"/>
                <a:gd name="T19" fmla="*/ 45 h 135"/>
                <a:gd name="T20" fmla="*/ 57 w 186"/>
                <a:gd name="T21" fmla="*/ 59 h 135"/>
                <a:gd name="T22" fmla="*/ 43 w 186"/>
                <a:gd name="T23" fmla="*/ 64 h 135"/>
                <a:gd name="T24" fmla="*/ 55 w 186"/>
                <a:gd name="T25" fmla="*/ 74 h 135"/>
                <a:gd name="T26" fmla="*/ 51 w 186"/>
                <a:gd name="T27" fmla="*/ 89 h 135"/>
                <a:gd name="T28" fmla="*/ 58 w 186"/>
                <a:gd name="T29" fmla="*/ 92 h 135"/>
                <a:gd name="T30" fmla="*/ 78 w 186"/>
                <a:gd name="T31" fmla="*/ 92 h 135"/>
                <a:gd name="T32" fmla="*/ 85 w 186"/>
                <a:gd name="T33" fmla="*/ 89 h 135"/>
                <a:gd name="T34" fmla="*/ 80 w 186"/>
                <a:gd name="T35" fmla="*/ 74 h 135"/>
                <a:gd name="T36" fmla="*/ 93 w 186"/>
                <a:gd name="T37" fmla="*/ 64 h 135"/>
                <a:gd name="T38" fmla="*/ 182 w 186"/>
                <a:gd name="T39" fmla="*/ 51 h 135"/>
                <a:gd name="T40" fmla="*/ 186 w 186"/>
                <a:gd name="T41" fmla="*/ 9 h 135"/>
                <a:gd name="T42" fmla="*/ 9 w 186"/>
                <a:gd name="T43" fmla="*/ 0 h 135"/>
                <a:gd name="T44" fmla="*/ 0 w 186"/>
                <a:gd name="T45" fmla="*/ 47 h 135"/>
                <a:gd name="T46" fmla="*/ 17 w 186"/>
                <a:gd name="T47" fmla="*/ 68 h 135"/>
                <a:gd name="T48" fmla="*/ 0 w 186"/>
                <a:gd name="T49" fmla="*/ 89 h 135"/>
                <a:gd name="T50" fmla="*/ 9 w 186"/>
                <a:gd name="T51" fmla="*/ 135 h 135"/>
                <a:gd name="T52" fmla="*/ 186 w 186"/>
                <a:gd name="T53" fmla="*/ 127 h 135"/>
                <a:gd name="T54" fmla="*/ 182 w 186"/>
                <a:gd name="T55" fmla="*/ 85 h 135"/>
                <a:gd name="T56" fmla="*/ 182 w 186"/>
                <a:gd name="T57" fmla="*/ 51 h 135"/>
                <a:gd name="T58" fmla="*/ 178 w 186"/>
                <a:gd name="T59" fmla="*/ 9 h 135"/>
                <a:gd name="T60" fmla="*/ 161 w 186"/>
                <a:gd name="T61" fmla="*/ 17 h 135"/>
                <a:gd name="T62" fmla="*/ 9 w 186"/>
                <a:gd name="T63" fmla="*/ 9 h 135"/>
                <a:gd name="T64" fmla="*/ 152 w 186"/>
                <a:gd name="T65" fmla="*/ 17 h 135"/>
                <a:gd name="T66" fmla="*/ 9 w 186"/>
                <a:gd name="T67" fmla="*/ 9 h 135"/>
                <a:gd name="T68" fmla="*/ 9 w 186"/>
                <a:gd name="T69" fmla="*/ 127 h 135"/>
                <a:gd name="T70" fmla="*/ 152 w 186"/>
                <a:gd name="T71" fmla="*/ 118 h 135"/>
                <a:gd name="T72" fmla="*/ 178 w 186"/>
                <a:gd name="T73" fmla="*/ 127 h 135"/>
                <a:gd name="T74" fmla="*/ 161 w 186"/>
                <a:gd name="T75" fmla="*/ 118 h 135"/>
                <a:gd name="T76" fmla="*/ 178 w 186"/>
                <a:gd name="T77" fmla="*/ 127 h 135"/>
                <a:gd name="T78" fmla="*/ 178 w 186"/>
                <a:gd name="T79" fmla="*/ 110 h 135"/>
                <a:gd name="T80" fmla="*/ 9 w 186"/>
                <a:gd name="T81" fmla="*/ 93 h 135"/>
                <a:gd name="T82" fmla="*/ 9 w 186"/>
                <a:gd name="T83" fmla="*/ 43 h 135"/>
                <a:gd name="T84" fmla="*/ 178 w 186"/>
                <a:gd name="T85" fmla="*/ 26 h 135"/>
                <a:gd name="T86" fmla="*/ 161 w 186"/>
                <a:gd name="T87" fmla="*/ 68 h 135"/>
                <a:gd name="T88" fmla="*/ 140 w 186"/>
                <a:gd name="T89" fmla="*/ 76 h 135"/>
                <a:gd name="T90" fmla="*/ 110 w 186"/>
                <a:gd name="T91" fmla="*/ 80 h 135"/>
                <a:gd name="T92" fmla="*/ 140 w 186"/>
                <a:gd name="T93" fmla="*/ 85 h 135"/>
                <a:gd name="T94" fmla="*/ 140 w 186"/>
                <a:gd name="T95" fmla="*/ 7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6" h="135">
                  <a:moveTo>
                    <a:pt x="140" y="51"/>
                  </a:moveTo>
                  <a:cubicBezTo>
                    <a:pt x="114" y="51"/>
                    <a:pt x="114" y="51"/>
                    <a:pt x="114" y="51"/>
                  </a:cubicBezTo>
                  <a:cubicBezTo>
                    <a:pt x="112" y="51"/>
                    <a:pt x="110" y="53"/>
                    <a:pt x="110" y="55"/>
                  </a:cubicBezTo>
                  <a:cubicBezTo>
                    <a:pt x="110" y="58"/>
                    <a:pt x="112" y="59"/>
                    <a:pt x="114" y="59"/>
                  </a:cubicBezTo>
                  <a:cubicBezTo>
                    <a:pt x="140" y="59"/>
                    <a:pt x="140" y="59"/>
                    <a:pt x="140" y="59"/>
                  </a:cubicBezTo>
                  <a:cubicBezTo>
                    <a:pt x="142" y="59"/>
                    <a:pt x="144" y="58"/>
                    <a:pt x="144" y="55"/>
                  </a:cubicBezTo>
                  <a:cubicBezTo>
                    <a:pt x="144" y="53"/>
                    <a:pt x="142" y="51"/>
                    <a:pt x="140" y="51"/>
                  </a:cubicBezTo>
                  <a:close/>
                  <a:moveTo>
                    <a:pt x="114" y="72"/>
                  </a:moveTo>
                  <a:cubicBezTo>
                    <a:pt x="131" y="72"/>
                    <a:pt x="131" y="72"/>
                    <a:pt x="131" y="72"/>
                  </a:cubicBezTo>
                  <a:cubicBezTo>
                    <a:pt x="134" y="72"/>
                    <a:pt x="135" y="70"/>
                    <a:pt x="135" y="68"/>
                  </a:cubicBezTo>
                  <a:cubicBezTo>
                    <a:pt x="135" y="66"/>
                    <a:pt x="134" y="64"/>
                    <a:pt x="131" y="64"/>
                  </a:cubicBezTo>
                  <a:cubicBezTo>
                    <a:pt x="114" y="64"/>
                    <a:pt x="114" y="64"/>
                    <a:pt x="114" y="64"/>
                  </a:cubicBezTo>
                  <a:cubicBezTo>
                    <a:pt x="112" y="64"/>
                    <a:pt x="110" y="66"/>
                    <a:pt x="110" y="68"/>
                  </a:cubicBezTo>
                  <a:cubicBezTo>
                    <a:pt x="110" y="70"/>
                    <a:pt x="112" y="72"/>
                    <a:pt x="114" y="72"/>
                  </a:cubicBezTo>
                  <a:close/>
                  <a:moveTo>
                    <a:pt x="89" y="59"/>
                  </a:moveTo>
                  <a:cubicBezTo>
                    <a:pt x="79" y="59"/>
                    <a:pt x="79" y="59"/>
                    <a:pt x="79" y="59"/>
                  </a:cubicBezTo>
                  <a:cubicBezTo>
                    <a:pt x="72" y="45"/>
                    <a:pt x="72" y="45"/>
                    <a:pt x="72" y="45"/>
                  </a:cubicBezTo>
                  <a:cubicBezTo>
                    <a:pt x="72" y="45"/>
                    <a:pt x="72" y="45"/>
                    <a:pt x="72" y="45"/>
                  </a:cubicBezTo>
                  <a:cubicBezTo>
                    <a:pt x="71" y="43"/>
                    <a:pt x="70" y="43"/>
                    <a:pt x="68" y="43"/>
                  </a:cubicBezTo>
                  <a:cubicBezTo>
                    <a:pt x="66" y="43"/>
                    <a:pt x="65" y="43"/>
                    <a:pt x="64" y="45"/>
                  </a:cubicBezTo>
                  <a:cubicBezTo>
                    <a:pt x="64" y="45"/>
                    <a:pt x="64" y="45"/>
                    <a:pt x="64" y="45"/>
                  </a:cubicBezTo>
                  <a:cubicBezTo>
                    <a:pt x="57" y="59"/>
                    <a:pt x="57" y="59"/>
                    <a:pt x="57" y="59"/>
                  </a:cubicBezTo>
                  <a:cubicBezTo>
                    <a:pt x="47" y="59"/>
                    <a:pt x="47" y="59"/>
                    <a:pt x="47" y="59"/>
                  </a:cubicBezTo>
                  <a:cubicBezTo>
                    <a:pt x="44" y="59"/>
                    <a:pt x="43" y="61"/>
                    <a:pt x="43" y="64"/>
                  </a:cubicBezTo>
                  <a:cubicBezTo>
                    <a:pt x="43" y="66"/>
                    <a:pt x="44" y="67"/>
                    <a:pt x="44" y="67"/>
                  </a:cubicBezTo>
                  <a:cubicBezTo>
                    <a:pt x="55" y="74"/>
                    <a:pt x="55" y="74"/>
                    <a:pt x="55" y="74"/>
                  </a:cubicBezTo>
                  <a:cubicBezTo>
                    <a:pt x="51" y="88"/>
                    <a:pt x="51" y="88"/>
                    <a:pt x="51" y="88"/>
                  </a:cubicBezTo>
                  <a:cubicBezTo>
                    <a:pt x="51" y="88"/>
                    <a:pt x="51" y="89"/>
                    <a:pt x="51" y="89"/>
                  </a:cubicBezTo>
                  <a:cubicBezTo>
                    <a:pt x="51" y="91"/>
                    <a:pt x="53" y="93"/>
                    <a:pt x="55" y="93"/>
                  </a:cubicBezTo>
                  <a:cubicBezTo>
                    <a:pt x="56" y="93"/>
                    <a:pt x="57" y="93"/>
                    <a:pt x="58" y="92"/>
                  </a:cubicBezTo>
                  <a:cubicBezTo>
                    <a:pt x="68" y="86"/>
                    <a:pt x="68" y="86"/>
                    <a:pt x="68" y="86"/>
                  </a:cubicBezTo>
                  <a:cubicBezTo>
                    <a:pt x="78" y="92"/>
                    <a:pt x="78" y="92"/>
                    <a:pt x="78" y="92"/>
                  </a:cubicBezTo>
                  <a:cubicBezTo>
                    <a:pt x="78" y="92"/>
                    <a:pt x="79" y="93"/>
                    <a:pt x="81" y="93"/>
                  </a:cubicBezTo>
                  <a:cubicBezTo>
                    <a:pt x="83" y="93"/>
                    <a:pt x="85" y="91"/>
                    <a:pt x="85" y="89"/>
                  </a:cubicBezTo>
                  <a:cubicBezTo>
                    <a:pt x="85" y="89"/>
                    <a:pt x="85" y="88"/>
                    <a:pt x="85" y="88"/>
                  </a:cubicBezTo>
                  <a:cubicBezTo>
                    <a:pt x="80" y="74"/>
                    <a:pt x="80" y="74"/>
                    <a:pt x="80" y="74"/>
                  </a:cubicBezTo>
                  <a:cubicBezTo>
                    <a:pt x="91" y="67"/>
                    <a:pt x="91" y="67"/>
                    <a:pt x="91" y="67"/>
                  </a:cubicBezTo>
                  <a:cubicBezTo>
                    <a:pt x="91" y="67"/>
                    <a:pt x="93" y="66"/>
                    <a:pt x="93" y="64"/>
                  </a:cubicBezTo>
                  <a:cubicBezTo>
                    <a:pt x="93" y="61"/>
                    <a:pt x="91" y="59"/>
                    <a:pt x="89" y="59"/>
                  </a:cubicBezTo>
                  <a:close/>
                  <a:moveTo>
                    <a:pt x="182" y="51"/>
                  </a:moveTo>
                  <a:cubicBezTo>
                    <a:pt x="184" y="51"/>
                    <a:pt x="186" y="49"/>
                    <a:pt x="186" y="47"/>
                  </a:cubicBezTo>
                  <a:cubicBezTo>
                    <a:pt x="186" y="9"/>
                    <a:pt x="186" y="9"/>
                    <a:pt x="186" y="9"/>
                  </a:cubicBezTo>
                  <a:cubicBezTo>
                    <a:pt x="186" y="4"/>
                    <a:pt x="182" y="0"/>
                    <a:pt x="178" y="0"/>
                  </a:cubicBezTo>
                  <a:cubicBezTo>
                    <a:pt x="9" y="0"/>
                    <a:pt x="9" y="0"/>
                    <a:pt x="9" y="0"/>
                  </a:cubicBezTo>
                  <a:cubicBezTo>
                    <a:pt x="4" y="0"/>
                    <a:pt x="0" y="4"/>
                    <a:pt x="0" y="9"/>
                  </a:cubicBezTo>
                  <a:cubicBezTo>
                    <a:pt x="0" y="47"/>
                    <a:pt x="0" y="47"/>
                    <a:pt x="0" y="47"/>
                  </a:cubicBezTo>
                  <a:cubicBezTo>
                    <a:pt x="0" y="49"/>
                    <a:pt x="2" y="51"/>
                    <a:pt x="5" y="51"/>
                  </a:cubicBezTo>
                  <a:cubicBezTo>
                    <a:pt x="12" y="51"/>
                    <a:pt x="17" y="59"/>
                    <a:pt x="17" y="68"/>
                  </a:cubicBezTo>
                  <a:cubicBezTo>
                    <a:pt x="17" y="77"/>
                    <a:pt x="12" y="85"/>
                    <a:pt x="5" y="85"/>
                  </a:cubicBezTo>
                  <a:cubicBezTo>
                    <a:pt x="2" y="85"/>
                    <a:pt x="0" y="87"/>
                    <a:pt x="0" y="89"/>
                  </a:cubicBezTo>
                  <a:cubicBezTo>
                    <a:pt x="0" y="127"/>
                    <a:pt x="0" y="127"/>
                    <a:pt x="0" y="127"/>
                  </a:cubicBezTo>
                  <a:cubicBezTo>
                    <a:pt x="0" y="132"/>
                    <a:pt x="4" y="135"/>
                    <a:pt x="9" y="135"/>
                  </a:cubicBezTo>
                  <a:cubicBezTo>
                    <a:pt x="178" y="135"/>
                    <a:pt x="178" y="135"/>
                    <a:pt x="178" y="135"/>
                  </a:cubicBezTo>
                  <a:cubicBezTo>
                    <a:pt x="182" y="135"/>
                    <a:pt x="186" y="132"/>
                    <a:pt x="186" y="127"/>
                  </a:cubicBezTo>
                  <a:cubicBezTo>
                    <a:pt x="186" y="89"/>
                    <a:pt x="186" y="89"/>
                    <a:pt x="186" y="89"/>
                  </a:cubicBezTo>
                  <a:cubicBezTo>
                    <a:pt x="186" y="87"/>
                    <a:pt x="184" y="85"/>
                    <a:pt x="182" y="85"/>
                  </a:cubicBezTo>
                  <a:cubicBezTo>
                    <a:pt x="175" y="85"/>
                    <a:pt x="169" y="77"/>
                    <a:pt x="169" y="68"/>
                  </a:cubicBezTo>
                  <a:cubicBezTo>
                    <a:pt x="169" y="59"/>
                    <a:pt x="175" y="51"/>
                    <a:pt x="182" y="51"/>
                  </a:cubicBezTo>
                  <a:close/>
                  <a:moveTo>
                    <a:pt x="161" y="9"/>
                  </a:moveTo>
                  <a:cubicBezTo>
                    <a:pt x="178" y="9"/>
                    <a:pt x="178" y="9"/>
                    <a:pt x="178" y="9"/>
                  </a:cubicBezTo>
                  <a:cubicBezTo>
                    <a:pt x="178" y="17"/>
                    <a:pt x="178" y="17"/>
                    <a:pt x="178" y="17"/>
                  </a:cubicBezTo>
                  <a:cubicBezTo>
                    <a:pt x="161" y="17"/>
                    <a:pt x="161" y="17"/>
                    <a:pt x="161" y="17"/>
                  </a:cubicBezTo>
                  <a:lnTo>
                    <a:pt x="161" y="9"/>
                  </a:lnTo>
                  <a:close/>
                  <a:moveTo>
                    <a:pt x="9" y="9"/>
                  </a:moveTo>
                  <a:cubicBezTo>
                    <a:pt x="152" y="9"/>
                    <a:pt x="152" y="9"/>
                    <a:pt x="152" y="9"/>
                  </a:cubicBezTo>
                  <a:cubicBezTo>
                    <a:pt x="152" y="17"/>
                    <a:pt x="152" y="17"/>
                    <a:pt x="152" y="17"/>
                  </a:cubicBezTo>
                  <a:cubicBezTo>
                    <a:pt x="9" y="17"/>
                    <a:pt x="9" y="17"/>
                    <a:pt x="9" y="17"/>
                  </a:cubicBezTo>
                  <a:lnTo>
                    <a:pt x="9" y="9"/>
                  </a:lnTo>
                  <a:close/>
                  <a:moveTo>
                    <a:pt x="152" y="127"/>
                  </a:moveTo>
                  <a:cubicBezTo>
                    <a:pt x="9" y="127"/>
                    <a:pt x="9" y="127"/>
                    <a:pt x="9" y="127"/>
                  </a:cubicBezTo>
                  <a:cubicBezTo>
                    <a:pt x="9" y="118"/>
                    <a:pt x="9" y="118"/>
                    <a:pt x="9" y="118"/>
                  </a:cubicBezTo>
                  <a:cubicBezTo>
                    <a:pt x="152" y="118"/>
                    <a:pt x="152" y="118"/>
                    <a:pt x="152" y="118"/>
                  </a:cubicBezTo>
                  <a:lnTo>
                    <a:pt x="152" y="127"/>
                  </a:lnTo>
                  <a:close/>
                  <a:moveTo>
                    <a:pt x="178" y="127"/>
                  </a:moveTo>
                  <a:cubicBezTo>
                    <a:pt x="161" y="127"/>
                    <a:pt x="161" y="127"/>
                    <a:pt x="161" y="127"/>
                  </a:cubicBezTo>
                  <a:cubicBezTo>
                    <a:pt x="161" y="118"/>
                    <a:pt x="161" y="118"/>
                    <a:pt x="161" y="118"/>
                  </a:cubicBezTo>
                  <a:cubicBezTo>
                    <a:pt x="178" y="118"/>
                    <a:pt x="178" y="118"/>
                    <a:pt x="178" y="118"/>
                  </a:cubicBezTo>
                  <a:lnTo>
                    <a:pt x="178" y="127"/>
                  </a:lnTo>
                  <a:close/>
                  <a:moveTo>
                    <a:pt x="178" y="93"/>
                  </a:moveTo>
                  <a:cubicBezTo>
                    <a:pt x="178" y="110"/>
                    <a:pt x="178" y="110"/>
                    <a:pt x="178" y="110"/>
                  </a:cubicBezTo>
                  <a:cubicBezTo>
                    <a:pt x="9" y="110"/>
                    <a:pt x="9" y="110"/>
                    <a:pt x="9" y="110"/>
                  </a:cubicBezTo>
                  <a:cubicBezTo>
                    <a:pt x="9" y="93"/>
                    <a:pt x="9" y="93"/>
                    <a:pt x="9" y="93"/>
                  </a:cubicBezTo>
                  <a:cubicBezTo>
                    <a:pt x="18" y="90"/>
                    <a:pt x="26" y="80"/>
                    <a:pt x="26" y="68"/>
                  </a:cubicBezTo>
                  <a:cubicBezTo>
                    <a:pt x="26" y="56"/>
                    <a:pt x="18" y="45"/>
                    <a:pt x="9" y="43"/>
                  </a:cubicBezTo>
                  <a:cubicBezTo>
                    <a:pt x="9" y="26"/>
                    <a:pt x="9" y="26"/>
                    <a:pt x="9" y="26"/>
                  </a:cubicBezTo>
                  <a:cubicBezTo>
                    <a:pt x="178" y="26"/>
                    <a:pt x="178" y="26"/>
                    <a:pt x="178" y="26"/>
                  </a:cubicBezTo>
                  <a:cubicBezTo>
                    <a:pt x="178" y="43"/>
                    <a:pt x="178" y="43"/>
                    <a:pt x="178" y="43"/>
                  </a:cubicBezTo>
                  <a:cubicBezTo>
                    <a:pt x="168" y="45"/>
                    <a:pt x="161" y="56"/>
                    <a:pt x="161" y="68"/>
                  </a:cubicBezTo>
                  <a:cubicBezTo>
                    <a:pt x="161" y="80"/>
                    <a:pt x="168" y="90"/>
                    <a:pt x="178" y="93"/>
                  </a:cubicBezTo>
                  <a:close/>
                  <a:moveTo>
                    <a:pt x="140" y="76"/>
                  </a:moveTo>
                  <a:cubicBezTo>
                    <a:pt x="114" y="76"/>
                    <a:pt x="114" y="76"/>
                    <a:pt x="114" y="76"/>
                  </a:cubicBezTo>
                  <a:cubicBezTo>
                    <a:pt x="112" y="76"/>
                    <a:pt x="110" y="78"/>
                    <a:pt x="110" y="80"/>
                  </a:cubicBezTo>
                  <a:cubicBezTo>
                    <a:pt x="110" y="83"/>
                    <a:pt x="112" y="85"/>
                    <a:pt x="114" y="85"/>
                  </a:cubicBezTo>
                  <a:cubicBezTo>
                    <a:pt x="140" y="85"/>
                    <a:pt x="140" y="85"/>
                    <a:pt x="140" y="85"/>
                  </a:cubicBezTo>
                  <a:cubicBezTo>
                    <a:pt x="142" y="85"/>
                    <a:pt x="144" y="83"/>
                    <a:pt x="144" y="80"/>
                  </a:cubicBezTo>
                  <a:cubicBezTo>
                    <a:pt x="144" y="78"/>
                    <a:pt x="142" y="76"/>
                    <a:pt x="140" y="76"/>
                  </a:cubicBezTo>
                  <a:close/>
                </a:path>
              </a:pathLst>
            </a:custGeom>
            <a:solidFill>
              <a:schemeClr val="accent6"/>
            </a:solidFill>
            <a:ln>
              <a:noFill/>
            </a:ln>
          </p:spPr>
          <p:txBody>
            <a:bodyPr anchor="ctr"/>
            <a:lstStyle/>
            <a:p>
              <a:pPr algn="ctr"/>
              <a:endParaRPr/>
            </a:p>
          </p:txBody>
        </p:sp>
        <p:grpSp>
          <p:nvGrpSpPr>
            <p:cNvPr id="30" name="Group 102"/>
            <p:cNvGrpSpPr/>
            <p:nvPr/>
          </p:nvGrpSpPr>
          <p:grpSpPr>
            <a:xfrm>
              <a:off x="719138" y="4630139"/>
              <a:ext cx="2446161" cy="419859"/>
              <a:chOff x="719138" y="4630139"/>
              <a:chExt cx="2446161" cy="419859"/>
            </a:xfrm>
          </p:grpSpPr>
          <p:sp>
            <p:nvSpPr>
              <p:cNvPr id="31" name="TextBox 96"/>
              <p:cNvSpPr txBox="1"/>
              <p:nvPr/>
            </p:nvSpPr>
            <p:spPr>
              <a:xfrm>
                <a:off x="719138" y="4819166"/>
                <a:ext cx="2446161" cy="230832"/>
              </a:xfrm>
              <a:prstGeom prst="rect">
                <a:avLst/>
              </a:prstGeom>
              <a:noFill/>
            </p:spPr>
            <p:txBody>
              <a:bodyPr wrap="square" lIns="0" tIns="0" rIns="0" bIns="0">
                <a:normAutofit/>
              </a:bodyPr>
              <a:lstStyle/>
              <a:p>
                <a:pPr algn="r">
                  <a:lnSpc>
                    <a:spcPct val="120000"/>
                  </a:lnSpc>
                </a:pPr>
                <a:r>
                  <a:rPr lang="zh-CN" altLang="en-US" sz="1000" dirty="0"/>
                  <a:t>请替换文字内容复制你的内容到此</a:t>
                </a:r>
              </a:p>
            </p:txBody>
          </p:sp>
          <p:sp>
            <p:nvSpPr>
              <p:cNvPr id="32" name="Rectangle 97"/>
              <p:cNvSpPr/>
              <p:nvPr/>
            </p:nvSpPr>
            <p:spPr>
              <a:xfrm>
                <a:off x="2241969" y="4630139"/>
                <a:ext cx="923330" cy="184666"/>
              </a:xfrm>
              <a:prstGeom prst="rect">
                <a:avLst/>
              </a:prstGeom>
            </p:spPr>
            <p:txBody>
              <a:bodyPr wrap="none" lIns="0" tIns="0" rIns="0" bIns="0">
                <a:normAutofit/>
              </a:bodyPr>
              <a:lstStyle/>
              <a:p>
                <a:pPr algn="r"/>
                <a:r>
                  <a:rPr lang="zh-CN" altLang="en-US" sz="1200" b="1" dirty="0">
                    <a:solidFill>
                      <a:schemeClr val="accent6"/>
                    </a:solidFill>
                  </a:rPr>
                  <a:t>输入标题文本</a:t>
                </a:r>
              </a:p>
            </p:txBody>
          </p:sp>
        </p:grpSp>
      </p:grpSp>
      <p:sp>
        <p:nvSpPr>
          <p:cNvPr id="3" name="矩形 2"/>
          <p:cNvSpPr/>
          <p:nvPr userDrawn="1"/>
        </p:nvSpPr>
        <p:spPr>
          <a:xfrm>
            <a:off x="4030815" y="582324"/>
            <a:ext cx="3696846" cy="646331"/>
          </a:xfrm>
          <a:prstGeom prst="rect">
            <a:avLst/>
          </a:prstGeom>
        </p:spPr>
        <p:txBody>
          <a:bodyPr wrap="none">
            <a:spAutoFit/>
          </a:bodyPr>
          <a:lstStyle/>
          <a:p>
            <a:r>
              <a:rPr lang="zh-CN" altLang="en-US" sz="36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600" dirty="0">
              <a:solidFill>
                <a:schemeClr val="tx1"/>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up)">
                                      <p:cBhvr>
                                        <p:cTn id="12" dur="500"/>
                                        <p:tgtEl>
                                          <p:spTgt spid="5"/>
                                        </p:tgtEl>
                                      </p:cBhvr>
                                    </p:animEffect>
                                  </p:childTnLst>
                                </p:cTn>
                              </p:par>
                              <p:par>
                                <p:cTn id="13" presetID="12" presetClass="entr" presetSubtype="4" fill="hold" grpId="0" nodeType="withEffect" nodePh="1">
                                  <p:stCondLst>
                                    <p:cond delay="0"/>
                                  </p:stCondLst>
                                  <p:endCondLst>
                                    <p:cond evt="begin" delay="0">
                                      <p:tn val="13"/>
                                    </p:cond>
                                  </p:end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ppt_y</p:attrName>
                                        </p:attrNameLst>
                                      </p:cBhvr>
                                      <p:tavLst>
                                        <p:tav tm="0">
                                          <p:val>
                                            <p:strVal val="#ppt_y+#ppt_h*1.125000"/>
                                          </p:val>
                                        </p:tav>
                                        <p:tav tm="100000">
                                          <p:val>
                                            <p:strVal val="#ppt_y"/>
                                          </p:val>
                                        </p:tav>
                                      </p:tavLst>
                                    </p:anim>
                                    <p:animEffect transition="in" filter="wipe(up)">
                                      <p:cBhvr>
                                        <p:cTn id="16" dur="500"/>
                                        <p:tgtEl>
                                          <p:spTgt spid="6"/>
                                        </p:tgtEl>
                                      </p:cBhvr>
                                    </p:animEffect>
                                  </p:childTnLst>
                                </p:cTn>
                              </p:par>
                              <p:par>
                                <p:cTn id="17" presetID="12" presetClass="entr" presetSubtype="4" fill="hold" grpId="0" nodeType="withEffect" nodePh="1">
                                  <p:stCondLst>
                                    <p:cond delay="0"/>
                                  </p:stCondLst>
                                  <p:endCondLst>
                                    <p:cond evt="begin" delay="0">
                                      <p:tn val="17"/>
                                    </p:cond>
                                  </p:end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ppt_y</p:attrName>
                                        </p:attrNameLst>
                                      </p:cBhvr>
                                      <p:tavLst>
                                        <p:tav tm="0">
                                          <p:val>
                                            <p:strVal val="#ppt_y+#ppt_h*1.125000"/>
                                          </p:val>
                                        </p:tav>
                                        <p:tav tm="100000">
                                          <p:val>
                                            <p:strVal val="#ppt_y"/>
                                          </p:val>
                                        </p:tav>
                                      </p:tavLst>
                                    </p:anim>
                                    <p:animEffect transition="in" filter="wipe(up)">
                                      <p:cBhvr>
                                        <p:cTn id="20" dur="500"/>
                                        <p:tgtEl>
                                          <p:spTgt spid="7"/>
                                        </p:tgtEl>
                                      </p:cBhvr>
                                    </p:animEffect>
                                  </p:childTnLst>
                                </p:cTn>
                              </p:par>
                              <p:par>
                                <p:cTn id="21" presetID="12" presetClass="entr" presetSubtype="4" fill="hold" grpId="0" nodeType="withEffect" nodePh="1">
                                  <p:stCondLst>
                                    <p:cond delay="0"/>
                                  </p:stCondLst>
                                  <p:endCondLst>
                                    <p:cond evt="begin" delay="0">
                                      <p:tn val="21"/>
                                    </p:cond>
                                  </p:end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ppt_y</p:attrName>
                                        </p:attrNameLst>
                                      </p:cBhvr>
                                      <p:tavLst>
                                        <p:tav tm="0">
                                          <p:val>
                                            <p:strVal val="#ppt_y+#ppt_h*1.125000"/>
                                          </p:val>
                                        </p:tav>
                                        <p:tav tm="100000">
                                          <p:val>
                                            <p:strVal val="#ppt_y"/>
                                          </p:val>
                                        </p:tav>
                                      </p:tavLst>
                                    </p:anim>
                                    <p:animEffect transition="in" filter="wipe(up)">
                                      <p:cBhvr>
                                        <p:cTn id="24" dur="500"/>
                                        <p:tgtEl>
                                          <p:spTgt spid="8"/>
                                        </p:tgtEl>
                                      </p:cBhvr>
                                    </p:animEffect>
                                  </p:childTnLst>
                                </p:cTn>
                              </p:par>
                              <p:par>
                                <p:cTn id="25" presetID="12" presetClass="entr" presetSubtype="4" fill="hold" grpId="0" nodeType="withEffect" nodePh="1">
                                  <p:stCondLst>
                                    <p:cond delay="0"/>
                                  </p:stCondLst>
                                  <p:endCondLst>
                                    <p:cond evt="begin" delay="0">
                                      <p:tn val="25"/>
                                    </p:cond>
                                  </p:end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p:tgtEl>
                                          <p:spTgt spid="9"/>
                                        </p:tgtEl>
                                        <p:attrNameLst>
                                          <p:attrName>ppt_y</p:attrName>
                                        </p:attrNameLst>
                                      </p:cBhvr>
                                      <p:tavLst>
                                        <p:tav tm="0">
                                          <p:val>
                                            <p:strVal val="#ppt_y+#ppt_h*1.125000"/>
                                          </p:val>
                                        </p:tav>
                                        <p:tav tm="100000">
                                          <p:val>
                                            <p:strVal val="#ppt_y"/>
                                          </p:val>
                                        </p:tav>
                                      </p:tavLst>
                                    </p:anim>
                                    <p:animEffect transition="in" filter="wipe(up)">
                                      <p:cBhvr>
                                        <p:cTn id="28" dur="500"/>
                                        <p:tgtEl>
                                          <p:spTgt spid="9"/>
                                        </p:tgtEl>
                                      </p:cBhvr>
                                    </p:animEffect>
                                  </p:childTnLst>
                                </p:cTn>
                              </p:par>
                              <p:par>
                                <p:cTn id="29" presetID="12" presetClass="entr" presetSubtype="4" fill="hold" grpId="0" nodeType="withEffect" nodePh="1">
                                  <p:stCondLst>
                                    <p:cond delay="0"/>
                                  </p:stCondLst>
                                  <p:endCondLst>
                                    <p:cond evt="begin" delay="0">
                                      <p:tn val="29"/>
                                    </p:cond>
                                  </p:end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p:tgtEl>
                                          <p:spTgt spid="10"/>
                                        </p:tgtEl>
                                        <p:attrNameLst>
                                          <p:attrName>ppt_y</p:attrName>
                                        </p:attrNameLst>
                                      </p:cBhvr>
                                      <p:tavLst>
                                        <p:tav tm="0">
                                          <p:val>
                                            <p:strVal val="#ppt_y+#ppt_h*1.125000"/>
                                          </p:val>
                                        </p:tav>
                                        <p:tav tm="100000">
                                          <p:val>
                                            <p:strVal val="#ppt_y"/>
                                          </p:val>
                                        </p:tav>
                                      </p:tavLst>
                                    </p:anim>
                                    <p:animEffect transition="in" filter="wipe(up)">
                                      <p:cBhvr>
                                        <p:cTn id="32" dur="500"/>
                                        <p:tgtEl>
                                          <p:spTgt spid="10"/>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p:tgtEl>
                                          <p:spTgt spid="11"/>
                                        </p:tgtEl>
                                        <p:attrNameLst>
                                          <p:attrName>ppt_y</p:attrName>
                                        </p:attrNameLst>
                                      </p:cBhvr>
                                      <p:tavLst>
                                        <p:tav tm="0">
                                          <p:val>
                                            <p:strVal val="#ppt_y+#ppt_h*1.125000"/>
                                          </p:val>
                                        </p:tav>
                                        <p:tav tm="100000">
                                          <p:val>
                                            <p:strVal val="#ppt_y"/>
                                          </p:val>
                                        </p:tav>
                                      </p:tavLst>
                                    </p:anim>
                                    <p:animEffect transition="in" filter="wipe(up)">
                                      <p:cBhvr>
                                        <p:cTn id="36" dur="500"/>
                                        <p:tgtEl>
                                          <p:spTgt spid="11"/>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p:tgtEl>
                                          <p:spTgt spid="12"/>
                                        </p:tgtEl>
                                        <p:attrNameLst>
                                          <p:attrName>ppt_y</p:attrName>
                                        </p:attrNameLst>
                                      </p:cBhvr>
                                      <p:tavLst>
                                        <p:tav tm="0">
                                          <p:val>
                                            <p:strVal val="#ppt_y+#ppt_h*1.125000"/>
                                          </p:val>
                                        </p:tav>
                                        <p:tav tm="100000">
                                          <p:val>
                                            <p:strVal val="#ppt_y"/>
                                          </p:val>
                                        </p:tav>
                                      </p:tavLst>
                                    </p:anim>
                                    <p:animEffect transition="in" filter="wipe(up)">
                                      <p:cBhvr>
                                        <p:cTn id="40" dur="500"/>
                                        <p:tgtEl>
                                          <p:spTgt spid="12"/>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p:tgtEl>
                                          <p:spTgt spid="13"/>
                                        </p:tgtEl>
                                        <p:attrNameLst>
                                          <p:attrName>ppt_y</p:attrName>
                                        </p:attrNameLst>
                                      </p:cBhvr>
                                      <p:tavLst>
                                        <p:tav tm="0">
                                          <p:val>
                                            <p:strVal val="#ppt_y+#ppt_h*1.125000"/>
                                          </p:val>
                                        </p:tav>
                                        <p:tav tm="100000">
                                          <p:val>
                                            <p:strVal val="#ppt_y"/>
                                          </p:val>
                                        </p:tav>
                                      </p:tavLst>
                                    </p:anim>
                                    <p:animEffect transition="in" filter="wipe(up)">
                                      <p:cBhvr>
                                        <p:cTn id="44" dur="500"/>
                                        <p:tgtEl>
                                          <p:spTgt spid="13"/>
                                        </p:tgtEl>
                                      </p:cBhvr>
                                    </p:animEffect>
                                  </p:childTnLst>
                                </p:cTn>
                              </p:par>
                              <p:par>
                                <p:cTn id="45" presetID="12" presetClass="entr" presetSubtype="4" fill="hold" grpId="0" nodeType="withEffect" nodePh="1">
                                  <p:stCondLst>
                                    <p:cond delay="0"/>
                                  </p:stCondLst>
                                  <p:endCondLst>
                                    <p:cond evt="begin" delay="0">
                                      <p:tn val="45"/>
                                    </p:cond>
                                  </p:end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ppt_y</p:attrName>
                                        </p:attrNameLst>
                                      </p:cBhvr>
                                      <p:tavLst>
                                        <p:tav tm="0">
                                          <p:val>
                                            <p:strVal val="#ppt_y+#ppt_h*1.125000"/>
                                          </p:val>
                                        </p:tav>
                                        <p:tav tm="100000">
                                          <p:val>
                                            <p:strVal val="#ppt_y"/>
                                          </p:val>
                                        </p:tav>
                                      </p:tavLst>
                                    </p:anim>
                                    <p:animEffect transition="in" filter="wipe(up)">
                                      <p:cBhvr>
                                        <p:cTn id="48" dur="500"/>
                                        <p:tgtEl>
                                          <p:spTgt spid="14"/>
                                        </p:tgtEl>
                                      </p:cBhvr>
                                    </p:animEffect>
                                  </p:childTnLst>
                                </p:cTn>
                              </p:par>
                              <p:par>
                                <p:cTn id="49" presetID="12" presetClass="entr" presetSubtype="4"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p:tgtEl>
                                          <p:spTgt spid="15"/>
                                        </p:tgtEl>
                                        <p:attrNameLst>
                                          <p:attrName>ppt_y</p:attrName>
                                        </p:attrNameLst>
                                      </p:cBhvr>
                                      <p:tavLst>
                                        <p:tav tm="0">
                                          <p:val>
                                            <p:strVal val="#ppt_y+#ppt_h*1.125000"/>
                                          </p:val>
                                        </p:tav>
                                        <p:tav tm="100000">
                                          <p:val>
                                            <p:strVal val="#ppt_y"/>
                                          </p:val>
                                        </p:tav>
                                      </p:tavLst>
                                    </p:anim>
                                    <p:animEffect transition="in" filter="wipe(up)">
                                      <p:cBhvr>
                                        <p:cTn id="52" dur="500"/>
                                        <p:tgtEl>
                                          <p:spTgt spid="15"/>
                                        </p:tgtEl>
                                      </p:cBhvr>
                                    </p:animEffect>
                                  </p:childTnLst>
                                </p:cTn>
                              </p:par>
                              <p:par>
                                <p:cTn id="53" presetID="12" presetClass="entr" presetSubtype="4" fill="hold" grpId="0" nodeType="withEffect" nodePh="1">
                                  <p:stCondLst>
                                    <p:cond delay="0"/>
                                  </p:stCondLst>
                                  <p:endCondLst>
                                    <p:cond evt="begin" delay="0">
                                      <p:tn val="53"/>
                                    </p:cond>
                                  </p:end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p:tgtEl>
                                          <p:spTgt spid="16"/>
                                        </p:tgtEl>
                                        <p:attrNameLst>
                                          <p:attrName>ppt_y</p:attrName>
                                        </p:attrNameLst>
                                      </p:cBhvr>
                                      <p:tavLst>
                                        <p:tav tm="0">
                                          <p:val>
                                            <p:strVal val="#ppt_y+#ppt_h*1.125000"/>
                                          </p:val>
                                        </p:tav>
                                        <p:tav tm="100000">
                                          <p:val>
                                            <p:strVal val="#ppt_y"/>
                                          </p:val>
                                        </p:tav>
                                      </p:tavLst>
                                    </p:anim>
                                    <p:animEffect transition="in" filter="wipe(up)">
                                      <p:cBhvr>
                                        <p:cTn id="56" dur="500"/>
                                        <p:tgtEl>
                                          <p:spTgt spid="16"/>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p:tgtEl>
                                          <p:spTgt spid="17"/>
                                        </p:tgtEl>
                                        <p:attrNameLst>
                                          <p:attrName>ppt_y</p:attrName>
                                        </p:attrNameLst>
                                      </p:cBhvr>
                                      <p:tavLst>
                                        <p:tav tm="0">
                                          <p:val>
                                            <p:strVal val="#ppt_y+#ppt_h*1.125000"/>
                                          </p:val>
                                        </p:tav>
                                        <p:tav tm="100000">
                                          <p:val>
                                            <p:strVal val="#ppt_y"/>
                                          </p:val>
                                        </p:tav>
                                      </p:tavLst>
                                    </p:anim>
                                    <p:animEffect transition="in" filter="wipe(up)">
                                      <p:cBhvr>
                                        <p:cTn id="60" dur="500"/>
                                        <p:tgtEl>
                                          <p:spTgt spid="17"/>
                                        </p:tgtEl>
                                      </p:cBhvr>
                                    </p:animEffect>
                                  </p:childTnLst>
                                </p:cTn>
                              </p:par>
                              <p:par>
                                <p:cTn id="61" presetID="12" presetClass="entr" presetSubtype="4" fill="hold"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p:tgtEl>
                                          <p:spTgt spid="18"/>
                                        </p:tgtEl>
                                        <p:attrNameLst>
                                          <p:attrName>ppt_y</p:attrName>
                                        </p:attrNameLst>
                                      </p:cBhvr>
                                      <p:tavLst>
                                        <p:tav tm="0">
                                          <p:val>
                                            <p:strVal val="#ppt_y+#ppt_h*1.125000"/>
                                          </p:val>
                                        </p:tav>
                                        <p:tav tm="100000">
                                          <p:val>
                                            <p:strVal val="#ppt_y"/>
                                          </p:val>
                                        </p:tav>
                                      </p:tavLst>
                                    </p:anim>
                                    <p:animEffect transition="in" filter="wipe(up)">
                                      <p:cBhvr>
                                        <p:cTn id="64" dur="500"/>
                                        <p:tgtEl>
                                          <p:spTgt spid="18"/>
                                        </p:tgtEl>
                                      </p:cBhvr>
                                    </p:animEffect>
                                  </p:childTnLst>
                                </p:cTn>
                              </p:par>
                            </p:childTnLst>
                          </p:cTn>
                        </p:par>
                        <p:par>
                          <p:cTn id="65" fill="hold">
                            <p:stCondLst>
                              <p:cond delay="500"/>
                            </p:stCondLst>
                            <p:childTnLst>
                              <p:par>
                                <p:cTn id="66" presetID="23" presetClass="entr" presetSubtype="528" fill="hold" nodeType="afterEffect">
                                  <p:stCondLst>
                                    <p:cond delay="0"/>
                                  </p:stCondLst>
                                  <p:childTnLst>
                                    <p:set>
                                      <p:cBhvr>
                                        <p:cTn id="67" dur="1" fill="hold">
                                          <p:stCondLst>
                                            <p:cond delay="0"/>
                                          </p:stCondLst>
                                        </p:cTn>
                                        <p:tgtEl>
                                          <p:spTgt spid="2"/>
                                        </p:tgtEl>
                                        <p:attrNameLst>
                                          <p:attrName>style.visibility</p:attrName>
                                        </p:attrNameLst>
                                      </p:cBhvr>
                                      <p:to>
                                        <p:strVal val="visible"/>
                                      </p:to>
                                    </p:set>
                                    <p:anim calcmode="lin" valueType="num">
                                      <p:cBhvr>
                                        <p:cTn id="68" dur="500" fill="hold"/>
                                        <p:tgtEl>
                                          <p:spTgt spid="2"/>
                                        </p:tgtEl>
                                        <p:attrNameLst>
                                          <p:attrName>ppt_w</p:attrName>
                                        </p:attrNameLst>
                                      </p:cBhvr>
                                      <p:tavLst>
                                        <p:tav tm="0">
                                          <p:val>
                                            <p:fltVal val="0"/>
                                          </p:val>
                                        </p:tav>
                                        <p:tav tm="100000">
                                          <p:val>
                                            <p:strVal val="#ppt_w"/>
                                          </p:val>
                                        </p:tav>
                                      </p:tavLst>
                                    </p:anim>
                                    <p:anim calcmode="lin" valueType="num">
                                      <p:cBhvr>
                                        <p:cTn id="69" dur="500" fill="hold"/>
                                        <p:tgtEl>
                                          <p:spTgt spid="2"/>
                                        </p:tgtEl>
                                        <p:attrNameLst>
                                          <p:attrName>ppt_h</p:attrName>
                                        </p:attrNameLst>
                                      </p:cBhvr>
                                      <p:tavLst>
                                        <p:tav tm="0">
                                          <p:val>
                                            <p:fltVal val="0"/>
                                          </p:val>
                                        </p:tav>
                                        <p:tav tm="100000">
                                          <p:val>
                                            <p:strVal val="#ppt_h"/>
                                          </p:val>
                                        </p:tav>
                                      </p:tavLst>
                                    </p:anim>
                                    <p:anim calcmode="lin" valueType="num">
                                      <p:cBhvr>
                                        <p:cTn id="70" dur="500" fill="hold"/>
                                        <p:tgtEl>
                                          <p:spTgt spid="2"/>
                                        </p:tgtEl>
                                        <p:attrNameLst>
                                          <p:attrName>ppt_x</p:attrName>
                                        </p:attrNameLst>
                                      </p:cBhvr>
                                      <p:tavLst>
                                        <p:tav tm="0">
                                          <p:val>
                                            <p:fltVal val="0.5"/>
                                          </p:val>
                                        </p:tav>
                                        <p:tav tm="100000">
                                          <p:val>
                                            <p:strVal val="#ppt_x"/>
                                          </p:val>
                                        </p:tav>
                                      </p:tavLst>
                                    </p:anim>
                                    <p:anim calcmode="lin" valueType="num">
                                      <p:cBhvr>
                                        <p:cTn id="71" dur="500" fill="hold"/>
                                        <p:tgtEl>
                                          <p:spTgt spid="2"/>
                                        </p:tgtEl>
                                        <p:attrNameLst>
                                          <p:attrName>ppt_y</p:attrName>
                                        </p:attrNameLst>
                                      </p:cBhvr>
                                      <p:tavLst>
                                        <p:tav tm="0">
                                          <p:val>
                                            <p:fltVal val="0.5"/>
                                          </p:val>
                                        </p:tav>
                                        <p:tav tm="100000">
                                          <p:val>
                                            <p:strVal val="#ppt_y"/>
                                          </p:val>
                                        </p:tav>
                                      </p:tavLst>
                                    </p:anim>
                                  </p:childTnLst>
                                </p:cTn>
                              </p:par>
                            </p:childTnLst>
                          </p:cTn>
                        </p:par>
                        <p:par>
                          <p:cTn id="72" fill="hold">
                            <p:stCondLst>
                              <p:cond delay="1000"/>
                            </p:stCondLst>
                            <p:childTnLst>
                              <p:par>
                                <p:cTn id="73" presetID="23" presetClass="entr" presetSubtype="528" fill="hold" nodeType="afterEffect">
                                  <p:stCondLst>
                                    <p:cond delay="0"/>
                                  </p:stCondLst>
                                  <p:childTnLst>
                                    <p:set>
                                      <p:cBhvr>
                                        <p:cTn id="74" dur="1" fill="hold">
                                          <p:stCondLst>
                                            <p:cond delay="0"/>
                                          </p:stCondLst>
                                        </p:cTn>
                                        <p:tgtEl>
                                          <p:spTgt spid="63"/>
                                        </p:tgtEl>
                                        <p:attrNameLst>
                                          <p:attrName>style.visibility</p:attrName>
                                        </p:attrNameLst>
                                      </p:cBhvr>
                                      <p:to>
                                        <p:strVal val="visible"/>
                                      </p:to>
                                    </p:set>
                                    <p:anim calcmode="lin" valueType="num">
                                      <p:cBhvr>
                                        <p:cTn id="75" dur="500" fill="hold"/>
                                        <p:tgtEl>
                                          <p:spTgt spid="63"/>
                                        </p:tgtEl>
                                        <p:attrNameLst>
                                          <p:attrName>ppt_w</p:attrName>
                                        </p:attrNameLst>
                                      </p:cBhvr>
                                      <p:tavLst>
                                        <p:tav tm="0">
                                          <p:val>
                                            <p:fltVal val="0"/>
                                          </p:val>
                                        </p:tav>
                                        <p:tav tm="100000">
                                          <p:val>
                                            <p:strVal val="#ppt_w"/>
                                          </p:val>
                                        </p:tav>
                                      </p:tavLst>
                                    </p:anim>
                                    <p:anim calcmode="lin" valueType="num">
                                      <p:cBhvr>
                                        <p:cTn id="76" dur="500" fill="hold"/>
                                        <p:tgtEl>
                                          <p:spTgt spid="63"/>
                                        </p:tgtEl>
                                        <p:attrNameLst>
                                          <p:attrName>ppt_h</p:attrName>
                                        </p:attrNameLst>
                                      </p:cBhvr>
                                      <p:tavLst>
                                        <p:tav tm="0">
                                          <p:val>
                                            <p:fltVal val="0"/>
                                          </p:val>
                                        </p:tav>
                                        <p:tav tm="100000">
                                          <p:val>
                                            <p:strVal val="#ppt_h"/>
                                          </p:val>
                                        </p:tav>
                                      </p:tavLst>
                                    </p:anim>
                                    <p:anim calcmode="lin" valueType="num">
                                      <p:cBhvr>
                                        <p:cTn id="77" dur="500" fill="hold"/>
                                        <p:tgtEl>
                                          <p:spTgt spid="63"/>
                                        </p:tgtEl>
                                        <p:attrNameLst>
                                          <p:attrName>ppt_x</p:attrName>
                                        </p:attrNameLst>
                                      </p:cBhvr>
                                      <p:tavLst>
                                        <p:tav tm="0">
                                          <p:val>
                                            <p:fltVal val="0.5"/>
                                          </p:val>
                                        </p:tav>
                                        <p:tav tm="100000">
                                          <p:val>
                                            <p:strVal val="#ppt_x"/>
                                          </p:val>
                                        </p:tav>
                                      </p:tavLst>
                                    </p:anim>
                                    <p:anim calcmode="lin" valueType="num">
                                      <p:cBhvr>
                                        <p:cTn id="78" dur="500" fill="hold"/>
                                        <p:tgtEl>
                                          <p:spTgt spid="63"/>
                                        </p:tgtEl>
                                        <p:attrNameLst>
                                          <p:attrName>ppt_y</p:attrName>
                                        </p:attrNameLst>
                                      </p:cBhvr>
                                      <p:tavLst>
                                        <p:tav tm="0">
                                          <p:val>
                                            <p:fltVal val="0.5"/>
                                          </p:val>
                                        </p:tav>
                                        <p:tav tm="100000">
                                          <p:val>
                                            <p:strVal val="#ppt_y"/>
                                          </p:val>
                                        </p:tav>
                                      </p:tavLst>
                                    </p:anim>
                                  </p:childTnLst>
                                </p:cTn>
                              </p:par>
                            </p:childTnLst>
                          </p:cTn>
                        </p:par>
                        <p:par>
                          <p:cTn id="79" fill="hold">
                            <p:stCondLst>
                              <p:cond delay="1500"/>
                            </p:stCondLst>
                            <p:childTnLst>
                              <p:par>
                                <p:cTn id="80" presetID="23" presetClass="entr" presetSubtype="528" fill="hold" nodeType="afterEffect">
                                  <p:stCondLst>
                                    <p:cond delay="0"/>
                                  </p:stCondLst>
                                  <p:childTnLst>
                                    <p:set>
                                      <p:cBhvr>
                                        <p:cTn id="81" dur="1" fill="hold">
                                          <p:stCondLst>
                                            <p:cond delay="0"/>
                                          </p:stCondLst>
                                        </p:cTn>
                                        <p:tgtEl>
                                          <p:spTgt spid="59"/>
                                        </p:tgtEl>
                                        <p:attrNameLst>
                                          <p:attrName>style.visibility</p:attrName>
                                        </p:attrNameLst>
                                      </p:cBhvr>
                                      <p:to>
                                        <p:strVal val="visible"/>
                                      </p:to>
                                    </p:set>
                                    <p:anim calcmode="lin" valueType="num">
                                      <p:cBhvr>
                                        <p:cTn id="82" dur="500" fill="hold"/>
                                        <p:tgtEl>
                                          <p:spTgt spid="59"/>
                                        </p:tgtEl>
                                        <p:attrNameLst>
                                          <p:attrName>ppt_w</p:attrName>
                                        </p:attrNameLst>
                                      </p:cBhvr>
                                      <p:tavLst>
                                        <p:tav tm="0">
                                          <p:val>
                                            <p:fltVal val="0"/>
                                          </p:val>
                                        </p:tav>
                                        <p:tav tm="100000">
                                          <p:val>
                                            <p:strVal val="#ppt_w"/>
                                          </p:val>
                                        </p:tav>
                                      </p:tavLst>
                                    </p:anim>
                                    <p:anim calcmode="lin" valueType="num">
                                      <p:cBhvr>
                                        <p:cTn id="83" dur="500" fill="hold"/>
                                        <p:tgtEl>
                                          <p:spTgt spid="59"/>
                                        </p:tgtEl>
                                        <p:attrNameLst>
                                          <p:attrName>ppt_h</p:attrName>
                                        </p:attrNameLst>
                                      </p:cBhvr>
                                      <p:tavLst>
                                        <p:tav tm="0">
                                          <p:val>
                                            <p:fltVal val="0"/>
                                          </p:val>
                                        </p:tav>
                                        <p:tav tm="100000">
                                          <p:val>
                                            <p:strVal val="#ppt_h"/>
                                          </p:val>
                                        </p:tav>
                                      </p:tavLst>
                                    </p:anim>
                                    <p:anim calcmode="lin" valueType="num">
                                      <p:cBhvr>
                                        <p:cTn id="84" dur="500" fill="hold"/>
                                        <p:tgtEl>
                                          <p:spTgt spid="59"/>
                                        </p:tgtEl>
                                        <p:attrNameLst>
                                          <p:attrName>ppt_x</p:attrName>
                                        </p:attrNameLst>
                                      </p:cBhvr>
                                      <p:tavLst>
                                        <p:tav tm="0">
                                          <p:val>
                                            <p:fltVal val="0.5"/>
                                          </p:val>
                                        </p:tav>
                                        <p:tav tm="100000">
                                          <p:val>
                                            <p:strVal val="#ppt_x"/>
                                          </p:val>
                                        </p:tav>
                                      </p:tavLst>
                                    </p:anim>
                                    <p:anim calcmode="lin" valueType="num">
                                      <p:cBhvr>
                                        <p:cTn id="85" dur="500" fill="hold"/>
                                        <p:tgtEl>
                                          <p:spTgt spid="59"/>
                                        </p:tgtEl>
                                        <p:attrNameLst>
                                          <p:attrName>ppt_y</p:attrName>
                                        </p:attrNameLst>
                                      </p:cBhvr>
                                      <p:tavLst>
                                        <p:tav tm="0">
                                          <p:val>
                                            <p:fltVal val="0.5"/>
                                          </p:val>
                                        </p:tav>
                                        <p:tav tm="100000">
                                          <p:val>
                                            <p:strVal val="#ppt_y"/>
                                          </p:val>
                                        </p:tav>
                                      </p:tavLst>
                                    </p:anim>
                                  </p:childTnLst>
                                </p:cTn>
                              </p:par>
                            </p:childTnLst>
                          </p:cTn>
                        </p:par>
                        <p:par>
                          <p:cTn id="86" fill="hold">
                            <p:stCondLst>
                              <p:cond delay="2000"/>
                            </p:stCondLst>
                            <p:childTnLst>
                              <p:par>
                                <p:cTn id="87" presetID="23" presetClass="entr" presetSubtype="528" fill="hold" nodeType="afterEffect">
                                  <p:stCondLst>
                                    <p:cond delay="0"/>
                                  </p:stCondLst>
                                  <p:childTnLst>
                                    <p:set>
                                      <p:cBhvr>
                                        <p:cTn id="88" dur="1" fill="hold">
                                          <p:stCondLst>
                                            <p:cond delay="0"/>
                                          </p:stCondLst>
                                        </p:cTn>
                                        <p:tgtEl>
                                          <p:spTgt spid="62"/>
                                        </p:tgtEl>
                                        <p:attrNameLst>
                                          <p:attrName>style.visibility</p:attrName>
                                        </p:attrNameLst>
                                      </p:cBhvr>
                                      <p:to>
                                        <p:strVal val="visible"/>
                                      </p:to>
                                    </p:set>
                                    <p:anim calcmode="lin" valueType="num">
                                      <p:cBhvr>
                                        <p:cTn id="89" dur="500" fill="hold"/>
                                        <p:tgtEl>
                                          <p:spTgt spid="62"/>
                                        </p:tgtEl>
                                        <p:attrNameLst>
                                          <p:attrName>ppt_w</p:attrName>
                                        </p:attrNameLst>
                                      </p:cBhvr>
                                      <p:tavLst>
                                        <p:tav tm="0">
                                          <p:val>
                                            <p:fltVal val="0"/>
                                          </p:val>
                                        </p:tav>
                                        <p:tav tm="100000">
                                          <p:val>
                                            <p:strVal val="#ppt_w"/>
                                          </p:val>
                                        </p:tav>
                                      </p:tavLst>
                                    </p:anim>
                                    <p:anim calcmode="lin" valueType="num">
                                      <p:cBhvr>
                                        <p:cTn id="90" dur="500" fill="hold"/>
                                        <p:tgtEl>
                                          <p:spTgt spid="62"/>
                                        </p:tgtEl>
                                        <p:attrNameLst>
                                          <p:attrName>ppt_h</p:attrName>
                                        </p:attrNameLst>
                                      </p:cBhvr>
                                      <p:tavLst>
                                        <p:tav tm="0">
                                          <p:val>
                                            <p:fltVal val="0"/>
                                          </p:val>
                                        </p:tav>
                                        <p:tav tm="100000">
                                          <p:val>
                                            <p:strVal val="#ppt_h"/>
                                          </p:val>
                                        </p:tav>
                                      </p:tavLst>
                                    </p:anim>
                                    <p:anim calcmode="lin" valueType="num">
                                      <p:cBhvr>
                                        <p:cTn id="91" dur="500" fill="hold"/>
                                        <p:tgtEl>
                                          <p:spTgt spid="62"/>
                                        </p:tgtEl>
                                        <p:attrNameLst>
                                          <p:attrName>ppt_x</p:attrName>
                                        </p:attrNameLst>
                                      </p:cBhvr>
                                      <p:tavLst>
                                        <p:tav tm="0">
                                          <p:val>
                                            <p:fltVal val="0.5"/>
                                          </p:val>
                                        </p:tav>
                                        <p:tav tm="100000">
                                          <p:val>
                                            <p:strVal val="#ppt_x"/>
                                          </p:val>
                                        </p:tav>
                                      </p:tavLst>
                                    </p:anim>
                                    <p:anim calcmode="lin" valueType="num">
                                      <p:cBhvr>
                                        <p:cTn id="92" dur="500" fill="hold"/>
                                        <p:tgtEl>
                                          <p:spTgt spid="62"/>
                                        </p:tgtEl>
                                        <p:attrNameLst>
                                          <p:attrName>ppt_y</p:attrName>
                                        </p:attrNameLst>
                                      </p:cBhvr>
                                      <p:tavLst>
                                        <p:tav tm="0">
                                          <p:val>
                                            <p:fltVal val="0.5"/>
                                          </p:val>
                                        </p:tav>
                                        <p:tav tm="100000">
                                          <p:val>
                                            <p:strVal val="#ppt_y"/>
                                          </p:val>
                                        </p:tav>
                                      </p:tavLst>
                                    </p:anim>
                                  </p:childTnLst>
                                </p:cTn>
                              </p:par>
                            </p:childTnLst>
                          </p:cTn>
                        </p:par>
                        <p:par>
                          <p:cTn id="93" fill="hold">
                            <p:stCondLst>
                              <p:cond delay="2500"/>
                            </p:stCondLst>
                            <p:childTnLst>
                              <p:par>
                                <p:cTn id="94" presetID="23" presetClass="entr" presetSubtype="528" fill="hold" nodeType="afterEffect">
                                  <p:stCondLst>
                                    <p:cond delay="0"/>
                                  </p:stCondLst>
                                  <p:childTnLst>
                                    <p:set>
                                      <p:cBhvr>
                                        <p:cTn id="95" dur="1" fill="hold">
                                          <p:stCondLst>
                                            <p:cond delay="0"/>
                                          </p:stCondLst>
                                        </p:cTn>
                                        <p:tgtEl>
                                          <p:spTgt spid="60"/>
                                        </p:tgtEl>
                                        <p:attrNameLst>
                                          <p:attrName>style.visibility</p:attrName>
                                        </p:attrNameLst>
                                      </p:cBhvr>
                                      <p:to>
                                        <p:strVal val="visible"/>
                                      </p:to>
                                    </p:set>
                                    <p:anim calcmode="lin" valueType="num">
                                      <p:cBhvr>
                                        <p:cTn id="96" dur="500" fill="hold"/>
                                        <p:tgtEl>
                                          <p:spTgt spid="60"/>
                                        </p:tgtEl>
                                        <p:attrNameLst>
                                          <p:attrName>ppt_w</p:attrName>
                                        </p:attrNameLst>
                                      </p:cBhvr>
                                      <p:tavLst>
                                        <p:tav tm="0">
                                          <p:val>
                                            <p:fltVal val="0"/>
                                          </p:val>
                                        </p:tav>
                                        <p:tav tm="100000">
                                          <p:val>
                                            <p:strVal val="#ppt_w"/>
                                          </p:val>
                                        </p:tav>
                                      </p:tavLst>
                                    </p:anim>
                                    <p:anim calcmode="lin" valueType="num">
                                      <p:cBhvr>
                                        <p:cTn id="97" dur="500" fill="hold"/>
                                        <p:tgtEl>
                                          <p:spTgt spid="60"/>
                                        </p:tgtEl>
                                        <p:attrNameLst>
                                          <p:attrName>ppt_h</p:attrName>
                                        </p:attrNameLst>
                                      </p:cBhvr>
                                      <p:tavLst>
                                        <p:tav tm="0">
                                          <p:val>
                                            <p:fltVal val="0"/>
                                          </p:val>
                                        </p:tav>
                                        <p:tav tm="100000">
                                          <p:val>
                                            <p:strVal val="#ppt_h"/>
                                          </p:val>
                                        </p:tav>
                                      </p:tavLst>
                                    </p:anim>
                                    <p:anim calcmode="lin" valueType="num">
                                      <p:cBhvr>
                                        <p:cTn id="98" dur="500" fill="hold"/>
                                        <p:tgtEl>
                                          <p:spTgt spid="60"/>
                                        </p:tgtEl>
                                        <p:attrNameLst>
                                          <p:attrName>ppt_x</p:attrName>
                                        </p:attrNameLst>
                                      </p:cBhvr>
                                      <p:tavLst>
                                        <p:tav tm="0">
                                          <p:val>
                                            <p:fltVal val="0.5"/>
                                          </p:val>
                                        </p:tav>
                                        <p:tav tm="100000">
                                          <p:val>
                                            <p:strVal val="#ppt_x"/>
                                          </p:val>
                                        </p:tav>
                                      </p:tavLst>
                                    </p:anim>
                                    <p:anim calcmode="lin" valueType="num">
                                      <p:cBhvr>
                                        <p:cTn id="99" dur="500" fill="hold"/>
                                        <p:tgtEl>
                                          <p:spTgt spid="60"/>
                                        </p:tgtEl>
                                        <p:attrNameLst>
                                          <p:attrName>ppt_y</p:attrName>
                                        </p:attrNameLst>
                                      </p:cBhvr>
                                      <p:tavLst>
                                        <p:tav tm="0">
                                          <p:val>
                                            <p:fltVal val="0.5"/>
                                          </p:val>
                                        </p:tav>
                                        <p:tav tm="100000">
                                          <p:val>
                                            <p:strVal val="#ppt_y"/>
                                          </p:val>
                                        </p:tav>
                                      </p:tavLst>
                                    </p:anim>
                                  </p:childTnLst>
                                </p:cTn>
                              </p:par>
                            </p:childTnLst>
                          </p:cTn>
                        </p:par>
                        <p:par>
                          <p:cTn id="100" fill="hold">
                            <p:stCondLst>
                              <p:cond delay="3000"/>
                            </p:stCondLst>
                            <p:childTnLst>
                              <p:par>
                                <p:cTn id="101" presetID="23" presetClass="entr" presetSubtype="528" fill="hold" nodeType="afterEffect">
                                  <p:stCondLst>
                                    <p:cond delay="0"/>
                                  </p:stCondLst>
                                  <p:childTnLst>
                                    <p:set>
                                      <p:cBhvr>
                                        <p:cTn id="102" dur="1" fill="hold">
                                          <p:stCondLst>
                                            <p:cond delay="0"/>
                                          </p:stCondLst>
                                        </p:cTn>
                                        <p:tgtEl>
                                          <p:spTgt spid="61"/>
                                        </p:tgtEl>
                                        <p:attrNameLst>
                                          <p:attrName>style.visibility</p:attrName>
                                        </p:attrNameLst>
                                      </p:cBhvr>
                                      <p:to>
                                        <p:strVal val="visible"/>
                                      </p:to>
                                    </p:set>
                                    <p:anim calcmode="lin" valueType="num">
                                      <p:cBhvr>
                                        <p:cTn id="103" dur="500" fill="hold"/>
                                        <p:tgtEl>
                                          <p:spTgt spid="61"/>
                                        </p:tgtEl>
                                        <p:attrNameLst>
                                          <p:attrName>ppt_w</p:attrName>
                                        </p:attrNameLst>
                                      </p:cBhvr>
                                      <p:tavLst>
                                        <p:tav tm="0">
                                          <p:val>
                                            <p:fltVal val="0"/>
                                          </p:val>
                                        </p:tav>
                                        <p:tav tm="100000">
                                          <p:val>
                                            <p:strVal val="#ppt_w"/>
                                          </p:val>
                                        </p:tav>
                                      </p:tavLst>
                                    </p:anim>
                                    <p:anim calcmode="lin" valueType="num">
                                      <p:cBhvr>
                                        <p:cTn id="104" dur="500" fill="hold"/>
                                        <p:tgtEl>
                                          <p:spTgt spid="61"/>
                                        </p:tgtEl>
                                        <p:attrNameLst>
                                          <p:attrName>ppt_h</p:attrName>
                                        </p:attrNameLst>
                                      </p:cBhvr>
                                      <p:tavLst>
                                        <p:tav tm="0">
                                          <p:val>
                                            <p:fltVal val="0"/>
                                          </p:val>
                                        </p:tav>
                                        <p:tav tm="100000">
                                          <p:val>
                                            <p:strVal val="#ppt_h"/>
                                          </p:val>
                                        </p:tav>
                                      </p:tavLst>
                                    </p:anim>
                                    <p:anim calcmode="lin" valueType="num">
                                      <p:cBhvr>
                                        <p:cTn id="105" dur="500" fill="hold"/>
                                        <p:tgtEl>
                                          <p:spTgt spid="61"/>
                                        </p:tgtEl>
                                        <p:attrNameLst>
                                          <p:attrName>ppt_x</p:attrName>
                                        </p:attrNameLst>
                                      </p:cBhvr>
                                      <p:tavLst>
                                        <p:tav tm="0">
                                          <p:val>
                                            <p:fltVal val="0.5"/>
                                          </p:val>
                                        </p:tav>
                                        <p:tav tm="100000">
                                          <p:val>
                                            <p:strVal val="#ppt_x"/>
                                          </p:val>
                                        </p:tav>
                                      </p:tavLst>
                                    </p:anim>
                                    <p:anim calcmode="lin" valueType="num">
                                      <p:cBhvr>
                                        <p:cTn id="106" dur="500" fill="hold"/>
                                        <p:tgtEl>
                                          <p:spTgt spid="6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P spid="9" grpId="0"/>
      <p:bldP spid="10" grpId="0"/>
      <p:bldP spid="11" grpId="0" animBg="1"/>
      <p:bldP spid="12" grpId="0" animBg="1"/>
      <p:bldP spid="13" grpId="0" animBg="1"/>
      <p:bldP spid="14" grpId="0"/>
      <p:bldP spid="16" grpId="0"/>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文本框 6"/>
          <p:cNvSpPr txBox="1"/>
          <p:nvPr>
            <p:custDataLst>
              <p:tags r:id="rId1"/>
            </p:custDataLst>
          </p:nvPr>
        </p:nvSpPr>
        <p:spPr>
          <a:xfrm>
            <a:off x="3384603" y="2352799"/>
            <a:ext cx="6109365" cy="1212833"/>
          </a:xfrm>
          <a:prstGeom prst="rect">
            <a:avLst/>
          </a:prstGeom>
          <a:noFill/>
        </p:spPr>
        <p:txBody>
          <a:bodyPr wrap="none" rtlCol="0" anchor="ctr">
            <a:spAutoFit/>
          </a:bodyPr>
          <a:lstStyle/>
          <a:p>
            <a:pPr>
              <a:lnSpc>
                <a:spcPct val="120000"/>
              </a:lnSpc>
            </a:pPr>
            <a:r>
              <a:rPr lang="zh-CN" altLang="en-US" sz="6600" dirty="0">
                <a:solidFill>
                  <a:srgbClr val="231815"/>
                </a:solidFill>
                <a:latin typeface="方正有猫在_GBK" panose="02000000000000000000" pitchFamily="2" charset="-122"/>
                <a:ea typeface="方正有猫在_GBK" panose="02000000000000000000" pitchFamily="2" charset="-122"/>
              </a:rPr>
              <a:t>感谢您的观看！</a:t>
            </a:r>
          </a:p>
        </p:txBody>
      </p:sp>
      <p:sp>
        <p:nvSpPr>
          <p:cNvPr id="9" name="矩形 8"/>
          <p:cNvSpPr/>
          <p:nvPr/>
        </p:nvSpPr>
        <p:spPr>
          <a:xfrm>
            <a:off x="1822503" y="3578543"/>
            <a:ext cx="8492604" cy="646331"/>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10" name="文本框 9"/>
          <p:cNvSpPr txBox="1"/>
          <p:nvPr/>
        </p:nvSpPr>
        <p:spPr>
          <a:xfrm>
            <a:off x="3802800" y="4364995"/>
            <a:ext cx="4883068" cy="535531"/>
          </a:xfrm>
          <a:prstGeom prst="rect">
            <a:avLst/>
          </a:prstGeom>
          <a:noFill/>
        </p:spPr>
        <p:txBody>
          <a:bodyPr wrap="none" rtlCol="0" anchor="ctr">
            <a:spAutoFit/>
          </a:bodyPr>
          <a:lstStyle/>
          <a:p>
            <a:pPr>
              <a:lnSpc>
                <a:spcPct val="120000"/>
              </a:lnSpc>
            </a:pPr>
            <a:r>
              <a:rPr lang="zh-CN" altLang="en-US" sz="2400" dirty="0" smtClean="0">
                <a:solidFill>
                  <a:srgbClr val="715337"/>
                </a:solidFill>
                <a:latin typeface="汉仪乐喵体简" panose="00020600040101010101" pitchFamily="18" charset="-122"/>
                <a:ea typeface="汉仪乐喵体简" panose="00020600040101010101" pitchFamily="18" charset="-122"/>
              </a:rPr>
              <a:t>汇报人：</a:t>
            </a:r>
            <a:r>
              <a:rPr lang="en-US" altLang="zh-CN" sz="2400" dirty="0" smtClean="0">
                <a:solidFill>
                  <a:srgbClr val="715337"/>
                </a:solidFill>
                <a:latin typeface="汉仪乐喵体简" panose="00020600040101010101" pitchFamily="18" charset="-122"/>
                <a:ea typeface="汉仪乐喵体简" panose="00020600040101010101" pitchFamily="18" charset="-122"/>
              </a:rPr>
              <a:t>xxx</a:t>
            </a:r>
            <a:r>
              <a:rPr lang="zh-CN" altLang="en-US" sz="2400" dirty="0" smtClean="0">
                <a:solidFill>
                  <a:srgbClr val="715337"/>
                </a:solidFill>
                <a:latin typeface="汉仪乐喵体简" panose="00020600040101010101" pitchFamily="18" charset="-122"/>
                <a:ea typeface="汉仪乐喵体简" panose="00020600040101010101" pitchFamily="18" charset="-122"/>
              </a:rPr>
              <a:t>    </a:t>
            </a:r>
            <a:r>
              <a:rPr lang="zh-CN" altLang="en-US" sz="2400" dirty="0">
                <a:solidFill>
                  <a:srgbClr val="715337"/>
                </a:solidFill>
                <a:latin typeface="汉仪乐喵体简" panose="00020600040101010101" pitchFamily="18" charset="-122"/>
                <a:ea typeface="汉仪乐喵体简" panose="00020600040101010101" pitchFamily="18" charset="-122"/>
              </a:rPr>
              <a:t>日期：</a:t>
            </a:r>
            <a:r>
              <a:rPr lang="en-US" altLang="zh-CN" sz="2400" dirty="0">
                <a:solidFill>
                  <a:srgbClr val="715337"/>
                </a:solidFill>
                <a:latin typeface="汉仪乐喵体简" panose="00020600040101010101" pitchFamily="18" charset="-122"/>
                <a:ea typeface="汉仪乐喵体简" panose="00020600040101010101" pitchFamily="18" charset="-122"/>
              </a:rPr>
              <a:t>2019/12/30</a:t>
            </a:r>
            <a:endParaRPr lang="zh-CN" altLang="en-US" sz="2400" dirty="0">
              <a:solidFill>
                <a:srgbClr val="715337"/>
              </a:solidFill>
              <a:latin typeface="汉仪乐喵体简" panose="00020600040101010101" pitchFamily="18" charset="-122"/>
              <a:ea typeface="汉仪乐喵体简" panose="00020600040101010101" pitchFamily="18"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8"/>
                                        </p:tgtEl>
                                        <p:attrNameLst>
                                          <p:attrName>style.visibility</p:attrName>
                                        </p:attrNameLst>
                                      </p:cBhvr>
                                      <p:to>
                                        <p:strVal val="visible"/>
                                      </p:to>
                                    </p:set>
                                    <p:set>
                                      <p:cBhvr>
                                        <p:cTn id="7" dur="455" fill="hold">
                                          <p:stCondLst>
                                            <p:cond delay="0"/>
                                          </p:stCondLst>
                                        </p:cTn>
                                        <p:tgtEl>
                                          <p:spTgt spid="8"/>
                                        </p:tgtEl>
                                        <p:attrNameLst>
                                          <p:attrName>style.rotation</p:attrName>
                                        </p:attrNameLst>
                                      </p:cBhvr>
                                      <p:to>
                                        <p:strVal val="-45.0"/>
                                      </p:to>
                                    </p:set>
                                    <p:anim calcmode="lin" valueType="num">
                                      <p:cBhvr>
                                        <p:cTn id="8"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4000"/>
                            </p:stCondLst>
                            <p:childTnLst>
                              <p:par>
                                <p:cTn id="13" presetID="14" presetClass="entr" presetSubtype="1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 name="PA" val="v3.0.1"/>
</p:tagLst>
</file>

<file path=ppt/tags/tag79.xml><?xml version="1.0" encoding="utf-8"?>
<p:tagLst xmlns:a="http://schemas.openxmlformats.org/drawingml/2006/main" xmlns:r="http://schemas.openxmlformats.org/officeDocument/2006/relationships" xmlns:p="http://schemas.openxmlformats.org/presentationml/2006/main">
  <p:tag name="PA" val="v3.0.1"/>
</p:tagLst>
</file>

<file path=ppt/tags/tag80.xml><?xml version="1.0" encoding="utf-8"?>
<p:tagLst xmlns:a="http://schemas.openxmlformats.org/drawingml/2006/main" xmlns:r="http://schemas.openxmlformats.org/officeDocument/2006/relationships" xmlns:p="http://schemas.openxmlformats.org/presentationml/2006/main">
  <p:tag name="PA" val="v3.0.1"/>
</p:tagLst>
</file>

<file path=ppt/tags/tag81.xml><?xml version="1.0" encoding="utf-8"?>
<p:tagLst xmlns:a="http://schemas.openxmlformats.org/drawingml/2006/main" xmlns:r="http://schemas.openxmlformats.org/officeDocument/2006/relationships" xmlns:p="http://schemas.openxmlformats.org/presentationml/2006/main">
  <p:tag name="PA" val="v3.0.1"/>
</p:tagLst>
</file>

<file path=ppt/tags/tag82.xml><?xml version="1.0" encoding="utf-8"?>
<p:tagLst xmlns:a="http://schemas.openxmlformats.org/drawingml/2006/main" xmlns:r="http://schemas.openxmlformats.org/officeDocument/2006/relationships" xmlns:p="http://schemas.openxmlformats.org/presentationml/2006/main">
  <p:tag name="PA" val="v3.0.1"/>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ags/tag91.xml><?xml version="1.0" encoding="utf-8"?>
<p:tagLst xmlns:a="http://schemas.openxmlformats.org/drawingml/2006/main" xmlns:r="http://schemas.openxmlformats.org/officeDocument/2006/relationships" xmlns:p="http://schemas.openxmlformats.org/presentationml/2006/main">
  <p:tag name="PA" val="v4.0.0"/>
</p:tagLst>
</file>

<file path=ppt/tags/tag92.xml><?xml version="1.0" encoding="utf-8"?>
<p:tagLst xmlns:a="http://schemas.openxmlformats.org/drawingml/2006/main" xmlns:r="http://schemas.openxmlformats.org/officeDocument/2006/relationships" xmlns:p="http://schemas.openxmlformats.org/presentationml/2006/main">
  <p:tag name="PA" val="v4.0.0"/>
</p:tagLst>
</file>

<file path=ppt/tags/tag93.xml><?xml version="1.0" encoding="utf-8"?>
<p:tagLst xmlns:a="http://schemas.openxmlformats.org/drawingml/2006/main" xmlns:r="http://schemas.openxmlformats.org/officeDocument/2006/relationships" xmlns:p="http://schemas.openxmlformats.org/presentationml/2006/main">
  <p:tag name="PA" val="v4.0.0"/>
</p:tagLst>
</file>

<file path=ppt/tags/tag94.xml><?xml version="1.0" encoding="utf-8"?>
<p:tagLst xmlns:a="http://schemas.openxmlformats.org/drawingml/2006/main" xmlns:r="http://schemas.openxmlformats.org/officeDocument/2006/relationships" xmlns:p="http://schemas.openxmlformats.org/presentationml/2006/main">
  <p:tag name="PA" val="v4.0.0"/>
</p:tagLst>
</file>

<file path=ppt/tags/tag95.xml><?xml version="1.0" encoding="utf-8"?>
<p:tagLst xmlns:a="http://schemas.openxmlformats.org/drawingml/2006/main" xmlns:r="http://schemas.openxmlformats.org/officeDocument/2006/relationships" xmlns:p="http://schemas.openxmlformats.org/presentationml/2006/main">
  <p:tag name="PA" val="v4.0.0"/>
</p:tagLst>
</file>

<file path=ppt/tags/tag96.xml><?xml version="1.0" encoding="utf-8"?>
<p:tagLst xmlns:a="http://schemas.openxmlformats.org/drawingml/2006/main" xmlns:r="http://schemas.openxmlformats.org/officeDocument/2006/relationships" xmlns:p="http://schemas.openxmlformats.org/presentationml/2006/main">
  <p:tag name="PA" val="v4.0.0"/>
</p:tagLst>
</file>

<file path=ppt/tags/tag97.xml><?xml version="1.0" encoding="utf-8"?>
<p:tagLst xmlns:a="http://schemas.openxmlformats.org/drawingml/2006/main" xmlns:r="http://schemas.openxmlformats.org/officeDocument/2006/relationships" xmlns:p="http://schemas.openxmlformats.org/presentationml/2006/main">
  <p:tag name="PA" val="v4.0.0"/>
</p:tagLst>
</file>

<file path=ppt/tags/tag98.xml><?xml version="1.0" encoding="utf-8"?>
<p:tagLst xmlns:a="http://schemas.openxmlformats.org/drawingml/2006/main" xmlns:r="http://schemas.openxmlformats.org/officeDocument/2006/relationships" xmlns:p="http://schemas.openxmlformats.org/presentationml/2006/main">
  <p:tag name="PA" val="v4.0.0"/>
</p:tagLst>
</file>

<file path=ppt/tags/tag99.xml><?xml version="1.0" encoding="utf-8"?>
<p:tagLst xmlns:a="http://schemas.openxmlformats.org/drawingml/2006/main" xmlns:r="http://schemas.openxmlformats.org/officeDocument/2006/relationships" xmlns:p="http://schemas.openxmlformats.org/presentationml/2006/main">
  <p:tag name="PA" val="v4.0.0"/>
</p:tagLst>
</file>

<file path=ppt/tags/tag100.xml><?xml version="1.0" encoding="utf-8"?>
<p:tagLst xmlns:a="http://schemas.openxmlformats.org/drawingml/2006/main" xmlns:r="http://schemas.openxmlformats.org/officeDocument/2006/relationships" xmlns:p="http://schemas.openxmlformats.org/presentationml/2006/main">
  <p:tag name="PA" val="v4.0.0"/>
</p:tagLst>
</file>

<file path=ppt/tags/tag101.xml><?xml version="1.0" encoding="utf-8"?>
<p:tagLst xmlns:a="http://schemas.openxmlformats.org/drawingml/2006/main" xmlns:r="http://schemas.openxmlformats.org/officeDocument/2006/relationships" xmlns:p="http://schemas.openxmlformats.org/presentationml/2006/main">
  <p:tag name="PA" val="v4.0.0"/>
</p:tagLst>
</file>

<file path=ppt/tags/tag102.xml><?xml version="1.0" encoding="utf-8"?>
<p:tagLst xmlns:a="http://schemas.openxmlformats.org/drawingml/2006/main" xmlns:r="http://schemas.openxmlformats.org/officeDocument/2006/relationships" xmlns:p="http://schemas.openxmlformats.org/presentationml/2006/main">
  <p:tag name="PA" val="v4.0.0"/>
</p:tagLst>
</file>

<file path=ppt/tags/tag103.xml><?xml version="1.0" encoding="utf-8"?>
<p:tagLst xmlns:a="http://schemas.openxmlformats.org/drawingml/2006/main" xmlns:r="http://schemas.openxmlformats.org/officeDocument/2006/relationships" xmlns:p="http://schemas.openxmlformats.org/presentationml/2006/main">
  <p:tag name="PA" val="v4.0.0"/>
</p:tagLst>
</file>

<file path=ppt/tags/tag104.xml><?xml version="1.0" encoding="utf-8"?>
<p:tagLst xmlns:a="http://schemas.openxmlformats.org/drawingml/2006/main" xmlns:r="http://schemas.openxmlformats.org/officeDocument/2006/relationships" xmlns:p="http://schemas.openxmlformats.org/presentationml/2006/main">
  <p:tag name="PA" val="v4.0.0"/>
</p:tagLst>
</file>

<file path=ppt/tags/tag105.xml><?xml version="1.0" encoding="utf-8"?>
<p:tagLst xmlns:a="http://schemas.openxmlformats.org/drawingml/2006/main" xmlns:r="http://schemas.openxmlformats.org/officeDocument/2006/relationships" xmlns:p="http://schemas.openxmlformats.org/presentationml/2006/main">
  <p:tag name="PA" val="v4.0.0"/>
</p:tagLst>
</file>

<file path=ppt/tags/tag106.xml><?xml version="1.0" encoding="utf-8"?>
<p:tagLst xmlns:a="http://schemas.openxmlformats.org/drawingml/2006/main" xmlns:r="http://schemas.openxmlformats.org/officeDocument/2006/relationships" xmlns:p="http://schemas.openxmlformats.org/presentationml/2006/main">
  <p:tag name="PA" val="v4.0.0"/>
</p:tagLst>
</file>

<file path=ppt/tags/tag107.xml><?xml version="1.0" encoding="utf-8"?>
<p:tagLst xmlns:a="http://schemas.openxmlformats.org/drawingml/2006/main" xmlns:r="http://schemas.openxmlformats.org/officeDocument/2006/relationships" xmlns:p="http://schemas.openxmlformats.org/presentationml/2006/main">
  <p:tag name="PA" val="v4.0.0"/>
</p:tagLst>
</file>

<file path=ppt/tags/tag108.xml><?xml version="1.0" encoding="utf-8"?>
<p:tagLst xmlns:a="http://schemas.openxmlformats.org/drawingml/2006/main" xmlns:r="http://schemas.openxmlformats.org/officeDocument/2006/relationships" xmlns:p="http://schemas.openxmlformats.org/presentationml/2006/main">
  <p:tag name="PA" val="v4.0.0"/>
</p:tagLst>
</file>

<file path=ppt/tags/tag109.xml><?xml version="1.0" encoding="utf-8"?>
<p:tagLst xmlns:a="http://schemas.openxmlformats.org/drawingml/2006/main" xmlns:r="http://schemas.openxmlformats.org/officeDocument/2006/relationships" xmlns:p="http://schemas.openxmlformats.org/presentationml/2006/main">
  <p:tag name="PA" val="v4.0.0"/>
</p:tagLst>
</file>

<file path=ppt/tags/tag110.xml><?xml version="1.0" encoding="utf-8"?>
<p:tagLst xmlns:a="http://schemas.openxmlformats.org/drawingml/2006/main" xmlns:r="http://schemas.openxmlformats.org/officeDocument/2006/relationships" xmlns:p="http://schemas.openxmlformats.org/presentationml/2006/main">
  <p:tag name="PA" val="v4.0.0"/>
</p:tagLst>
</file>

<file path=ppt/tags/tag111.xml><?xml version="1.0" encoding="utf-8"?>
<p:tagLst xmlns:a="http://schemas.openxmlformats.org/drawingml/2006/main" xmlns:r="http://schemas.openxmlformats.org/officeDocument/2006/relationships" xmlns:p="http://schemas.openxmlformats.org/presentationml/2006/main">
  <p:tag name="PA" val="v4.0.0"/>
</p:tagLst>
</file>

<file path=ppt/tags/tag112.xml><?xml version="1.0" encoding="utf-8"?>
<p:tagLst xmlns:a="http://schemas.openxmlformats.org/drawingml/2006/main" xmlns:r="http://schemas.openxmlformats.org/officeDocument/2006/relationships" xmlns:p="http://schemas.openxmlformats.org/presentationml/2006/main">
  <p:tag name="PA" val="v4.0.0"/>
</p:tagLst>
</file>

<file path=ppt/tags/tag113.xml><?xml version="1.0" encoding="utf-8"?>
<p:tagLst xmlns:a="http://schemas.openxmlformats.org/drawingml/2006/main" xmlns:r="http://schemas.openxmlformats.org/officeDocument/2006/relationships" xmlns:p="http://schemas.openxmlformats.org/presentationml/2006/main">
  <p:tag name="PA" val="v4.0.0"/>
</p:tagLst>
</file>

<file path=ppt/tags/tag114.xml><?xml version="1.0" encoding="utf-8"?>
<p:tagLst xmlns:a="http://schemas.openxmlformats.org/drawingml/2006/main" xmlns:r="http://schemas.openxmlformats.org/officeDocument/2006/relationships" xmlns:p="http://schemas.openxmlformats.org/presentationml/2006/main">
  <p:tag name="PA" val="v4.0.0"/>
</p:tagLst>
</file>

<file path=ppt/tags/tag115.xml><?xml version="1.0" encoding="utf-8"?>
<p:tagLst xmlns:a="http://schemas.openxmlformats.org/drawingml/2006/main" xmlns:r="http://schemas.openxmlformats.org/officeDocument/2006/relationships" xmlns:p="http://schemas.openxmlformats.org/presentationml/2006/main">
  <p:tag name="PA" val="v4.0.0"/>
</p:tagLst>
</file>

<file path=ppt/tags/tag116.xml><?xml version="1.0" encoding="utf-8"?>
<p:tagLst xmlns:a="http://schemas.openxmlformats.org/drawingml/2006/main" xmlns:r="http://schemas.openxmlformats.org/officeDocument/2006/relationships" xmlns:p="http://schemas.openxmlformats.org/presentationml/2006/main">
  <p:tag name="PA" val="v4.0.0"/>
</p:tagLst>
</file>

<file path=ppt/tags/tag117.xml><?xml version="1.0" encoding="utf-8"?>
<p:tagLst xmlns:a="http://schemas.openxmlformats.org/drawingml/2006/main" xmlns:r="http://schemas.openxmlformats.org/officeDocument/2006/relationships" xmlns:p="http://schemas.openxmlformats.org/presentationml/2006/main">
  <p:tag name="PA" val="v4.0.0"/>
</p:tagLst>
</file>

<file path=ppt/tags/tag118.xml><?xml version="1.0" encoding="utf-8"?>
<p:tagLst xmlns:a="http://schemas.openxmlformats.org/drawingml/2006/main" xmlns:r="http://schemas.openxmlformats.org/officeDocument/2006/relationships" xmlns:p="http://schemas.openxmlformats.org/presentationml/2006/main">
  <p:tag name="PA" val="v4.0.0"/>
</p:tagLst>
</file>

<file path=ppt/tags/tag119.xml><?xml version="1.0" encoding="utf-8"?>
<p:tagLst xmlns:a="http://schemas.openxmlformats.org/drawingml/2006/main" xmlns:r="http://schemas.openxmlformats.org/officeDocument/2006/relationships" xmlns:p="http://schemas.openxmlformats.org/presentationml/2006/main">
  <p:tag name="PA" val="v4.0.0"/>
</p:tagLst>
</file>

<file path=ppt/tags/tag120.xml><?xml version="1.0" encoding="utf-8"?>
<p:tagLst xmlns:a="http://schemas.openxmlformats.org/drawingml/2006/main" xmlns:r="http://schemas.openxmlformats.org/officeDocument/2006/relationships" xmlns:p="http://schemas.openxmlformats.org/presentationml/2006/main">
  <p:tag name="PA" val="v4.0.0"/>
</p:tagLst>
</file>

<file path=ppt/tags/tag121.xml><?xml version="1.0" encoding="utf-8"?>
<p:tagLst xmlns:a="http://schemas.openxmlformats.org/drawingml/2006/main" xmlns:r="http://schemas.openxmlformats.org/officeDocument/2006/relationships" xmlns:p="http://schemas.openxmlformats.org/presentationml/2006/main">
  <p:tag name="PA" val="v4.0.0"/>
</p:tagLst>
</file>

<file path=ppt/tags/tag122.xml><?xml version="1.0" encoding="utf-8"?>
<p:tagLst xmlns:a="http://schemas.openxmlformats.org/drawingml/2006/main" xmlns:r="http://schemas.openxmlformats.org/officeDocument/2006/relationships" xmlns:p="http://schemas.openxmlformats.org/presentationml/2006/main">
  <p:tag name="PA" val="v4.0.0"/>
</p:tagLst>
</file>

<file path=ppt/tags/tag123.xml><?xml version="1.0" encoding="utf-8"?>
<p:tagLst xmlns:a="http://schemas.openxmlformats.org/drawingml/2006/main" xmlns:r="http://schemas.openxmlformats.org/officeDocument/2006/relationships" xmlns:p="http://schemas.openxmlformats.org/presentationml/2006/main">
  <p:tag name="PA" val="v4.0.0"/>
</p:tagLst>
</file>

<file path=ppt/tags/tag124.xml><?xml version="1.0" encoding="utf-8"?>
<p:tagLst xmlns:a="http://schemas.openxmlformats.org/drawingml/2006/main" xmlns:r="http://schemas.openxmlformats.org/officeDocument/2006/relationships" xmlns:p="http://schemas.openxmlformats.org/presentationml/2006/main">
  <p:tag name="PA" val="v4.0.0"/>
</p:tagLst>
</file>

<file path=ppt/tags/tag12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 name="PA" val="v3.0.1"/>
</p:tagLst>
</file>

<file path=ppt/tags/tag126.xml><?xml version="1.0" encoding="utf-8"?>
<p:tagLst xmlns:a="http://schemas.openxmlformats.org/drawingml/2006/main" xmlns:r="http://schemas.openxmlformats.org/officeDocument/2006/relationships" xmlns:p="http://schemas.openxmlformats.org/presentationml/2006/main">
  <p:tag name="PA" val="v3.0.1"/>
</p:tagLst>
</file>

<file path=ppt/tags/tag127.xml><?xml version="1.0" encoding="utf-8"?>
<p:tagLst xmlns:a="http://schemas.openxmlformats.org/drawingml/2006/main" xmlns:r="http://schemas.openxmlformats.org/officeDocument/2006/relationships" xmlns:p="http://schemas.openxmlformats.org/presentationml/2006/main">
  <p:tag name="PA" val="v3.0.1"/>
</p:tagLst>
</file>

<file path=ppt/tags/tag128.xml><?xml version="1.0" encoding="utf-8"?>
<p:tagLst xmlns:a="http://schemas.openxmlformats.org/drawingml/2006/main" xmlns:r="http://schemas.openxmlformats.org/officeDocument/2006/relationships" xmlns:p="http://schemas.openxmlformats.org/presentationml/2006/main">
  <p:tag name="PA" val="v3.0.1"/>
</p:tagLst>
</file>

<file path=ppt/tags/tag129.xml><?xml version="1.0" encoding="utf-8"?>
<p:tagLst xmlns:a="http://schemas.openxmlformats.org/drawingml/2006/main" xmlns:r="http://schemas.openxmlformats.org/officeDocument/2006/relationships" xmlns:p="http://schemas.openxmlformats.org/presentationml/2006/main">
  <p:tag name="PA" val="v3.0.1"/>
</p:tagLst>
</file>

<file path=ppt/tags/tag130.xml><?xml version="1.0" encoding="utf-8"?>
<p:tagLst xmlns:a="http://schemas.openxmlformats.org/drawingml/2006/main" xmlns:r="http://schemas.openxmlformats.org/officeDocument/2006/relationships" xmlns:p="http://schemas.openxmlformats.org/presentationml/2006/main">
  <p:tag name="PA" val="v4.0.0"/>
</p:tagLst>
</file>

<file path=ppt/tags/tag131.xml><?xml version="1.0" encoding="utf-8"?>
<p:tagLst xmlns:a="http://schemas.openxmlformats.org/drawingml/2006/main" xmlns:r="http://schemas.openxmlformats.org/officeDocument/2006/relationships" xmlns:p="http://schemas.openxmlformats.org/presentationml/2006/main">
  <p:tag name="PA" val="v4.0.0"/>
</p:tagLst>
</file>

<file path=ppt/tags/tag132.xml><?xml version="1.0" encoding="utf-8"?>
<p:tagLst xmlns:a="http://schemas.openxmlformats.org/drawingml/2006/main" xmlns:r="http://schemas.openxmlformats.org/officeDocument/2006/relationships" xmlns:p="http://schemas.openxmlformats.org/presentationml/2006/main">
  <p:tag name="PA" val="v4.0.0"/>
</p:tagLst>
</file>

<file path=ppt/tags/tag133.xml><?xml version="1.0" encoding="utf-8"?>
<p:tagLst xmlns:a="http://schemas.openxmlformats.org/drawingml/2006/main" xmlns:r="http://schemas.openxmlformats.org/officeDocument/2006/relationships" xmlns:p="http://schemas.openxmlformats.org/presentationml/2006/main">
  <p:tag name="PA" val="v4.0.0"/>
</p:tagLst>
</file>

<file path=ppt/tags/tag134.xml><?xml version="1.0" encoding="utf-8"?>
<p:tagLst xmlns:a="http://schemas.openxmlformats.org/drawingml/2006/main" xmlns:r="http://schemas.openxmlformats.org/officeDocument/2006/relationships" xmlns:p="http://schemas.openxmlformats.org/presentationml/2006/main">
  <p:tag name="PA" val="v4.0.0"/>
</p:tagLst>
</file>

<file path=ppt/tags/tag135.xml><?xml version="1.0" encoding="utf-8"?>
<p:tagLst xmlns:a="http://schemas.openxmlformats.org/drawingml/2006/main" xmlns:r="http://schemas.openxmlformats.org/officeDocument/2006/relationships" xmlns:p="http://schemas.openxmlformats.org/presentationml/2006/main">
  <p:tag name="PA" val="v4.0.0"/>
</p:tagLst>
</file>

<file path=ppt/tags/tag136.xml><?xml version="1.0" encoding="utf-8"?>
<p:tagLst xmlns:a="http://schemas.openxmlformats.org/drawingml/2006/main" xmlns:r="http://schemas.openxmlformats.org/officeDocument/2006/relationships" xmlns:p="http://schemas.openxmlformats.org/presentationml/2006/main">
  <p:tag name="PA" val="v4.0.0"/>
</p:tagLst>
</file>

<file path=ppt/tags/tag137.xml><?xml version="1.0" encoding="utf-8"?>
<p:tagLst xmlns:a="http://schemas.openxmlformats.org/drawingml/2006/main" xmlns:r="http://schemas.openxmlformats.org/officeDocument/2006/relationships" xmlns:p="http://schemas.openxmlformats.org/presentationml/2006/main">
  <p:tag name="PA" val="v4.0.0"/>
</p:tagLst>
</file>

<file path=ppt/tags/tag138.xml><?xml version="1.0" encoding="utf-8"?>
<p:tagLst xmlns:a="http://schemas.openxmlformats.org/drawingml/2006/main" xmlns:r="http://schemas.openxmlformats.org/officeDocument/2006/relationships" xmlns:p="http://schemas.openxmlformats.org/presentationml/2006/main">
  <p:tag name="PA" val="v4.0.0"/>
</p:tagLst>
</file>

<file path=ppt/tags/tag139.xml><?xml version="1.0" encoding="utf-8"?>
<p:tagLst xmlns:a="http://schemas.openxmlformats.org/drawingml/2006/main" xmlns:r="http://schemas.openxmlformats.org/officeDocument/2006/relationships" xmlns:p="http://schemas.openxmlformats.org/presentationml/2006/main">
  <p:tag name="PA" val="v4.0.0"/>
</p:tagLst>
</file>

<file path=ppt/tags/tag140.xml><?xml version="1.0" encoding="utf-8"?>
<p:tagLst xmlns:a="http://schemas.openxmlformats.org/drawingml/2006/main" xmlns:r="http://schemas.openxmlformats.org/officeDocument/2006/relationships" xmlns:p="http://schemas.openxmlformats.org/presentationml/2006/main">
  <p:tag name="PA" val="v4.0.0"/>
</p:tagLst>
</file>

<file path=ppt/tags/tag141.xml><?xml version="1.0" encoding="utf-8"?>
<p:tagLst xmlns:a="http://schemas.openxmlformats.org/drawingml/2006/main" xmlns:r="http://schemas.openxmlformats.org/officeDocument/2006/relationships" xmlns:p="http://schemas.openxmlformats.org/presentationml/2006/main">
  <p:tag name="PA" val="v4.0.0"/>
</p:tagLst>
</file>

<file path=ppt/tags/tag142.xml><?xml version="1.0" encoding="utf-8"?>
<p:tagLst xmlns:a="http://schemas.openxmlformats.org/drawingml/2006/main" xmlns:r="http://schemas.openxmlformats.org/officeDocument/2006/relationships" xmlns:p="http://schemas.openxmlformats.org/presentationml/2006/main">
  <p:tag name="PA" val="v4.0.0"/>
</p:tagLst>
</file>

<file path=ppt/tags/tag143.xml><?xml version="1.0" encoding="utf-8"?>
<p:tagLst xmlns:a="http://schemas.openxmlformats.org/drawingml/2006/main" xmlns:r="http://schemas.openxmlformats.org/officeDocument/2006/relationships" xmlns:p="http://schemas.openxmlformats.org/presentationml/2006/main">
  <p:tag name="PA" val="v4.0.0"/>
</p:tagLst>
</file>

<file path=ppt/tags/tag144.xml><?xml version="1.0" encoding="utf-8"?>
<p:tagLst xmlns:a="http://schemas.openxmlformats.org/drawingml/2006/main" xmlns:r="http://schemas.openxmlformats.org/officeDocument/2006/relationships" xmlns:p="http://schemas.openxmlformats.org/presentationml/2006/main">
  <p:tag name="PA" val="v4.0.0"/>
</p:tagLst>
</file>

<file path=ppt/tags/tag145.xml><?xml version="1.0" encoding="utf-8"?>
<p:tagLst xmlns:a="http://schemas.openxmlformats.org/drawingml/2006/main" xmlns:r="http://schemas.openxmlformats.org/officeDocument/2006/relationships" xmlns:p="http://schemas.openxmlformats.org/presentationml/2006/main">
  <p:tag name="PA" val="v4.0.0"/>
</p:tagLst>
</file>

<file path=ppt/tags/tag146.xml><?xml version="1.0" encoding="utf-8"?>
<p:tagLst xmlns:a="http://schemas.openxmlformats.org/drawingml/2006/main" xmlns:r="http://schemas.openxmlformats.org/officeDocument/2006/relationships" xmlns:p="http://schemas.openxmlformats.org/presentationml/2006/main">
  <p:tag name="PA" val="v4.0.0"/>
</p:tagLst>
</file>

<file path=ppt/tags/tag147.xml><?xml version="1.0" encoding="utf-8"?>
<p:tagLst xmlns:a="http://schemas.openxmlformats.org/drawingml/2006/main" xmlns:r="http://schemas.openxmlformats.org/officeDocument/2006/relationships" xmlns:p="http://schemas.openxmlformats.org/presentationml/2006/main">
  <p:tag name="PA" val="v4.0.0"/>
</p:tagLst>
</file>

<file path=ppt/tags/tag148.xml><?xml version="1.0" encoding="utf-8"?>
<p:tagLst xmlns:a="http://schemas.openxmlformats.org/drawingml/2006/main" xmlns:r="http://schemas.openxmlformats.org/officeDocument/2006/relationships" xmlns:p="http://schemas.openxmlformats.org/presentationml/2006/main">
  <p:tag name="PA" val="v4.0.0"/>
</p:tagLst>
</file>

<file path=ppt/tags/tag149.xml><?xml version="1.0" encoding="utf-8"?>
<p:tagLst xmlns:a="http://schemas.openxmlformats.org/drawingml/2006/main" xmlns:r="http://schemas.openxmlformats.org/officeDocument/2006/relationships" xmlns:p="http://schemas.openxmlformats.org/presentationml/2006/main">
  <p:tag name="PA" val="v4.0.0"/>
</p:tagLst>
</file>

<file path=ppt/tags/tag150.xml><?xml version="1.0" encoding="utf-8"?>
<p:tagLst xmlns:a="http://schemas.openxmlformats.org/drawingml/2006/main" xmlns:r="http://schemas.openxmlformats.org/officeDocument/2006/relationships" xmlns:p="http://schemas.openxmlformats.org/presentationml/2006/main">
  <p:tag name="PA" val="v4.0.0"/>
</p:tagLst>
</file>

<file path=ppt/tags/tag151.xml><?xml version="1.0" encoding="utf-8"?>
<p:tagLst xmlns:a="http://schemas.openxmlformats.org/drawingml/2006/main" xmlns:r="http://schemas.openxmlformats.org/officeDocument/2006/relationships" xmlns:p="http://schemas.openxmlformats.org/presentationml/2006/main">
  <p:tag name="PA" val="v4.0.0"/>
</p:tagLst>
</file>

<file path=ppt/tags/tag152.xml><?xml version="1.0" encoding="utf-8"?>
<p:tagLst xmlns:a="http://schemas.openxmlformats.org/drawingml/2006/main" xmlns:r="http://schemas.openxmlformats.org/officeDocument/2006/relationships" xmlns:p="http://schemas.openxmlformats.org/presentationml/2006/main">
  <p:tag name="PA" val="v4.0.0"/>
</p:tagLst>
</file>

<file path=ppt/tags/tag153.xml><?xml version="1.0" encoding="utf-8"?>
<p:tagLst xmlns:a="http://schemas.openxmlformats.org/drawingml/2006/main" xmlns:r="http://schemas.openxmlformats.org/officeDocument/2006/relationships" xmlns:p="http://schemas.openxmlformats.org/presentationml/2006/main">
  <p:tag name="PA" val="v4.0.0"/>
</p:tagLst>
</file>

<file path=ppt/tags/tag154.xml><?xml version="1.0" encoding="utf-8"?>
<p:tagLst xmlns:a="http://schemas.openxmlformats.org/drawingml/2006/main" xmlns:r="http://schemas.openxmlformats.org/officeDocument/2006/relationships" xmlns:p="http://schemas.openxmlformats.org/presentationml/2006/main">
  <p:tag name="PA" val="v4.0.0"/>
</p:tagLst>
</file>

<file path=ppt/tags/tag155.xml><?xml version="1.0" encoding="utf-8"?>
<p:tagLst xmlns:a="http://schemas.openxmlformats.org/drawingml/2006/main" xmlns:r="http://schemas.openxmlformats.org/officeDocument/2006/relationships" xmlns:p="http://schemas.openxmlformats.org/presentationml/2006/main">
  <p:tag name="PA" val="v4.0.0"/>
</p:tagLst>
</file>

<file path=ppt/tags/tag156.xml><?xml version="1.0" encoding="utf-8"?>
<p:tagLst xmlns:a="http://schemas.openxmlformats.org/drawingml/2006/main" xmlns:r="http://schemas.openxmlformats.org/officeDocument/2006/relationships" xmlns:p="http://schemas.openxmlformats.org/presentationml/2006/main">
  <p:tag name="PA" val="v4.0.0"/>
</p:tagLst>
</file>

<file path=ppt/tags/tag157.xml><?xml version="1.0" encoding="utf-8"?>
<p:tagLst xmlns:a="http://schemas.openxmlformats.org/drawingml/2006/main" xmlns:r="http://schemas.openxmlformats.org/officeDocument/2006/relationships" xmlns:p="http://schemas.openxmlformats.org/presentationml/2006/main">
  <p:tag name="PA" val="v4.0.0"/>
</p:tagLst>
</file>

<file path=ppt/tags/tag158.xml><?xml version="1.0" encoding="utf-8"?>
<p:tagLst xmlns:a="http://schemas.openxmlformats.org/drawingml/2006/main" xmlns:r="http://schemas.openxmlformats.org/officeDocument/2006/relationships" xmlns:p="http://schemas.openxmlformats.org/presentationml/2006/main">
  <p:tag name="PA" val="v4.0.0"/>
</p:tagLst>
</file>

<file path=ppt/tags/tag159.xml><?xml version="1.0" encoding="utf-8"?>
<p:tagLst xmlns:a="http://schemas.openxmlformats.org/drawingml/2006/main" xmlns:r="http://schemas.openxmlformats.org/officeDocument/2006/relationships" xmlns:p="http://schemas.openxmlformats.org/presentationml/2006/main">
  <p:tag name="PA" val="v4.0.0"/>
</p:tagLst>
</file>

<file path=ppt/tags/tag160.xml><?xml version="1.0" encoding="utf-8"?>
<p:tagLst xmlns:a="http://schemas.openxmlformats.org/drawingml/2006/main" xmlns:r="http://schemas.openxmlformats.org/officeDocument/2006/relationships" xmlns:p="http://schemas.openxmlformats.org/presentationml/2006/main">
  <p:tag name="PA" val="v4.0.0"/>
</p:tagLst>
</file>

<file path=ppt/tags/tag161.xml><?xml version="1.0" encoding="utf-8"?>
<p:tagLst xmlns:a="http://schemas.openxmlformats.org/drawingml/2006/main" xmlns:r="http://schemas.openxmlformats.org/officeDocument/2006/relationships" xmlns:p="http://schemas.openxmlformats.org/presentationml/2006/main">
  <p:tag name="PA" val="v4.0.0"/>
</p:tagLst>
</file>

<file path=ppt/tags/tag162.xml><?xml version="1.0" encoding="utf-8"?>
<p:tagLst xmlns:a="http://schemas.openxmlformats.org/drawingml/2006/main" xmlns:r="http://schemas.openxmlformats.org/officeDocument/2006/relationships" xmlns:p="http://schemas.openxmlformats.org/presentationml/2006/main">
  <p:tag name="PA" val="v4.0.0"/>
</p:tagLst>
</file>

<file path=ppt/tags/tag163.xml><?xml version="1.0" encoding="utf-8"?>
<p:tagLst xmlns:a="http://schemas.openxmlformats.org/drawingml/2006/main" xmlns:r="http://schemas.openxmlformats.org/officeDocument/2006/relationships" xmlns:p="http://schemas.openxmlformats.org/presentationml/2006/main">
  <p:tag name="PA" val="v4.0.0"/>
</p:tagLst>
</file>

<file path=ppt/tags/tag164.xml><?xml version="1.0" encoding="utf-8"?>
<p:tagLst xmlns:a="http://schemas.openxmlformats.org/drawingml/2006/main" xmlns:r="http://schemas.openxmlformats.org/officeDocument/2006/relationships" xmlns:p="http://schemas.openxmlformats.org/presentationml/2006/main">
  <p:tag name="PA" val="v4.0.0"/>
</p:tagLst>
</file>

<file path=ppt/tags/tag165.xml><?xml version="1.0" encoding="utf-8"?>
<p:tagLst xmlns:a="http://schemas.openxmlformats.org/drawingml/2006/main" xmlns:r="http://schemas.openxmlformats.org/officeDocument/2006/relationships" xmlns:p="http://schemas.openxmlformats.org/presentationml/2006/main">
  <p:tag name="PA" val="v4.0.0"/>
</p:tagLst>
</file>

<file path=ppt/tags/tag166.xml><?xml version="1.0" encoding="utf-8"?>
<p:tagLst xmlns:a="http://schemas.openxmlformats.org/drawingml/2006/main" xmlns:r="http://schemas.openxmlformats.org/officeDocument/2006/relationships" xmlns:p="http://schemas.openxmlformats.org/presentationml/2006/main">
  <p:tag name="PA" val="v4.0.0"/>
</p:tagLst>
</file>

<file path=ppt/tags/tag167.xml><?xml version="1.0" encoding="utf-8"?>
<p:tagLst xmlns:a="http://schemas.openxmlformats.org/drawingml/2006/main" xmlns:r="http://schemas.openxmlformats.org/officeDocument/2006/relationships" xmlns:p="http://schemas.openxmlformats.org/presentationml/2006/main">
  <p:tag name="PA" val="v4.0.0"/>
</p:tagLst>
</file>

<file path=ppt/tags/tag168.xml><?xml version="1.0" encoding="utf-8"?>
<p:tagLst xmlns:a="http://schemas.openxmlformats.org/drawingml/2006/main" xmlns:r="http://schemas.openxmlformats.org/officeDocument/2006/relationships" xmlns:p="http://schemas.openxmlformats.org/presentationml/2006/main">
  <p:tag name="PA" val="v4.0.0"/>
</p:tagLst>
</file>

<file path=ppt/tags/tag169.xml><?xml version="1.0" encoding="utf-8"?>
<p:tagLst xmlns:a="http://schemas.openxmlformats.org/drawingml/2006/main" xmlns:r="http://schemas.openxmlformats.org/officeDocument/2006/relationships" xmlns:p="http://schemas.openxmlformats.org/presentationml/2006/main">
  <p:tag name="PA" val="v4.0.0"/>
</p:tagLst>
</file>

<file path=ppt/tags/tag170.xml><?xml version="1.0" encoding="utf-8"?>
<p:tagLst xmlns:a="http://schemas.openxmlformats.org/drawingml/2006/main" xmlns:r="http://schemas.openxmlformats.org/officeDocument/2006/relationships" xmlns:p="http://schemas.openxmlformats.org/presentationml/2006/main">
  <p:tag name="PA" val="v4.0.0"/>
</p:tagLst>
</file>

<file path=ppt/tags/tag171.xml><?xml version="1.0" encoding="utf-8"?>
<p:tagLst xmlns:a="http://schemas.openxmlformats.org/drawingml/2006/main" xmlns:r="http://schemas.openxmlformats.org/officeDocument/2006/relationships" xmlns:p="http://schemas.openxmlformats.org/presentationml/2006/main">
  <p:tag name="PA" val="v4.0.0"/>
</p:tagLst>
</file>

<file path=ppt/tags/tag172.xml><?xml version="1.0" encoding="utf-8"?>
<p:tagLst xmlns:a="http://schemas.openxmlformats.org/drawingml/2006/main" xmlns:r="http://schemas.openxmlformats.org/officeDocument/2006/relationships" xmlns:p="http://schemas.openxmlformats.org/presentationml/2006/main">
  <p:tag name="PA" val="v4.0.0"/>
</p:tagLst>
</file>

<file path=ppt/tags/tag173.xml><?xml version="1.0" encoding="utf-8"?>
<p:tagLst xmlns:a="http://schemas.openxmlformats.org/drawingml/2006/main" xmlns:r="http://schemas.openxmlformats.org/officeDocument/2006/relationships" xmlns:p="http://schemas.openxmlformats.org/presentationml/2006/main">
  <p:tag name="PA" val="v4.0.0"/>
</p:tagLst>
</file>

<file path=ppt/tags/tag174.xml><?xml version="1.0" encoding="utf-8"?>
<p:tagLst xmlns:a="http://schemas.openxmlformats.org/drawingml/2006/main" xmlns:r="http://schemas.openxmlformats.org/officeDocument/2006/relationships" xmlns:p="http://schemas.openxmlformats.org/presentationml/2006/main">
  <p:tag name="PA" val="v4.0.0"/>
</p:tagLst>
</file>

<file path=ppt/tags/tag175.xml><?xml version="1.0" encoding="utf-8"?>
<p:tagLst xmlns:a="http://schemas.openxmlformats.org/drawingml/2006/main" xmlns:r="http://schemas.openxmlformats.org/officeDocument/2006/relationships" xmlns:p="http://schemas.openxmlformats.org/presentationml/2006/main">
  <p:tag name="PA" val="v4.0.0"/>
</p:tagLst>
</file>

<file path=ppt/tags/tag176.xml><?xml version="1.0" encoding="utf-8"?>
<p:tagLst xmlns:a="http://schemas.openxmlformats.org/drawingml/2006/main" xmlns:r="http://schemas.openxmlformats.org/officeDocument/2006/relationships" xmlns:p="http://schemas.openxmlformats.org/presentationml/2006/main">
  <p:tag name="PA" val="v4.0.0"/>
</p:tagLst>
</file>

<file path=ppt/tags/tag177.xml><?xml version="1.0" encoding="utf-8"?>
<p:tagLst xmlns:a="http://schemas.openxmlformats.org/drawingml/2006/main" xmlns:r="http://schemas.openxmlformats.org/officeDocument/2006/relationships" xmlns:p="http://schemas.openxmlformats.org/presentationml/2006/main">
  <p:tag name="PA" val="v4.0.0"/>
</p:tagLst>
</file>

<file path=ppt/tags/tag178.xml><?xml version="1.0" encoding="utf-8"?>
<p:tagLst xmlns:a="http://schemas.openxmlformats.org/drawingml/2006/main" xmlns:r="http://schemas.openxmlformats.org/officeDocument/2006/relationships" xmlns:p="http://schemas.openxmlformats.org/presentationml/2006/main">
  <p:tag name="PA" val="v4.0.0"/>
</p:tagLst>
</file>

<file path=ppt/tags/tag179.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268787"/>
      </a:accent1>
      <a:accent2>
        <a:srgbClr val="E40046"/>
      </a:accent2>
      <a:accent3>
        <a:srgbClr val="E67E0F"/>
      </a:accent3>
      <a:accent4>
        <a:srgbClr val="268787"/>
      </a:accent4>
      <a:accent5>
        <a:srgbClr val="E40046"/>
      </a:accent5>
      <a:accent6>
        <a:srgbClr val="E67E0F"/>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1</TotalTime>
  <Words>2287</Words>
  <Application>Microsoft Office PowerPoint</Application>
  <PresentationFormat>自定义</PresentationFormat>
  <Paragraphs>287</Paragraphs>
  <Slides>24</Slides>
  <Notes>2</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柚子设计</dc:creator>
  <cp:keywords>MC-PPT模板</cp:keywords>
  <cp:lastModifiedBy>Sky123.Org</cp:lastModifiedBy>
  <cp:revision>9</cp:revision>
  <dcterms:created xsi:type="dcterms:W3CDTF">2017-11-07T12:03:00Z</dcterms:created>
  <dcterms:modified xsi:type="dcterms:W3CDTF">2018-01-11T08:09:45Z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