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4"/>
  </p:notesMasterIdLst>
  <p:handoutMasterIdLst>
    <p:handoutMasterId r:id="rId25"/>
  </p:handoutMasterIdLst>
  <p:sldIdLst>
    <p:sldId id="3194" r:id="rId2"/>
    <p:sldId id="3196" r:id="rId3"/>
    <p:sldId id="3197" r:id="rId4"/>
    <p:sldId id="3201" r:id="rId5"/>
    <p:sldId id="3204" r:id="rId6"/>
    <p:sldId id="3208" r:id="rId7"/>
    <p:sldId id="3210" r:id="rId8"/>
    <p:sldId id="3198" r:id="rId9"/>
    <p:sldId id="3209" r:id="rId10"/>
    <p:sldId id="3203" r:id="rId11"/>
    <p:sldId id="3212" r:id="rId12"/>
    <p:sldId id="3214" r:id="rId13"/>
    <p:sldId id="3199" r:id="rId14"/>
    <p:sldId id="3205" r:id="rId15"/>
    <p:sldId id="3207" r:id="rId16"/>
    <p:sldId id="3211" r:id="rId17"/>
    <p:sldId id="3215" r:id="rId18"/>
    <p:sldId id="3200" r:id="rId19"/>
    <p:sldId id="3213" r:id="rId20"/>
    <p:sldId id="3202" r:id="rId21"/>
    <p:sldId id="3206" r:id="rId22"/>
    <p:sldId id="3216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556A"/>
    <a:srgbClr val="E72348"/>
    <a:srgbClr val="15355D"/>
    <a:srgbClr val="102E51"/>
    <a:srgbClr val="BB1F35"/>
    <a:srgbClr val="063052"/>
    <a:srgbClr val="ED7A62"/>
    <a:srgbClr val="19465B"/>
    <a:srgbClr val="AC3DA0"/>
    <a:srgbClr val="FFFE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3" autoAdjust="0"/>
    <p:restoredTop sz="95317" autoAdjust="0"/>
  </p:normalViewPr>
  <p:slideViewPr>
    <p:cSldViewPr>
      <p:cViewPr varScale="1">
        <p:scale>
          <a:sx n="87" d="100"/>
          <a:sy n="87" d="100"/>
        </p:scale>
        <p:origin x="642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5.6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5.5</c:v>
                </c:pt>
                <c:pt idx="1">
                  <c:v>3.3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val>
            <c:numRef>
              <c:f>Sheet1!$B$2:$B$5</c:f>
              <c:numCache>
                <c:formatCode>General</c:formatCode>
                <c:ptCount val="4"/>
                <c:pt idx="0">
                  <c:v>3.3</c:v>
                </c:pt>
                <c:pt idx="1">
                  <c:v>4.8</c:v>
                </c:pt>
                <c:pt idx="2">
                  <c:v>3.8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3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2018/6/30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2018/6/30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84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165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123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500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165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907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778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459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805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6288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156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838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122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100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37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9328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578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926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887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5929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4545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907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2018/6/30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7250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209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2018/6/30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858751" cy="723265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37" t="-1771" r="9037" b="-167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989214" y="3848571"/>
            <a:ext cx="726795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b="1" dirty="0">
                <a:solidFill>
                  <a:schemeClr val="accent1"/>
                </a:solidFill>
                <a:cs typeface="Arial" panose="020B0604020202020204" pitchFamily="34" charset="0"/>
              </a:rPr>
              <a:t>法制禁毒课教案</a:t>
            </a:r>
            <a:r>
              <a:rPr lang="en-US" altLang="zh-CN" sz="4800" b="1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800" b="1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989213" y="5005294"/>
            <a:ext cx="63147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b="1" dirty="0" smtClean="0">
                <a:solidFill>
                  <a:schemeClr val="accent1"/>
                </a:solidFill>
                <a:cs typeface="Arial" panose="020B0604020202020204" pitchFamily="34" charset="0"/>
              </a:rPr>
              <a:t>CHEMICAL EXPERIMENT PPT TEMPLATE</a:t>
            </a:r>
            <a:endParaRPr lang="zh-CN" altLang="en-US" sz="2000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052" y="880021"/>
            <a:ext cx="2448274" cy="2448274"/>
          </a:xfrm>
          <a:prstGeom prst="rect">
            <a:avLst/>
          </a:prstGeom>
        </p:spPr>
      </p:pic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24575" y="-10017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0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45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15" grpId="0"/>
      <p:bldP spid="15" grpId="1"/>
      <p:bldP spid="17" grpId="0"/>
      <p:bldP spid="1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5379916" y="2362473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_1"/>
          <p:cNvSpPr txBox="1"/>
          <p:nvPr>
            <p:custDataLst>
              <p:tags r:id="rId3"/>
            </p:custDataLst>
          </p:nvPr>
        </p:nvSpPr>
        <p:spPr>
          <a:xfrm flipH="1">
            <a:off x="5595556" y="241097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flipH="1">
            <a:off x="3465638" y="3355928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2"/>
          <p:cNvSpPr txBox="1"/>
          <p:nvPr>
            <p:custDataLst>
              <p:tags r:id="rId5"/>
            </p:custDataLst>
          </p:nvPr>
        </p:nvSpPr>
        <p:spPr>
          <a:xfrm flipH="1">
            <a:off x="6441443" y="340385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2" name="MH_SubTitle_1"/>
          <p:cNvSpPr/>
          <p:nvPr>
            <p:custDataLst>
              <p:tags r:id="rId6"/>
            </p:custDataLst>
          </p:nvPr>
        </p:nvSpPr>
        <p:spPr>
          <a:xfrm>
            <a:off x="5379916" y="4290976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1"/>
          <p:cNvSpPr txBox="1"/>
          <p:nvPr>
            <p:custDataLst>
              <p:tags r:id="rId7"/>
            </p:custDataLst>
          </p:nvPr>
        </p:nvSpPr>
        <p:spPr>
          <a:xfrm flipH="1">
            <a:off x="5595556" y="433947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1" name="MH_SubTitle_2"/>
          <p:cNvSpPr/>
          <p:nvPr>
            <p:custDataLst>
              <p:tags r:id="rId8"/>
            </p:custDataLst>
          </p:nvPr>
        </p:nvSpPr>
        <p:spPr>
          <a:xfrm flipH="1">
            <a:off x="3465638" y="5284431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Other_2"/>
          <p:cNvSpPr txBox="1"/>
          <p:nvPr>
            <p:custDataLst>
              <p:tags r:id="rId9"/>
            </p:custDataLst>
          </p:nvPr>
        </p:nvSpPr>
        <p:spPr>
          <a:xfrm flipH="1">
            <a:off x="6441443" y="533235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 smtClean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4269135" y="1060917"/>
            <a:ext cx="1679574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>
            <a:off x="6294152" y="1060918"/>
            <a:ext cx="3170810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4792533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19" grpId="0" animBg="1"/>
      <p:bldP spid="38" grpId="0"/>
      <p:bldP spid="12" grpId="0" animBg="1"/>
      <p:bldP spid="20" grpId="0"/>
      <p:bldP spid="21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</a:t>
            </a:r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9647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05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84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59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276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72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10611" y="2968253"/>
            <a:ext cx="1708318" cy="1708316"/>
            <a:chOff x="1336945" y="2133708"/>
            <a:chExt cx="1619916" cy="1619915"/>
          </a:xfrm>
        </p:grpSpPr>
        <p:grpSp>
          <p:nvGrpSpPr>
            <p:cNvPr id="6" name="Group 5"/>
            <p:cNvGrpSpPr/>
            <p:nvPr/>
          </p:nvGrpSpPr>
          <p:grpSpPr>
            <a:xfrm>
              <a:off x="1336945" y="2133708"/>
              <a:ext cx="1619916" cy="1619915"/>
              <a:chOff x="2488916" y="3076243"/>
              <a:chExt cx="1619916" cy="161991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718094" y="2272332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54%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87015" y="2965780"/>
            <a:ext cx="1708318" cy="1708316"/>
            <a:chOff x="3972681" y="2131362"/>
            <a:chExt cx="1619916" cy="1619915"/>
          </a:xfrm>
        </p:grpSpPr>
        <p:grpSp>
          <p:nvGrpSpPr>
            <p:cNvPr id="12" name="Group 11"/>
            <p:cNvGrpSpPr/>
            <p:nvPr/>
          </p:nvGrpSpPr>
          <p:grpSpPr>
            <a:xfrm>
              <a:off x="3972681" y="2131362"/>
              <a:ext cx="1619916" cy="1619915"/>
              <a:chOff x="2488916" y="3076243"/>
              <a:chExt cx="1619916" cy="16199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353828" y="2269986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953304" y="2974393"/>
            <a:ext cx="1718430" cy="1708316"/>
            <a:chOff x="6594320" y="2139530"/>
            <a:chExt cx="1629505" cy="1619915"/>
          </a:xfrm>
        </p:grpSpPr>
        <p:grpSp>
          <p:nvGrpSpPr>
            <p:cNvPr id="17" name="Group 16"/>
            <p:cNvGrpSpPr/>
            <p:nvPr/>
          </p:nvGrpSpPr>
          <p:grpSpPr>
            <a:xfrm>
              <a:off x="6594320" y="2139530"/>
              <a:ext cx="1629505" cy="1619915"/>
              <a:chOff x="2479326" y="3076243"/>
              <a:chExt cx="1629505" cy="161991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479326" y="3076243"/>
                <a:ext cx="1619915" cy="1619915"/>
              </a:xfrm>
              <a:prstGeom prst="rect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985059" y="2278154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72%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39823" y="2965779"/>
            <a:ext cx="1708318" cy="1708316"/>
            <a:chOff x="9235139" y="2131361"/>
            <a:chExt cx="1619916" cy="1619915"/>
          </a:xfrm>
        </p:grpSpPr>
        <p:grpSp>
          <p:nvGrpSpPr>
            <p:cNvPr id="22" name="Group 21"/>
            <p:cNvGrpSpPr/>
            <p:nvPr/>
          </p:nvGrpSpPr>
          <p:grpSpPr>
            <a:xfrm>
              <a:off x="9235139" y="2131361"/>
              <a:ext cx="1619916" cy="1619915"/>
              <a:chOff x="2488916" y="3076243"/>
              <a:chExt cx="1619916" cy="161991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GB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9616288" y="2269985"/>
              <a:ext cx="857613" cy="5328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  <a:endParaRPr lang="en-GB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1321802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4054801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6906656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9671425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1332448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4065448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6917303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9682072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91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1357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813314" y="1206966"/>
            <a:ext cx="4815147" cy="1583301"/>
            <a:chOff x="2585937" y="554108"/>
            <a:chExt cx="3423588" cy="1126126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585937" y="892170"/>
              <a:ext cx="3423588" cy="788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2585937" y="554108"/>
              <a:ext cx="131298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4909111" y="3092841"/>
              <a:ext cx="3597678" cy="1276359"/>
              <a:chOff x="4909111" y="3045216"/>
              <a:chExt cx="3597678" cy="1276359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4909111" y="3287389"/>
                <a:ext cx="3597678" cy="1034186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4909112" y="3045216"/>
                <a:ext cx="1313307" cy="17510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0" tIns="0" rIns="0" bIns="0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33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21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69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11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7739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53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38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dvAuto="0"/>
      <p:bldP spid="12" grpId="0" advAuto="0"/>
      <p:bldP spid="17" grpId="0" advAuto="0"/>
      <p:bldP spid="22" grpId="0" advAuto="0"/>
      <p:bldP spid="27" grpId="0" advAuto="0"/>
      <p:bldP spid="30" grpId="0" advAuto="0"/>
      <p:bldP spid="33" grpId="0" advAuto="0"/>
      <p:bldP spid="36" grpId="0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12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50191" y="1698171"/>
            <a:ext cx="3372480" cy="2915834"/>
            <a:chOff x="524164" y="1385451"/>
            <a:chExt cx="3717636" cy="3214255"/>
          </a:xfrm>
        </p:grpSpPr>
        <p:graphicFrame>
          <p:nvGraphicFramePr>
            <p:cNvPr id="7" name="Chart 6"/>
            <p:cNvGraphicFramePr/>
            <p:nvPr>
              <p:extLst/>
            </p:nvPr>
          </p:nvGraphicFramePr>
          <p:xfrm>
            <a:off x="524164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xtBox 16"/>
            <p:cNvSpPr txBox="1"/>
            <p:nvPr/>
          </p:nvSpPr>
          <p:spPr>
            <a:xfrm>
              <a:off x="139396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16185" y="2336680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906027" y="3485403"/>
              <a:ext cx="953905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43136" y="1698171"/>
            <a:ext cx="3372480" cy="2915834"/>
            <a:chOff x="4237182" y="1385451"/>
            <a:chExt cx="3717636" cy="3214255"/>
          </a:xfrm>
        </p:grpSpPr>
        <p:graphicFrame>
          <p:nvGraphicFramePr>
            <p:cNvPr id="10" name="Chart 9"/>
            <p:cNvGraphicFramePr/>
            <p:nvPr>
              <p:extLst/>
            </p:nvPr>
          </p:nvGraphicFramePr>
          <p:xfrm>
            <a:off x="4237182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8" name="TextBox 17"/>
            <p:cNvSpPr txBox="1"/>
            <p:nvPr/>
          </p:nvSpPr>
          <p:spPr>
            <a:xfrm>
              <a:off x="6231240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9896" y="2399364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10957" y="3487232"/>
              <a:ext cx="977540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910" y="1698171"/>
            <a:ext cx="3372480" cy="2915834"/>
            <a:chOff x="7950201" y="1385451"/>
            <a:chExt cx="3717636" cy="3214255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7950201" y="1385451"/>
            <a:ext cx="3717636" cy="32142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20"/>
            <p:cNvSpPr txBox="1"/>
            <p:nvPr/>
          </p:nvSpPr>
          <p:spPr>
            <a:xfrm>
              <a:off x="8751365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912284" y="2359405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452420" y="3442893"/>
              <a:ext cx="952631" cy="59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2972" y="4850922"/>
            <a:ext cx="2366919" cy="1501707"/>
            <a:chOff x="1260763" y="4599710"/>
            <a:chExt cx="2244436" cy="2036618"/>
          </a:xfrm>
        </p:grpSpPr>
        <p:sp>
          <p:nvSpPr>
            <p:cNvPr id="13" name="Rounded Rectangle 12"/>
            <p:cNvSpPr/>
            <p:nvPr/>
          </p:nvSpPr>
          <p:spPr>
            <a:xfrm>
              <a:off x="1260763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393046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99568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45917" y="4850922"/>
            <a:ext cx="2366919" cy="1501707"/>
            <a:chOff x="4973782" y="4599710"/>
            <a:chExt cx="2244436" cy="2036618"/>
          </a:xfrm>
        </p:grpSpPr>
        <p:sp>
          <p:nvSpPr>
            <p:cNvPr id="15" name="Rounded Rectangle 14"/>
            <p:cNvSpPr/>
            <p:nvPr/>
          </p:nvSpPr>
          <p:spPr>
            <a:xfrm>
              <a:off x="4973782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106065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12587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429691" y="4850922"/>
            <a:ext cx="2366919" cy="1501707"/>
            <a:chOff x="8686801" y="4599710"/>
            <a:chExt cx="2244436" cy="2036618"/>
          </a:xfrm>
        </p:grpSpPr>
        <p:sp>
          <p:nvSpPr>
            <p:cNvPr id="16" name="Rounded Rectangle 15"/>
            <p:cNvSpPr/>
            <p:nvPr/>
          </p:nvSpPr>
          <p:spPr>
            <a:xfrm>
              <a:off x="8686801" y="4599710"/>
              <a:ext cx="2244436" cy="2036618"/>
            </a:xfrm>
            <a:prstGeom prst="roundRect">
              <a:avLst>
                <a:gd name="adj" fmla="val 104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8819084" y="5419826"/>
              <a:ext cx="1979870" cy="707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125606" y="4917434"/>
              <a:ext cx="1366830" cy="4455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defRPr sz="1862" b="0" i="0" u="none" strike="noStrike" kern="1200" spc="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defRPr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61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5068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565405" y="1542326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230824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230824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705516" y="220149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705516" y="464977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50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2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83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5" tIns="45717" rIns="91435" bIns="4571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35" tIns="45717" rIns="91435" bIns="45717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07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858751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37" t="-1771" r="9037" b="-167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989214" y="3753321"/>
            <a:ext cx="748883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spc="300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8800" b="1" spc="3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7365479" y="3465183"/>
            <a:ext cx="63147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b="1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455" y="648475"/>
            <a:ext cx="2448274" cy="244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73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15" grpId="1"/>
      <p:bldP spid="17" grpId="0"/>
      <p:bldP spid="1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688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851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424">
      <a:dk1>
        <a:sysClr val="windowText" lastClr="000000"/>
      </a:dk1>
      <a:lt1>
        <a:sysClr val="window" lastClr="FFFFFF"/>
      </a:lt1>
      <a:dk2>
        <a:srgbClr val="363636"/>
      </a:dk2>
      <a:lt2>
        <a:srgbClr val="E7E6E6"/>
      </a:lt2>
      <a:accent1>
        <a:srgbClr val="363636"/>
      </a:accent1>
      <a:accent2>
        <a:srgbClr val="7F7F7F"/>
      </a:accent2>
      <a:accent3>
        <a:srgbClr val="363636"/>
      </a:accent3>
      <a:accent4>
        <a:srgbClr val="7F7F7F"/>
      </a:accent4>
      <a:accent5>
        <a:srgbClr val="363636"/>
      </a:accent5>
      <a:accent6>
        <a:srgbClr val="7F7F7F"/>
      </a:accent6>
      <a:hlink>
        <a:srgbClr val="363636"/>
      </a:hlink>
      <a:folHlink>
        <a:srgbClr val="7F7F7F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2959</Words>
  <Application>Microsoft Office PowerPoint</Application>
  <PresentationFormat>自定义</PresentationFormat>
  <Paragraphs>264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Oxygen</vt:lpstr>
      <vt:lpstr>宋体</vt:lpstr>
      <vt:lpstr>微软雅黑</vt:lpstr>
      <vt:lpstr>Arial</vt:lpstr>
      <vt:lpstr>Calibri</vt:lpstr>
      <vt:lpstr>Calibri Light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bt688</dc:title>
  <dc:creator/>
  <cp:lastModifiedBy/>
  <cp:revision>1</cp:revision>
  <dcterms:created xsi:type="dcterms:W3CDTF">2017-01-06T14:42:53Z</dcterms:created>
  <dcterms:modified xsi:type="dcterms:W3CDTF">2018-06-30T02:25:28Z</dcterms:modified>
</cp:coreProperties>
</file>