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99" r:id="rId5"/>
    <p:sldId id="304" r:id="rId6"/>
    <p:sldId id="268" r:id="rId7"/>
    <p:sldId id="300" r:id="rId8"/>
    <p:sldId id="301" r:id="rId9"/>
    <p:sldId id="302" r:id="rId10"/>
    <p:sldId id="303" r:id="rId11"/>
    <p:sldId id="305" r:id="rId12"/>
    <p:sldId id="307" r:id="rId13"/>
    <p:sldId id="308" r:id="rId14"/>
    <p:sldId id="309" r:id="rId15"/>
    <p:sldId id="310" r:id="rId16"/>
    <p:sldId id="313" r:id="rId17"/>
    <p:sldId id="311" r:id="rId18"/>
    <p:sldId id="314" r:id="rId19"/>
    <p:sldId id="284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0">
          <p15:clr>
            <a:srgbClr val="A4A3A4"/>
          </p15:clr>
        </p15:guide>
        <p15:guide id="4" pos="7449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91">
          <p15:clr>
            <a:srgbClr val="A4A3A4"/>
          </p15:clr>
        </p15:guide>
        <p15:guide id="7" orient="horz" pos="4017">
          <p15:clr>
            <a:srgbClr val="A4A3A4"/>
          </p15:clr>
        </p15:guide>
        <p15:guide id="8" orient="horz" pos="38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D5"/>
    <a:srgbClr val="A97268"/>
    <a:srgbClr val="E06943"/>
    <a:srgbClr val="E62319"/>
    <a:srgbClr val="CE0000"/>
    <a:srgbClr val="121D3B"/>
    <a:srgbClr val="0F1A38"/>
    <a:srgbClr val="F3F3F3"/>
    <a:srgbClr val="F7FCFE"/>
    <a:srgbClr val="FFFF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37" autoAdjust="0"/>
    <p:restoredTop sz="94618" autoAdjust="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058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2019/2/3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710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897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55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53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www.99ppt.com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4A687-6D19-4F10-879C-C928E4C3B3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9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23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498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706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458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10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149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191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14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522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516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958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www.99ppt.com </a:t>
            </a:r>
            <a:r>
              <a:rPr lang="zh-CN" altLang="en-US" dirty="0"/>
              <a:t>专业的模板网站 为您提供更多优质模板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84A687-6D19-4F10-879C-C928E4C3B3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87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291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1562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74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271" y="431800"/>
            <a:ext cx="3830729" cy="4876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31800"/>
            <a:ext cx="3830729" cy="487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9" r="6699"/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1" r="33352" b="89206"/>
          <a:stretch>
            <a:fillRect/>
          </a:stretch>
        </p:blipFill>
        <p:spPr>
          <a:xfrm>
            <a:off x="5297713" y="449943"/>
            <a:ext cx="1785257" cy="7402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1" r="33352" b="89206"/>
          <a:stretch>
            <a:fillRect/>
          </a:stretch>
        </p:blipFill>
        <p:spPr>
          <a:xfrm flipH="1" flipV="1">
            <a:off x="5297713" y="5667829"/>
            <a:ext cx="1785257" cy="74022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4871"/>
            <a:ext cx="3355786" cy="23658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36214" y="694870"/>
            <a:ext cx="3355786" cy="2365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2" b="45640"/>
          <a:stretch>
            <a:fillRect/>
          </a:stretch>
        </p:blipFill>
        <p:spPr>
          <a:xfrm>
            <a:off x="203223" y="224971"/>
            <a:ext cx="1075850" cy="1701799"/>
          </a:xfrm>
          <a:custGeom>
            <a:avLst/>
            <a:gdLst>
              <a:gd name="connsiteX0" fmla="*/ 0 w 2095500"/>
              <a:gd name="connsiteY0" fmla="*/ 0 h 3314700"/>
              <a:gd name="connsiteX1" fmla="*/ 2095500 w 2095500"/>
              <a:gd name="connsiteY1" fmla="*/ 0 h 3314700"/>
              <a:gd name="connsiteX2" fmla="*/ 2095500 w 2095500"/>
              <a:gd name="connsiteY2" fmla="*/ 3314700 h 3314700"/>
              <a:gd name="connsiteX3" fmla="*/ 1676400 w 2095500"/>
              <a:gd name="connsiteY3" fmla="*/ 3314700 h 3314700"/>
              <a:gd name="connsiteX4" fmla="*/ 1676400 w 2095500"/>
              <a:gd name="connsiteY4" fmla="*/ 2603499 h 3314700"/>
              <a:gd name="connsiteX5" fmla="*/ 0 w 2095500"/>
              <a:gd name="connsiteY5" fmla="*/ 2603499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00" h="3314700">
                <a:moveTo>
                  <a:pt x="0" y="0"/>
                </a:moveTo>
                <a:lnTo>
                  <a:pt x="2095500" y="0"/>
                </a:lnTo>
                <a:lnTo>
                  <a:pt x="2095500" y="3314700"/>
                </a:lnTo>
                <a:lnTo>
                  <a:pt x="1676400" y="3314700"/>
                </a:lnTo>
                <a:lnTo>
                  <a:pt x="1676400" y="2603499"/>
                </a:lnTo>
                <a:lnTo>
                  <a:pt x="0" y="2603499"/>
                </a:lnTo>
                <a:close/>
              </a:path>
            </a:pathLst>
          </a:custGeom>
        </p:spPr>
      </p:pic>
      <p:sp>
        <p:nvSpPr>
          <p:cNvPr id="3" name="文本框 58"/>
          <p:cNvSpPr txBox="1"/>
          <p:nvPr userDrawn="1"/>
        </p:nvSpPr>
        <p:spPr>
          <a:xfrm>
            <a:off x="1409723" y="534126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121D3B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2" b="45640"/>
          <a:stretch>
            <a:fillRect/>
          </a:stretch>
        </p:blipFill>
        <p:spPr>
          <a:xfrm>
            <a:off x="203223" y="224971"/>
            <a:ext cx="1075850" cy="1701799"/>
          </a:xfrm>
          <a:custGeom>
            <a:avLst/>
            <a:gdLst>
              <a:gd name="connsiteX0" fmla="*/ 0 w 2095500"/>
              <a:gd name="connsiteY0" fmla="*/ 0 h 3314700"/>
              <a:gd name="connsiteX1" fmla="*/ 2095500 w 2095500"/>
              <a:gd name="connsiteY1" fmla="*/ 0 h 3314700"/>
              <a:gd name="connsiteX2" fmla="*/ 2095500 w 2095500"/>
              <a:gd name="connsiteY2" fmla="*/ 3314700 h 3314700"/>
              <a:gd name="connsiteX3" fmla="*/ 1676400 w 2095500"/>
              <a:gd name="connsiteY3" fmla="*/ 3314700 h 3314700"/>
              <a:gd name="connsiteX4" fmla="*/ 1676400 w 2095500"/>
              <a:gd name="connsiteY4" fmla="*/ 2603499 h 3314700"/>
              <a:gd name="connsiteX5" fmla="*/ 0 w 2095500"/>
              <a:gd name="connsiteY5" fmla="*/ 2603499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00" h="3314700">
                <a:moveTo>
                  <a:pt x="0" y="0"/>
                </a:moveTo>
                <a:lnTo>
                  <a:pt x="2095500" y="0"/>
                </a:lnTo>
                <a:lnTo>
                  <a:pt x="2095500" y="3314700"/>
                </a:lnTo>
                <a:lnTo>
                  <a:pt x="1676400" y="3314700"/>
                </a:lnTo>
                <a:lnTo>
                  <a:pt x="1676400" y="2603499"/>
                </a:lnTo>
                <a:lnTo>
                  <a:pt x="0" y="2603499"/>
                </a:lnTo>
                <a:close/>
              </a:path>
            </a:pathLst>
          </a:custGeom>
        </p:spPr>
      </p:pic>
      <p:sp>
        <p:nvSpPr>
          <p:cNvPr id="6" name="文本框 58"/>
          <p:cNvSpPr txBox="1"/>
          <p:nvPr userDrawn="1"/>
        </p:nvSpPr>
        <p:spPr>
          <a:xfrm>
            <a:off x="1409723" y="534126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121D3B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2" b="45640"/>
          <a:stretch>
            <a:fillRect/>
          </a:stretch>
        </p:blipFill>
        <p:spPr>
          <a:xfrm>
            <a:off x="203223" y="224971"/>
            <a:ext cx="1075850" cy="1701799"/>
          </a:xfrm>
          <a:custGeom>
            <a:avLst/>
            <a:gdLst>
              <a:gd name="connsiteX0" fmla="*/ 0 w 2095500"/>
              <a:gd name="connsiteY0" fmla="*/ 0 h 3314700"/>
              <a:gd name="connsiteX1" fmla="*/ 2095500 w 2095500"/>
              <a:gd name="connsiteY1" fmla="*/ 0 h 3314700"/>
              <a:gd name="connsiteX2" fmla="*/ 2095500 w 2095500"/>
              <a:gd name="connsiteY2" fmla="*/ 3314700 h 3314700"/>
              <a:gd name="connsiteX3" fmla="*/ 1676400 w 2095500"/>
              <a:gd name="connsiteY3" fmla="*/ 3314700 h 3314700"/>
              <a:gd name="connsiteX4" fmla="*/ 1676400 w 2095500"/>
              <a:gd name="connsiteY4" fmla="*/ 2603499 h 3314700"/>
              <a:gd name="connsiteX5" fmla="*/ 0 w 2095500"/>
              <a:gd name="connsiteY5" fmla="*/ 2603499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00" h="3314700">
                <a:moveTo>
                  <a:pt x="0" y="0"/>
                </a:moveTo>
                <a:lnTo>
                  <a:pt x="2095500" y="0"/>
                </a:lnTo>
                <a:lnTo>
                  <a:pt x="2095500" y="3314700"/>
                </a:lnTo>
                <a:lnTo>
                  <a:pt x="1676400" y="3314700"/>
                </a:lnTo>
                <a:lnTo>
                  <a:pt x="1676400" y="2603499"/>
                </a:lnTo>
                <a:lnTo>
                  <a:pt x="0" y="2603499"/>
                </a:lnTo>
                <a:close/>
              </a:path>
            </a:pathLst>
          </a:custGeom>
        </p:spPr>
      </p:pic>
      <p:sp>
        <p:nvSpPr>
          <p:cNvPr id="6" name="文本框 58"/>
          <p:cNvSpPr txBox="1"/>
          <p:nvPr userDrawn="1"/>
        </p:nvSpPr>
        <p:spPr>
          <a:xfrm>
            <a:off x="1409723" y="534126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121D3B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2" b="45640"/>
          <a:stretch>
            <a:fillRect/>
          </a:stretch>
        </p:blipFill>
        <p:spPr>
          <a:xfrm>
            <a:off x="203223" y="224971"/>
            <a:ext cx="1075850" cy="1701799"/>
          </a:xfrm>
          <a:custGeom>
            <a:avLst/>
            <a:gdLst>
              <a:gd name="connsiteX0" fmla="*/ 0 w 2095500"/>
              <a:gd name="connsiteY0" fmla="*/ 0 h 3314700"/>
              <a:gd name="connsiteX1" fmla="*/ 2095500 w 2095500"/>
              <a:gd name="connsiteY1" fmla="*/ 0 h 3314700"/>
              <a:gd name="connsiteX2" fmla="*/ 2095500 w 2095500"/>
              <a:gd name="connsiteY2" fmla="*/ 3314700 h 3314700"/>
              <a:gd name="connsiteX3" fmla="*/ 1676400 w 2095500"/>
              <a:gd name="connsiteY3" fmla="*/ 3314700 h 3314700"/>
              <a:gd name="connsiteX4" fmla="*/ 1676400 w 2095500"/>
              <a:gd name="connsiteY4" fmla="*/ 2603499 h 3314700"/>
              <a:gd name="connsiteX5" fmla="*/ 0 w 2095500"/>
              <a:gd name="connsiteY5" fmla="*/ 2603499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5500" h="3314700">
                <a:moveTo>
                  <a:pt x="0" y="0"/>
                </a:moveTo>
                <a:lnTo>
                  <a:pt x="2095500" y="0"/>
                </a:lnTo>
                <a:lnTo>
                  <a:pt x="2095500" y="3314700"/>
                </a:lnTo>
                <a:lnTo>
                  <a:pt x="1676400" y="3314700"/>
                </a:lnTo>
                <a:lnTo>
                  <a:pt x="1676400" y="2603499"/>
                </a:lnTo>
                <a:lnTo>
                  <a:pt x="0" y="2603499"/>
                </a:lnTo>
                <a:close/>
              </a:path>
            </a:pathLst>
          </a:custGeom>
        </p:spPr>
      </p:pic>
      <p:sp>
        <p:nvSpPr>
          <p:cNvPr id="6" name="文本框 58"/>
          <p:cNvSpPr txBox="1"/>
          <p:nvPr userDrawn="1"/>
        </p:nvSpPr>
        <p:spPr>
          <a:xfrm>
            <a:off x="1409723" y="534126"/>
            <a:ext cx="3173070" cy="579843"/>
          </a:xfrm>
          <a:prstGeom prst="rect">
            <a:avLst/>
          </a:prstGeom>
          <a:noFill/>
        </p:spPr>
        <p:txBody>
          <a:bodyPr wrap="square" lIns="86683" tIns="43341" rIns="86683" bIns="43341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121D3B"/>
                </a:solidFill>
                <a:latin typeface="腾祥铁山楷书简繁合集" panose="01010104010101010101" pitchFamily="2" charset="-122"/>
                <a:ea typeface="腾祥铁山楷书简繁合集" panose="01010104010101010101" pitchFamily="2" charset="-122"/>
              </a:rPr>
              <a:t>请输入你的标题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bg>
      <p:bgPr>
        <a:solidFill>
          <a:srgbClr val="A61F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 userDrawn="1"/>
        </p:nvSpPr>
        <p:spPr>
          <a:xfrm>
            <a:off x="464975" y="321906"/>
            <a:ext cx="11262049" cy="6214188"/>
          </a:xfrm>
          <a:prstGeom prst="roundRect">
            <a:avLst>
              <a:gd name="adj" fmla="val 4204"/>
            </a:avLst>
          </a:prstGeom>
          <a:solidFill>
            <a:schemeClr val="bg1"/>
          </a:solidFill>
          <a:effectLst>
            <a:outerShdw blurRad="63500" sx="102000" sy="102000" algn="ctr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 userDrawn="1"/>
        </p:nvGrpSpPr>
        <p:grpSpPr>
          <a:xfrm>
            <a:off x="723900" y="-380223"/>
            <a:ext cx="10744200" cy="1149998"/>
            <a:chOff x="723900" y="-380223"/>
            <a:chExt cx="10744200" cy="1149998"/>
          </a:xfrm>
        </p:grpSpPr>
        <p:pic>
          <p:nvPicPr>
            <p:cNvPr id="3" name="图片 2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723900" y="-380223"/>
              <a:ext cx="476250" cy="1149998"/>
            </a:xfrm>
            <a:prstGeom prst="rect">
              <a:avLst/>
            </a:prstGeom>
          </p:spPr>
        </p:pic>
        <p:pic>
          <p:nvPicPr>
            <p:cNvPr id="4" name="图片 3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2435225" y="-380223"/>
              <a:ext cx="476250" cy="1149998"/>
            </a:xfrm>
            <a:prstGeom prst="rect">
              <a:avLst/>
            </a:prstGeom>
          </p:spPr>
        </p:pic>
        <p:pic>
          <p:nvPicPr>
            <p:cNvPr id="5" name="图片 4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4146550" y="-380223"/>
              <a:ext cx="476250" cy="1149998"/>
            </a:xfrm>
            <a:prstGeom prst="rect">
              <a:avLst/>
            </a:prstGeom>
          </p:spPr>
        </p:pic>
        <p:pic>
          <p:nvPicPr>
            <p:cNvPr id="6" name="图片 5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5857875" y="-380223"/>
              <a:ext cx="476250" cy="1149998"/>
            </a:xfrm>
            <a:prstGeom prst="rect">
              <a:avLst/>
            </a:prstGeom>
          </p:spPr>
        </p:pic>
        <p:pic>
          <p:nvPicPr>
            <p:cNvPr id="7" name="图片 6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7569200" y="-380223"/>
              <a:ext cx="476250" cy="1149998"/>
            </a:xfrm>
            <a:prstGeom prst="rect">
              <a:avLst/>
            </a:prstGeom>
          </p:spPr>
        </p:pic>
        <p:pic>
          <p:nvPicPr>
            <p:cNvPr id="8" name="图片 7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9280525" y="-380223"/>
              <a:ext cx="476250" cy="1149998"/>
            </a:xfrm>
            <a:prstGeom prst="rect">
              <a:avLst/>
            </a:prstGeom>
          </p:spPr>
        </p:pic>
        <p:pic>
          <p:nvPicPr>
            <p:cNvPr id="9" name="图片 8" descr="图片包含 物体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33" t="20453" r="70551" b="62778"/>
            <a:stretch>
              <a:fillRect/>
            </a:stretch>
          </p:blipFill>
          <p:spPr>
            <a:xfrm>
              <a:off x="10991850" y="-380223"/>
              <a:ext cx="476250" cy="11499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5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4.wdp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7" t="22315" r="23567" b="36151"/>
          <a:stretch>
            <a:fillRect/>
          </a:stretch>
        </p:blipFill>
        <p:spPr>
          <a:xfrm>
            <a:off x="4252563" y="883097"/>
            <a:ext cx="3429000" cy="1502101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2439257" y="2124378"/>
            <a:ext cx="7566495" cy="212750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500" b="1" dirty="0" smtClean="0">
                <a:solidFill>
                  <a:srgbClr val="E6231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新春茶话会</a:t>
            </a:r>
            <a:endParaRPr lang="zh-CN" altLang="en-US" sz="11500" b="1" dirty="0">
              <a:solidFill>
                <a:srgbClr val="E6231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4685" y="1231468"/>
            <a:ext cx="4705158" cy="988629"/>
            <a:chOff x="3974544" y="1008636"/>
            <a:chExt cx="3528869" cy="741472"/>
          </a:xfrm>
        </p:grpSpPr>
        <p:grpSp>
          <p:nvGrpSpPr>
            <p:cNvPr id="5" name="组合 4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039521" y="1113914"/>
              <a:ext cx="3463892" cy="530915"/>
              <a:chOff x="1598315" y="1342083"/>
              <a:chExt cx="4618523" cy="707886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98315" y="1342083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lnSpcReduction="1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01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254264" y="1756722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49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茶话会出席人员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294685" y="2348636"/>
            <a:ext cx="4743854" cy="988629"/>
            <a:chOff x="3974544" y="1846512"/>
            <a:chExt cx="3557891" cy="741472"/>
          </a:xfrm>
        </p:grpSpPr>
        <p:grpSp>
          <p:nvGrpSpPr>
            <p:cNvPr id="14" name="组合 13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"/>
            <p:cNvGrpSpPr/>
            <p:nvPr/>
          </p:nvGrpSpPr>
          <p:grpSpPr>
            <a:xfrm>
              <a:off x="4039521" y="2008868"/>
              <a:ext cx="3492914" cy="530915"/>
              <a:chOff x="1598315" y="2786337"/>
              <a:chExt cx="4657219" cy="707886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1598315" y="2786337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lnSpcReduction="1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02</a:t>
                </a:r>
              </a:p>
            </p:txBody>
          </p:sp>
          <p:sp>
            <p:nvSpPr>
              <p:cNvPr id="18" name="TextBox 13"/>
              <p:cNvSpPr txBox="1"/>
              <p:nvPr/>
            </p:nvSpPr>
            <p:spPr>
              <a:xfrm>
                <a:off x="2292960" y="3163283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领导和员工致辞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294685" y="3465804"/>
            <a:ext cx="5008140" cy="988629"/>
            <a:chOff x="3974544" y="2684388"/>
            <a:chExt cx="3756105" cy="74147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5"/>
            <p:cNvGrpSpPr/>
            <p:nvPr/>
          </p:nvGrpSpPr>
          <p:grpSpPr>
            <a:xfrm>
              <a:off x="4039521" y="2846744"/>
              <a:ext cx="3691128" cy="530915"/>
              <a:chOff x="1598315" y="4154489"/>
              <a:chExt cx="4921505" cy="707886"/>
            </a:xfrm>
          </p:grpSpPr>
          <p:sp>
            <p:nvSpPr>
              <p:cNvPr id="25" name="TextBox 16"/>
              <p:cNvSpPr txBox="1"/>
              <p:nvPr/>
            </p:nvSpPr>
            <p:spPr>
              <a:xfrm>
                <a:off x="1598315" y="4154489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lnSpcReduction="1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03</a:t>
                </a:r>
              </a:p>
            </p:txBody>
          </p:sp>
          <p:sp>
            <p:nvSpPr>
              <p:cNvPr id="27" name="TextBox 18"/>
              <p:cNvSpPr txBox="1"/>
              <p:nvPr/>
            </p:nvSpPr>
            <p:spPr>
              <a:xfrm>
                <a:off x="2557246" y="4529113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晚宴表演环节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294685" y="4582972"/>
            <a:ext cx="4823010" cy="988629"/>
            <a:chOff x="3974544" y="3522264"/>
            <a:chExt cx="3617258" cy="7414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solidFill>
                    <a:srgbClr val="E62319"/>
                  </a:solidFill>
                  <a:uLnTx/>
                  <a:uFillTx/>
                  <a:latin typeface="Arial" panose="020B0604020202020204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20"/>
            <p:cNvGrpSpPr/>
            <p:nvPr/>
          </p:nvGrpSpPr>
          <p:grpSpPr>
            <a:xfrm>
              <a:off x="4039521" y="3684622"/>
              <a:ext cx="3552281" cy="530915"/>
              <a:chOff x="1598315" y="5522641"/>
              <a:chExt cx="4736375" cy="707886"/>
            </a:xfrm>
          </p:grpSpPr>
          <p:sp>
            <p:nvSpPr>
              <p:cNvPr id="34" name="TextBox 21"/>
              <p:cNvSpPr txBox="1"/>
              <p:nvPr/>
            </p:nvSpPr>
            <p:spPr>
              <a:xfrm>
                <a:off x="1598315" y="5522641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rmAutofit lnSpcReduction="10000"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04</a:t>
                </a:r>
              </a:p>
            </p:txBody>
          </p:sp>
          <p:sp>
            <p:nvSpPr>
              <p:cNvPr id="36" name="TextBox 23"/>
              <p:cNvSpPr txBox="1"/>
              <p:nvPr/>
            </p:nvSpPr>
            <p:spPr>
              <a:xfrm>
                <a:off x="2372116" y="5945346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480000" tIns="0" rIns="0" bIns="0" anchor="b" anchorCtr="0">
                <a:noAutofit/>
              </a:bodyPr>
              <a:lstStyle/>
              <a:p>
                <a:pPr lvl="0">
                  <a:defRPr/>
                </a:pPr>
                <a:r>
                  <a:rPr lang="zh-CN" altLang="en-US" sz="4400" b="1" dirty="0">
                    <a:gradFill>
                      <a:gsLst>
                        <a:gs pos="90000">
                          <a:srgbClr val="CE0000"/>
                        </a:gs>
                        <a:gs pos="0">
                          <a:srgbClr val="E4915A"/>
                        </a:gs>
                        <a:gs pos="23000">
                          <a:srgbClr val="C51E2E"/>
                        </a:gs>
                        <a:gs pos="65000">
                          <a:srgbClr val="2C2042"/>
                        </a:gs>
                      </a:gsLst>
                      <a:lin ang="0" scaled="0"/>
                    </a:gra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华文行楷" panose="02010800040101010101" pitchFamily="2" charset="-122"/>
                    <a:ea typeface="华文行楷" panose="02010800040101010101" pitchFamily="2" charset="-122"/>
                    <a:sym typeface="+mn-lt"/>
                  </a:rPr>
                  <a:t>颁奖及合影留念</a:t>
                </a:r>
              </a:p>
            </p:txBody>
          </p:sp>
        </p:grp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40" y="1368670"/>
            <a:ext cx="3938757" cy="38777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3497732" y="1576425"/>
            <a:ext cx="5265268" cy="1588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第一章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1821332" y="3348075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茶话会出席人员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6"/>
          <p:cNvSpPr txBox="1"/>
          <p:nvPr/>
        </p:nvSpPr>
        <p:spPr>
          <a:xfrm>
            <a:off x="1333500" y="6178105"/>
            <a:ext cx="9398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rgbClr val="A61F23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HAPPY NEW YEAR</a:t>
            </a:r>
            <a:endParaRPr lang="zh-CN" altLang="en-US" sz="1050" dirty="0">
              <a:solidFill>
                <a:srgbClr val="A61F23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18696" y="1960576"/>
            <a:ext cx="5020504" cy="489364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总经理：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先生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副总经理：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先生</a:t>
            </a: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部门主管：</a:t>
            </a:r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部门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主管：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部门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主管：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部门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主管：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</a:p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部门</a:t>
            </a:r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主管：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XXX</a:t>
            </a:r>
          </a:p>
          <a:p>
            <a:pPr>
              <a:lnSpc>
                <a:spcPct val="120000"/>
              </a:lnSpc>
            </a:pPr>
            <a:endParaRPr lang="en-US" altLang="zh-CN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10"/>
          <p:cNvSpPr txBox="1"/>
          <p:nvPr/>
        </p:nvSpPr>
        <p:spPr>
          <a:xfrm>
            <a:off x="1533994" y="700125"/>
            <a:ext cx="8997012" cy="10105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54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出席人员</a:t>
            </a:r>
            <a:endParaRPr lang="en-US" altLang="zh-CN" sz="54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20" name="图片 19" descr="图片包含 窗帘, 家具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2479" y="0"/>
            <a:ext cx="2868884" cy="6858000"/>
          </a:xfrm>
          <a:prstGeom prst="rect">
            <a:avLst/>
          </a:prstGeom>
        </p:spPr>
      </p:pic>
      <p:pic>
        <p:nvPicPr>
          <p:cNvPr id="13" name="图片 12" descr="图片包含 窗帘, 家具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06" y="0"/>
            <a:ext cx="286888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3026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0.3306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3497732" y="1576425"/>
            <a:ext cx="5265268" cy="1588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第二章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1821332" y="3348075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领导和员工致词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文本框 10"/>
          <p:cNvSpPr txBox="1"/>
          <p:nvPr/>
        </p:nvSpPr>
        <p:spPr>
          <a:xfrm>
            <a:off x="4862830" y="252730"/>
            <a:ext cx="7275830" cy="16344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总经理致词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12" name="图片 111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862830" cy="3118485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444"/>
          <a:stretch>
            <a:fillRect/>
          </a:stretch>
        </p:blipFill>
        <p:spPr>
          <a:xfrm>
            <a:off x="0" y="3224876"/>
            <a:ext cx="12192000" cy="3699164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054840" y="2025013"/>
            <a:ext cx="2807857" cy="2807857"/>
            <a:chOff x="1447376" y="2082798"/>
            <a:chExt cx="2431015" cy="2431015"/>
          </a:xfrm>
          <a:solidFill>
            <a:schemeClr val="bg1">
              <a:lumMod val="95000"/>
            </a:schemeClr>
          </a:solidFill>
        </p:grpSpPr>
        <p:sp>
          <p:nvSpPr>
            <p:cNvPr id="28" name="椭圆 27"/>
            <p:cNvSpPr/>
            <p:nvPr/>
          </p:nvSpPr>
          <p:spPr>
            <a:xfrm>
              <a:off x="1447376" y="2082798"/>
              <a:ext cx="2431015" cy="2431015"/>
            </a:xfrm>
            <a:prstGeom prst="ellipse">
              <a:avLst/>
            </a:prstGeom>
            <a:grpFill/>
            <a:ln w="25400">
              <a:noFill/>
            </a:ln>
            <a:effectLst>
              <a:outerShdw blurRad="571500" dist="342900" dir="2280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solidFill>
                  <a:srgbClr val="6C1631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/>
            <a:srcRect l="2881" r="2881"/>
            <a:stretch>
              <a:fillRect/>
            </a:stretch>
          </p:blipFill>
          <p:spPr>
            <a:xfrm>
              <a:off x="1693988" y="2329410"/>
              <a:ext cx="1937790" cy="1937790"/>
            </a:xfrm>
            <a:prstGeom prst="ellipse">
              <a:avLst/>
            </a:prstGeom>
            <a:grp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2" name="文本框 1"/>
          <p:cNvSpPr txBox="1"/>
          <p:nvPr/>
        </p:nvSpPr>
        <p:spPr>
          <a:xfrm>
            <a:off x="5819775" y="1887220"/>
            <a:ext cx="5694680" cy="2745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尊敬的员工同志们：</a:t>
            </a: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　　又是一年春风劲，又是一年芳草绿。经过一年的实践与磨练，我们***公司的发展战略更加聚焦，思路更加明晰，基础更加扎实，管理模式更加完善，执行力更加增强。可以说，在所有***人的共同努力下，我们克服了各种挑战和困难，不仅较好地实现了公司各项预计目标，团队素质、专业精神、工作作风、管理层次都有了极大的提升。而所有这些成绩的取得，与我们全体员工的共同努力是分不开的。这是每一位***人辛勤付出的功劳，更是每一位***人的骄傲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文本框 10"/>
          <p:cNvSpPr txBox="1"/>
          <p:nvPr/>
        </p:nvSpPr>
        <p:spPr>
          <a:xfrm>
            <a:off x="0" y="533400"/>
            <a:ext cx="7535545" cy="13538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72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副总经理致词</a:t>
            </a:r>
          </a:p>
        </p:txBody>
      </p:sp>
      <p:pic>
        <p:nvPicPr>
          <p:cNvPr id="111" name="图片 110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395845" y="-50831"/>
            <a:ext cx="4796155" cy="3118485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444"/>
          <a:stretch>
            <a:fillRect/>
          </a:stretch>
        </p:blipFill>
        <p:spPr>
          <a:xfrm>
            <a:off x="0" y="3174076"/>
            <a:ext cx="12192000" cy="36991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14425" y="1887220"/>
            <a:ext cx="5518150" cy="2745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尊敬的员工同志们：</a:t>
            </a: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　　又是一年春风劲，又是一年芳草绿。经过一年的实践与磨练，我们***公司的发展战略更加聚焦，思路更加明晰，基础更加扎实，管理模式更加完善，执行力更加增强。可以说，在所有***人的共同努力下，我们克服了各种挑战和困难，不仅较好地实现了公司各项预计目标，团队素质、专业精神、工作作风、管理层次都有了极大的提升。而所有这些成绩的取得，与我们全体员工的共同努力是分不开的。这是每一位***人辛勤付出的功劳，更是每一位***人的骄傲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957040" y="1855468"/>
            <a:ext cx="2807857" cy="2807857"/>
            <a:chOff x="1447376" y="2082798"/>
            <a:chExt cx="2431015" cy="2431015"/>
          </a:xfrm>
          <a:solidFill>
            <a:schemeClr val="bg1">
              <a:lumMod val="95000"/>
            </a:schemeClr>
          </a:solidFill>
        </p:grpSpPr>
        <p:sp>
          <p:nvSpPr>
            <p:cNvPr id="28" name="椭圆 27"/>
            <p:cNvSpPr/>
            <p:nvPr/>
          </p:nvSpPr>
          <p:spPr>
            <a:xfrm>
              <a:off x="1447376" y="2082798"/>
              <a:ext cx="2431015" cy="2431015"/>
            </a:xfrm>
            <a:prstGeom prst="ellipse">
              <a:avLst/>
            </a:prstGeom>
            <a:grpFill/>
            <a:ln w="25400">
              <a:noFill/>
            </a:ln>
            <a:effectLst>
              <a:outerShdw blurRad="571500" dist="342900" dir="2280000" algn="tl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solidFill>
                  <a:srgbClr val="6C1631"/>
                </a:solidFill>
                <a:latin typeface="Impact" panose="020B0806030902050204" pitchFamily="34" charset="0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/>
            <a:srcRect l="2881" r="2881"/>
            <a:stretch>
              <a:fillRect/>
            </a:stretch>
          </p:blipFill>
          <p:spPr>
            <a:xfrm>
              <a:off x="1693988" y="2329410"/>
              <a:ext cx="1937790" cy="1937790"/>
            </a:xfrm>
            <a:prstGeom prst="ellipse">
              <a:avLst/>
            </a:prstGeom>
            <a:grpFill/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文本框 10"/>
          <p:cNvSpPr txBox="1"/>
          <p:nvPr/>
        </p:nvSpPr>
        <p:spPr>
          <a:xfrm>
            <a:off x="2148840" y="986790"/>
            <a:ext cx="8114030" cy="13538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72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员工代表</a:t>
            </a:r>
            <a:r>
              <a:rPr lang="zh-CN" altLang="en-US" sz="72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致辞</a:t>
            </a:r>
          </a:p>
        </p:txBody>
      </p:sp>
      <p:pic>
        <p:nvPicPr>
          <p:cNvPr id="111" name="图片 110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395845" y="-15906"/>
            <a:ext cx="4796155" cy="3118485"/>
          </a:xfrm>
          <a:prstGeom prst="rect">
            <a:avLst/>
          </a:prstGeom>
        </p:spPr>
      </p:pic>
      <p:pic>
        <p:nvPicPr>
          <p:cNvPr id="112" name="图片 111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862830" cy="3118485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444"/>
          <a:stretch>
            <a:fillRect/>
          </a:stretch>
        </p:blipFill>
        <p:spPr>
          <a:xfrm>
            <a:off x="0" y="3158836"/>
            <a:ext cx="12192000" cy="36991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921635" y="2458085"/>
            <a:ext cx="6844030" cy="24511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尊敬的领导和同事们：</a:t>
            </a: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　　又是一年春风劲，又是一年芳草绿。经过一年的实践与磨练，我们***公司的发展战略更加聚焦，思路更加明晰，基础更加扎实，管理模式更加完善，执行力更加增强。可以说，在所有***人的共同努力下，我们克服了各种挑战和困难，不仅较好地实现了公司各项预计目标，团队素质、专业精神、工作作风、管理层次都有了极大的提升。而所有这些成绩的取得，与我们全体员工的共同努力是分不开的。这是每一位***人辛勤付出的功劳，更是每一位***人的骄傲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文本框 10"/>
          <p:cNvSpPr txBox="1"/>
          <p:nvPr/>
        </p:nvSpPr>
        <p:spPr>
          <a:xfrm>
            <a:off x="1630832" y="2556736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特邀嘉宾</a:t>
            </a: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致辞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11" name="图片 110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395845" y="-15906"/>
            <a:ext cx="4796155" cy="3118485"/>
          </a:xfrm>
          <a:prstGeom prst="rect">
            <a:avLst/>
          </a:prstGeom>
        </p:spPr>
      </p:pic>
      <p:pic>
        <p:nvPicPr>
          <p:cNvPr id="112" name="图片 111" descr="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4862830" cy="3118485"/>
          </a:xfrm>
          <a:prstGeom prst="rect">
            <a:avLst/>
          </a:prstGeom>
        </p:spPr>
      </p:pic>
      <p:pic>
        <p:nvPicPr>
          <p:cNvPr id="118" name="图片 11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444"/>
          <a:stretch>
            <a:fillRect/>
          </a:stretch>
        </p:blipFill>
        <p:spPr>
          <a:xfrm>
            <a:off x="0" y="3158836"/>
            <a:ext cx="12192000" cy="36991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3497732" y="1576425"/>
            <a:ext cx="5265268" cy="1588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第三章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1821332" y="3348075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表演环节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>
            <a:fillRect/>
          </a:stretch>
        </p:blipFill>
        <p:spPr>
          <a:xfrm>
            <a:off x="0" y="0"/>
            <a:ext cx="38862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00"/>
          <a:stretch>
            <a:fillRect/>
          </a:stretch>
        </p:blipFill>
        <p:spPr>
          <a:xfrm>
            <a:off x="3886200" y="5657850"/>
            <a:ext cx="4572000" cy="1200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84"/>
          <a:stretch>
            <a:fillRect/>
          </a:stretch>
        </p:blipFill>
        <p:spPr>
          <a:xfrm flipH="1">
            <a:off x="8401050" y="0"/>
            <a:ext cx="379095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b="29444"/>
          <a:stretch>
            <a:fillRect/>
          </a:stretch>
        </p:blipFill>
        <p:spPr>
          <a:xfrm>
            <a:off x="1445744" y="1726373"/>
            <a:ext cx="9591674" cy="2705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6549" y="2395897"/>
            <a:ext cx="7577787" cy="1033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 smtClean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38100" dir="11340000" algn="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在此输入表演节目名称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4098524"/>
            <a:ext cx="6857998" cy="2677240"/>
          </a:xfrm>
          <a:prstGeom prst="rect">
            <a:avLst/>
          </a:prstGeom>
          <a:effectLst>
            <a:outerShdw blurRad="88900" dist="38100" dir="2700000" algn="tl" rotWithShape="0">
              <a:srgbClr val="9D0C03"/>
            </a:outerShdw>
          </a:effectLst>
        </p:spPr>
      </p:pic>
      <p:sp>
        <p:nvSpPr>
          <p:cNvPr id="9" name="文本框 10"/>
          <p:cNvSpPr txBox="1"/>
          <p:nvPr/>
        </p:nvSpPr>
        <p:spPr>
          <a:xfrm>
            <a:off x="1743075" y="-34321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独唱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>
            <a:fillRect/>
          </a:stretch>
        </p:blipFill>
        <p:spPr>
          <a:xfrm>
            <a:off x="0" y="0"/>
            <a:ext cx="38862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00"/>
          <a:stretch>
            <a:fillRect/>
          </a:stretch>
        </p:blipFill>
        <p:spPr>
          <a:xfrm>
            <a:off x="3886200" y="5657850"/>
            <a:ext cx="4572000" cy="1200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84"/>
          <a:stretch>
            <a:fillRect/>
          </a:stretch>
        </p:blipFill>
        <p:spPr>
          <a:xfrm flipH="1">
            <a:off x="8401050" y="0"/>
            <a:ext cx="379095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b="29444"/>
          <a:stretch>
            <a:fillRect/>
          </a:stretch>
        </p:blipFill>
        <p:spPr>
          <a:xfrm>
            <a:off x="1445744" y="1726373"/>
            <a:ext cx="9591674" cy="2705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6549" y="2395897"/>
            <a:ext cx="7577787" cy="1033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 smtClean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38100" dir="11340000" algn="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在此输入表演节目名称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650" y="4180760"/>
            <a:ext cx="6857998" cy="2677240"/>
          </a:xfrm>
          <a:prstGeom prst="rect">
            <a:avLst/>
          </a:prstGeom>
          <a:effectLst>
            <a:outerShdw blurRad="88900" dist="38100" dir="2700000" algn="tl" rotWithShape="0">
              <a:srgbClr val="9D0C03"/>
            </a:outerShdw>
          </a:effectLst>
        </p:spPr>
      </p:pic>
      <p:sp>
        <p:nvSpPr>
          <p:cNvPr id="9" name="文本框 10"/>
          <p:cNvSpPr txBox="1"/>
          <p:nvPr/>
        </p:nvSpPr>
        <p:spPr>
          <a:xfrm>
            <a:off x="1743075" y="-34321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合唱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>
            <a:fillRect/>
          </a:stretch>
        </p:blipFill>
        <p:spPr>
          <a:xfrm>
            <a:off x="0" y="0"/>
            <a:ext cx="38862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00"/>
          <a:stretch>
            <a:fillRect/>
          </a:stretch>
        </p:blipFill>
        <p:spPr>
          <a:xfrm>
            <a:off x="3886200" y="5657850"/>
            <a:ext cx="4572000" cy="12001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84"/>
          <a:stretch>
            <a:fillRect/>
          </a:stretch>
        </p:blipFill>
        <p:spPr>
          <a:xfrm flipH="1">
            <a:off x="8401050" y="0"/>
            <a:ext cx="379095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b="29444"/>
          <a:stretch>
            <a:fillRect/>
          </a:stretch>
        </p:blipFill>
        <p:spPr>
          <a:xfrm>
            <a:off x="1445744" y="1838325"/>
            <a:ext cx="9591674" cy="2705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80675" y="2596627"/>
            <a:ext cx="7577787" cy="1033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 smtClean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38100" dir="11340000" algn="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在此输入表演节目名称</a:t>
            </a:r>
          </a:p>
        </p:txBody>
      </p:sp>
      <p:sp>
        <p:nvSpPr>
          <p:cNvPr id="9" name="文本框 10"/>
          <p:cNvSpPr txBox="1"/>
          <p:nvPr/>
        </p:nvSpPr>
        <p:spPr>
          <a:xfrm>
            <a:off x="1743075" y="-34321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舞蹈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3" y="4401655"/>
            <a:ext cx="3267076" cy="284093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24924" y="4401655"/>
            <a:ext cx="3267076" cy="28409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00"/>
          <a:stretch>
            <a:fillRect/>
          </a:stretch>
        </p:blipFill>
        <p:spPr>
          <a:xfrm>
            <a:off x="0" y="0"/>
            <a:ext cx="38862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84"/>
          <a:stretch>
            <a:fillRect/>
          </a:stretch>
        </p:blipFill>
        <p:spPr>
          <a:xfrm flipH="1">
            <a:off x="8401050" y="0"/>
            <a:ext cx="379095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b="29444"/>
          <a:stretch>
            <a:fillRect/>
          </a:stretch>
        </p:blipFill>
        <p:spPr>
          <a:xfrm>
            <a:off x="1445744" y="1726373"/>
            <a:ext cx="9591674" cy="27051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76549" y="2395897"/>
            <a:ext cx="7577787" cy="103310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5400" dirty="0" smtClean="0"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35000">
                      <a:schemeClr val="accent4">
                        <a:lumMod val="0"/>
                        <a:lumOff val="100000"/>
                      </a:schemeClr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effectLst>
                  <a:outerShdw blurRad="50800" dist="38100" dir="11340000" algn="l" rotWithShape="0">
                    <a:prstClr val="black">
                      <a:alpha val="40000"/>
                    </a:prst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在此输入表演节目名称</a:t>
            </a:r>
          </a:p>
        </p:txBody>
      </p:sp>
      <p:sp>
        <p:nvSpPr>
          <p:cNvPr id="9" name="文本框 10"/>
          <p:cNvSpPr txBox="1"/>
          <p:nvPr/>
        </p:nvSpPr>
        <p:spPr>
          <a:xfrm>
            <a:off x="1728035" y="90219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小品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744" y="4655959"/>
            <a:ext cx="9561595" cy="30327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0"/>
          <p:cNvSpPr txBox="1"/>
          <p:nvPr/>
        </p:nvSpPr>
        <p:spPr>
          <a:xfrm>
            <a:off x="3497732" y="1576425"/>
            <a:ext cx="5265268" cy="1588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第四章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10"/>
          <p:cNvSpPr txBox="1"/>
          <p:nvPr/>
        </p:nvSpPr>
        <p:spPr>
          <a:xfrm>
            <a:off x="1821332" y="3348075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颁奖和合影留念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0"/>
          <p:cNvSpPr txBox="1"/>
          <p:nvPr/>
        </p:nvSpPr>
        <p:spPr>
          <a:xfrm>
            <a:off x="1734488" y="2319375"/>
            <a:ext cx="8997012" cy="16361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优秀员工表彰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333500" y="6178105"/>
            <a:ext cx="9398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dirty="0">
                <a:solidFill>
                  <a:srgbClr val="A61F23"/>
                </a:solidFill>
                <a:latin typeface="思源宋体 CN" panose="02020400000000000000" pitchFamily="18" charset="-122"/>
                <a:ea typeface="思源宋体 CN" panose="02020400000000000000" pitchFamily="18" charset="-122"/>
              </a:rPr>
              <a:t>HAPPY NEW YEAR</a:t>
            </a:r>
            <a:endParaRPr lang="zh-CN" altLang="en-US" sz="1050" dirty="0">
              <a:solidFill>
                <a:srgbClr val="A61F23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pic>
        <p:nvPicPr>
          <p:cNvPr id="20" name="图片 19" descr="图片包含 窗帘, 家具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12479" y="0"/>
            <a:ext cx="2868884" cy="6858000"/>
          </a:xfrm>
          <a:prstGeom prst="rect">
            <a:avLst/>
          </a:prstGeom>
        </p:spPr>
      </p:pic>
      <p:pic>
        <p:nvPicPr>
          <p:cNvPr id="13" name="图片 12" descr="图片包含 窗帘, 家具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06" y="0"/>
            <a:ext cx="286888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-0.3026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0 L 0.3306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42900" y="984583"/>
            <a:ext cx="5056144" cy="4926931"/>
          </a:xfrm>
          <a:prstGeom prst="rect">
            <a:avLst/>
          </a:prstGeom>
        </p:spPr>
      </p:pic>
      <p:sp>
        <p:nvSpPr>
          <p:cNvPr id="3" name="文本框 10"/>
          <p:cNvSpPr txBox="1"/>
          <p:nvPr/>
        </p:nvSpPr>
        <p:spPr>
          <a:xfrm>
            <a:off x="3211982" y="1858063"/>
            <a:ext cx="8427568" cy="31799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优秀员工</a:t>
            </a:r>
            <a:endParaRPr lang="en-US" altLang="zh-CN" sz="8800" b="1" dirty="0" smtClean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>
              <a:lnSpc>
                <a:spcPct val="114000"/>
              </a:lnSpc>
            </a:pPr>
            <a:r>
              <a:rPr lang="zh-CN" altLang="en-US" sz="8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代表获奖感言</a:t>
            </a:r>
            <a:endParaRPr lang="en-US" altLang="zh-CN" sz="8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29" y="0"/>
            <a:ext cx="1828571" cy="3936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9140"/>
            <a:ext cx="12192000" cy="359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5275"/>
            <a:ext cx="4436269" cy="3943350"/>
          </a:xfrm>
          <a:prstGeom prst="rect">
            <a:avLst/>
          </a:prstGeom>
        </p:spPr>
      </p:pic>
      <p:sp>
        <p:nvSpPr>
          <p:cNvPr id="4" name="文本框 10"/>
          <p:cNvSpPr txBox="1"/>
          <p:nvPr/>
        </p:nvSpPr>
        <p:spPr>
          <a:xfrm>
            <a:off x="1840382" y="2479639"/>
            <a:ext cx="8997012" cy="24390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13800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合影留念</a:t>
            </a:r>
            <a:endParaRPr lang="en-US" altLang="zh-CN" sz="13800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55731" y="-770807"/>
            <a:ext cx="4436269" cy="394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7" t="22315" r="23567" b="36151"/>
          <a:stretch>
            <a:fillRect/>
          </a:stretch>
        </p:blipFill>
        <p:spPr>
          <a:xfrm>
            <a:off x="4571999" y="1089305"/>
            <a:ext cx="3429000" cy="1502101"/>
          </a:xfrm>
          <a:prstGeom prst="rect">
            <a:avLst/>
          </a:prstGeom>
        </p:spPr>
      </p:pic>
      <p:sp>
        <p:nvSpPr>
          <p:cNvPr id="7" name="文本框 10"/>
          <p:cNvSpPr txBox="1"/>
          <p:nvPr/>
        </p:nvSpPr>
        <p:spPr>
          <a:xfrm>
            <a:off x="2072715" y="2591406"/>
            <a:ext cx="8427568" cy="24390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"/>
            </a:scene3d>
            <a:sp3d extrusionH="19050" prstMaterial="plastic">
              <a:bevelT w="25400" h="12700" prst="artDeco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zh-CN" altLang="en-US" sz="13800" b="1" dirty="0" smtClean="0">
                <a:gradFill>
                  <a:gsLst>
                    <a:gs pos="90000">
                      <a:srgbClr val="CE0000"/>
                    </a:gs>
                    <a:gs pos="0">
                      <a:srgbClr val="E4915A"/>
                    </a:gs>
                    <a:gs pos="23000">
                      <a:srgbClr val="C51E2E"/>
                    </a:gs>
                    <a:gs pos="65000">
                      <a:srgbClr val="2C2042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感谢参与</a:t>
            </a:r>
            <a:endParaRPr lang="en-US" altLang="zh-CN" sz="13800" b="1" dirty="0">
              <a:gradFill>
                <a:gsLst>
                  <a:gs pos="90000">
                    <a:srgbClr val="CE0000"/>
                  </a:gs>
                  <a:gs pos="0">
                    <a:srgbClr val="E4915A"/>
                  </a:gs>
                  <a:gs pos="23000">
                    <a:srgbClr val="C51E2E"/>
                  </a:gs>
                  <a:gs pos="65000">
                    <a:srgbClr val="2C2042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www.99ppt.com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01B39"/>
      </a:accent1>
      <a:accent2>
        <a:srgbClr val="154069"/>
      </a:accent2>
      <a:accent3>
        <a:srgbClr val="CE0000"/>
      </a:accent3>
      <a:accent4>
        <a:srgbClr val="D8C9A7"/>
      </a:accent4>
      <a:accent5>
        <a:srgbClr val="154069"/>
      </a:accent5>
      <a:accent6>
        <a:srgbClr val="101B39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www.33ppt.com</Template>
  <TotalTime>5</TotalTime>
  <Words>246</Words>
  <Application>Microsoft Office PowerPoint</Application>
  <PresentationFormat>宽屏</PresentationFormat>
  <Paragraphs>74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华文行楷</vt:lpstr>
      <vt:lpstr>华文新魏</vt:lpstr>
      <vt:lpstr>思源宋体 CN</vt:lpstr>
      <vt:lpstr>腾祥铁山楷书简繁合集</vt:lpstr>
      <vt:lpstr>微软雅黑</vt:lpstr>
      <vt:lpstr>Arial</vt:lpstr>
      <vt:lpstr>Impact</vt:lpstr>
      <vt:lpstr>www.99ppt.com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faith123</cp:lastModifiedBy>
  <cp:revision>32</cp:revision>
  <dcterms:created xsi:type="dcterms:W3CDTF">2018-01-04T01:18:00Z</dcterms:created>
  <dcterms:modified xsi:type="dcterms:W3CDTF">2019-02-03T00:25:41Z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