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97" r:id="rId2"/>
    <p:sldId id="258" r:id="rId3"/>
    <p:sldId id="259" r:id="rId4"/>
    <p:sldId id="268" r:id="rId5"/>
    <p:sldId id="291" r:id="rId6"/>
    <p:sldId id="292" r:id="rId7"/>
    <p:sldId id="307" r:id="rId8"/>
    <p:sldId id="298" r:id="rId9"/>
    <p:sldId id="282" r:id="rId10"/>
    <p:sldId id="266" r:id="rId11"/>
    <p:sldId id="267" r:id="rId12"/>
    <p:sldId id="274" r:id="rId13"/>
    <p:sldId id="302" r:id="rId14"/>
    <p:sldId id="299" r:id="rId15"/>
    <p:sldId id="270" r:id="rId16"/>
    <p:sldId id="275" r:id="rId17"/>
    <p:sldId id="277" r:id="rId18"/>
    <p:sldId id="278" r:id="rId19"/>
    <p:sldId id="300" r:id="rId20"/>
    <p:sldId id="280" r:id="rId21"/>
    <p:sldId id="279" r:id="rId22"/>
    <p:sldId id="287" r:id="rId23"/>
    <p:sldId id="308" r:id="rId24"/>
    <p:sldId id="301"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4A6D"/>
    <a:srgbClr val="55143B"/>
    <a:srgbClr val="3689BC"/>
    <a:srgbClr val="0A143A"/>
    <a:srgbClr val="C745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08" autoAdjust="0"/>
    <p:restoredTop sz="94660"/>
  </p:normalViewPr>
  <p:slideViewPr>
    <p:cSldViewPr snapToGrid="0">
      <p:cViewPr varScale="1">
        <p:scale>
          <a:sx n="103" d="100"/>
          <a:sy n="103" d="100"/>
        </p:scale>
        <p:origin x="858" y="10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977-423C-A78D-D5197BC8F961}"/>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2977-423C-A78D-D5197BC8F961}"/>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2977-423C-A78D-D5197BC8F96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DF3-48CB-80A9-24F5AD3BE3A8}"/>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FDF3-48CB-80A9-24F5AD3BE3A8}"/>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FDF3-48CB-80A9-24F5AD3BE3A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EF4-4222-8E58-A436DAD372BF}"/>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EEF4-4222-8E58-A436DAD372BF}"/>
              </c:ext>
            </c:extLst>
          </c:dPt>
          <c:cat>
            <c:strRef>
              <c:f>Sheet1!$A$2:$A$3</c:f>
              <c:strCache>
                <c:ptCount val="2"/>
                <c:pt idx="0">
                  <c:v>A</c:v>
                </c:pt>
                <c:pt idx="1">
                  <c:v>B</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EEF4-4222-8E58-A436DAD372B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rgbClr val="64A0DC"/>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3CC-4B29-8CB0-C35C09E07EA3}"/>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F3CC-4B29-8CB0-C35C09E07EA3}"/>
              </c:ext>
            </c:extLst>
          </c:dPt>
          <c:cat>
            <c:strRef>
              <c:f>Sheet1!$A$2:$A$3</c:f>
              <c:strCache>
                <c:ptCount val="2"/>
                <c:pt idx="0">
                  <c:v>第一季度</c:v>
                </c:pt>
                <c:pt idx="1">
                  <c:v>第二季度</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F3CC-4B29-8CB0-C35C09E07EA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chemeClr val="accent2"/>
              </a:solidFill>
            </c:spPr>
            <c:extLst>
              <c:ext xmlns:c16="http://schemas.microsoft.com/office/drawing/2014/chart" uri="{C3380CC4-5D6E-409C-BE32-E72D297353CC}">
                <c16:uniqueId val="{00000001-86BC-411E-BD7C-07046CA4BB92}"/>
              </c:ext>
            </c:extLst>
          </c:dPt>
          <c:dPt>
            <c:idx val="1"/>
            <c:bubble3D val="0"/>
            <c:spPr>
              <a:solidFill>
                <a:schemeClr val="bg1">
                  <a:lumMod val="75000"/>
                  <a:alpha val="65000"/>
                </a:schemeClr>
              </a:solidFill>
            </c:spPr>
            <c:extLst>
              <c:ext xmlns:c16="http://schemas.microsoft.com/office/drawing/2014/chart" uri="{C3380CC4-5D6E-409C-BE32-E72D297353CC}">
                <c16:uniqueId val="{00000003-86BC-411E-BD7C-07046CA4BB92}"/>
              </c:ext>
            </c:extLst>
          </c:dPt>
          <c:val>
            <c:numRef>
              <c:f>Sheet1!$A$2:$A$3</c:f>
              <c:numCache>
                <c:formatCode>0%</c:formatCode>
                <c:ptCount val="2"/>
                <c:pt idx="0">
                  <c:v>0.55000000000000004</c:v>
                </c:pt>
                <c:pt idx="1">
                  <c:v>0.45</c:v>
                </c:pt>
              </c:numCache>
            </c:numRef>
          </c:val>
          <c:extLst>
            <c:ext xmlns:c16="http://schemas.microsoft.com/office/drawing/2014/chart" uri="{C3380CC4-5D6E-409C-BE32-E72D297353CC}">
              <c16:uniqueId val="{00000004-86BC-411E-BD7C-07046CA4BB92}"/>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chemeClr val="accent1"/>
              </a:solidFill>
            </c:spPr>
            <c:extLst>
              <c:ext xmlns:c16="http://schemas.microsoft.com/office/drawing/2014/chart" uri="{C3380CC4-5D6E-409C-BE32-E72D297353CC}">
                <c16:uniqueId val="{00000001-0DA1-4E7D-9DC2-CFFEFF455B3F}"/>
              </c:ext>
            </c:extLst>
          </c:dPt>
          <c:dPt>
            <c:idx val="1"/>
            <c:bubble3D val="0"/>
            <c:spPr>
              <a:solidFill>
                <a:schemeClr val="bg1">
                  <a:lumMod val="75000"/>
                  <a:alpha val="65000"/>
                </a:schemeClr>
              </a:solidFill>
            </c:spPr>
            <c:extLst>
              <c:ext xmlns:c16="http://schemas.microsoft.com/office/drawing/2014/chart" uri="{C3380CC4-5D6E-409C-BE32-E72D297353CC}">
                <c16:uniqueId val="{00000003-0DA1-4E7D-9DC2-CFFEFF455B3F}"/>
              </c:ext>
            </c:extLst>
          </c:dPt>
          <c:val>
            <c:numRef>
              <c:f>Sheet1!$A$2:$A$3</c:f>
              <c:numCache>
                <c:formatCode>0%</c:formatCode>
                <c:ptCount val="2"/>
                <c:pt idx="0">
                  <c:v>0.35</c:v>
                </c:pt>
                <c:pt idx="1">
                  <c:v>0.65</c:v>
                </c:pt>
              </c:numCache>
            </c:numRef>
          </c:val>
          <c:extLst>
            <c:ext xmlns:c16="http://schemas.microsoft.com/office/drawing/2014/chart" uri="{C3380CC4-5D6E-409C-BE32-E72D297353CC}">
              <c16:uniqueId val="{00000004-0DA1-4E7D-9DC2-CFFEFF455B3F}"/>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chemeClr val="accent1"/>
              </a:solidFill>
            </c:spPr>
            <c:extLst>
              <c:ext xmlns:c16="http://schemas.microsoft.com/office/drawing/2014/chart" uri="{C3380CC4-5D6E-409C-BE32-E72D297353CC}">
                <c16:uniqueId val="{00000001-1128-4387-8229-2241DDFE8EAB}"/>
              </c:ext>
            </c:extLst>
          </c:dPt>
          <c:dPt>
            <c:idx val="1"/>
            <c:bubble3D val="0"/>
            <c:spPr>
              <a:solidFill>
                <a:schemeClr val="bg1">
                  <a:lumMod val="75000"/>
                  <a:alpha val="65000"/>
                </a:schemeClr>
              </a:solidFill>
            </c:spPr>
            <c:extLst>
              <c:ext xmlns:c16="http://schemas.microsoft.com/office/drawing/2014/chart" uri="{C3380CC4-5D6E-409C-BE32-E72D297353CC}">
                <c16:uniqueId val="{00000003-1128-4387-8229-2241DDFE8EAB}"/>
              </c:ext>
            </c:extLst>
          </c:dPt>
          <c:val>
            <c:numRef>
              <c:f>Sheet1!$A$2:$A$3</c:f>
              <c:numCache>
                <c:formatCode>0%</c:formatCode>
                <c:ptCount val="2"/>
                <c:pt idx="0">
                  <c:v>0.21</c:v>
                </c:pt>
                <c:pt idx="1">
                  <c:v>0.79</c:v>
                </c:pt>
              </c:numCache>
            </c:numRef>
          </c:val>
          <c:extLst>
            <c:ext xmlns:c16="http://schemas.microsoft.com/office/drawing/2014/chart" uri="{C3380CC4-5D6E-409C-BE32-E72D297353CC}">
              <c16:uniqueId val="{00000004-1128-4387-8229-2241DDFE8EAB}"/>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chemeClr val="accent2"/>
              </a:solidFill>
            </c:spPr>
            <c:extLst>
              <c:ext xmlns:c16="http://schemas.microsoft.com/office/drawing/2014/chart" uri="{C3380CC4-5D6E-409C-BE32-E72D297353CC}">
                <c16:uniqueId val="{00000001-E8A8-49D0-BBD6-0A5ABA8FD55A}"/>
              </c:ext>
            </c:extLst>
          </c:dPt>
          <c:dPt>
            <c:idx val="1"/>
            <c:bubble3D val="0"/>
            <c:spPr>
              <a:solidFill>
                <a:schemeClr val="bg1">
                  <a:lumMod val="75000"/>
                  <a:alpha val="65000"/>
                </a:schemeClr>
              </a:solidFill>
            </c:spPr>
            <c:extLst>
              <c:ext xmlns:c16="http://schemas.microsoft.com/office/drawing/2014/chart" uri="{C3380CC4-5D6E-409C-BE32-E72D297353CC}">
                <c16:uniqueId val="{00000003-E8A8-49D0-BBD6-0A5ABA8FD55A}"/>
              </c:ext>
            </c:extLst>
          </c:dPt>
          <c:val>
            <c:numRef>
              <c:f>Sheet1!$A$2:$A$3</c:f>
              <c:numCache>
                <c:formatCode>0%</c:formatCode>
                <c:ptCount val="2"/>
                <c:pt idx="0">
                  <c:v>0.42</c:v>
                </c:pt>
                <c:pt idx="1">
                  <c:v>0.57999999999999996</c:v>
                </c:pt>
              </c:numCache>
            </c:numRef>
          </c:val>
          <c:extLst>
            <c:ext xmlns:c16="http://schemas.microsoft.com/office/drawing/2014/chart" uri="{C3380CC4-5D6E-409C-BE32-E72D297353CC}">
              <c16:uniqueId val="{00000004-E8A8-49D0-BBD6-0A5ABA8FD55A}"/>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chemeClr val="accent1"/>
              </a:solidFill>
            </c:spPr>
            <c:extLst>
              <c:ext xmlns:c16="http://schemas.microsoft.com/office/drawing/2014/chart" uri="{C3380CC4-5D6E-409C-BE32-E72D297353CC}">
                <c16:uniqueId val="{00000001-8B11-4278-8C0F-37389D658E7D}"/>
              </c:ext>
            </c:extLst>
          </c:dPt>
          <c:dPt>
            <c:idx val="1"/>
            <c:bubble3D val="0"/>
            <c:spPr>
              <a:solidFill>
                <a:schemeClr val="bg1">
                  <a:lumMod val="75000"/>
                  <a:alpha val="65000"/>
                </a:schemeClr>
              </a:solidFill>
            </c:spPr>
            <c:extLst>
              <c:ext xmlns:c16="http://schemas.microsoft.com/office/drawing/2014/chart" uri="{C3380CC4-5D6E-409C-BE32-E72D297353CC}">
                <c16:uniqueId val="{00000003-8B11-4278-8C0F-37389D658E7D}"/>
              </c:ext>
            </c:extLst>
          </c:dPt>
          <c:val>
            <c:numRef>
              <c:f>Sheet1!$A$2:$A$3</c:f>
              <c:numCache>
                <c:formatCode>0%</c:formatCode>
                <c:ptCount val="2"/>
                <c:pt idx="0">
                  <c:v>0.94</c:v>
                </c:pt>
                <c:pt idx="1">
                  <c:v>0.06</c:v>
                </c:pt>
              </c:numCache>
            </c:numRef>
          </c:val>
          <c:extLst>
            <c:ext xmlns:c16="http://schemas.microsoft.com/office/drawing/2014/chart" uri="{C3380CC4-5D6E-409C-BE32-E72D297353CC}">
              <c16:uniqueId val="{00000004-8B11-4278-8C0F-37389D658E7D}"/>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chemeClr val="accent2"/>
              </a:solidFill>
            </c:spPr>
            <c:extLst>
              <c:ext xmlns:c16="http://schemas.microsoft.com/office/drawing/2014/chart" uri="{C3380CC4-5D6E-409C-BE32-E72D297353CC}">
                <c16:uniqueId val="{00000001-29EE-4D4A-95E3-13874657D017}"/>
              </c:ext>
            </c:extLst>
          </c:dPt>
          <c:dPt>
            <c:idx val="1"/>
            <c:bubble3D val="0"/>
            <c:spPr>
              <a:solidFill>
                <a:schemeClr val="bg1">
                  <a:lumMod val="75000"/>
                  <a:alpha val="65000"/>
                </a:schemeClr>
              </a:solidFill>
            </c:spPr>
            <c:extLst>
              <c:ext xmlns:c16="http://schemas.microsoft.com/office/drawing/2014/chart" uri="{C3380CC4-5D6E-409C-BE32-E72D297353CC}">
                <c16:uniqueId val="{00000003-29EE-4D4A-95E3-13874657D017}"/>
              </c:ext>
            </c:extLst>
          </c:dPt>
          <c:val>
            <c:numRef>
              <c:f>Sheet1!$A$2:$A$3</c:f>
              <c:numCache>
                <c:formatCode>0%</c:formatCode>
                <c:ptCount val="2"/>
                <c:pt idx="0">
                  <c:v>0.89</c:v>
                </c:pt>
                <c:pt idx="1">
                  <c:v>0.11</c:v>
                </c:pt>
              </c:numCache>
            </c:numRef>
          </c:val>
          <c:extLst>
            <c:ext xmlns:c16="http://schemas.microsoft.com/office/drawing/2014/chart" uri="{C3380CC4-5D6E-409C-BE32-E72D297353CC}">
              <c16:uniqueId val="{00000004-29EE-4D4A-95E3-13874657D017}"/>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93EB0C-C87C-475F-B8F8-469DF3A467E8}" type="datetimeFigureOut">
              <a:rPr lang="zh-CN" altLang="en-US" smtClean="0"/>
              <a:t>2017/12/9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0B64C-32D5-47F6-A0E3-D89C1F94968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CE1689F0-D8FB-450F-A36F-553F26501FEE}" type="slidenum">
              <a:rPr lang="zh-CN" alt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9</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11</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12</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7C50B64C-32D5-47F6-A0E3-D89C1F949689}" type="slidenum">
              <a:rPr lang="zh-CN" altLang="en-US" smtClean="0"/>
              <a:t>13</a:t>
            </a:fld>
            <a:endParaRPr lang="zh-CN" altLang="en-US"/>
          </a:p>
        </p:txBody>
      </p:sp>
    </p:spTree>
    <p:extLst>
      <p:ext uri="{BB962C8B-B14F-4D97-AF65-F5344CB8AC3E}">
        <p14:creationId xmlns:p14="http://schemas.microsoft.com/office/powerpoint/2010/main" val="90410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16</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17</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18</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21</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 </a:t>
            </a:r>
            <a:endParaRPr lang="zh-CN" altLang="en-US"/>
          </a:p>
        </p:txBody>
      </p:sp>
      <p:sp>
        <p:nvSpPr>
          <p:cNvPr id="4" name="灯片编号占位符 3"/>
          <p:cNvSpPr>
            <a:spLocks noGrp="1"/>
          </p:cNvSpPr>
          <p:nvPr>
            <p:ph type="sldNum" sz="quarter" idx="10"/>
          </p:nvPr>
        </p:nvSpPr>
        <p:spPr/>
        <p:txBody>
          <a:bodyPr/>
          <a:lstStyle/>
          <a:p>
            <a:fld id="{7C50B64C-32D5-47F6-A0E3-D89C1F949689}" type="slidenum">
              <a:rPr lang="zh-CN" altLang="en-US" smtClean="0"/>
              <a:t>22</a:t>
            </a:fld>
            <a:endParaRPr lang="zh-CN" altLang="en-US"/>
          </a:p>
        </p:txBody>
      </p:sp>
    </p:spTree>
    <p:extLst>
      <p:ext uri="{BB962C8B-B14F-4D97-AF65-F5344CB8AC3E}">
        <p14:creationId xmlns:p14="http://schemas.microsoft.com/office/powerpoint/2010/main" val="657789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solidFill>
            <a:srgbClr val="0A143A">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443682" y="204487"/>
            <a:ext cx="10515600" cy="573989"/>
          </a:xfrm>
        </p:spPr>
        <p:txBody>
          <a:bodyPr>
            <a:normAutofit/>
          </a:bodyPr>
          <a:lstStyle>
            <a:lvl1pPr algn="r">
              <a:defRPr sz="2800" b="1">
                <a:solidFill>
                  <a:schemeClr val="bg1"/>
                </a:solidFill>
              </a:defRPr>
            </a:lvl1pPr>
          </a:lstStyle>
          <a:p>
            <a:r>
              <a:rPr lang="zh-CN" altLang="en-US"/>
              <a:t>单击此处编辑母版标题样式</a:t>
            </a:r>
          </a:p>
        </p:txBody>
      </p:sp>
      <p:sp>
        <p:nvSpPr>
          <p:cNvPr id="7" name="矩形 6"/>
          <p:cNvSpPr/>
          <p:nvPr userDrawn="1"/>
        </p:nvSpPr>
        <p:spPr>
          <a:xfrm>
            <a:off x="0" y="778476"/>
            <a:ext cx="12192000" cy="607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2017/12/9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5" Type="http://schemas.openxmlformats.org/officeDocument/2006/relationships/chart" Target="../charts/chart4.xml"/><Relationship Id="rId4" Type="http://schemas.openxmlformats.org/officeDocument/2006/relationships/chart" Target="../charts/chart3.xml"/></Relationships>
</file>

<file path=ppt/slides/_rels/slide21.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chart" Target="../charts/chart5.xml"/><Relationship Id="rId7"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Shape 21"/>
          <p:cNvPicPr preferRelativeResize="0"/>
          <p:nvPr/>
        </p:nvPicPr>
        <p:blipFill rotWithShape="1">
          <a:blip r:embed="rId4">
            <a:extLst>
              <a:ext uri="{28A0092B-C50C-407E-A947-70E740481C1C}">
                <a14:useLocalDpi xmlns:a14="http://schemas.microsoft.com/office/drawing/2010/main" val="0"/>
              </a:ext>
            </a:extLst>
          </a:blip>
          <a:srcRect t="12658"/>
          <a:stretch/>
        </p:blipFill>
        <p:spPr>
          <a:xfrm flipH="1">
            <a:off x="0" y="0"/>
            <a:ext cx="12192000" cy="6858000"/>
          </a:xfrm>
          <a:prstGeom prst="rect">
            <a:avLst/>
          </a:prstGeom>
          <a:noFill/>
          <a:ln>
            <a:noFill/>
          </a:ln>
        </p:spPr>
      </p:pic>
      <p:pic>
        <p:nvPicPr>
          <p:cNvPr id="45" name="A Laugh And A Smile No Vox">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12337370" y="393872"/>
            <a:ext cx="609600" cy="609600"/>
          </a:xfrm>
          <a:prstGeom prst="rect">
            <a:avLst/>
          </a:prstGeom>
        </p:spPr>
      </p:pic>
      <p:sp>
        <p:nvSpPr>
          <p:cNvPr id="2" name="平行四边形 1">
            <a:extLst>
              <a:ext uri="{FF2B5EF4-FFF2-40B4-BE49-F238E27FC236}">
                <a16:creationId xmlns:a16="http://schemas.microsoft.com/office/drawing/2014/main" id="{B3491CD1-3E80-41E4-B464-C988445F5393}"/>
              </a:ext>
            </a:extLst>
          </p:cNvPr>
          <p:cNvSpPr/>
          <p:nvPr/>
        </p:nvSpPr>
        <p:spPr>
          <a:xfrm rot="797298">
            <a:off x="4615184" y="-438223"/>
            <a:ext cx="4462272" cy="7785100"/>
          </a:xfrm>
          <a:prstGeom prst="parallelogram">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五边形 2">
            <a:extLst>
              <a:ext uri="{FF2B5EF4-FFF2-40B4-BE49-F238E27FC236}">
                <a16:creationId xmlns:a16="http://schemas.microsoft.com/office/drawing/2014/main" id="{97041CB8-5F56-44E8-A404-3B06152745BE}"/>
              </a:ext>
            </a:extLst>
          </p:cNvPr>
          <p:cNvSpPr/>
          <p:nvPr/>
        </p:nvSpPr>
        <p:spPr>
          <a:xfrm flipH="1">
            <a:off x="-71718" y="1977080"/>
            <a:ext cx="12360406" cy="2365442"/>
          </a:xfrm>
          <a:custGeom>
            <a:avLst/>
            <a:gdLst>
              <a:gd name="connsiteX0" fmla="*/ 0 w 7247334"/>
              <a:gd name="connsiteY0" fmla="*/ 0 h 2365442"/>
              <a:gd name="connsiteX1" fmla="*/ 6064613 w 7247334"/>
              <a:gd name="connsiteY1" fmla="*/ 0 h 2365442"/>
              <a:gd name="connsiteX2" fmla="*/ 7247334 w 7247334"/>
              <a:gd name="connsiteY2" fmla="*/ 1182721 h 2365442"/>
              <a:gd name="connsiteX3" fmla="*/ 6064613 w 7247334"/>
              <a:gd name="connsiteY3" fmla="*/ 2365442 h 2365442"/>
              <a:gd name="connsiteX4" fmla="*/ 0 w 7247334"/>
              <a:gd name="connsiteY4" fmla="*/ 2365442 h 2365442"/>
              <a:gd name="connsiteX5" fmla="*/ 0 w 7247334"/>
              <a:gd name="connsiteY5" fmla="*/ 0 h 2365442"/>
              <a:gd name="connsiteX0" fmla="*/ 0 w 6064613"/>
              <a:gd name="connsiteY0" fmla="*/ 0 h 2365442"/>
              <a:gd name="connsiteX1" fmla="*/ 6064613 w 6064613"/>
              <a:gd name="connsiteY1" fmla="*/ 0 h 2365442"/>
              <a:gd name="connsiteX2" fmla="*/ 6055028 w 6064613"/>
              <a:gd name="connsiteY2" fmla="*/ 1227545 h 2365442"/>
              <a:gd name="connsiteX3" fmla="*/ 6064613 w 6064613"/>
              <a:gd name="connsiteY3" fmla="*/ 2365442 h 2365442"/>
              <a:gd name="connsiteX4" fmla="*/ 0 w 6064613"/>
              <a:gd name="connsiteY4" fmla="*/ 2365442 h 2365442"/>
              <a:gd name="connsiteX5" fmla="*/ 0 w 6064613"/>
              <a:gd name="connsiteY5" fmla="*/ 0 h 236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4613" h="2365442">
                <a:moveTo>
                  <a:pt x="0" y="0"/>
                </a:moveTo>
                <a:lnTo>
                  <a:pt x="6064613" y="0"/>
                </a:lnTo>
                <a:lnTo>
                  <a:pt x="6055028" y="1227545"/>
                </a:lnTo>
                <a:lnTo>
                  <a:pt x="6064613" y="2365442"/>
                </a:lnTo>
                <a:lnTo>
                  <a:pt x="0" y="2365442"/>
                </a:lnTo>
                <a:lnTo>
                  <a:pt x="0" y="0"/>
                </a:lnTo>
                <a:close/>
              </a:path>
            </a:pathLst>
          </a:custGeom>
          <a:solidFill>
            <a:srgbClr val="0A143A">
              <a:alpha val="76000"/>
            </a:srgbClr>
          </a:solidFill>
          <a:ln w="19050">
            <a:solidFill>
              <a:srgbClr val="D04A6D"/>
            </a:solid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solidFill>
                <a:schemeClr val="bg1"/>
              </a:solidFill>
            </a:endParaRPr>
          </a:p>
        </p:txBody>
      </p:sp>
      <p:sp>
        <p:nvSpPr>
          <p:cNvPr id="5" name="TextBox 3">
            <a:extLst>
              <a:ext uri="{FF2B5EF4-FFF2-40B4-BE49-F238E27FC236}">
                <a16:creationId xmlns:a16="http://schemas.microsoft.com/office/drawing/2014/main" id="{5891D306-2369-4AE5-BB0C-7AD08EFA1DE5}"/>
              </a:ext>
            </a:extLst>
          </p:cNvPr>
          <p:cNvSpPr txBox="1"/>
          <p:nvPr/>
        </p:nvSpPr>
        <p:spPr>
          <a:xfrm>
            <a:off x="6064669" y="2686339"/>
            <a:ext cx="5791971" cy="769441"/>
          </a:xfrm>
          <a:prstGeom prst="rect">
            <a:avLst/>
          </a:prstGeom>
          <a:noFill/>
        </p:spPr>
        <p:txBody>
          <a:bodyPr wrap="none" rtlCol="0">
            <a:spAutoFit/>
          </a:bodyPr>
          <a:lstStyle/>
          <a:p>
            <a:pPr algn="r"/>
            <a:r>
              <a:rPr lang="zh-CN" altLang="en-US" sz="4400" b="1" dirty="0">
                <a:ln w="17780" cmpd="sng">
                  <a:noFill/>
                  <a:prstDash val="solid"/>
                  <a:miter lim="800000"/>
                </a:ln>
                <a:solidFill>
                  <a:schemeClr val="bg1"/>
                </a:solidFill>
                <a:latin typeface="+mj-ea"/>
                <a:ea typeface="+mj-ea"/>
              </a:rPr>
              <a:t>人工智能工作</a:t>
            </a:r>
            <a:r>
              <a:rPr lang="en-US" altLang="zh-CN" sz="4400" b="1" dirty="0">
                <a:ln w="17780" cmpd="sng">
                  <a:noFill/>
                  <a:prstDash val="solid"/>
                  <a:miter lim="800000"/>
                </a:ln>
                <a:solidFill>
                  <a:schemeClr val="bg1"/>
                </a:solidFill>
                <a:latin typeface="+mj-ea"/>
                <a:ea typeface="+mj-ea"/>
              </a:rPr>
              <a:t>PPT</a:t>
            </a:r>
            <a:r>
              <a:rPr lang="zh-CN" altLang="en-US" sz="4400" b="1" dirty="0">
                <a:ln w="17780" cmpd="sng">
                  <a:noFill/>
                  <a:prstDash val="solid"/>
                  <a:miter lim="800000"/>
                </a:ln>
                <a:solidFill>
                  <a:schemeClr val="bg1"/>
                </a:solidFill>
                <a:latin typeface="+mj-ea"/>
                <a:ea typeface="+mj-ea"/>
              </a:rPr>
              <a:t>模板</a:t>
            </a:r>
          </a:p>
        </p:txBody>
      </p:sp>
      <p:sp>
        <p:nvSpPr>
          <p:cNvPr id="6" name="Text Box 198">
            <a:extLst>
              <a:ext uri="{FF2B5EF4-FFF2-40B4-BE49-F238E27FC236}">
                <a16:creationId xmlns:a16="http://schemas.microsoft.com/office/drawing/2014/main" id="{31662C96-1F39-4FFE-8C2B-EA57E6933323}"/>
              </a:ext>
            </a:extLst>
          </p:cNvPr>
          <p:cNvSpPr txBox="1">
            <a:spLocks noChangeArrowheads="1"/>
          </p:cNvSpPr>
          <p:nvPr/>
        </p:nvSpPr>
        <p:spPr bwMode="ltGray">
          <a:xfrm>
            <a:off x="7968209" y="2182282"/>
            <a:ext cx="3888432" cy="574906"/>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marL="571500" indent="-571500" algn="r">
              <a:buFont typeface="Wingdings" panose="05000000000000000000" pitchFamily="2" charset="2"/>
              <a:buChar char="u"/>
            </a:pPr>
            <a:r>
              <a:rPr lang="en-US" altLang="zh-CN" sz="3200" dirty="0">
                <a:solidFill>
                  <a:schemeClr val="bg1"/>
                </a:solidFill>
                <a:latin typeface="微软雅黑" panose="020B0503020204020204" pitchFamily="34" charset="-122"/>
                <a:ea typeface="微软雅黑" panose="020B0503020204020204" pitchFamily="34" charset="-122"/>
              </a:rPr>
              <a:t>POWERPOINT</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7" name="TextBox 5">
            <a:extLst>
              <a:ext uri="{FF2B5EF4-FFF2-40B4-BE49-F238E27FC236}">
                <a16:creationId xmlns:a16="http://schemas.microsoft.com/office/drawing/2014/main" id="{63CE4FB4-5205-4168-9DD7-E20B82A41DF2}"/>
              </a:ext>
            </a:extLst>
          </p:cNvPr>
          <p:cNvSpPr txBox="1"/>
          <p:nvPr/>
        </p:nvSpPr>
        <p:spPr>
          <a:xfrm>
            <a:off x="6384032" y="3454326"/>
            <a:ext cx="5472608" cy="600164"/>
          </a:xfrm>
          <a:prstGeom prst="rect">
            <a:avLst/>
          </a:prstGeom>
          <a:noFill/>
          <a:effectLst/>
        </p:spPr>
        <p:txBody>
          <a:bodyPr wrap="square" rtlCol="0">
            <a:spAutoFit/>
          </a:bodyPr>
          <a:lstStyle/>
          <a:p>
            <a:pPr algn="r"/>
            <a:r>
              <a:rPr lang="en-US" altLang="zh-CN" sz="11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p>
          <a:p>
            <a:pPr algn="r"/>
            <a:r>
              <a:rPr lang="en-US" altLang="zh-CN" sz="1100" dirty="0">
                <a:solidFill>
                  <a:schemeClr val="bg1"/>
                </a:solidFill>
                <a:latin typeface="微软雅黑" panose="020B0503020204020204" pitchFamily="34" charset="-122"/>
                <a:ea typeface="微软雅黑" panose="020B0503020204020204" pitchFamily="34" charset="-122"/>
              </a:rPr>
              <a:t>this box, and select only the text.</a:t>
            </a:r>
          </a:p>
        </p:txBody>
      </p:sp>
      <p:sp>
        <p:nvSpPr>
          <p:cNvPr id="3" name="矩形 2">
            <a:extLst>
              <a:ext uri="{FF2B5EF4-FFF2-40B4-BE49-F238E27FC236}">
                <a16:creationId xmlns:a16="http://schemas.microsoft.com/office/drawing/2014/main" id="{F8927DC0-9A0B-4B9D-81E3-0595F041C5C9}"/>
              </a:ext>
            </a:extLst>
          </p:cNvPr>
          <p:cNvSpPr/>
          <p:nvPr/>
        </p:nvSpPr>
        <p:spPr>
          <a:xfrm rot="1286713">
            <a:off x="4708737" y="1683621"/>
            <a:ext cx="224017" cy="27748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77448AEB-B3B1-4548-8445-59F290361489}"/>
              </a:ext>
            </a:extLst>
          </p:cNvPr>
          <p:cNvSpPr/>
          <p:nvPr/>
        </p:nvSpPr>
        <p:spPr>
          <a:xfrm rot="1286713">
            <a:off x="4307144" y="1882144"/>
            <a:ext cx="182792" cy="23870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673583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par>
                                <p:cTn id="7" presetID="2" presetClass="entr" presetSubtype="2" decel="10000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1+#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right)">
                                      <p:cBhvr>
                                        <p:cTn id="2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hold" display="0">
                  <p:stCondLst>
                    <p:cond delay="indefinite"/>
                  </p:stCondLst>
                  <p:endCondLst>
                    <p:cond evt="onStopAudio" delay="0">
                      <p:tgtEl>
                        <p:sldTgt/>
                      </p:tgtEl>
                    </p:cond>
                  </p:endCondLst>
                </p:cTn>
                <p:tgtEl>
                  <p:spTgt spid="45"/>
                </p:tgtEl>
              </p:cMediaNode>
            </p:audio>
          </p:childTnLst>
        </p:cTn>
      </p:par>
    </p:tnLst>
    <p:bldLst>
      <p:bldP spid="4" grpId="0" animBg="1"/>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Shape 21">
            <a:extLst>
              <a:ext uri="{FF2B5EF4-FFF2-40B4-BE49-F238E27FC236}">
                <a16:creationId xmlns:a16="http://schemas.microsoft.com/office/drawing/2014/main" id="{4ECA7E04-1E96-4EB4-8C45-83B9F0C29A24}"/>
              </a:ext>
            </a:extLst>
          </p:cNvPr>
          <p:cNvPicPr preferRelativeResize="0"/>
          <p:nvPr/>
        </p:nvPicPr>
        <p:blipFill rotWithShape="1">
          <a:blip r:embed="rId2">
            <a:extLst>
              <a:ext uri="{28A0092B-C50C-407E-A947-70E740481C1C}">
                <a14:useLocalDpi xmlns:a14="http://schemas.microsoft.com/office/drawing/2010/main" val="0"/>
              </a:ext>
            </a:extLst>
          </a:blip>
          <a:srcRect t="12658"/>
          <a:stretch/>
        </p:blipFill>
        <p:spPr>
          <a:xfrm flipH="1">
            <a:off x="0" y="0"/>
            <a:ext cx="12192000" cy="6858000"/>
          </a:xfrm>
          <a:prstGeom prst="rect">
            <a:avLst/>
          </a:prstGeom>
          <a:noFill/>
          <a:ln>
            <a:noFill/>
          </a:ln>
        </p:spPr>
      </p:pic>
      <p:sp>
        <p:nvSpPr>
          <p:cNvPr id="2" name="矩形 1"/>
          <p:cNvSpPr/>
          <p:nvPr/>
        </p:nvSpPr>
        <p:spPr>
          <a:xfrm>
            <a:off x="5251622" y="0"/>
            <a:ext cx="6940378" cy="6858000"/>
          </a:xfrm>
          <a:prstGeom prst="rect">
            <a:avLst/>
          </a:prstGeom>
          <a:gradFill flip="none" rotWithShape="1">
            <a:gsLst>
              <a:gs pos="0">
                <a:srgbClr val="0A143A">
                  <a:alpha val="0"/>
                </a:srgbClr>
              </a:gs>
              <a:gs pos="100000">
                <a:srgbClr val="0A143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22"/>
          <p:cNvSpPr txBox="1"/>
          <p:nvPr/>
        </p:nvSpPr>
        <p:spPr>
          <a:xfrm>
            <a:off x="3310863" y="1246169"/>
            <a:ext cx="1688283" cy="995209"/>
          </a:xfrm>
          <a:prstGeom prst="rect">
            <a:avLst/>
          </a:prstGeom>
          <a:noFill/>
        </p:spPr>
        <p:txBody>
          <a:bodyPr wrap="none" rtlCol="0">
            <a:spAutoFit/>
          </a:bodyPr>
          <a:lstStyle/>
          <a:p>
            <a:r>
              <a:rPr lang="zh-CN" altLang="en-US" sz="5865" b="1" dirty="0">
                <a:solidFill>
                  <a:srgbClr val="D04A6D"/>
                </a:solidFill>
                <a:latin typeface="微软雅黑" panose="020B0503020204020204" pitchFamily="34" charset="-122"/>
                <a:ea typeface="微软雅黑" panose="020B0503020204020204" pitchFamily="34" charset="-122"/>
              </a:rPr>
              <a:t>目录</a:t>
            </a:r>
          </a:p>
        </p:txBody>
      </p:sp>
      <p:sp>
        <p:nvSpPr>
          <p:cNvPr id="18" name="矩形 17"/>
          <p:cNvSpPr/>
          <p:nvPr/>
        </p:nvSpPr>
        <p:spPr>
          <a:xfrm>
            <a:off x="5003600" y="1567291"/>
            <a:ext cx="2021707" cy="666786"/>
          </a:xfrm>
          <a:prstGeom prst="rect">
            <a:avLst/>
          </a:prstGeom>
        </p:spPr>
        <p:txBody>
          <a:bodyPr wrap="none">
            <a:spAutoFit/>
          </a:bodyPr>
          <a:lstStyle/>
          <a:p>
            <a:r>
              <a:rPr lang="en-US" altLang="zh-CN" sz="3735" dirty="0" err="1">
                <a:solidFill>
                  <a:srgbClr val="D04A6D"/>
                </a:solidFill>
                <a:latin typeface="Impact" panose="020B0806030902050204" pitchFamily="34" charset="0"/>
              </a:rPr>
              <a:t>concents</a:t>
            </a:r>
            <a:endParaRPr lang="en-US" altLang="zh-CN" sz="3735" dirty="0">
              <a:solidFill>
                <a:srgbClr val="D04A6D"/>
              </a:solidFill>
              <a:latin typeface="Impact" panose="020B0806030902050204" pitchFamily="34" charset="0"/>
            </a:endParaRPr>
          </a:p>
        </p:txBody>
      </p:sp>
      <p:cxnSp>
        <p:nvCxnSpPr>
          <p:cNvPr id="19" name="直接连接符 18"/>
          <p:cNvCxnSpPr/>
          <p:nvPr/>
        </p:nvCxnSpPr>
        <p:spPr>
          <a:xfrm>
            <a:off x="3098801" y="2390857"/>
            <a:ext cx="4598737" cy="0"/>
          </a:xfrm>
          <a:prstGeom prst="line">
            <a:avLst/>
          </a:prstGeom>
          <a:ln>
            <a:solidFill>
              <a:schemeClr val="bg1"/>
            </a:solidFill>
            <a:headEnd type="oval" w="sm" len="sm"/>
            <a:tailEnd type="oval" w="sm" len="sm"/>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标题层"/>
          <p:cNvSpPr txBox="1"/>
          <p:nvPr/>
        </p:nvSpPr>
        <p:spPr bwMode="auto">
          <a:xfrm>
            <a:off x="3649304" y="2562500"/>
            <a:ext cx="799280" cy="666786"/>
          </a:xfrm>
          <a:prstGeom prst="rect">
            <a:avLst/>
          </a:prstGeom>
          <a:noFill/>
          <a:effectLst/>
        </p:spPr>
        <p:txBody>
          <a:bodyPr wrap="square">
            <a:spAutoFit/>
          </a:bodyPr>
          <a:lstStyle/>
          <a:p>
            <a:pPr algn="ctr" defTabSz="1218565">
              <a:defRPr/>
            </a:pPr>
            <a:r>
              <a:rPr lang="en-US" altLang="zh-CN" sz="3735" kern="0" dirty="0">
                <a:solidFill>
                  <a:schemeClr val="bg1"/>
                </a:solidFill>
                <a:latin typeface="Impact" panose="020B0806030902050204" pitchFamily="34" charset="0"/>
                <a:ea typeface="微软雅黑" panose="020B0503020204020204" pitchFamily="34" charset="-122"/>
                <a:cs typeface="Arial" panose="020B0604020202020204" pitchFamily="34" charset="0"/>
              </a:rPr>
              <a:t>01</a:t>
            </a:r>
            <a:endParaRPr lang="zh-CN" altLang="en-US" sz="373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21" name="直接连接符 20"/>
          <p:cNvCxnSpPr/>
          <p:nvPr/>
        </p:nvCxnSpPr>
        <p:spPr>
          <a:xfrm>
            <a:off x="4528390" y="2633086"/>
            <a:ext cx="0" cy="556457"/>
          </a:xfrm>
          <a:prstGeom prst="line">
            <a:avLst/>
          </a:prstGeom>
          <a:noFill/>
          <a:ln w="9525" cap="flat" cmpd="sng" algn="ctr">
            <a:solidFill>
              <a:schemeClr val="bg1"/>
            </a:solidFill>
            <a:prstDash val="solid"/>
          </a:ln>
          <a:effectLst>
            <a:outerShdw blurRad="50800" dist="38100" dir="2700000" algn="tl" rotWithShape="0">
              <a:prstClr val="black">
                <a:alpha val="40000"/>
              </a:prstClr>
            </a:outerShdw>
          </a:effectLst>
        </p:spPr>
      </p:cxnSp>
      <p:sp>
        <p:nvSpPr>
          <p:cNvPr id="22" name="标题层"/>
          <p:cNvSpPr txBox="1"/>
          <p:nvPr/>
        </p:nvSpPr>
        <p:spPr bwMode="auto">
          <a:xfrm>
            <a:off x="4672910" y="2658511"/>
            <a:ext cx="3638152" cy="502766"/>
          </a:xfrm>
          <a:prstGeom prst="rect">
            <a:avLst/>
          </a:prstGeom>
          <a:noFill/>
          <a:effectLst/>
        </p:spPr>
        <p:txBody>
          <a:bodyPr wrap="square">
            <a:spAutoFit/>
          </a:bodyPr>
          <a:lstStyle/>
          <a:p>
            <a:pPr lvl="0">
              <a:defRPr/>
            </a:pPr>
            <a:r>
              <a:rPr lang="zh-CN" altLang="en-US" sz="2665" dirty="0">
                <a:solidFill>
                  <a:schemeClr val="bg1"/>
                </a:solidFill>
                <a:latin typeface="微软雅黑" panose="020B0503020204020204" pitchFamily="34" charset="-122"/>
                <a:ea typeface="微软雅黑" panose="020B0503020204020204" pitchFamily="34" charset="-122"/>
              </a:rPr>
              <a:t>这里点击填写标题</a:t>
            </a:r>
          </a:p>
        </p:txBody>
      </p:sp>
      <p:sp>
        <p:nvSpPr>
          <p:cNvPr id="23" name="标题层"/>
          <p:cNvSpPr txBox="1"/>
          <p:nvPr/>
        </p:nvSpPr>
        <p:spPr bwMode="auto">
          <a:xfrm>
            <a:off x="3649304" y="3272432"/>
            <a:ext cx="799280" cy="666786"/>
          </a:xfrm>
          <a:prstGeom prst="rect">
            <a:avLst/>
          </a:prstGeom>
          <a:noFill/>
          <a:effectLst/>
        </p:spPr>
        <p:txBody>
          <a:bodyPr wrap="square">
            <a:spAutoFit/>
          </a:bodyPr>
          <a:lstStyle/>
          <a:p>
            <a:pPr algn="ctr" defTabSz="1218565">
              <a:defRPr/>
            </a:pPr>
            <a:r>
              <a:rPr lang="en-US" altLang="zh-CN" sz="3735" kern="0" dirty="0">
                <a:solidFill>
                  <a:schemeClr val="bg1"/>
                </a:solidFill>
                <a:latin typeface="Impact" panose="020B0806030902050204" pitchFamily="34" charset="0"/>
                <a:ea typeface="微软雅黑" panose="020B0503020204020204" pitchFamily="34" charset="-122"/>
                <a:cs typeface="Arial" panose="020B0604020202020204" pitchFamily="34" charset="0"/>
              </a:rPr>
              <a:t>02</a:t>
            </a:r>
            <a:endParaRPr lang="zh-CN" altLang="en-US" sz="373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24" name="直接连接符 23"/>
          <p:cNvCxnSpPr/>
          <p:nvPr/>
        </p:nvCxnSpPr>
        <p:spPr>
          <a:xfrm>
            <a:off x="4528390" y="3343018"/>
            <a:ext cx="0" cy="556457"/>
          </a:xfrm>
          <a:prstGeom prst="line">
            <a:avLst/>
          </a:prstGeom>
          <a:noFill/>
          <a:ln w="9525" cap="flat" cmpd="sng" algn="ctr">
            <a:solidFill>
              <a:schemeClr val="bg1"/>
            </a:solidFill>
            <a:prstDash val="solid"/>
          </a:ln>
          <a:effectLst>
            <a:outerShdw blurRad="50800" dist="38100" dir="2700000" algn="tl" rotWithShape="0">
              <a:prstClr val="black">
                <a:alpha val="40000"/>
              </a:prstClr>
            </a:outerShdw>
          </a:effectLst>
        </p:spPr>
      </p:cxnSp>
      <p:sp>
        <p:nvSpPr>
          <p:cNvPr id="25" name="标题层"/>
          <p:cNvSpPr txBox="1"/>
          <p:nvPr/>
        </p:nvSpPr>
        <p:spPr bwMode="auto">
          <a:xfrm>
            <a:off x="4672911" y="3373170"/>
            <a:ext cx="3360252" cy="502766"/>
          </a:xfrm>
          <a:prstGeom prst="rect">
            <a:avLst/>
          </a:prstGeom>
          <a:noFill/>
          <a:effectLst/>
        </p:spPr>
        <p:txBody>
          <a:bodyPr wrap="square">
            <a:spAutoFit/>
          </a:bodyPr>
          <a:lstStyle/>
          <a:p>
            <a:pPr>
              <a:defRPr/>
            </a:pPr>
            <a:r>
              <a:rPr lang="zh-CN" altLang="en-US" sz="2665" dirty="0">
                <a:solidFill>
                  <a:schemeClr val="bg1"/>
                </a:solidFill>
                <a:latin typeface="微软雅黑" panose="020B0503020204020204" pitchFamily="34" charset="-122"/>
                <a:ea typeface="微软雅黑" panose="020B0503020204020204" pitchFamily="34" charset="-122"/>
              </a:rPr>
              <a:t>这里点击填写标题</a:t>
            </a:r>
          </a:p>
        </p:txBody>
      </p:sp>
      <p:sp>
        <p:nvSpPr>
          <p:cNvPr id="26" name="标题层"/>
          <p:cNvSpPr txBox="1"/>
          <p:nvPr/>
        </p:nvSpPr>
        <p:spPr bwMode="auto">
          <a:xfrm>
            <a:off x="3649304" y="3982364"/>
            <a:ext cx="799280" cy="666786"/>
          </a:xfrm>
          <a:prstGeom prst="rect">
            <a:avLst/>
          </a:prstGeom>
          <a:noFill/>
          <a:effectLst/>
        </p:spPr>
        <p:txBody>
          <a:bodyPr wrap="square">
            <a:spAutoFit/>
          </a:bodyPr>
          <a:lstStyle/>
          <a:p>
            <a:pPr algn="ctr" defTabSz="1218565">
              <a:defRPr/>
            </a:pPr>
            <a:r>
              <a:rPr lang="en-US" altLang="zh-CN" sz="3735" kern="0" dirty="0">
                <a:solidFill>
                  <a:schemeClr val="bg1"/>
                </a:solidFill>
                <a:latin typeface="Impact" panose="020B0806030902050204" pitchFamily="34" charset="0"/>
                <a:ea typeface="微软雅黑" panose="020B0503020204020204" pitchFamily="34" charset="-122"/>
                <a:cs typeface="Arial" panose="020B0604020202020204" pitchFamily="34" charset="0"/>
              </a:rPr>
              <a:t>03</a:t>
            </a:r>
            <a:endParaRPr lang="zh-CN" altLang="en-US" sz="373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27" name="直接连接符 26"/>
          <p:cNvCxnSpPr/>
          <p:nvPr/>
        </p:nvCxnSpPr>
        <p:spPr>
          <a:xfrm>
            <a:off x="4528390" y="4052950"/>
            <a:ext cx="0" cy="556457"/>
          </a:xfrm>
          <a:prstGeom prst="line">
            <a:avLst/>
          </a:prstGeom>
          <a:noFill/>
          <a:ln w="9525" cap="flat" cmpd="sng" algn="ctr">
            <a:solidFill>
              <a:schemeClr val="bg1"/>
            </a:solidFill>
            <a:prstDash val="solid"/>
          </a:ln>
          <a:effectLst>
            <a:outerShdw blurRad="50800" dist="38100" dir="2700000" algn="tl" rotWithShape="0">
              <a:prstClr val="black">
                <a:alpha val="40000"/>
              </a:prstClr>
            </a:outerShdw>
          </a:effectLst>
        </p:spPr>
      </p:cxnSp>
      <p:sp>
        <p:nvSpPr>
          <p:cNvPr id="28" name="标题层"/>
          <p:cNvSpPr txBox="1"/>
          <p:nvPr/>
        </p:nvSpPr>
        <p:spPr bwMode="auto">
          <a:xfrm>
            <a:off x="4672911" y="4045244"/>
            <a:ext cx="3360252" cy="502766"/>
          </a:xfrm>
          <a:prstGeom prst="rect">
            <a:avLst/>
          </a:prstGeom>
          <a:noFill/>
          <a:effectLst/>
        </p:spPr>
        <p:txBody>
          <a:bodyPr wrap="square">
            <a:spAutoFit/>
          </a:bodyPr>
          <a:lstStyle/>
          <a:p>
            <a:pPr>
              <a:defRPr/>
            </a:pPr>
            <a:r>
              <a:rPr lang="zh-CN" altLang="en-US" sz="2665">
                <a:solidFill>
                  <a:schemeClr val="bg1"/>
                </a:solidFill>
                <a:latin typeface="微软雅黑" panose="020B0503020204020204" pitchFamily="34" charset="-122"/>
                <a:ea typeface="微软雅黑" panose="020B0503020204020204" pitchFamily="34" charset="-122"/>
              </a:rPr>
              <a:t>这里点击</a:t>
            </a:r>
            <a:r>
              <a:rPr lang="zh-CN" altLang="en-US" sz="2665" dirty="0">
                <a:solidFill>
                  <a:schemeClr val="bg1"/>
                </a:solidFill>
                <a:latin typeface="微软雅黑" panose="020B0503020204020204" pitchFamily="34" charset="-122"/>
                <a:ea typeface="微软雅黑" panose="020B0503020204020204" pitchFamily="34" charset="-122"/>
              </a:rPr>
              <a:t>填写标题</a:t>
            </a:r>
          </a:p>
        </p:txBody>
      </p:sp>
      <p:sp>
        <p:nvSpPr>
          <p:cNvPr id="29" name="标题层"/>
          <p:cNvSpPr txBox="1"/>
          <p:nvPr/>
        </p:nvSpPr>
        <p:spPr bwMode="auto">
          <a:xfrm>
            <a:off x="3649304" y="4692296"/>
            <a:ext cx="799280" cy="666786"/>
          </a:xfrm>
          <a:prstGeom prst="rect">
            <a:avLst/>
          </a:prstGeom>
          <a:noFill/>
          <a:effectLst/>
        </p:spPr>
        <p:txBody>
          <a:bodyPr wrap="square">
            <a:spAutoFit/>
          </a:bodyPr>
          <a:lstStyle/>
          <a:p>
            <a:pPr algn="ctr" defTabSz="1218565">
              <a:defRPr/>
            </a:pPr>
            <a:r>
              <a:rPr lang="en-US" altLang="zh-CN" sz="3735" kern="0" dirty="0">
                <a:solidFill>
                  <a:schemeClr val="bg1"/>
                </a:solidFill>
                <a:latin typeface="Impact" panose="020B0806030902050204" pitchFamily="34" charset="0"/>
                <a:ea typeface="微软雅黑" panose="020B0503020204020204" pitchFamily="34" charset="-122"/>
                <a:cs typeface="Arial" panose="020B0604020202020204" pitchFamily="34" charset="0"/>
              </a:rPr>
              <a:t>04</a:t>
            </a:r>
            <a:endParaRPr lang="zh-CN" altLang="en-US" sz="373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30" name="直接连接符 29"/>
          <p:cNvCxnSpPr/>
          <p:nvPr/>
        </p:nvCxnSpPr>
        <p:spPr>
          <a:xfrm>
            <a:off x="4528390" y="4762882"/>
            <a:ext cx="0" cy="556457"/>
          </a:xfrm>
          <a:prstGeom prst="line">
            <a:avLst/>
          </a:prstGeom>
          <a:noFill/>
          <a:ln w="9525" cap="flat" cmpd="sng" algn="ctr">
            <a:solidFill>
              <a:schemeClr val="bg1"/>
            </a:solidFill>
            <a:prstDash val="solid"/>
          </a:ln>
          <a:effectLst>
            <a:outerShdw blurRad="50800" dist="38100" dir="2700000" algn="tl" rotWithShape="0">
              <a:prstClr val="black">
                <a:alpha val="40000"/>
              </a:prstClr>
            </a:outerShdw>
          </a:effectLst>
        </p:spPr>
      </p:cxnSp>
      <p:sp>
        <p:nvSpPr>
          <p:cNvPr id="31" name="标题层"/>
          <p:cNvSpPr txBox="1"/>
          <p:nvPr/>
        </p:nvSpPr>
        <p:spPr bwMode="auto">
          <a:xfrm>
            <a:off x="4672911" y="4770746"/>
            <a:ext cx="3360252" cy="502766"/>
          </a:xfrm>
          <a:prstGeom prst="rect">
            <a:avLst/>
          </a:prstGeom>
          <a:noFill/>
          <a:effectLst/>
        </p:spPr>
        <p:txBody>
          <a:bodyPr wrap="square">
            <a:spAutoFit/>
          </a:bodyPr>
          <a:lstStyle/>
          <a:p>
            <a:pPr>
              <a:defRPr/>
            </a:pPr>
            <a:r>
              <a:rPr lang="zh-CN" altLang="en-US" sz="2665" dirty="0">
                <a:solidFill>
                  <a:schemeClr val="bg1"/>
                </a:solidFill>
                <a:latin typeface="微软雅黑" panose="020B0503020204020204" pitchFamily="34" charset="-122"/>
                <a:ea typeface="微软雅黑" panose="020B0503020204020204" pitchFamily="34" charset="-122"/>
              </a:rPr>
              <a:t>这里点击填写标题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 presetClass="entr" presetSubtype="1" fill="hold" grpId="0" nodeType="afterEffect" p14:presetBounceEnd="46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46000">
                                          <p:cBhvr additive="base">
                                            <p:cTn id="11"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14:presetBounceEnd="46000">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14:bounceEnd="46000">
                                          <p:cBhvr additive="base">
                                            <p:cTn id="16" dur="500" fill="hold"/>
                                            <p:tgtEl>
                                              <p:spTgt spid="18"/>
                                            </p:tgtEl>
                                            <p:attrNameLst>
                                              <p:attrName>ppt_x</p:attrName>
                                            </p:attrNameLst>
                                          </p:cBhvr>
                                          <p:tavLst>
                                            <p:tav tm="0">
                                              <p:val>
                                                <p:strVal val="#ppt_x"/>
                                              </p:val>
                                            </p:tav>
                                            <p:tav tm="100000">
                                              <p:val>
                                                <p:strVal val="#ppt_x"/>
                                              </p:val>
                                            </p:tav>
                                          </p:tavLst>
                                        </p:anim>
                                        <p:anim calcmode="lin" valueType="num" p14:bounceEnd="46000">
                                          <p:cBhvr additive="base">
                                            <p:cTn id="17" dur="500" fill="hold"/>
                                            <p:tgtEl>
                                              <p:spTgt spid="18"/>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600"/>
                                            <p:tgtEl>
                                              <p:spTgt spid="21"/>
                                            </p:tgtEl>
                                          </p:cBhvr>
                                        </p:animEffect>
                                        <p:anim calcmode="lin" valueType="num">
                                          <p:cBhvr>
                                            <p:cTn id="22" dur="600" fill="hold"/>
                                            <p:tgtEl>
                                              <p:spTgt spid="21"/>
                                            </p:tgtEl>
                                            <p:attrNameLst>
                                              <p:attrName>ppt_x</p:attrName>
                                            </p:attrNameLst>
                                          </p:cBhvr>
                                          <p:tavLst>
                                            <p:tav tm="0">
                                              <p:val>
                                                <p:strVal val="#ppt_x"/>
                                              </p:val>
                                            </p:tav>
                                            <p:tav tm="100000">
                                              <p:val>
                                                <p:strVal val="#ppt_x"/>
                                              </p:val>
                                            </p:tav>
                                          </p:tavLst>
                                        </p:anim>
                                        <p:anim calcmode="lin" valueType="num">
                                          <p:cBhvr>
                                            <p:cTn id="23" dur="6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 presetClass="entr" presetSubtype="8" decel="5250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400" fill="hold"/>
                                            <p:tgtEl>
                                              <p:spTgt spid="20"/>
                                            </p:tgtEl>
                                            <p:attrNameLst>
                                              <p:attrName>ppt_x</p:attrName>
                                            </p:attrNameLst>
                                          </p:cBhvr>
                                          <p:tavLst>
                                            <p:tav tm="0">
                                              <p:val>
                                                <p:strVal val="0-#ppt_w/2"/>
                                              </p:val>
                                            </p:tav>
                                            <p:tav tm="100000">
                                              <p:val>
                                                <p:strVal val="#ppt_x"/>
                                              </p:val>
                                            </p:tav>
                                          </p:tavLst>
                                        </p:anim>
                                        <p:anim calcmode="lin" valueType="num">
                                          <p:cBhvr additive="base">
                                            <p:cTn id="28" dur="40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decel="5250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400" fill="hold"/>
                                            <p:tgtEl>
                                              <p:spTgt spid="22"/>
                                            </p:tgtEl>
                                            <p:attrNameLst>
                                              <p:attrName>ppt_x</p:attrName>
                                            </p:attrNameLst>
                                          </p:cBhvr>
                                          <p:tavLst>
                                            <p:tav tm="0">
                                              <p:val>
                                                <p:strVal val="1+#ppt_w/2"/>
                                              </p:val>
                                            </p:tav>
                                            <p:tav tm="100000">
                                              <p:val>
                                                <p:strVal val="#ppt_x"/>
                                              </p:val>
                                            </p:tav>
                                          </p:tavLst>
                                        </p:anim>
                                        <p:anim calcmode="lin" valueType="num">
                                          <p:cBhvr additive="base">
                                            <p:cTn id="33" dur="400" fill="hold"/>
                                            <p:tgtEl>
                                              <p:spTgt spid="22"/>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47"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600"/>
                                            <p:tgtEl>
                                              <p:spTgt spid="24"/>
                                            </p:tgtEl>
                                          </p:cBhvr>
                                        </p:animEffect>
                                        <p:anim calcmode="lin" valueType="num">
                                          <p:cBhvr>
                                            <p:cTn id="38" dur="600" fill="hold"/>
                                            <p:tgtEl>
                                              <p:spTgt spid="24"/>
                                            </p:tgtEl>
                                            <p:attrNameLst>
                                              <p:attrName>ppt_x</p:attrName>
                                            </p:attrNameLst>
                                          </p:cBhvr>
                                          <p:tavLst>
                                            <p:tav tm="0">
                                              <p:val>
                                                <p:strVal val="#ppt_x"/>
                                              </p:val>
                                            </p:tav>
                                            <p:tav tm="100000">
                                              <p:val>
                                                <p:strVal val="#ppt_x"/>
                                              </p:val>
                                            </p:tav>
                                          </p:tavLst>
                                        </p:anim>
                                        <p:anim calcmode="lin" valueType="num">
                                          <p:cBhvr>
                                            <p:cTn id="39" dur="60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2" presetClass="entr" presetSubtype="8" decel="5250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400" fill="hold"/>
                                            <p:tgtEl>
                                              <p:spTgt spid="23"/>
                                            </p:tgtEl>
                                            <p:attrNameLst>
                                              <p:attrName>ppt_x</p:attrName>
                                            </p:attrNameLst>
                                          </p:cBhvr>
                                          <p:tavLst>
                                            <p:tav tm="0">
                                              <p:val>
                                                <p:strVal val="0-#ppt_w/2"/>
                                              </p:val>
                                            </p:tav>
                                            <p:tav tm="100000">
                                              <p:val>
                                                <p:strVal val="#ppt_x"/>
                                              </p:val>
                                            </p:tav>
                                          </p:tavLst>
                                        </p:anim>
                                        <p:anim calcmode="lin" valueType="num">
                                          <p:cBhvr additive="base">
                                            <p:cTn id="44" dur="4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 presetClass="entr" presetSubtype="2" decel="5250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400" fill="hold"/>
                                            <p:tgtEl>
                                              <p:spTgt spid="25"/>
                                            </p:tgtEl>
                                            <p:attrNameLst>
                                              <p:attrName>ppt_x</p:attrName>
                                            </p:attrNameLst>
                                          </p:cBhvr>
                                          <p:tavLst>
                                            <p:tav tm="0">
                                              <p:val>
                                                <p:strVal val="1+#ppt_w/2"/>
                                              </p:val>
                                            </p:tav>
                                            <p:tav tm="100000">
                                              <p:val>
                                                <p:strVal val="#ppt_x"/>
                                              </p:val>
                                            </p:tav>
                                          </p:tavLst>
                                        </p:anim>
                                        <p:anim calcmode="lin" valueType="num">
                                          <p:cBhvr additive="base">
                                            <p:cTn id="49" dur="4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47" presetClass="entr" presetSubtype="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600"/>
                                            <p:tgtEl>
                                              <p:spTgt spid="27"/>
                                            </p:tgtEl>
                                          </p:cBhvr>
                                        </p:animEffect>
                                        <p:anim calcmode="lin" valueType="num">
                                          <p:cBhvr>
                                            <p:cTn id="54" dur="600" fill="hold"/>
                                            <p:tgtEl>
                                              <p:spTgt spid="27"/>
                                            </p:tgtEl>
                                            <p:attrNameLst>
                                              <p:attrName>ppt_x</p:attrName>
                                            </p:attrNameLst>
                                          </p:cBhvr>
                                          <p:tavLst>
                                            <p:tav tm="0">
                                              <p:val>
                                                <p:strVal val="#ppt_x"/>
                                              </p:val>
                                            </p:tav>
                                            <p:tav tm="100000">
                                              <p:val>
                                                <p:strVal val="#ppt_x"/>
                                              </p:val>
                                            </p:tav>
                                          </p:tavLst>
                                        </p:anim>
                                        <p:anim calcmode="lin" valueType="num">
                                          <p:cBhvr>
                                            <p:cTn id="55" dur="60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2" presetClass="entr" presetSubtype="8" decel="5250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400" fill="hold"/>
                                            <p:tgtEl>
                                              <p:spTgt spid="26"/>
                                            </p:tgtEl>
                                            <p:attrNameLst>
                                              <p:attrName>ppt_x</p:attrName>
                                            </p:attrNameLst>
                                          </p:cBhvr>
                                          <p:tavLst>
                                            <p:tav tm="0">
                                              <p:val>
                                                <p:strVal val="0-#ppt_w/2"/>
                                              </p:val>
                                            </p:tav>
                                            <p:tav tm="100000">
                                              <p:val>
                                                <p:strVal val="#ppt_x"/>
                                              </p:val>
                                            </p:tav>
                                          </p:tavLst>
                                        </p:anim>
                                        <p:anim calcmode="lin" valueType="num">
                                          <p:cBhvr additive="base">
                                            <p:cTn id="60" dur="400" fill="hold"/>
                                            <p:tgtEl>
                                              <p:spTgt spid="26"/>
                                            </p:tgtEl>
                                            <p:attrNameLst>
                                              <p:attrName>ppt_y</p:attrName>
                                            </p:attrNameLst>
                                          </p:cBhvr>
                                          <p:tavLst>
                                            <p:tav tm="0">
                                              <p:val>
                                                <p:strVal val="#ppt_y"/>
                                              </p:val>
                                            </p:tav>
                                            <p:tav tm="100000">
                                              <p:val>
                                                <p:strVal val="#ppt_y"/>
                                              </p:val>
                                            </p:tav>
                                          </p:tavLst>
                                        </p:anim>
                                      </p:childTnLst>
                                    </p:cTn>
                                  </p:par>
                                </p:childTnLst>
                              </p:cTn>
                            </p:par>
                            <p:par>
                              <p:cTn id="61" fill="hold">
                                <p:stCondLst>
                                  <p:cond delay="7000"/>
                                </p:stCondLst>
                                <p:childTnLst>
                                  <p:par>
                                    <p:cTn id="62" presetID="2" presetClass="entr" presetSubtype="2" decel="5250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400" fill="hold"/>
                                            <p:tgtEl>
                                              <p:spTgt spid="28"/>
                                            </p:tgtEl>
                                            <p:attrNameLst>
                                              <p:attrName>ppt_x</p:attrName>
                                            </p:attrNameLst>
                                          </p:cBhvr>
                                          <p:tavLst>
                                            <p:tav tm="0">
                                              <p:val>
                                                <p:strVal val="1+#ppt_w/2"/>
                                              </p:val>
                                            </p:tav>
                                            <p:tav tm="100000">
                                              <p:val>
                                                <p:strVal val="#ppt_x"/>
                                              </p:val>
                                            </p:tav>
                                          </p:tavLst>
                                        </p:anim>
                                        <p:anim calcmode="lin" valueType="num">
                                          <p:cBhvr additive="base">
                                            <p:cTn id="65" dur="400" fill="hold"/>
                                            <p:tgtEl>
                                              <p:spTgt spid="28"/>
                                            </p:tgtEl>
                                            <p:attrNameLst>
                                              <p:attrName>ppt_y</p:attrName>
                                            </p:attrNameLst>
                                          </p:cBhvr>
                                          <p:tavLst>
                                            <p:tav tm="0">
                                              <p:val>
                                                <p:strVal val="#ppt_y"/>
                                              </p:val>
                                            </p:tav>
                                            <p:tav tm="100000">
                                              <p:val>
                                                <p:strVal val="#ppt_y"/>
                                              </p:val>
                                            </p:tav>
                                          </p:tavLst>
                                        </p:anim>
                                      </p:childTnLst>
                                    </p:cTn>
                                  </p:par>
                                </p:childTnLst>
                              </p:cTn>
                            </p:par>
                            <p:par>
                              <p:cTn id="66" fill="hold">
                                <p:stCondLst>
                                  <p:cond delay="7500"/>
                                </p:stCondLst>
                                <p:childTnLst>
                                  <p:par>
                                    <p:cTn id="67" presetID="47" presetClass="entr" presetSubtype="0"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600"/>
                                            <p:tgtEl>
                                              <p:spTgt spid="30"/>
                                            </p:tgtEl>
                                          </p:cBhvr>
                                        </p:animEffect>
                                        <p:anim calcmode="lin" valueType="num">
                                          <p:cBhvr>
                                            <p:cTn id="70" dur="600" fill="hold"/>
                                            <p:tgtEl>
                                              <p:spTgt spid="30"/>
                                            </p:tgtEl>
                                            <p:attrNameLst>
                                              <p:attrName>ppt_x</p:attrName>
                                            </p:attrNameLst>
                                          </p:cBhvr>
                                          <p:tavLst>
                                            <p:tav tm="0">
                                              <p:val>
                                                <p:strVal val="#ppt_x"/>
                                              </p:val>
                                            </p:tav>
                                            <p:tav tm="100000">
                                              <p:val>
                                                <p:strVal val="#ppt_x"/>
                                              </p:val>
                                            </p:tav>
                                          </p:tavLst>
                                        </p:anim>
                                        <p:anim calcmode="lin" valueType="num">
                                          <p:cBhvr>
                                            <p:cTn id="71" dur="600" fill="hold"/>
                                            <p:tgtEl>
                                              <p:spTgt spid="30"/>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 presetClass="entr" presetSubtype="8" decel="5250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400" fill="hold"/>
                                            <p:tgtEl>
                                              <p:spTgt spid="29"/>
                                            </p:tgtEl>
                                            <p:attrNameLst>
                                              <p:attrName>ppt_x</p:attrName>
                                            </p:attrNameLst>
                                          </p:cBhvr>
                                          <p:tavLst>
                                            <p:tav tm="0">
                                              <p:val>
                                                <p:strVal val="0-#ppt_w/2"/>
                                              </p:val>
                                            </p:tav>
                                            <p:tav tm="100000">
                                              <p:val>
                                                <p:strVal val="#ppt_x"/>
                                              </p:val>
                                            </p:tav>
                                          </p:tavLst>
                                        </p:anim>
                                        <p:anim calcmode="lin" valueType="num">
                                          <p:cBhvr additive="base">
                                            <p:cTn id="76" dur="400" fill="hold"/>
                                            <p:tgtEl>
                                              <p:spTgt spid="29"/>
                                            </p:tgtEl>
                                            <p:attrNameLst>
                                              <p:attrName>ppt_y</p:attrName>
                                            </p:attrNameLst>
                                          </p:cBhvr>
                                          <p:tavLst>
                                            <p:tav tm="0">
                                              <p:val>
                                                <p:strVal val="#ppt_y"/>
                                              </p:val>
                                            </p:tav>
                                            <p:tav tm="100000">
                                              <p:val>
                                                <p:strVal val="#ppt_y"/>
                                              </p:val>
                                            </p:tav>
                                          </p:tavLst>
                                        </p:anim>
                                      </p:childTnLst>
                                    </p:cTn>
                                  </p:par>
                                </p:childTnLst>
                              </p:cTn>
                            </p:par>
                            <p:par>
                              <p:cTn id="77" fill="hold">
                                <p:stCondLst>
                                  <p:cond delay="9000"/>
                                </p:stCondLst>
                                <p:childTnLst>
                                  <p:par>
                                    <p:cTn id="78" presetID="2" presetClass="entr" presetSubtype="2" decel="52500"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additive="base">
                                            <p:cTn id="80" dur="400" fill="hold"/>
                                            <p:tgtEl>
                                              <p:spTgt spid="31"/>
                                            </p:tgtEl>
                                            <p:attrNameLst>
                                              <p:attrName>ppt_x</p:attrName>
                                            </p:attrNameLst>
                                          </p:cBhvr>
                                          <p:tavLst>
                                            <p:tav tm="0">
                                              <p:val>
                                                <p:strVal val="1+#ppt_w/2"/>
                                              </p:val>
                                            </p:tav>
                                            <p:tav tm="100000">
                                              <p:val>
                                                <p:strVal val="#ppt_x"/>
                                              </p:val>
                                            </p:tav>
                                          </p:tavLst>
                                        </p:anim>
                                        <p:anim calcmode="lin" valueType="num">
                                          <p:cBhvr additive="base">
                                            <p:cTn id="81" dur="4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2" grpId="0"/>
          <p:bldP spid="23" grpId="0"/>
          <p:bldP spid="25" grpId="0"/>
          <p:bldP spid="26" grpId="0"/>
          <p:bldP spid="28" grpId="0"/>
          <p:bldP spid="29"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600"/>
                                            <p:tgtEl>
                                              <p:spTgt spid="21"/>
                                            </p:tgtEl>
                                          </p:cBhvr>
                                        </p:animEffect>
                                        <p:anim calcmode="lin" valueType="num">
                                          <p:cBhvr>
                                            <p:cTn id="22" dur="600" fill="hold"/>
                                            <p:tgtEl>
                                              <p:spTgt spid="21"/>
                                            </p:tgtEl>
                                            <p:attrNameLst>
                                              <p:attrName>ppt_x</p:attrName>
                                            </p:attrNameLst>
                                          </p:cBhvr>
                                          <p:tavLst>
                                            <p:tav tm="0">
                                              <p:val>
                                                <p:strVal val="#ppt_x"/>
                                              </p:val>
                                            </p:tav>
                                            <p:tav tm="100000">
                                              <p:val>
                                                <p:strVal val="#ppt_x"/>
                                              </p:val>
                                            </p:tav>
                                          </p:tavLst>
                                        </p:anim>
                                        <p:anim calcmode="lin" valueType="num">
                                          <p:cBhvr>
                                            <p:cTn id="23" dur="6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 presetClass="entr" presetSubtype="8" decel="5250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400" fill="hold"/>
                                            <p:tgtEl>
                                              <p:spTgt spid="20"/>
                                            </p:tgtEl>
                                            <p:attrNameLst>
                                              <p:attrName>ppt_x</p:attrName>
                                            </p:attrNameLst>
                                          </p:cBhvr>
                                          <p:tavLst>
                                            <p:tav tm="0">
                                              <p:val>
                                                <p:strVal val="0-#ppt_w/2"/>
                                              </p:val>
                                            </p:tav>
                                            <p:tav tm="100000">
                                              <p:val>
                                                <p:strVal val="#ppt_x"/>
                                              </p:val>
                                            </p:tav>
                                          </p:tavLst>
                                        </p:anim>
                                        <p:anim calcmode="lin" valueType="num">
                                          <p:cBhvr additive="base">
                                            <p:cTn id="28" dur="40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decel="5250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400" fill="hold"/>
                                            <p:tgtEl>
                                              <p:spTgt spid="22"/>
                                            </p:tgtEl>
                                            <p:attrNameLst>
                                              <p:attrName>ppt_x</p:attrName>
                                            </p:attrNameLst>
                                          </p:cBhvr>
                                          <p:tavLst>
                                            <p:tav tm="0">
                                              <p:val>
                                                <p:strVal val="1+#ppt_w/2"/>
                                              </p:val>
                                            </p:tav>
                                            <p:tav tm="100000">
                                              <p:val>
                                                <p:strVal val="#ppt_x"/>
                                              </p:val>
                                            </p:tav>
                                          </p:tavLst>
                                        </p:anim>
                                        <p:anim calcmode="lin" valueType="num">
                                          <p:cBhvr additive="base">
                                            <p:cTn id="33" dur="400" fill="hold"/>
                                            <p:tgtEl>
                                              <p:spTgt spid="22"/>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47"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600"/>
                                            <p:tgtEl>
                                              <p:spTgt spid="24"/>
                                            </p:tgtEl>
                                          </p:cBhvr>
                                        </p:animEffect>
                                        <p:anim calcmode="lin" valueType="num">
                                          <p:cBhvr>
                                            <p:cTn id="38" dur="600" fill="hold"/>
                                            <p:tgtEl>
                                              <p:spTgt spid="24"/>
                                            </p:tgtEl>
                                            <p:attrNameLst>
                                              <p:attrName>ppt_x</p:attrName>
                                            </p:attrNameLst>
                                          </p:cBhvr>
                                          <p:tavLst>
                                            <p:tav tm="0">
                                              <p:val>
                                                <p:strVal val="#ppt_x"/>
                                              </p:val>
                                            </p:tav>
                                            <p:tav tm="100000">
                                              <p:val>
                                                <p:strVal val="#ppt_x"/>
                                              </p:val>
                                            </p:tav>
                                          </p:tavLst>
                                        </p:anim>
                                        <p:anim calcmode="lin" valueType="num">
                                          <p:cBhvr>
                                            <p:cTn id="39" dur="60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2" presetClass="entr" presetSubtype="8" decel="5250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400" fill="hold"/>
                                            <p:tgtEl>
                                              <p:spTgt spid="23"/>
                                            </p:tgtEl>
                                            <p:attrNameLst>
                                              <p:attrName>ppt_x</p:attrName>
                                            </p:attrNameLst>
                                          </p:cBhvr>
                                          <p:tavLst>
                                            <p:tav tm="0">
                                              <p:val>
                                                <p:strVal val="0-#ppt_w/2"/>
                                              </p:val>
                                            </p:tav>
                                            <p:tav tm="100000">
                                              <p:val>
                                                <p:strVal val="#ppt_x"/>
                                              </p:val>
                                            </p:tav>
                                          </p:tavLst>
                                        </p:anim>
                                        <p:anim calcmode="lin" valueType="num">
                                          <p:cBhvr additive="base">
                                            <p:cTn id="44" dur="4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 presetClass="entr" presetSubtype="2" decel="5250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400" fill="hold"/>
                                            <p:tgtEl>
                                              <p:spTgt spid="25"/>
                                            </p:tgtEl>
                                            <p:attrNameLst>
                                              <p:attrName>ppt_x</p:attrName>
                                            </p:attrNameLst>
                                          </p:cBhvr>
                                          <p:tavLst>
                                            <p:tav tm="0">
                                              <p:val>
                                                <p:strVal val="1+#ppt_w/2"/>
                                              </p:val>
                                            </p:tav>
                                            <p:tav tm="100000">
                                              <p:val>
                                                <p:strVal val="#ppt_x"/>
                                              </p:val>
                                            </p:tav>
                                          </p:tavLst>
                                        </p:anim>
                                        <p:anim calcmode="lin" valueType="num">
                                          <p:cBhvr additive="base">
                                            <p:cTn id="49" dur="4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47" presetClass="entr" presetSubtype="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600"/>
                                            <p:tgtEl>
                                              <p:spTgt spid="27"/>
                                            </p:tgtEl>
                                          </p:cBhvr>
                                        </p:animEffect>
                                        <p:anim calcmode="lin" valueType="num">
                                          <p:cBhvr>
                                            <p:cTn id="54" dur="600" fill="hold"/>
                                            <p:tgtEl>
                                              <p:spTgt spid="27"/>
                                            </p:tgtEl>
                                            <p:attrNameLst>
                                              <p:attrName>ppt_x</p:attrName>
                                            </p:attrNameLst>
                                          </p:cBhvr>
                                          <p:tavLst>
                                            <p:tav tm="0">
                                              <p:val>
                                                <p:strVal val="#ppt_x"/>
                                              </p:val>
                                            </p:tav>
                                            <p:tav tm="100000">
                                              <p:val>
                                                <p:strVal val="#ppt_x"/>
                                              </p:val>
                                            </p:tav>
                                          </p:tavLst>
                                        </p:anim>
                                        <p:anim calcmode="lin" valueType="num">
                                          <p:cBhvr>
                                            <p:cTn id="55" dur="60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2" presetClass="entr" presetSubtype="8" decel="5250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400" fill="hold"/>
                                            <p:tgtEl>
                                              <p:spTgt spid="26"/>
                                            </p:tgtEl>
                                            <p:attrNameLst>
                                              <p:attrName>ppt_x</p:attrName>
                                            </p:attrNameLst>
                                          </p:cBhvr>
                                          <p:tavLst>
                                            <p:tav tm="0">
                                              <p:val>
                                                <p:strVal val="0-#ppt_w/2"/>
                                              </p:val>
                                            </p:tav>
                                            <p:tav tm="100000">
                                              <p:val>
                                                <p:strVal val="#ppt_x"/>
                                              </p:val>
                                            </p:tav>
                                          </p:tavLst>
                                        </p:anim>
                                        <p:anim calcmode="lin" valueType="num">
                                          <p:cBhvr additive="base">
                                            <p:cTn id="60" dur="400" fill="hold"/>
                                            <p:tgtEl>
                                              <p:spTgt spid="26"/>
                                            </p:tgtEl>
                                            <p:attrNameLst>
                                              <p:attrName>ppt_y</p:attrName>
                                            </p:attrNameLst>
                                          </p:cBhvr>
                                          <p:tavLst>
                                            <p:tav tm="0">
                                              <p:val>
                                                <p:strVal val="#ppt_y"/>
                                              </p:val>
                                            </p:tav>
                                            <p:tav tm="100000">
                                              <p:val>
                                                <p:strVal val="#ppt_y"/>
                                              </p:val>
                                            </p:tav>
                                          </p:tavLst>
                                        </p:anim>
                                      </p:childTnLst>
                                    </p:cTn>
                                  </p:par>
                                </p:childTnLst>
                              </p:cTn>
                            </p:par>
                            <p:par>
                              <p:cTn id="61" fill="hold">
                                <p:stCondLst>
                                  <p:cond delay="7000"/>
                                </p:stCondLst>
                                <p:childTnLst>
                                  <p:par>
                                    <p:cTn id="62" presetID="2" presetClass="entr" presetSubtype="2" decel="5250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400" fill="hold"/>
                                            <p:tgtEl>
                                              <p:spTgt spid="28"/>
                                            </p:tgtEl>
                                            <p:attrNameLst>
                                              <p:attrName>ppt_x</p:attrName>
                                            </p:attrNameLst>
                                          </p:cBhvr>
                                          <p:tavLst>
                                            <p:tav tm="0">
                                              <p:val>
                                                <p:strVal val="1+#ppt_w/2"/>
                                              </p:val>
                                            </p:tav>
                                            <p:tav tm="100000">
                                              <p:val>
                                                <p:strVal val="#ppt_x"/>
                                              </p:val>
                                            </p:tav>
                                          </p:tavLst>
                                        </p:anim>
                                        <p:anim calcmode="lin" valueType="num">
                                          <p:cBhvr additive="base">
                                            <p:cTn id="65" dur="400" fill="hold"/>
                                            <p:tgtEl>
                                              <p:spTgt spid="28"/>
                                            </p:tgtEl>
                                            <p:attrNameLst>
                                              <p:attrName>ppt_y</p:attrName>
                                            </p:attrNameLst>
                                          </p:cBhvr>
                                          <p:tavLst>
                                            <p:tav tm="0">
                                              <p:val>
                                                <p:strVal val="#ppt_y"/>
                                              </p:val>
                                            </p:tav>
                                            <p:tav tm="100000">
                                              <p:val>
                                                <p:strVal val="#ppt_y"/>
                                              </p:val>
                                            </p:tav>
                                          </p:tavLst>
                                        </p:anim>
                                      </p:childTnLst>
                                    </p:cTn>
                                  </p:par>
                                </p:childTnLst>
                              </p:cTn>
                            </p:par>
                            <p:par>
                              <p:cTn id="66" fill="hold">
                                <p:stCondLst>
                                  <p:cond delay="7500"/>
                                </p:stCondLst>
                                <p:childTnLst>
                                  <p:par>
                                    <p:cTn id="67" presetID="47" presetClass="entr" presetSubtype="0"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600"/>
                                            <p:tgtEl>
                                              <p:spTgt spid="30"/>
                                            </p:tgtEl>
                                          </p:cBhvr>
                                        </p:animEffect>
                                        <p:anim calcmode="lin" valueType="num">
                                          <p:cBhvr>
                                            <p:cTn id="70" dur="600" fill="hold"/>
                                            <p:tgtEl>
                                              <p:spTgt spid="30"/>
                                            </p:tgtEl>
                                            <p:attrNameLst>
                                              <p:attrName>ppt_x</p:attrName>
                                            </p:attrNameLst>
                                          </p:cBhvr>
                                          <p:tavLst>
                                            <p:tav tm="0">
                                              <p:val>
                                                <p:strVal val="#ppt_x"/>
                                              </p:val>
                                            </p:tav>
                                            <p:tav tm="100000">
                                              <p:val>
                                                <p:strVal val="#ppt_x"/>
                                              </p:val>
                                            </p:tav>
                                          </p:tavLst>
                                        </p:anim>
                                        <p:anim calcmode="lin" valueType="num">
                                          <p:cBhvr>
                                            <p:cTn id="71" dur="600" fill="hold"/>
                                            <p:tgtEl>
                                              <p:spTgt spid="30"/>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 presetClass="entr" presetSubtype="8" decel="5250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400" fill="hold"/>
                                            <p:tgtEl>
                                              <p:spTgt spid="29"/>
                                            </p:tgtEl>
                                            <p:attrNameLst>
                                              <p:attrName>ppt_x</p:attrName>
                                            </p:attrNameLst>
                                          </p:cBhvr>
                                          <p:tavLst>
                                            <p:tav tm="0">
                                              <p:val>
                                                <p:strVal val="0-#ppt_w/2"/>
                                              </p:val>
                                            </p:tav>
                                            <p:tav tm="100000">
                                              <p:val>
                                                <p:strVal val="#ppt_x"/>
                                              </p:val>
                                            </p:tav>
                                          </p:tavLst>
                                        </p:anim>
                                        <p:anim calcmode="lin" valueType="num">
                                          <p:cBhvr additive="base">
                                            <p:cTn id="76" dur="400" fill="hold"/>
                                            <p:tgtEl>
                                              <p:spTgt spid="29"/>
                                            </p:tgtEl>
                                            <p:attrNameLst>
                                              <p:attrName>ppt_y</p:attrName>
                                            </p:attrNameLst>
                                          </p:cBhvr>
                                          <p:tavLst>
                                            <p:tav tm="0">
                                              <p:val>
                                                <p:strVal val="#ppt_y"/>
                                              </p:val>
                                            </p:tav>
                                            <p:tav tm="100000">
                                              <p:val>
                                                <p:strVal val="#ppt_y"/>
                                              </p:val>
                                            </p:tav>
                                          </p:tavLst>
                                        </p:anim>
                                      </p:childTnLst>
                                    </p:cTn>
                                  </p:par>
                                </p:childTnLst>
                              </p:cTn>
                            </p:par>
                            <p:par>
                              <p:cTn id="77" fill="hold">
                                <p:stCondLst>
                                  <p:cond delay="9000"/>
                                </p:stCondLst>
                                <p:childTnLst>
                                  <p:par>
                                    <p:cTn id="78" presetID="2" presetClass="entr" presetSubtype="2" decel="52500"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additive="base">
                                            <p:cTn id="80" dur="400" fill="hold"/>
                                            <p:tgtEl>
                                              <p:spTgt spid="31"/>
                                            </p:tgtEl>
                                            <p:attrNameLst>
                                              <p:attrName>ppt_x</p:attrName>
                                            </p:attrNameLst>
                                          </p:cBhvr>
                                          <p:tavLst>
                                            <p:tav tm="0">
                                              <p:val>
                                                <p:strVal val="1+#ppt_w/2"/>
                                              </p:val>
                                            </p:tav>
                                            <p:tav tm="100000">
                                              <p:val>
                                                <p:strVal val="#ppt_x"/>
                                              </p:val>
                                            </p:tav>
                                          </p:tavLst>
                                        </p:anim>
                                        <p:anim calcmode="lin" valueType="num">
                                          <p:cBhvr additive="base">
                                            <p:cTn id="81" dur="4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2" grpId="0"/>
          <p:bldP spid="23" grpId="0"/>
          <p:bldP spid="25" grpId="0"/>
          <p:bldP spid="26" grpId="0"/>
          <p:bldP spid="28" grpId="0"/>
          <p:bldP spid="29" grpId="0"/>
          <p:bldP spid="3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hape 21">
            <a:extLst>
              <a:ext uri="{FF2B5EF4-FFF2-40B4-BE49-F238E27FC236}">
                <a16:creationId xmlns:a16="http://schemas.microsoft.com/office/drawing/2014/main" id="{877FF140-F8F5-4141-BFB2-6675EB063D2E}"/>
              </a:ext>
            </a:extLst>
          </p:cNvPr>
          <p:cNvPicPr preferRelativeResize="0"/>
          <p:nvPr/>
        </p:nvPicPr>
        <p:blipFill rotWithShape="1">
          <a:blip r:embed="rId2">
            <a:extLst>
              <a:ext uri="{28A0092B-C50C-407E-A947-70E740481C1C}">
                <a14:useLocalDpi xmlns:a14="http://schemas.microsoft.com/office/drawing/2010/main" val="0"/>
              </a:ext>
            </a:extLst>
          </a:blip>
          <a:srcRect t="12658"/>
          <a:stretch/>
        </p:blipFill>
        <p:spPr>
          <a:xfrm flipH="1">
            <a:off x="0" y="0"/>
            <a:ext cx="12192000" cy="6858000"/>
          </a:xfrm>
          <a:prstGeom prst="rect">
            <a:avLst/>
          </a:prstGeom>
          <a:noFill/>
          <a:ln>
            <a:noFill/>
          </a:ln>
        </p:spPr>
      </p:pic>
      <p:sp>
        <p:nvSpPr>
          <p:cNvPr id="2" name="矩形 1"/>
          <p:cNvSpPr/>
          <p:nvPr/>
        </p:nvSpPr>
        <p:spPr>
          <a:xfrm>
            <a:off x="5251622" y="0"/>
            <a:ext cx="6940378" cy="6858000"/>
          </a:xfrm>
          <a:prstGeom prst="rect">
            <a:avLst/>
          </a:prstGeom>
          <a:gradFill flip="none" rotWithShape="1">
            <a:gsLst>
              <a:gs pos="0">
                <a:srgbClr val="0A143A">
                  <a:alpha val="0"/>
                </a:srgbClr>
              </a:gs>
              <a:gs pos="100000">
                <a:srgbClr val="0A143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74"/>
          <p:cNvSpPr txBox="1"/>
          <p:nvPr/>
        </p:nvSpPr>
        <p:spPr>
          <a:xfrm>
            <a:off x="518102" y="2664752"/>
            <a:ext cx="7499349" cy="848950"/>
          </a:xfrm>
          <a:prstGeom prst="rect">
            <a:avLst/>
          </a:prstGeom>
          <a:noFill/>
          <a:effectLst/>
        </p:spPr>
        <p:txBody>
          <a:bodyPr>
            <a:spAutoFit/>
          </a:bodyPr>
          <a:lstStyle/>
          <a:p>
            <a:pPr algn="r">
              <a:lnSpc>
                <a:spcPts val="5865"/>
              </a:lnSpc>
              <a:defRPr/>
            </a:pPr>
            <a:r>
              <a:rPr lang="zh-CN" altLang="en-US" sz="4800" b="1" dirty="0">
                <a:ln w="6350">
                  <a:noFill/>
                </a:ln>
                <a:solidFill>
                  <a:schemeClr val="bg1">
                    <a:lumMod val="95000"/>
                  </a:schemeClr>
                </a:solidFill>
                <a:latin typeface="Modern No. 20" panose="02070704070505020303" pitchFamily="18" charset="0"/>
                <a:ea typeface="微软雅黑" panose="020B0503020204020204" pitchFamily="34" charset="-122"/>
              </a:rPr>
              <a:t>填写过渡页标题</a:t>
            </a:r>
          </a:p>
        </p:txBody>
      </p:sp>
      <p:sp>
        <p:nvSpPr>
          <p:cNvPr id="4" name="矩形 3"/>
          <p:cNvSpPr/>
          <p:nvPr/>
        </p:nvSpPr>
        <p:spPr>
          <a:xfrm>
            <a:off x="4623566" y="3394767"/>
            <a:ext cx="3316934" cy="584775"/>
          </a:xfrm>
          <a:prstGeom prst="rect">
            <a:avLst/>
          </a:prstGeom>
        </p:spPr>
        <p:txBody>
          <a:bodyPr wrap="none">
            <a:spAutoFit/>
          </a:bodyPr>
          <a:lstStyle/>
          <a:p>
            <a:r>
              <a:rPr lang="en-US" altLang="zh-CN" sz="3200" dirty="0">
                <a:solidFill>
                  <a:schemeClr val="bg1">
                    <a:lumMod val="95000"/>
                  </a:schemeClr>
                </a:solidFill>
                <a:latin typeface="Impact" panose="020B0806030902050204" pitchFamily="34" charset="0"/>
              </a:rPr>
              <a:t>Fill in the title here</a:t>
            </a:r>
            <a:endParaRPr lang="zh-CN" altLang="en-US" sz="3200" dirty="0">
              <a:solidFill>
                <a:schemeClr val="bg1">
                  <a:lumMod val="95000"/>
                </a:schemeClr>
              </a:solidFill>
              <a:latin typeface="Impact" panose="020B0806030902050204" pitchFamily="34" charset="0"/>
            </a:endParaRPr>
          </a:p>
        </p:txBody>
      </p:sp>
      <p:sp>
        <p:nvSpPr>
          <p:cNvPr id="5" name="标题层"/>
          <p:cNvSpPr txBox="1"/>
          <p:nvPr/>
        </p:nvSpPr>
        <p:spPr bwMode="auto">
          <a:xfrm>
            <a:off x="7951023" y="2447694"/>
            <a:ext cx="1751804" cy="1733680"/>
          </a:xfrm>
          <a:prstGeom prst="rect">
            <a:avLst/>
          </a:prstGeom>
          <a:noFill/>
          <a:effectLst/>
        </p:spPr>
        <p:txBody>
          <a:bodyPr wrap="square">
            <a:spAutoFit/>
          </a:bodyPr>
          <a:lstStyle/>
          <a:p>
            <a:pPr defTabSz="1218565">
              <a:defRPr/>
            </a:pPr>
            <a:r>
              <a:rPr lang="en-US" altLang="zh-CN" sz="10665" kern="0" dirty="0">
                <a:solidFill>
                  <a:srgbClr val="D04A6D"/>
                </a:solidFill>
                <a:latin typeface="Impact" panose="020B0806030902050204" pitchFamily="34" charset="0"/>
                <a:ea typeface="微软雅黑" panose="020B0503020204020204" pitchFamily="34" charset="-122"/>
                <a:cs typeface="Arial" panose="020B0604020202020204" pitchFamily="34" charset="0"/>
              </a:rPr>
              <a:t>01</a:t>
            </a:r>
            <a:endParaRPr lang="zh-CN" altLang="en-US" sz="10665" kern="0" dirty="0">
              <a:solidFill>
                <a:srgbClr val="D04A6D"/>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600" fill="hold"/>
                                        <p:tgtEl>
                                          <p:spTgt spid="3"/>
                                        </p:tgtEl>
                                        <p:attrNameLst>
                                          <p:attrName>ppt_w</p:attrName>
                                        </p:attrNameLst>
                                      </p:cBhvr>
                                      <p:tavLst>
                                        <p:tav tm="0">
                                          <p:val>
                                            <p:fltVal val="0"/>
                                          </p:val>
                                        </p:tav>
                                        <p:tav tm="100000">
                                          <p:val>
                                            <p:strVal val="#ppt_w"/>
                                          </p:val>
                                        </p:tav>
                                      </p:tavLst>
                                    </p:anim>
                                    <p:anim calcmode="lin" valueType="num">
                                      <p:cBhvr>
                                        <p:cTn id="13" dur="600" fill="hold"/>
                                        <p:tgtEl>
                                          <p:spTgt spid="3"/>
                                        </p:tgtEl>
                                        <p:attrNameLst>
                                          <p:attrName>ppt_h</p:attrName>
                                        </p:attrNameLst>
                                      </p:cBhvr>
                                      <p:tavLst>
                                        <p:tav tm="0">
                                          <p:val>
                                            <p:fltVal val="0"/>
                                          </p:val>
                                        </p:tav>
                                        <p:tav tm="100000">
                                          <p:val>
                                            <p:strVal val="#ppt_h"/>
                                          </p:val>
                                        </p:tav>
                                      </p:tavLst>
                                    </p:anim>
                                    <p:animEffect transition="in" filter="fade">
                                      <p:cBhvr>
                                        <p:cTn id="14" dur="600"/>
                                        <p:tgtEl>
                                          <p:spTgt spid="3"/>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700" fill="hold"/>
                                        <p:tgtEl>
                                          <p:spTgt spid="4"/>
                                        </p:tgtEl>
                                        <p:attrNameLst>
                                          <p:attrName>ppt_w</p:attrName>
                                        </p:attrNameLst>
                                      </p:cBhvr>
                                      <p:tavLst>
                                        <p:tav tm="0">
                                          <p:val>
                                            <p:fltVal val="0"/>
                                          </p:val>
                                        </p:tav>
                                        <p:tav tm="100000">
                                          <p:val>
                                            <p:strVal val="#ppt_w"/>
                                          </p:val>
                                        </p:tav>
                                      </p:tavLst>
                                    </p:anim>
                                    <p:anim calcmode="lin" valueType="num">
                                      <p:cBhvr>
                                        <p:cTn id="19" dur="700" fill="hold"/>
                                        <p:tgtEl>
                                          <p:spTgt spid="4"/>
                                        </p:tgtEl>
                                        <p:attrNameLst>
                                          <p:attrName>ppt_h</p:attrName>
                                        </p:attrNameLst>
                                      </p:cBhvr>
                                      <p:tavLst>
                                        <p:tav tm="0">
                                          <p:val>
                                            <p:fltVal val="0"/>
                                          </p:val>
                                        </p:tav>
                                        <p:tav tm="100000">
                                          <p:val>
                                            <p:strVal val="#ppt_h"/>
                                          </p:val>
                                        </p:tav>
                                      </p:tavLst>
                                    </p:anim>
                                    <p:animEffect transition="in" filter="fade">
                                      <p:cBhvr>
                                        <p:cTn id="20"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4635" y="1484786"/>
            <a:ext cx="2556425"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949" y="1484786"/>
            <a:ext cx="2556425"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68007" y="1484786"/>
            <a:ext cx="2556425"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1321" y="1484786"/>
            <a:ext cx="2556425"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3562"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916736" y="3149658"/>
            <a:ext cx="190714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4480021"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125850" y="3149658"/>
            <a:ext cx="187462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6646480"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02451" y="3149658"/>
            <a:ext cx="189186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8812937"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496293" y="3149658"/>
            <a:ext cx="18742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4" name="Freeform 12"/>
          <p:cNvSpPr/>
          <p:nvPr/>
        </p:nvSpPr>
        <p:spPr bwMode="auto">
          <a:xfrm>
            <a:off x="1656951" y="487384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12"/>
          <p:cNvSpPr/>
          <p:nvPr/>
        </p:nvSpPr>
        <p:spPr bwMode="auto">
          <a:xfrm flipH="1" flipV="1">
            <a:off x="10246261" y="577909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TextBox 35"/>
          <p:cNvSpPr txBox="1"/>
          <p:nvPr/>
        </p:nvSpPr>
        <p:spPr>
          <a:xfrm>
            <a:off x="2016851" y="518805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7"/>
          <p:cNvGrpSpPr/>
          <p:nvPr/>
        </p:nvGrpSpPr>
        <p:grpSpPr bwMode="auto">
          <a:xfrm>
            <a:off x="4739805" y="4618014"/>
            <a:ext cx="843015" cy="1094482"/>
            <a:chOff x="3600" y="3001"/>
            <a:chExt cx="779" cy="1007"/>
          </a:xfrm>
          <a:solidFill>
            <a:schemeClr val="tx2"/>
          </a:solidFill>
        </p:grpSpPr>
        <p:sp>
          <p:nvSpPr>
            <p:cNvPr id="28" name="Freeform 7"/>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29" name="Oval 8"/>
            <p:cNvSpPr>
              <a:spLocks noChangeArrowheads="1"/>
            </p:cNvSpPr>
            <p:nvPr/>
          </p:nvSpPr>
          <p:spPr bwMode="auto">
            <a:xfrm>
              <a:off x="3899" y="3001"/>
              <a:ext cx="188" cy="189"/>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30" name="Group 29"/>
          <p:cNvGrpSpPr/>
          <p:nvPr/>
        </p:nvGrpSpPr>
        <p:grpSpPr bwMode="auto">
          <a:xfrm>
            <a:off x="3101088" y="4618013"/>
            <a:ext cx="851617" cy="1094481"/>
            <a:chOff x="2086" y="3001"/>
            <a:chExt cx="787" cy="1007"/>
          </a:xfrm>
          <a:solidFill>
            <a:schemeClr val="tx2"/>
          </a:solidFill>
        </p:grpSpPr>
        <p:sp>
          <p:nvSpPr>
            <p:cNvPr id="41" name="Freeform 9"/>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42" name="Oval 10"/>
            <p:cNvSpPr>
              <a:spLocks noChangeArrowheads="1"/>
            </p:cNvSpPr>
            <p:nvPr/>
          </p:nvSpPr>
          <p:spPr bwMode="auto">
            <a:xfrm>
              <a:off x="2384" y="3001"/>
              <a:ext cx="189" cy="189"/>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43" name="Group 30"/>
          <p:cNvGrpSpPr/>
          <p:nvPr/>
        </p:nvGrpSpPr>
        <p:grpSpPr bwMode="auto">
          <a:xfrm>
            <a:off x="2279577" y="4618014"/>
            <a:ext cx="844449" cy="1094482"/>
            <a:chOff x="1327" y="3001"/>
            <a:chExt cx="780" cy="1007"/>
          </a:xfrm>
          <a:solidFill>
            <a:schemeClr val="tx2"/>
          </a:solidFill>
        </p:grpSpPr>
        <p:sp>
          <p:nvSpPr>
            <p:cNvPr id="44" name="Freeform 11"/>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45" name="Oval 12"/>
            <p:cNvSpPr>
              <a:spLocks noChangeArrowheads="1"/>
            </p:cNvSpPr>
            <p:nvPr/>
          </p:nvSpPr>
          <p:spPr bwMode="auto">
            <a:xfrm>
              <a:off x="1617" y="3001"/>
              <a:ext cx="189" cy="189"/>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46" name="Group 28"/>
          <p:cNvGrpSpPr/>
          <p:nvPr/>
        </p:nvGrpSpPr>
        <p:grpSpPr bwMode="auto">
          <a:xfrm>
            <a:off x="3909694" y="4618013"/>
            <a:ext cx="850183" cy="1094481"/>
            <a:chOff x="2833" y="3001"/>
            <a:chExt cx="786" cy="1007"/>
          </a:xfrm>
          <a:solidFill>
            <a:schemeClr val="tx2"/>
          </a:solidFill>
        </p:grpSpPr>
        <p:sp>
          <p:nvSpPr>
            <p:cNvPr id="47" name="Freeform 13"/>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48" name="Oval 14"/>
            <p:cNvSpPr>
              <a:spLocks noChangeArrowheads="1"/>
            </p:cNvSpPr>
            <p:nvPr/>
          </p:nvSpPr>
          <p:spPr bwMode="auto">
            <a:xfrm>
              <a:off x="3131" y="3001"/>
              <a:ext cx="188" cy="189"/>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49" name="Group 34"/>
          <p:cNvGrpSpPr/>
          <p:nvPr/>
        </p:nvGrpSpPr>
        <p:grpSpPr bwMode="auto">
          <a:xfrm>
            <a:off x="4336935" y="3764518"/>
            <a:ext cx="844448" cy="1093048"/>
            <a:chOff x="3228" y="2215"/>
            <a:chExt cx="780" cy="1006"/>
          </a:xfrm>
          <a:solidFill>
            <a:schemeClr val="accent1"/>
          </a:solidFill>
        </p:grpSpPr>
        <p:sp>
          <p:nvSpPr>
            <p:cNvPr id="50" name="Freeform 15"/>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51" name="Oval 16"/>
            <p:cNvSpPr>
              <a:spLocks noChangeArrowheads="1"/>
            </p:cNvSpPr>
            <p:nvPr/>
          </p:nvSpPr>
          <p:spPr bwMode="auto">
            <a:xfrm>
              <a:off x="3527" y="2215"/>
              <a:ext cx="189"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52" name="Group 33"/>
          <p:cNvGrpSpPr/>
          <p:nvPr/>
        </p:nvGrpSpPr>
        <p:grpSpPr bwMode="auto">
          <a:xfrm>
            <a:off x="3513993" y="3764518"/>
            <a:ext cx="853051" cy="1093048"/>
            <a:chOff x="2468" y="2215"/>
            <a:chExt cx="788" cy="1006"/>
          </a:xfrm>
          <a:solidFill>
            <a:schemeClr val="accent1"/>
          </a:solidFill>
        </p:grpSpPr>
        <p:sp>
          <p:nvSpPr>
            <p:cNvPr id="53" name="Freeform 17"/>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54" name="Oval 18"/>
            <p:cNvSpPr>
              <a:spLocks noChangeArrowheads="1"/>
            </p:cNvSpPr>
            <p:nvPr/>
          </p:nvSpPr>
          <p:spPr bwMode="auto">
            <a:xfrm>
              <a:off x="2766" y="2215"/>
              <a:ext cx="189"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55" name="Group 32"/>
          <p:cNvGrpSpPr/>
          <p:nvPr/>
        </p:nvGrpSpPr>
        <p:grpSpPr bwMode="auto">
          <a:xfrm>
            <a:off x="2693916" y="3764518"/>
            <a:ext cx="843015" cy="1093048"/>
            <a:chOff x="1710" y="2215"/>
            <a:chExt cx="779" cy="1006"/>
          </a:xfrm>
          <a:solidFill>
            <a:schemeClr val="accent1"/>
          </a:solidFill>
        </p:grpSpPr>
        <p:sp>
          <p:nvSpPr>
            <p:cNvPr id="56" name="Freeform 19"/>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57" name="Oval 20"/>
            <p:cNvSpPr>
              <a:spLocks noChangeArrowheads="1"/>
            </p:cNvSpPr>
            <p:nvPr/>
          </p:nvSpPr>
          <p:spPr bwMode="auto">
            <a:xfrm>
              <a:off x="2001" y="2215"/>
              <a:ext cx="188"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58" name="Group 35"/>
          <p:cNvGrpSpPr/>
          <p:nvPr/>
        </p:nvGrpSpPr>
        <p:grpSpPr bwMode="auto">
          <a:xfrm>
            <a:off x="3926898" y="2908157"/>
            <a:ext cx="843015" cy="1094483"/>
            <a:chOff x="2849" y="1428"/>
            <a:chExt cx="779" cy="1007"/>
          </a:xfrm>
          <a:solidFill>
            <a:schemeClr val="accent2"/>
          </a:solidFill>
        </p:grpSpPr>
        <p:sp>
          <p:nvSpPr>
            <p:cNvPr id="59" name="Freeform 21"/>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60" name="Oval 22"/>
            <p:cNvSpPr>
              <a:spLocks noChangeArrowheads="1"/>
            </p:cNvSpPr>
            <p:nvPr/>
          </p:nvSpPr>
          <p:spPr bwMode="auto">
            <a:xfrm>
              <a:off x="3148" y="1428"/>
              <a:ext cx="189"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61" name="Group 36"/>
          <p:cNvGrpSpPr/>
          <p:nvPr/>
        </p:nvGrpSpPr>
        <p:grpSpPr bwMode="auto">
          <a:xfrm>
            <a:off x="3112557" y="2908157"/>
            <a:ext cx="843015" cy="1094483"/>
            <a:chOff x="2097" y="1428"/>
            <a:chExt cx="779" cy="1007"/>
          </a:xfrm>
          <a:solidFill>
            <a:schemeClr val="accent2"/>
          </a:solidFill>
        </p:grpSpPr>
        <p:sp>
          <p:nvSpPr>
            <p:cNvPr id="62" name="Freeform 23"/>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63" name="Oval 24"/>
            <p:cNvSpPr>
              <a:spLocks noChangeArrowheads="1"/>
            </p:cNvSpPr>
            <p:nvPr/>
          </p:nvSpPr>
          <p:spPr bwMode="auto">
            <a:xfrm>
              <a:off x="2388" y="1428"/>
              <a:ext cx="188"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64" name="Group 31"/>
          <p:cNvGrpSpPr/>
          <p:nvPr/>
        </p:nvGrpSpPr>
        <p:grpSpPr bwMode="auto">
          <a:xfrm>
            <a:off x="3542666" y="2054660"/>
            <a:ext cx="827244" cy="1094483"/>
            <a:chOff x="2494" y="642"/>
            <a:chExt cx="765" cy="1007"/>
          </a:xfrm>
          <a:solidFill>
            <a:schemeClr val="accent3"/>
          </a:solidFill>
        </p:grpSpPr>
        <p:sp>
          <p:nvSpPr>
            <p:cNvPr id="65" name="Freeform 25"/>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sp>
          <p:nvSpPr>
            <p:cNvPr id="66" name="Oval 26"/>
            <p:cNvSpPr>
              <a:spLocks noChangeArrowheads="1"/>
            </p:cNvSpPr>
            <p:nvPr/>
          </p:nvSpPr>
          <p:spPr bwMode="auto">
            <a:xfrm>
              <a:off x="2784" y="642"/>
              <a:ext cx="188"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Arial" panose="020B0604020202020204"/>
              </a:endParaRPr>
            </a:p>
          </p:txBody>
        </p:sp>
      </p:grpSp>
      <p:grpSp>
        <p:nvGrpSpPr>
          <p:cNvPr id="67" name="组合 66"/>
          <p:cNvGrpSpPr/>
          <p:nvPr/>
        </p:nvGrpSpPr>
        <p:grpSpPr>
          <a:xfrm>
            <a:off x="6089367" y="2040088"/>
            <a:ext cx="3675142" cy="871500"/>
            <a:chOff x="4639360" y="1628800"/>
            <a:chExt cx="3677056" cy="871500"/>
          </a:xfrm>
        </p:grpSpPr>
        <p:cxnSp>
          <p:nvCxnSpPr>
            <p:cNvPr id="68" name="直接连接符 67"/>
            <p:cNvCxnSpPr>
              <a:stCxn id="70" idx="7"/>
            </p:cNvCxnSpPr>
            <p:nvPr/>
          </p:nvCxnSpPr>
          <p:spPr>
            <a:xfrm>
              <a:off x="5510860" y="1628800"/>
              <a:ext cx="2805556"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4639360" y="1628800"/>
              <a:ext cx="902652" cy="871500"/>
              <a:chOff x="4639360" y="1628800"/>
              <a:chExt cx="902652" cy="871500"/>
            </a:xfrm>
          </p:grpSpPr>
          <p:sp>
            <p:nvSpPr>
              <p:cNvPr id="70" name="泪滴形 69"/>
              <p:cNvSpPr/>
              <p:nvPr/>
            </p:nvSpPr>
            <p:spPr>
              <a:xfrm>
                <a:off x="4639360" y="1628800"/>
                <a:ext cx="871500" cy="8715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TextBox 70"/>
              <p:cNvSpPr txBox="1"/>
              <p:nvPr/>
            </p:nvSpPr>
            <p:spPr>
              <a:xfrm>
                <a:off x="4677916" y="1876762"/>
                <a:ext cx="864096" cy="400110"/>
              </a:xfrm>
              <a:prstGeom prst="rect">
                <a:avLst/>
              </a:prstGeom>
              <a:noFill/>
            </p:spPr>
            <p:txBody>
              <a:bodyPr wrap="square" rtlCol="0">
                <a:spAutoFit/>
              </a:bodyPr>
              <a:lstStyle/>
              <a:p>
                <a:pPr algn="ctr"/>
                <a:r>
                  <a:rPr lang="en-US" altLang="zh-CN" sz="2000" b="1" dirty="0">
                    <a:solidFill>
                      <a:srgbClr val="F8F8F8"/>
                    </a:solidFill>
                  </a:rPr>
                  <a:t>20%</a:t>
                </a:r>
                <a:endParaRPr lang="zh-CN" altLang="en-US" sz="2000" b="1" dirty="0">
                  <a:solidFill>
                    <a:srgbClr val="F8F8F8"/>
                  </a:solidFill>
                </a:endParaRPr>
              </a:p>
            </p:txBody>
          </p:sp>
        </p:grpSp>
      </p:grpSp>
      <p:grpSp>
        <p:nvGrpSpPr>
          <p:cNvPr id="72" name="组合 71"/>
          <p:cNvGrpSpPr/>
          <p:nvPr/>
        </p:nvGrpSpPr>
        <p:grpSpPr>
          <a:xfrm>
            <a:off x="6066509" y="3544852"/>
            <a:ext cx="3675142" cy="871500"/>
            <a:chOff x="4616490" y="3133564"/>
            <a:chExt cx="3677056" cy="871500"/>
          </a:xfrm>
        </p:grpSpPr>
        <p:cxnSp>
          <p:nvCxnSpPr>
            <p:cNvPr id="73" name="直接连接符 72"/>
            <p:cNvCxnSpPr/>
            <p:nvPr/>
          </p:nvCxnSpPr>
          <p:spPr>
            <a:xfrm>
              <a:off x="5487990" y="3133564"/>
              <a:ext cx="280555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4616490" y="3133564"/>
              <a:ext cx="886848" cy="871500"/>
              <a:chOff x="4616490" y="3133564"/>
              <a:chExt cx="886848" cy="871500"/>
            </a:xfrm>
          </p:grpSpPr>
          <p:sp>
            <p:nvSpPr>
              <p:cNvPr id="75" name="泪滴形 74"/>
              <p:cNvSpPr/>
              <p:nvPr/>
            </p:nvSpPr>
            <p:spPr>
              <a:xfrm>
                <a:off x="4616490" y="3133564"/>
                <a:ext cx="871500" cy="8715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4639242" y="3326773"/>
                <a:ext cx="864096" cy="400110"/>
              </a:xfrm>
              <a:prstGeom prst="rect">
                <a:avLst/>
              </a:prstGeom>
              <a:noFill/>
            </p:spPr>
            <p:txBody>
              <a:bodyPr wrap="square" rtlCol="0">
                <a:spAutoFit/>
              </a:bodyPr>
              <a:lstStyle/>
              <a:p>
                <a:pPr algn="ctr"/>
                <a:r>
                  <a:rPr lang="en-US" altLang="zh-CN" sz="2000" b="1" dirty="0">
                    <a:solidFill>
                      <a:srgbClr val="F8F8F8"/>
                    </a:solidFill>
                  </a:rPr>
                  <a:t>30%</a:t>
                </a:r>
                <a:endParaRPr lang="zh-CN" altLang="en-US" sz="2000" b="1" dirty="0">
                  <a:solidFill>
                    <a:srgbClr val="F8F8F8"/>
                  </a:solidFill>
                </a:endParaRPr>
              </a:p>
            </p:txBody>
          </p:sp>
        </p:grpSp>
      </p:grpSp>
      <p:grpSp>
        <p:nvGrpSpPr>
          <p:cNvPr id="77" name="组合 76"/>
          <p:cNvGrpSpPr/>
          <p:nvPr/>
        </p:nvGrpSpPr>
        <p:grpSpPr>
          <a:xfrm>
            <a:off x="6077939" y="4975640"/>
            <a:ext cx="3663713" cy="871500"/>
            <a:chOff x="4627925" y="4564352"/>
            <a:chExt cx="3665621" cy="871500"/>
          </a:xfrm>
        </p:grpSpPr>
        <p:cxnSp>
          <p:nvCxnSpPr>
            <p:cNvPr id="78" name="直接连接符 77"/>
            <p:cNvCxnSpPr/>
            <p:nvPr/>
          </p:nvCxnSpPr>
          <p:spPr>
            <a:xfrm>
              <a:off x="5487990" y="4564352"/>
              <a:ext cx="280555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4627925" y="4564352"/>
              <a:ext cx="891217" cy="871500"/>
              <a:chOff x="4627925" y="4564352"/>
              <a:chExt cx="891217" cy="871500"/>
            </a:xfrm>
          </p:grpSpPr>
          <p:sp>
            <p:nvSpPr>
              <p:cNvPr id="80" name="泪滴形 79"/>
              <p:cNvSpPr/>
              <p:nvPr/>
            </p:nvSpPr>
            <p:spPr>
              <a:xfrm>
                <a:off x="4627925" y="4564352"/>
                <a:ext cx="871500" cy="8715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TextBox 80"/>
              <p:cNvSpPr txBox="1"/>
              <p:nvPr/>
            </p:nvSpPr>
            <p:spPr>
              <a:xfrm>
                <a:off x="4655046" y="4800047"/>
                <a:ext cx="864096" cy="400110"/>
              </a:xfrm>
              <a:prstGeom prst="rect">
                <a:avLst/>
              </a:prstGeom>
              <a:noFill/>
            </p:spPr>
            <p:txBody>
              <a:bodyPr wrap="square" rtlCol="0">
                <a:spAutoFit/>
              </a:bodyPr>
              <a:lstStyle/>
              <a:p>
                <a:pPr algn="ctr"/>
                <a:r>
                  <a:rPr lang="en-US" altLang="zh-CN" sz="2000" b="1" dirty="0">
                    <a:solidFill>
                      <a:srgbClr val="F8F8F8"/>
                    </a:solidFill>
                  </a:rPr>
                  <a:t>50%</a:t>
                </a:r>
                <a:endParaRPr lang="zh-CN" altLang="en-US" sz="2000" b="1" dirty="0">
                  <a:solidFill>
                    <a:srgbClr val="F8F8F8"/>
                  </a:solidFill>
                </a:endParaRPr>
              </a:p>
            </p:txBody>
          </p:sp>
        </p:grpSp>
      </p:grpSp>
      <p:sp>
        <p:nvSpPr>
          <p:cNvPr id="82" name="矩形 81"/>
          <p:cNvSpPr/>
          <p:nvPr/>
        </p:nvSpPr>
        <p:spPr>
          <a:xfrm>
            <a:off x="7107193" y="2132856"/>
            <a:ext cx="2739441" cy="738664"/>
          </a:xfrm>
          <a:prstGeom prst="rect">
            <a:avLst/>
          </a:prstGeom>
        </p:spPr>
        <p:txBody>
          <a:bodyPr wrap="square">
            <a:spAutoFit/>
          </a:bodyPr>
          <a:lstStyle/>
          <a:p>
            <a:pPr fontAlgn="base">
              <a:spcBef>
                <a:spcPct val="0"/>
              </a:spcBef>
              <a:spcAft>
                <a:spcPct val="0"/>
              </a:spcAft>
              <a:defRPr/>
            </a:pPr>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83" name="矩形 82"/>
          <p:cNvSpPr/>
          <p:nvPr/>
        </p:nvSpPr>
        <p:spPr>
          <a:xfrm>
            <a:off x="7084335" y="3658554"/>
            <a:ext cx="2739441" cy="738664"/>
          </a:xfrm>
          <a:prstGeom prst="rect">
            <a:avLst/>
          </a:prstGeom>
        </p:spPr>
        <p:txBody>
          <a:bodyPr wrap="square">
            <a:spAutoFit/>
          </a:bodyPr>
          <a:lstStyle/>
          <a:p>
            <a:pPr fontAlgn="base">
              <a:spcBef>
                <a:spcPct val="0"/>
              </a:spcBef>
              <a:spcAft>
                <a:spcPct val="0"/>
              </a:spcAft>
              <a:defRPr/>
            </a:pPr>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84" name="矩形 83"/>
          <p:cNvSpPr/>
          <p:nvPr/>
        </p:nvSpPr>
        <p:spPr>
          <a:xfrm>
            <a:off x="7115522" y="5072907"/>
            <a:ext cx="2739441" cy="738664"/>
          </a:xfrm>
          <a:prstGeom prst="rect">
            <a:avLst/>
          </a:prstGeom>
        </p:spPr>
        <p:txBody>
          <a:bodyPr wrap="square">
            <a:spAutoFit/>
          </a:bodyPr>
          <a:lstStyle/>
          <a:p>
            <a:pPr fontAlgn="base">
              <a:spcBef>
                <a:spcPct val="0"/>
              </a:spcBef>
              <a:spcAft>
                <a:spcPct val="0"/>
              </a:spcAft>
              <a:defRPr/>
            </a:pPr>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20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nodeType="withEffect">
                                  <p:stCondLst>
                                    <p:cond delay="3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5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0" presetClass="entr" presetSubtype="0" fill="hold" nodeType="withEffect">
                                  <p:stCondLst>
                                    <p:cond delay="60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par>
                                <p:cTn id="23" presetID="10" presetClass="entr" presetSubtype="0" fill="hold" nodeType="withEffect">
                                  <p:stCondLst>
                                    <p:cond delay="70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par>
                                <p:cTn id="26" presetID="10" presetClass="entr" presetSubtype="0" fill="hold" nodeType="withEffect">
                                  <p:stCondLst>
                                    <p:cond delay="90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childTnLst>
                                </p:cTn>
                              </p:par>
                              <p:par>
                                <p:cTn id="29" presetID="10" presetClass="entr" presetSubtype="0" fill="hold" nodeType="withEffect">
                                  <p:stCondLst>
                                    <p:cond delay="100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10" presetClass="entr" presetSubtype="0" fill="hold" nodeType="withEffect">
                                  <p:stCondLst>
                                    <p:cond delay="110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wipe(left)">
                                      <p:cBhvr>
                                        <p:cTn id="38" dur="500"/>
                                        <p:tgtEl>
                                          <p:spTgt spid="67"/>
                                        </p:tgtEl>
                                      </p:cBhvr>
                                    </p:animEffect>
                                  </p:childTnLst>
                                </p:cTn>
                              </p:par>
                              <p:par>
                                <p:cTn id="39" presetID="22" presetClass="entr" presetSubtype="1" fill="hold" grpId="0" nodeType="withEffect">
                                  <p:stCondLst>
                                    <p:cond delay="200"/>
                                  </p:stCondLst>
                                  <p:childTnLst>
                                    <p:set>
                                      <p:cBhvr>
                                        <p:cTn id="40" dur="1" fill="hold">
                                          <p:stCondLst>
                                            <p:cond delay="0"/>
                                          </p:stCondLst>
                                        </p:cTn>
                                        <p:tgtEl>
                                          <p:spTgt spid="82"/>
                                        </p:tgtEl>
                                        <p:attrNameLst>
                                          <p:attrName>style.visibility</p:attrName>
                                        </p:attrNameLst>
                                      </p:cBhvr>
                                      <p:to>
                                        <p:strVal val="visible"/>
                                      </p:to>
                                    </p:set>
                                    <p:animEffect transition="in" filter="wipe(up)">
                                      <p:cBhvr>
                                        <p:cTn id="41" dur="500"/>
                                        <p:tgtEl>
                                          <p:spTgt spid="82"/>
                                        </p:tgtEl>
                                      </p:cBhvr>
                                    </p:animEffect>
                                  </p:childTnLst>
                                </p:cTn>
                              </p:par>
                              <p:par>
                                <p:cTn id="42" presetID="22" presetClass="entr" presetSubtype="8" fill="hold" nodeType="withEffect">
                                  <p:stCondLst>
                                    <p:cond delay="500"/>
                                  </p:stCondLst>
                                  <p:childTnLst>
                                    <p:set>
                                      <p:cBhvr>
                                        <p:cTn id="43" dur="1" fill="hold">
                                          <p:stCondLst>
                                            <p:cond delay="0"/>
                                          </p:stCondLst>
                                        </p:cTn>
                                        <p:tgtEl>
                                          <p:spTgt spid="72"/>
                                        </p:tgtEl>
                                        <p:attrNameLst>
                                          <p:attrName>style.visibility</p:attrName>
                                        </p:attrNameLst>
                                      </p:cBhvr>
                                      <p:to>
                                        <p:strVal val="visible"/>
                                      </p:to>
                                    </p:set>
                                    <p:animEffect transition="in" filter="wipe(left)">
                                      <p:cBhvr>
                                        <p:cTn id="44" dur="500"/>
                                        <p:tgtEl>
                                          <p:spTgt spid="72"/>
                                        </p:tgtEl>
                                      </p:cBhvr>
                                    </p:animEffect>
                                  </p:childTnLst>
                                </p:cTn>
                              </p:par>
                              <p:par>
                                <p:cTn id="45" presetID="22" presetClass="entr" presetSubtype="1" fill="hold" grpId="0" nodeType="withEffect">
                                  <p:stCondLst>
                                    <p:cond delay="600"/>
                                  </p:stCondLst>
                                  <p:childTnLst>
                                    <p:set>
                                      <p:cBhvr>
                                        <p:cTn id="46" dur="1" fill="hold">
                                          <p:stCondLst>
                                            <p:cond delay="0"/>
                                          </p:stCondLst>
                                        </p:cTn>
                                        <p:tgtEl>
                                          <p:spTgt spid="83"/>
                                        </p:tgtEl>
                                        <p:attrNameLst>
                                          <p:attrName>style.visibility</p:attrName>
                                        </p:attrNameLst>
                                      </p:cBhvr>
                                      <p:to>
                                        <p:strVal val="visible"/>
                                      </p:to>
                                    </p:set>
                                    <p:animEffect transition="in" filter="wipe(up)">
                                      <p:cBhvr>
                                        <p:cTn id="47" dur="500"/>
                                        <p:tgtEl>
                                          <p:spTgt spid="83"/>
                                        </p:tgtEl>
                                      </p:cBhvr>
                                    </p:animEffect>
                                  </p:childTnLst>
                                </p:cTn>
                              </p:par>
                              <p:par>
                                <p:cTn id="48" presetID="22" presetClass="entr" presetSubtype="8" fill="hold" nodeType="withEffect">
                                  <p:stCondLst>
                                    <p:cond delay="90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1" fill="hold" grpId="0" nodeType="withEffect">
                                  <p:stCondLst>
                                    <p:cond delay="1000"/>
                                  </p:stCondLst>
                                  <p:childTnLst>
                                    <p:set>
                                      <p:cBhvr>
                                        <p:cTn id="52" dur="1" fill="hold">
                                          <p:stCondLst>
                                            <p:cond delay="0"/>
                                          </p:stCondLst>
                                        </p:cTn>
                                        <p:tgtEl>
                                          <p:spTgt spid="84"/>
                                        </p:tgtEl>
                                        <p:attrNameLst>
                                          <p:attrName>style.visibility</p:attrName>
                                        </p:attrNameLst>
                                      </p:cBhvr>
                                      <p:to>
                                        <p:strVal val="visible"/>
                                      </p:to>
                                    </p:set>
                                    <p:animEffect transition="in" filter="wipe(up)">
                                      <p:cBhvr>
                                        <p:cTn id="53"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bwMode="auto">
          <a:xfrm>
            <a:off x="1104393" y="2571270"/>
            <a:ext cx="2950791" cy="2952328"/>
          </a:xfrm>
          <a:prstGeom prst="ellipse">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Arial" panose="020B0604020202020204" pitchFamily="34" charset="0"/>
              <a:ea typeface="宋体" panose="02010600030101010101" pitchFamily="2" charset="-122"/>
            </a:endParaRPr>
          </a:p>
        </p:txBody>
      </p:sp>
      <p:sp>
        <p:nvSpPr>
          <p:cNvPr id="27" name="TextBox 26"/>
          <p:cNvSpPr txBox="1"/>
          <p:nvPr/>
        </p:nvSpPr>
        <p:spPr>
          <a:xfrm>
            <a:off x="5450927" y="1656302"/>
            <a:ext cx="1708232" cy="369332"/>
          </a:xfrm>
          <a:prstGeom prst="rect">
            <a:avLst/>
          </a:prstGeom>
          <a:noFill/>
        </p:spPr>
        <p:txBody>
          <a:bodyPr wrap="none"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28" name="TextBox 27"/>
          <p:cNvSpPr txBox="1"/>
          <p:nvPr/>
        </p:nvSpPr>
        <p:spPr>
          <a:xfrm>
            <a:off x="5450928" y="1965390"/>
            <a:ext cx="5757641" cy="584775"/>
          </a:xfrm>
          <a:prstGeom prst="rect">
            <a:avLst/>
          </a:prstGeom>
          <a:noFill/>
        </p:spPr>
        <p:txBody>
          <a:bodyPr wrap="square" rtlCol="0">
            <a:spAutoFit/>
          </a:bodyPr>
          <a:lstStyle/>
          <a:p>
            <a:r>
              <a:rPr lang="zh-CN" altLang="en-US" sz="16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a:t>
            </a:r>
            <a:endParaRPr lang="zh-CN" altLang="en-US" sz="1600" dirty="0">
              <a:solidFill>
                <a:schemeClr val="tx2"/>
              </a:solidFill>
              <a:latin typeface="+mn-ea"/>
            </a:endParaRPr>
          </a:p>
        </p:txBody>
      </p:sp>
      <p:sp>
        <p:nvSpPr>
          <p:cNvPr id="29" name="TextBox 28"/>
          <p:cNvSpPr txBox="1"/>
          <p:nvPr/>
        </p:nvSpPr>
        <p:spPr>
          <a:xfrm>
            <a:off x="5450927" y="2805721"/>
            <a:ext cx="1708232" cy="369332"/>
          </a:xfrm>
          <a:prstGeom prst="rect">
            <a:avLst/>
          </a:prstGeom>
          <a:noFill/>
        </p:spPr>
        <p:txBody>
          <a:bodyPr wrap="none" rtlCol="0">
            <a:spAutoFit/>
          </a:bodyPr>
          <a:lstStyle/>
          <a:p>
            <a:r>
              <a:rPr lang="en-US" altLang="zh-CN" b="1" dirty="0">
                <a:solidFill>
                  <a:schemeClr val="accent2"/>
                </a:solidFill>
                <a:latin typeface="+mj-ea"/>
                <a:ea typeface="+mj-ea"/>
              </a:rPr>
              <a:t>■</a:t>
            </a:r>
            <a:r>
              <a:rPr lang="zh-CN" altLang="en-US" b="1" dirty="0">
                <a:solidFill>
                  <a:schemeClr val="accent2"/>
                </a:solidFill>
                <a:latin typeface="+mj-ea"/>
                <a:ea typeface="+mj-ea"/>
              </a:rPr>
              <a:t>请输入您标题</a:t>
            </a:r>
          </a:p>
        </p:txBody>
      </p:sp>
      <p:sp>
        <p:nvSpPr>
          <p:cNvPr id="30" name="TextBox 29"/>
          <p:cNvSpPr txBox="1"/>
          <p:nvPr/>
        </p:nvSpPr>
        <p:spPr>
          <a:xfrm>
            <a:off x="5450928" y="3114809"/>
            <a:ext cx="5757641" cy="584775"/>
          </a:xfrm>
          <a:prstGeom prst="rect">
            <a:avLst/>
          </a:prstGeom>
          <a:noFill/>
        </p:spPr>
        <p:txBody>
          <a:bodyPr wrap="square" rtlCol="0">
            <a:spAutoFit/>
          </a:bodyPr>
          <a:lstStyle/>
          <a:p>
            <a:r>
              <a:rPr lang="zh-CN" altLang="en-US" sz="16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a:t>
            </a:r>
            <a:endParaRPr lang="zh-CN" altLang="en-US" sz="1600" dirty="0">
              <a:solidFill>
                <a:schemeClr val="tx2"/>
              </a:solidFill>
              <a:latin typeface="+mn-ea"/>
            </a:endParaRPr>
          </a:p>
        </p:txBody>
      </p:sp>
      <p:sp>
        <p:nvSpPr>
          <p:cNvPr id="31" name="TextBox 30"/>
          <p:cNvSpPr txBox="1"/>
          <p:nvPr/>
        </p:nvSpPr>
        <p:spPr>
          <a:xfrm>
            <a:off x="5450927" y="4003145"/>
            <a:ext cx="1708232" cy="369332"/>
          </a:xfrm>
          <a:prstGeom prst="rect">
            <a:avLst/>
          </a:prstGeom>
          <a:noFill/>
        </p:spPr>
        <p:txBody>
          <a:bodyPr wrap="none" rtlCol="0">
            <a:spAutoFit/>
          </a:bodyPr>
          <a:lstStyle/>
          <a:p>
            <a:r>
              <a:rPr lang="en-US" altLang="zh-CN" b="1" dirty="0">
                <a:solidFill>
                  <a:schemeClr val="accent3"/>
                </a:solidFill>
                <a:latin typeface="+mj-ea"/>
                <a:ea typeface="+mj-ea"/>
              </a:rPr>
              <a:t>■</a:t>
            </a:r>
            <a:r>
              <a:rPr lang="zh-CN" altLang="en-US" b="1" dirty="0">
                <a:solidFill>
                  <a:schemeClr val="accent3"/>
                </a:solidFill>
                <a:latin typeface="+mj-ea"/>
                <a:ea typeface="+mj-ea"/>
              </a:rPr>
              <a:t>请输入您标题</a:t>
            </a:r>
          </a:p>
        </p:txBody>
      </p:sp>
      <p:sp>
        <p:nvSpPr>
          <p:cNvPr id="32" name="TextBox 31"/>
          <p:cNvSpPr txBox="1"/>
          <p:nvPr/>
        </p:nvSpPr>
        <p:spPr>
          <a:xfrm>
            <a:off x="5450928" y="4312233"/>
            <a:ext cx="5757641" cy="584775"/>
          </a:xfrm>
          <a:prstGeom prst="rect">
            <a:avLst/>
          </a:prstGeom>
          <a:noFill/>
        </p:spPr>
        <p:txBody>
          <a:bodyPr wrap="square" rtlCol="0">
            <a:spAutoFit/>
          </a:bodyPr>
          <a:lstStyle/>
          <a:p>
            <a:r>
              <a:rPr lang="zh-CN" altLang="en-US" sz="16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a:t>
            </a:r>
            <a:endParaRPr lang="zh-CN" altLang="en-US" sz="1600" dirty="0">
              <a:solidFill>
                <a:schemeClr val="tx2"/>
              </a:solidFill>
              <a:latin typeface="+mn-ea"/>
            </a:endParaRPr>
          </a:p>
        </p:txBody>
      </p:sp>
      <p:sp>
        <p:nvSpPr>
          <p:cNvPr id="33" name="TextBox 32"/>
          <p:cNvSpPr txBox="1"/>
          <p:nvPr/>
        </p:nvSpPr>
        <p:spPr>
          <a:xfrm>
            <a:off x="5447431" y="5271442"/>
            <a:ext cx="1708232" cy="369332"/>
          </a:xfrm>
          <a:prstGeom prst="rect">
            <a:avLst/>
          </a:prstGeom>
          <a:noFill/>
        </p:spPr>
        <p:txBody>
          <a:bodyPr wrap="none" rtlCol="0">
            <a:spAutoFit/>
          </a:bodyPr>
          <a:lstStyle/>
          <a:p>
            <a:r>
              <a:rPr lang="en-US" altLang="zh-CN" b="1" dirty="0">
                <a:solidFill>
                  <a:schemeClr val="accent4"/>
                </a:solidFill>
                <a:latin typeface="+mj-ea"/>
                <a:ea typeface="+mj-ea"/>
              </a:rPr>
              <a:t>■</a:t>
            </a:r>
            <a:r>
              <a:rPr lang="zh-CN" altLang="en-US" b="1" dirty="0">
                <a:solidFill>
                  <a:schemeClr val="accent4"/>
                </a:solidFill>
                <a:latin typeface="+mj-ea"/>
                <a:ea typeface="+mj-ea"/>
              </a:rPr>
              <a:t>请输入您标题</a:t>
            </a:r>
          </a:p>
        </p:txBody>
      </p:sp>
      <p:sp>
        <p:nvSpPr>
          <p:cNvPr id="34" name="TextBox 33"/>
          <p:cNvSpPr txBox="1"/>
          <p:nvPr/>
        </p:nvSpPr>
        <p:spPr>
          <a:xfrm>
            <a:off x="5447432" y="5580530"/>
            <a:ext cx="5757641" cy="584775"/>
          </a:xfrm>
          <a:prstGeom prst="rect">
            <a:avLst/>
          </a:prstGeom>
          <a:noFill/>
        </p:spPr>
        <p:txBody>
          <a:bodyPr wrap="square" rtlCol="0">
            <a:spAutoFit/>
          </a:bodyPr>
          <a:lstStyle/>
          <a:p>
            <a:r>
              <a:rPr lang="zh-CN" altLang="en-US" sz="16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a:t>
            </a:r>
            <a:endParaRPr lang="zh-CN" altLang="en-US" sz="1600" dirty="0">
              <a:solidFill>
                <a:schemeClr val="tx2"/>
              </a:solidFill>
              <a:latin typeface="+mn-ea"/>
            </a:endParaRPr>
          </a:p>
        </p:txBody>
      </p:sp>
      <p:sp>
        <p:nvSpPr>
          <p:cNvPr id="35" name="TextBox 34"/>
          <p:cNvSpPr txBox="1"/>
          <p:nvPr/>
        </p:nvSpPr>
        <p:spPr>
          <a:xfrm>
            <a:off x="1930028" y="3604345"/>
            <a:ext cx="1299518" cy="707886"/>
          </a:xfrm>
          <a:prstGeom prst="rect">
            <a:avLst/>
          </a:prstGeom>
          <a:noFill/>
        </p:spPr>
        <p:txBody>
          <a:bodyPr wrap="square" rtlCol="0">
            <a:spAutoFit/>
          </a:bodyPr>
          <a:lstStyle/>
          <a:p>
            <a:pPr algn="ctr"/>
            <a:r>
              <a:rPr lang="zh-CN" altLang="en-US" sz="2000" dirty="0">
                <a:solidFill>
                  <a:srgbClr val="F8F8F8"/>
                </a:solidFill>
                <a:latin typeface="+mn-ea"/>
              </a:rPr>
              <a:t>重点工作落实情况</a:t>
            </a:r>
          </a:p>
        </p:txBody>
      </p:sp>
      <p:grpSp>
        <p:nvGrpSpPr>
          <p:cNvPr id="2" name="组合 1"/>
          <p:cNvGrpSpPr/>
          <p:nvPr/>
        </p:nvGrpSpPr>
        <p:grpSpPr>
          <a:xfrm>
            <a:off x="2579788" y="1945501"/>
            <a:ext cx="863646" cy="864096"/>
            <a:chOff x="2505666" y="1765071"/>
            <a:chExt cx="864096" cy="864096"/>
          </a:xfrm>
        </p:grpSpPr>
        <p:sp>
          <p:nvSpPr>
            <p:cNvPr id="23" name="椭圆 22"/>
            <p:cNvSpPr/>
            <p:nvPr/>
          </p:nvSpPr>
          <p:spPr bwMode="auto">
            <a:xfrm>
              <a:off x="2505666" y="1765071"/>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36" name="TextBox 35"/>
            <p:cNvSpPr txBox="1"/>
            <p:nvPr/>
          </p:nvSpPr>
          <p:spPr>
            <a:xfrm>
              <a:off x="2563333" y="1845204"/>
              <a:ext cx="755335" cy="646331"/>
            </a:xfrm>
            <a:prstGeom prst="rect">
              <a:avLst/>
            </a:prstGeom>
            <a:noFill/>
          </p:spPr>
          <p:txBody>
            <a:bodyPr wrap="none" rtlCol="0">
              <a:spAutoFit/>
            </a:bodyPr>
            <a:lstStyle/>
            <a:p>
              <a:r>
                <a:rPr lang="en-US" altLang="zh-CN" sz="3600" dirty="0">
                  <a:solidFill>
                    <a:srgbClr val="F8F8F8"/>
                  </a:solidFill>
                  <a:latin typeface="+mn-ea"/>
                </a:rPr>
                <a:t>01</a:t>
              </a:r>
              <a:endParaRPr lang="zh-CN" altLang="en-US" sz="3600" dirty="0">
                <a:solidFill>
                  <a:srgbClr val="F8F8F8"/>
                </a:solidFill>
                <a:latin typeface="+mn-ea"/>
              </a:endParaRPr>
            </a:p>
          </p:txBody>
        </p:sp>
      </p:grpSp>
      <p:grpSp>
        <p:nvGrpSpPr>
          <p:cNvPr id="3" name="组合 2"/>
          <p:cNvGrpSpPr/>
          <p:nvPr/>
        </p:nvGrpSpPr>
        <p:grpSpPr>
          <a:xfrm>
            <a:off x="3479419" y="2780604"/>
            <a:ext cx="863646" cy="864096"/>
            <a:chOff x="3405766" y="2600174"/>
            <a:chExt cx="864096" cy="864096"/>
          </a:xfrm>
        </p:grpSpPr>
        <p:sp>
          <p:nvSpPr>
            <p:cNvPr id="24" name="椭圆 23"/>
            <p:cNvSpPr/>
            <p:nvPr/>
          </p:nvSpPr>
          <p:spPr bwMode="auto">
            <a:xfrm>
              <a:off x="3405766" y="2600174"/>
              <a:ext cx="864096" cy="864096"/>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37" name="TextBox 36"/>
            <p:cNvSpPr txBox="1"/>
            <p:nvPr/>
          </p:nvSpPr>
          <p:spPr>
            <a:xfrm>
              <a:off x="3452333" y="2708804"/>
              <a:ext cx="726481" cy="646331"/>
            </a:xfrm>
            <a:prstGeom prst="rect">
              <a:avLst/>
            </a:prstGeom>
            <a:noFill/>
          </p:spPr>
          <p:txBody>
            <a:bodyPr wrap="none" rtlCol="0">
              <a:spAutoFit/>
            </a:bodyPr>
            <a:lstStyle/>
            <a:p>
              <a:r>
                <a:rPr lang="en-US" altLang="zh-CN" sz="3600" dirty="0">
                  <a:solidFill>
                    <a:srgbClr val="F8F8F8"/>
                  </a:solidFill>
                  <a:latin typeface="+mn-ea"/>
                </a:rPr>
                <a:t>02</a:t>
              </a:r>
              <a:endParaRPr lang="zh-CN" altLang="en-US" sz="3600" dirty="0">
                <a:solidFill>
                  <a:srgbClr val="F8F8F8"/>
                </a:solidFill>
                <a:latin typeface="+mn-ea"/>
              </a:endParaRPr>
            </a:p>
          </p:txBody>
        </p:sp>
      </p:grpSp>
      <p:grpSp>
        <p:nvGrpSpPr>
          <p:cNvPr id="5" name="组合 4"/>
          <p:cNvGrpSpPr/>
          <p:nvPr/>
        </p:nvGrpSpPr>
        <p:grpSpPr>
          <a:xfrm>
            <a:off x="3667026" y="4036250"/>
            <a:ext cx="863646" cy="864096"/>
            <a:chOff x="3593471" y="3855820"/>
            <a:chExt cx="864096" cy="864096"/>
          </a:xfrm>
        </p:grpSpPr>
        <p:sp>
          <p:nvSpPr>
            <p:cNvPr id="25" name="椭圆 24"/>
            <p:cNvSpPr/>
            <p:nvPr/>
          </p:nvSpPr>
          <p:spPr bwMode="auto">
            <a:xfrm>
              <a:off x="3593471" y="3855820"/>
              <a:ext cx="864096" cy="864096"/>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38" name="TextBox 37"/>
            <p:cNvSpPr txBox="1"/>
            <p:nvPr/>
          </p:nvSpPr>
          <p:spPr>
            <a:xfrm>
              <a:off x="3655533" y="3978804"/>
              <a:ext cx="755335" cy="646331"/>
            </a:xfrm>
            <a:prstGeom prst="rect">
              <a:avLst/>
            </a:prstGeom>
            <a:noFill/>
          </p:spPr>
          <p:txBody>
            <a:bodyPr wrap="none" rtlCol="0">
              <a:spAutoFit/>
            </a:bodyPr>
            <a:lstStyle/>
            <a:p>
              <a:r>
                <a:rPr lang="en-US" altLang="zh-CN" sz="3600" dirty="0">
                  <a:solidFill>
                    <a:srgbClr val="F8F8F8"/>
                  </a:solidFill>
                  <a:latin typeface="+mn-ea"/>
                </a:rPr>
                <a:t>03</a:t>
              </a:r>
              <a:endParaRPr lang="zh-CN" altLang="en-US" sz="3600" dirty="0">
                <a:solidFill>
                  <a:srgbClr val="F8F8F8"/>
                </a:solidFill>
                <a:latin typeface="+mn-ea"/>
              </a:endParaRPr>
            </a:p>
          </p:txBody>
        </p:sp>
      </p:grpSp>
      <p:grpSp>
        <p:nvGrpSpPr>
          <p:cNvPr id="6" name="组合 5"/>
          <p:cNvGrpSpPr/>
          <p:nvPr/>
        </p:nvGrpSpPr>
        <p:grpSpPr>
          <a:xfrm>
            <a:off x="3011611" y="4989639"/>
            <a:ext cx="863646" cy="864096"/>
            <a:chOff x="2937714" y="4911120"/>
            <a:chExt cx="864096" cy="864096"/>
          </a:xfrm>
        </p:grpSpPr>
        <p:sp>
          <p:nvSpPr>
            <p:cNvPr id="26" name="椭圆 25"/>
            <p:cNvSpPr/>
            <p:nvPr/>
          </p:nvSpPr>
          <p:spPr bwMode="auto">
            <a:xfrm>
              <a:off x="2937714" y="4911120"/>
              <a:ext cx="864096" cy="864096"/>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39" name="TextBox 38"/>
            <p:cNvSpPr txBox="1"/>
            <p:nvPr/>
          </p:nvSpPr>
          <p:spPr>
            <a:xfrm>
              <a:off x="2982433" y="5020204"/>
              <a:ext cx="726481" cy="646331"/>
            </a:xfrm>
            <a:prstGeom prst="rect">
              <a:avLst/>
            </a:prstGeom>
            <a:noFill/>
          </p:spPr>
          <p:txBody>
            <a:bodyPr wrap="none" rtlCol="0">
              <a:spAutoFit/>
            </a:bodyPr>
            <a:lstStyle/>
            <a:p>
              <a:r>
                <a:rPr lang="en-US" altLang="zh-CN" sz="3600" dirty="0">
                  <a:solidFill>
                    <a:srgbClr val="F8F8F8"/>
                  </a:solidFill>
                  <a:latin typeface="+mn-ea"/>
                </a:rPr>
                <a:t>04</a:t>
              </a:r>
              <a:endParaRPr lang="zh-CN" altLang="en-US" sz="3600" dirty="0">
                <a:solidFill>
                  <a:srgbClr val="F8F8F8"/>
                </a:solidFill>
                <a:latin typeface="+mn-ea"/>
              </a:endParaRPr>
            </a:p>
          </p:txBody>
        </p:sp>
      </p:gr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par>
                          <p:cTn id="15" fill="hold">
                            <p:stCondLst>
                              <p:cond delay="500"/>
                            </p:stCondLst>
                            <p:childTnLst>
                              <p:par>
                                <p:cTn id="16" presetID="5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Scale>
                                      <p:cBhvr>
                                        <p:cTn id="18"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2"/>
                                        </p:tgtEl>
                                        <p:attrNameLst>
                                          <p:attrName>ppt_x</p:attrName>
                                          <p:attrName>ppt_y</p:attrName>
                                        </p:attrNameLst>
                                      </p:cBhvr>
                                    </p:animMotion>
                                    <p:animEffect transition="in" filter="fade">
                                      <p:cBhvr>
                                        <p:cTn id="20" dur="1000"/>
                                        <p:tgtEl>
                                          <p:spTgt spid="2"/>
                                        </p:tgtEl>
                                      </p:cBhvr>
                                    </p:animEffect>
                                  </p:childTnLst>
                                </p:cTn>
                              </p:par>
                              <p:par>
                                <p:cTn id="21" presetID="52" presetClass="entr" presetSubtype="0" fill="hold" nodeType="withEffect">
                                  <p:stCondLst>
                                    <p:cond delay="200"/>
                                  </p:stCondLst>
                                  <p:childTnLst>
                                    <p:set>
                                      <p:cBhvr>
                                        <p:cTn id="22" dur="1" fill="hold">
                                          <p:stCondLst>
                                            <p:cond delay="0"/>
                                          </p:stCondLst>
                                        </p:cTn>
                                        <p:tgtEl>
                                          <p:spTgt spid="3"/>
                                        </p:tgtEl>
                                        <p:attrNameLst>
                                          <p:attrName>style.visibility</p:attrName>
                                        </p:attrNameLst>
                                      </p:cBhvr>
                                      <p:to>
                                        <p:strVal val="visible"/>
                                      </p:to>
                                    </p:set>
                                    <p:animScale>
                                      <p:cBhvr>
                                        <p:cTn id="2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
                                        </p:tgtEl>
                                        <p:attrNameLst>
                                          <p:attrName>ppt_x</p:attrName>
                                          <p:attrName>ppt_y</p:attrName>
                                        </p:attrNameLst>
                                      </p:cBhvr>
                                    </p:animMotion>
                                    <p:animEffect transition="in" filter="fade">
                                      <p:cBhvr>
                                        <p:cTn id="25" dur="1000"/>
                                        <p:tgtEl>
                                          <p:spTgt spid="3"/>
                                        </p:tgtEl>
                                      </p:cBhvr>
                                    </p:animEffect>
                                  </p:childTnLst>
                                </p:cTn>
                              </p:par>
                              <p:par>
                                <p:cTn id="26" presetID="52" presetClass="entr" presetSubtype="0" fill="hold" nodeType="withEffect">
                                  <p:stCondLst>
                                    <p:cond delay="400"/>
                                  </p:stCondLst>
                                  <p:childTnLst>
                                    <p:set>
                                      <p:cBhvr>
                                        <p:cTn id="27" dur="1" fill="hold">
                                          <p:stCondLst>
                                            <p:cond delay="0"/>
                                          </p:stCondLst>
                                        </p:cTn>
                                        <p:tgtEl>
                                          <p:spTgt spid="5"/>
                                        </p:tgtEl>
                                        <p:attrNameLst>
                                          <p:attrName>style.visibility</p:attrName>
                                        </p:attrNameLst>
                                      </p:cBhvr>
                                      <p:to>
                                        <p:strVal val="visible"/>
                                      </p:to>
                                    </p:set>
                                    <p:animScale>
                                      <p:cBhvr>
                                        <p:cTn id="28"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5"/>
                                        </p:tgtEl>
                                        <p:attrNameLst>
                                          <p:attrName>ppt_x</p:attrName>
                                          <p:attrName>ppt_y</p:attrName>
                                        </p:attrNameLst>
                                      </p:cBhvr>
                                    </p:animMotion>
                                    <p:animEffect transition="in" filter="fade">
                                      <p:cBhvr>
                                        <p:cTn id="30" dur="1000"/>
                                        <p:tgtEl>
                                          <p:spTgt spid="5"/>
                                        </p:tgtEl>
                                      </p:cBhvr>
                                    </p:animEffect>
                                  </p:childTnLst>
                                </p:cTn>
                              </p:par>
                              <p:par>
                                <p:cTn id="31" presetID="52" presetClass="entr" presetSubtype="0" fill="hold" nodeType="withEffect">
                                  <p:stCondLst>
                                    <p:cond delay="600"/>
                                  </p:stCondLst>
                                  <p:childTnLst>
                                    <p:set>
                                      <p:cBhvr>
                                        <p:cTn id="32" dur="1" fill="hold">
                                          <p:stCondLst>
                                            <p:cond delay="0"/>
                                          </p:stCondLst>
                                        </p:cTn>
                                        <p:tgtEl>
                                          <p:spTgt spid="6"/>
                                        </p:tgtEl>
                                        <p:attrNameLst>
                                          <p:attrName>style.visibility</p:attrName>
                                        </p:attrNameLst>
                                      </p:cBhvr>
                                      <p:to>
                                        <p:strVal val="visible"/>
                                      </p:to>
                                    </p:set>
                                    <p:animScale>
                                      <p:cBhvr>
                                        <p:cTn id="3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6"/>
                                        </p:tgtEl>
                                        <p:attrNameLst>
                                          <p:attrName>ppt_x</p:attrName>
                                          <p:attrName>ppt_y</p:attrName>
                                        </p:attrNameLst>
                                      </p:cBhvr>
                                    </p:animMotion>
                                    <p:animEffect transition="in" filter="fade">
                                      <p:cBhvr>
                                        <p:cTn id="35" dur="1000"/>
                                        <p:tgtEl>
                                          <p:spTgt spid="6"/>
                                        </p:tgtEl>
                                      </p:cBhvr>
                                    </p:animEffect>
                                  </p:childTnLst>
                                </p:cTn>
                              </p:par>
                            </p:childTnLst>
                          </p:cTn>
                        </p:par>
                        <p:par>
                          <p:cTn id="36" fill="hold">
                            <p:stCondLst>
                              <p:cond delay="1500"/>
                            </p:stCondLst>
                            <p:childTnLst>
                              <p:par>
                                <p:cTn id="37" presetID="2" presetClass="entr" presetSubtype="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1+#ppt_w/2"/>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1+#ppt_w/2"/>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1+#ppt_w/2"/>
                                          </p:val>
                                        </p:tav>
                                        <p:tav tm="100000">
                                          <p:val>
                                            <p:strVal val="#ppt_x"/>
                                          </p:val>
                                        </p:tav>
                                      </p:tavLst>
                                    </p:anim>
                                    <p:anim calcmode="lin" valueType="num">
                                      <p:cBhvr additive="base">
                                        <p:cTn id="52" dur="500" fill="hold"/>
                                        <p:tgtEl>
                                          <p:spTgt spid="33"/>
                                        </p:tgtEl>
                                        <p:attrNameLst>
                                          <p:attrName>ppt_y</p:attrName>
                                        </p:attrNameLst>
                                      </p:cBhvr>
                                      <p:tavLst>
                                        <p:tav tm="0">
                                          <p:val>
                                            <p:strVal val="1+#ppt_h/2"/>
                                          </p:val>
                                        </p:tav>
                                        <p:tav tm="100000">
                                          <p:val>
                                            <p:strVal val="#ppt_y"/>
                                          </p:val>
                                        </p:tav>
                                      </p:tavLst>
                                    </p:anim>
                                  </p:childTnLst>
                                </p:cTn>
                              </p:par>
                            </p:childTnLst>
                          </p:cTn>
                        </p:par>
                        <p:par>
                          <p:cTn id="53" fill="hold">
                            <p:stCondLst>
                              <p:cond delay="2000"/>
                            </p:stCondLst>
                            <p:childTnLst>
                              <p:par>
                                <p:cTn id="54" presetID="22" presetClass="entr" presetSubtype="1"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up)">
                                      <p:cBhvr>
                                        <p:cTn id="56" dur="500"/>
                                        <p:tgtEl>
                                          <p:spTgt spid="28"/>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up)">
                                      <p:cBhvr>
                                        <p:cTn id="62" dur="500"/>
                                        <p:tgtEl>
                                          <p:spTgt spid="3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wipe(up)">
                                      <p:cBhvr>
                                        <p:cTn id="6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p:bldP spid="28" grpId="0"/>
      <p:bldP spid="29" grpId="0"/>
      <p:bldP spid="30" grpId="0"/>
      <p:bldP spid="31" grpId="0"/>
      <p:bldP spid="32" grpId="0"/>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dirty="0"/>
              <a:t>单击此处添加标题</a:t>
            </a:r>
          </a:p>
        </p:txBody>
      </p:sp>
      <p:sp>
        <p:nvSpPr>
          <p:cNvPr id="3" name="Rectangle 6">
            <a:extLst>
              <a:ext uri="{FF2B5EF4-FFF2-40B4-BE49-F238E27FC236}">
                <a16:creationId xmlns:a16="http://schemas.microsoft.com/office/drawing/2014/main" id="{26B1CC6C-CA13-44BA-8D47-71A6B4E6D927}"/>
              </a:ext>
            </a:extLst>
          </p:cNvPr>
          <p:cNvSpPr>
            <a:spLocks noChangeArrowheads="1"/>
          </p:cNvSpPr>
          <p:nvPr/>
        </p:nvSpPr>
        <p:spPr bwMode="auto">
          <a:xfrm>
            <a:off x="335" y="1877534"/>
            <a:ext cx="4216168" cy="2975870"/>
          </a:xfrm>
          <a:prstGeom prst="rect">
            <a:avLst/>
          </a:prstGeom>
          <a:solidFill>
            <a:schemeClr val="accent1"/>
          </a:solidFill>
          <a:ln>
            <a:noFill/>
          </a:ln>
          <a:effectLs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endParaRPr lang="zh-CN" altLang="en-US" sz="1707">
              <a:ea typeface="微软雅黑" panose="020B0503020204020204" pitchFamily="34" charset="-122"/>
              <a:sym typeface="Arial" panose="020B0604020202020204" pitchFamily="34" charset="0"/>
            </a:endParaRPr>
          </a:p>
        </p:txBody>
      </p:sp>
      <p:sp>
        <p:nvSpPr>
          <p:cNvPr id="4" name="Rectangle 7">
            <a:extLst>
              <a:ext uri="{FF2B5EF4-FFF2-40B4-BE49-F238E27FC236}">
                <a16:creationId xmlns:a16="http://schemas.microsoft.com/office/drawing/2014/main" id="{815CE94C-9C99-46DA-8C86-0342CC34D47C}"/>
              </a:ext>
            </a:extLst>
          </p:cNvPr>
          <p:cNvSpPr>
            <a:spLocks noChangeArrowheads="1"/>
          </p:cNvSpPr>
          <p:nvPr/>
        </p:nvSpPr>
        <p:spPr bwMode="auto">
          <a:xfrm>
            <a:off x="4216504" y="2125169"/>
            <a:ext cx="2664738" cy="2539860"/>
          </a:xfrm>
          <a:prstGeom prst="rect">
            <a:avLst/>
          </a:prstGeom>
          <a:blipFill dpi="0" rotWithShape="1">
            <a:blip r:embed="rId2"/>
            <a:srcRect/>
            <a:stretch>
              <a:fillRect/>
            </a:stretch>
          </a:blipFill>
          <a:ln>
            <a:noFill/>
          </a:ln>
          <a:effectLst/>
          <a:extLst/>
        </p:spPr>
        <p:txBody>
          <a:bodyPr wrap="none" anchor="ctr"/>
          <a:lstStyle/>
          <a:p>
            <a:pPr>
              <a:lnSpc>
                <a:spcPct val="150000"/>
              </a:lnSpc>
              <a:defRPr/>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5" name="Rectangle 8">
            <a:extLst>
              <a:ext uri="{FF2B5EF4-FFF2-40B4-BE49-F238E27FC236}">
                <a16:creationId xmlns:a16="http://schemas.microsoft.com/office/drawing/2014/main" id="{DD9F4F93-9BDE-49C0-B536-25196EA3D2EF}"/>
              </a:ext>
            </a:extLst>
          </p:cNvPr>
          <p:cNvSpPr>
            <a:spLocks noChangeArrowheads="1"/>
          </p:cNvSpPr>
          <p:nvPr/>
        </p:nvSpPr>
        <p:spPr bwMode="auto">
          <a:xfrm>
            <a:off x="6864308" y="2125169"/>
            <a:ext cx="2664736" cy="2539860"/>
          </a:xfrm>
          <a:prstGeom prst="rect">
            <a:avLst/>
          </a:prstGeom>
          <a:blipFill dpi="0" rotWithShape="1">
            <a:blip r:embed="rId3"/>
            <a:srcRect/>
            <a:stretch>
              <a:fillRect/>
            </a:stretch>
          </a:blipFill>
          <a:ln>
            <a:noFill/>
          </a:ln>
          <a:effectLst/>
          <a:extLst/>
        </p:spPr>
        <p:txBody>
          <a:bodyPr wrap="none" anchor="ctr"/>
          <a:lstStyle/>
          <a:p>
            <a:pPr>
              <a:lnSpc>
                <a:spcPct val="150000"/>
              </a:lnSpc>
              <a:defRPr/>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9">
            <a:extLst>
              <a:ext uri="{FF2B5EF4-FFF2-40B4-BE49-F238E27FC236}">
                <a16:creationId xmlns:a16="http://schemas.microsoft.com/office/drawing/2014/main" id="{38081C99-7B38-44E5-9E7B-DFBE71D7E1BB}"/>
              </a:ext>
            </a:extLst>
          </p:cNvPr>
          <p:cNvSpPr>
            <a:spLocks noChangeArrowheads="1"/>
          </p:cNvSpPr>
          <p:nvPr/>
        </p:nvSpPr>
        <p:spPr bwMode="auto">
          <a:xfrm>
            <a:off x="9526929" y="2125169"/>
            <a:ext cx="2664736" cy="253986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extLst/>
        </p:spPr>
        <p:txBody>
          <a:bodyPr wrap="none" anchor="ctr"/>
          <a:lstStyle/>
          <a:p>
            <a:pPr>
              <a:lnSpc>
                <a:spcPct val="150000"/>
              </a:lnSpc>
              <a:defRPr/>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7" name="Text Box 10">
            <a:extLst>
              <a:ext uri="{FF2B5EF4-FFF2-40B4-BE49-F238E27FC236}">
                <a16:creationId xmlns:a16="http://schemas.microsoft.com/office/drawing/2014/main" id="{F9CCB23D-84AE-46B8-A870-3F0B95CB532A}"/>
              </a:ext>
            </a:extLst>
          </p:cNvPr>
          <p:cNvSpPr txBox="1">
            <a:spLocks noChangeArrowheads="1"/>
          </p:cNvSpPr>
          <p:nvPr/>
        </p:nvSpPr>
        <p:spPr bwMode="auto">
          <a:xfrm>
            <a:off x="859655" y="5252409"/>
            <a:ext cx="1056139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ea typeface="微软雅黑" panose="020B0503020204020204" pitchFamily="34" charset="-122"/>
              <a:sym typeface="Arial" panose="020B0604020202020204" pitchFamily="34" charset="0"/>
            </a:endParaRPr>
          </a:p>
        </p:txBody>
      </p:sp>
      <p:sp>
        <p:nvSpPr>
          <p:cNvPr id="8" name="Rectangle 11">
            <a:extLst>
              <a:ext uri="{FF2B5EF4-FFF2-40B4-BE49-F238E27FC236}">
                <a16:creationId xmlns:a16="http://schemas.microsoft.com/office/drawing/2014/main" id="{B4137136-3FCC-4E80-80C3-8D062361D500}"/>
              </a:ext>
            </a:extLst>
          </p:cNvPr>
          <p:cNvSpPr>
            <a:spLocks noChangeArrowheads="1"/>
          </p:cNvSpPr>
          <p:nvPr/>
        </p:nvSpPr>
        <p:spPr bwMode="auto">
          <a:xfrm>
            <a:off x="908334" y="2471276"/>
            <a:ext cx="2400169" cy="646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1399" dirty="0">
                <a:solidFill>
                  <a:schemeClr val="bg1"/>
                </a:solidFill>
                <a:ea typeface="微软雅黑" panose="020B0503020204020204" pitchFamily="34" charset="-122"/>
                <a:sym typeface="Arial" panose="020B0604020202020204" pitchFamily="34" charset="0"/>
              </a:rPr>
              <a:t>WHAT MAKES US </a:t>
            </a:r>
            <a:r>
              <a:rPr lang="zh-CN" altLang="zh-CN" sz="2800" b="1" dirty="0">
                <a:solidFill>
                  <a:schemeClr val="bg1"/>
                </a:solidFill>
                <a:ea typeface="微软雅黑" panose="020B0503020204020204" pitchFamily="34" charset="-122"/>
                <a:sym typeface="Arial" panose="020B0604020202020204" pitchFamily="34" charset="0"/>
              </a:rPr>
              <a:t>DIFFERENT</a:t>
            </a:r>
            <a:endParaRPr lang="zh-CN" altLang="zh-CN" sz="2800" dirty="0">
              <a:solidFill>
                <a:schemeClr val="bg1"/>
              </a:solidFill>
              <a:ea typeface="微软雅黑" panose="020B0503020204020204" pitchFamily="34" charset="-122"/>
              <a:sym typeface="Arial" panose="020B0604020202020204" pitchFamily="34" charset="0"/>
            </a:endParaRPr>
          </a:p>
        </p:txBody>
      </p:sp>
      <p:sp>
        <p:nvSpPr>
          <p:cNvPr id="9" name="Text Box 12">
            <a:extLst>
              <a:ext uri="{FF2B5EF4-FFF2-40B4-BE49-F238E27FC236}">
                <a16:creationId xmlns:a16="http://schemas.microsoft.com/office/drawing/2014/main" id="{00DF0078-3421-461B-BD29-1FD34C3119E5}"/>
              </a:ext>
            </a:extLst>
          </p:cNvPr>
          <p:cNvSpPr txBox="1">
            <a:spLocks noChangeArrowheads="1"/>
          </p:cNvSpPr>
          <p:nvPr/>
        </p:nvSpPr>
        <p:spPr bwMode="auto">
          <a:xfrm>
            <a:off x="849373" y="3334827"/>
            <a:ext cx="251809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00" dirty="0">
                <a:solidFill>
                  <a:schemeClr val="bg1"/>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微软雅黑" panose="020B0503020204020204" pitchFamily="34" charset="-122"/>
              <a:sym typeface="Arial" panose="020B0604020202020204" pitchFamily="34" charset="0"/>
            </a:endParaRPr>
          </a:p>
        </p:txBody>
      </p:sp>
      <p:sp>
        <p:nvSpPr>
          <p:cNvPr id="10" name="Line 13">
            <a:extLst>
              <a:ext uri="{FF2B5EF4-FFF2-40B4-BE49-F238E27FC236}">
                <a16:creationId xmlns:a16="http://schemas.microsoft.com/office/drawing/2014/main" id="{EA66C1AB-5F7A-4ED4-BD8E-D4FCA9FABA38}"/>
              </a:ext>
            </a:extLst>
          </p:cNvPr>
          <p:cNvSpPr>
            <a:spLocks noChangeShapeType="1"/>
          </p:cNvSpPr>
          <p:nvPr/>
        </p:nvSpPr>
        <p:spPr bwMode="auto">
          <a:xfrm>
            <a:off x="943353" y="3225791"/>
            <a:ext cx="2330134"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495318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fill="hold" grpId="0"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accel="20000" fill="hold" grpId="0" nodeType="afterEffect" p14:presetBounceEnd="40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40000">
                                          <p:cBhvr additive="base">
                                            <p:cTn id="12" dur="1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3" dur="1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8" accel="20000" fill="hold" grpId="0" nodeType="afterEffect" p14:presetBounceEnd="40000">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14:bounceEnd="40000">
                                          <p:cBhvr additive="base">
                                            <p:cTn id="17" dur="1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 presetClass="entr" presetSubtype="8" accel="20000" fill="hold" grpId="0" nodeType="afterEffect" p14:presetBounceEnd="40000">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14:bounceEnd="40000">
                                          <p:cBhvr additive="base">
                                            <p:cTn id="22"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3" dur="1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6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250" autoRev="1" fill="hold">
                                              <p:stCondLst>
                                                <p:cond delay="0"/>
                                              </p:stCondLst>
                                            </p:cTn>
                                            <p:tgtEl>
                                              <p:spTgt spid="8"/>
                                            </p:tgtEl>
                                            <p:attrNameLst>
                                              <p:attrName>ppt_w</p:attrName>
                                            </p:attrNameLst>
                                          </p:cBhvr>
                                        </p:anim>
                                        <p:anim by="(#ppt_w*0.50)" calcmode="lin" valueType="num">
                                          <p:cBhvr>
                                            <p:cTn id="28" dur="250" decel="50000" autoRev="1" fill="hold">
                                              <p:stCondLst>
                                                <p:cond delay="0"/>
                                              </p:stCondLst>
                                            </p:cTn>
                                            <p:tgtEl>
                                              <p:spTgt spid="8"/>
                                            </p:tgtEl>
                                            <p:attrNameLst>
                                              <p:attrName>ppt_x</p:attrName>
                                            </p:attrNameLst>
                                          </p:cBhvr>
                                        </p:anim>
                                        <p:anim from="(-#ppt_h/2)" to="(#ppt_y)" calcmode="lin" valueType="num">
                                          <p:cBhvr>
                                            <p:cTn id="29" dur="500" fill="hold">
                                              <p:stCondLst>
                                                <p:cond delay="0"/>
                                              </p:stCondLst>
                                            </p:cTn>
                                            <p:tgtEl>
                                              <p:spTgt spid="8"/>
                                            </p:tgtEl>
                                            <p:attrNameLst>
                                              <p:attrName>ppt_y</p:attrName>
                                            </p:attrNameLst>
                                          </p:cBhvr>
                                        </p:anim>
                                        <p:animRot by="21600000">
                                          <p:cBhvr>
                                            <p:cTn id="30" dur="500" fill="hold">
                                              <p:stCondLst>
                                                <p:cond delay="0"/>
                                              </p:stCondLst>
                                            </p:cTn>
                                            <p:tgtEl>
                                              <p:spTgt spid="8"/>
                                            </p:tgtEl>
                                            <p:attrNameLst>
                                              <p:attrName>r</p:attrName>
                                            </p:attrNameLst>
                                          </p:cBhvr>
                                        </p:animRot>
                                      </p:childTnLst>
                                    </p:cTn>
                                  </p:par>
                                </p:childTnLst>
                              </p:cTn>
                            </p:par>
                            <p:par>
                              <p:cTn id="31" fill="hold">
                                <p:stCondLst>
                                  <p:cond delay="7450"/>
                                </p:stCondLst>
                                <p:childTnLst>
                                  <p:par>
                                    <p:cTn id="32" presetID="16" presetClass="entr" presetSubtype="2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par>
                              <p:cTn id="35" fill="hold">
                                <p:stCondLst>
                                  <p:cond delay="7950"/>
                                </p:stCondLst>
                                <p:childTnLst>
                                  <p:par>
                                    <p:cTn id="36" presetID="14" presetClass="entr" presetSubtype="1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randombar(horizontal)">
                                          <p:cBhvr>
                                            <p:cTn id="38" dur="500"/>
                                            <p:tgtEl>
                                              <p:spTgt spid="9"/>
                                            </p:tgtEl>
                                          </p:cBhvr>
                                        </p:animEffect>
                                      </p:childTnLst>
                                    </p:cTn>
                                  </p:par>
                                </p:childTnLst>
                              </p:cTn>
                            </p:par>
                            <p:par>
                              <p:cTn id="39" fill="hold">
                                <p:stCondLst>
                                  <p:cond delay="845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accel="2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500" fill="hold"/>
                                            <p:tgtEl>
                                              <p:spTgt spid="4"/>
                                            </p:tgtEl>
                                            <p:attrNameLst>
                                              <p:attrName>ppt_x</p:attrName>
                                            </p:attrNameLst>
                                          </p:cBhvr>
                                          <p:tavLst>
                                            <p:tav tm="0">
                                              <p:val>
                                                <p:strVal val="0-#ppt_w/2"/>
                                              </p:val>
                                            </p:tav>
                                            <p:tav tm="100000">
                                              <p:val>
                                                <p:strVal val="#ppt_x"/>
                                              </p:val>
                                            </p:tav>
                                          </p:tavLst>
                                        </p:anim>
                                        <p:anim calcmode="lin" valueType="num">
                                          <p:cBhvr additive="base">
                                            <p:cTn id="13" dur="1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8" accel="2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500" fill="hold"/>
                                            <p:tgtEl>
                                              <p:spTgt spid="5"/>
                                            </p:tgtEl>
                                            <p:attrNameLst>
                                              <p:attrName>ppt_x</p:attrName>
                                            </p:attrNameLst>
                                          </p:cBhvr>
                                          <p:tavLst>
                                            <p:tav tm="0">
                                              <p:val>
                                                <p:strVal val="0-#ppt_w/2"/>
                                              </p:val>
                                            </p:tav>
                                            <p:tav tm="100000">
                                              <p:val>
                                                <p:strVal val="#ppt_x"/>
                                              </p:val>
                                            </p:tav>
                                          </p:tavLst>
                                        </p:anim>
                                        <p:anim calcmode="lin" valueType="num">
                                          <p:cBhvr additive="base">
                                            <p:cTn id="18" dur="1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 presetClass="entr" presetSubtype="8" accel="2000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500" fill="hold"/>
                                            <p:tgtEl>
                                              <p:spTgt spid="6"/>
                                            </p:tgtEl>
                                            <p:attrNameLst>
                                              <p:attrName>ppt_x</p:attrName>
                                            </p:attrNameLst>
                                          </p:cBhvr>
                                          <p:tavLst>
                                            <p:tav tm="0">
                                              <p:val>
                                                <p:strVal val="0-#ppt_w/2"/>
                                              </p:val>
                                            </p:tav>
                                            <p:tav tm="100000">
                                              <p:val>
                                                <p:strVal val="#ppt_x"/>
                                              </p:val>
                                            </p:tav>
                                          </p:tavLst>
                                        </p:anim>
                                        <p:anim calcmode="lin" valueType="num">
                                          <p:cBhvr additive="base">
                                            <p:cTn id="23" dur="1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6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250" autoRev="1" fill="hold">
                                              <p:stCondLst>
                                                <p:cond delay="0"/>
                                              </p:stCondLst>
                                            </p:cTn>
                                            <p:tgtEl>
                                              <p:spTgt spid="8"/>
                                            </p:tgtEl>
                                            <p:attrNameLst>
                                              <p:attrName>ppt_w</p:attrName>
                                            </p:attrNameLst>
                                          </p:cBhvr>
                                        </p:anim>
                                        <p:anim by="(#ppt_w*0.50)" calcmode="lin" valueType="num">
                                          <p:cBhvr>
                                            <p:cTn id="28" dur="250" decel="50000" autoRev="1" fill="hold">
                                              <p:stCondLst>
                                                <p:cond delay="0"/>
                                              </p:stCondLst>
                                            </p:cTn>
                                            <p:tgtEl>
                                              <p:spTgt spid="8"/>
                                            </p:tgtEl>
                                            <p:attrNameLst>
                                              <p:attrName>ppt_x</p:attrName>
                                            </p:attrNameLst>
                                          </p:cBhvr>
                                        </p:anim>
                                        <p:anim from="(-#ppt_h/2)" to="(#ppt_y)" calcmode="lin" valueType="num">
                                          <p:cBhvr>
                                            <p:cTn id="29" dur="500" fill="hold">
                                              <p:stCondLst>
                                                <p:cond delay="0"/>
                                              </p:stCondLst>
                                            </p:cTn>
                                            <p:tgtEl>
                                              <p:spTgt spid="8"/>
                                            </p:tgtEl>
                                            <p:attrNameLst>
                                              <p:attrName>ppt_y</p:attrName>
                                            </p:attrNameLst>
                                          </p:cBhvr>
                                        </p:anim>
                                        <p:animRot by="21600000">
                                          <p:cBhvr>
                                            <p:cTn id="30" dur="500" fill="hold">
                                              <p:stCondLst>
                                                <p:cond delay="0"/>
                                              </p:stCondLst>
                                            </p:cTn>
                                            <p:tgtEl>
                                              <p:spTgt spid="8"/>
                                            </p:tgtEl>
                                            <p:attrNameLst>
                                              <p:attrName>r</p:attrName>
                                            </p:attrNameLst>
                                          </p:cBhvr>
                                        </p:animRot>
                                      </p:childTnLst>
                                    </p:cTn>
                                  </p:par>
                                </p:childTnLst>
                              </p:cTn>
                            </p:par>
                            <p:par>
                              <p:cTn id="31" fill="hold">
                                <p:stCondLst>
                                  <p:cond delay="7450"/>
                                </p:stCondLst>
                                <p:childTnLst>
                                  <p:par>
                                    <p:cTn id="32" presetID="16" presetClass="entr" presetSubtype="2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par>
                              <p:cTn id="35" fill="hold">
                                <p:stCondLst>
                                  <p:cond delay="7950"/>
                                </p:stCondLst>
                                <p:childTnLst>
                                  <p:par>
                                    <p:cTn id="36" presetID="14" presetClass="entr" presetSubtype="1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randombar(horizontal)">
                                          <p:cBhvr>
                                            <p:cTn id="38" dur="500"/>
                                            <p:tgtEl>
                                              <p:spTgt spid="9"/>
                                            </p:tgtEl>
                                          </p:cBhvr>
                                        </p:animEffect>
                                      </p:childTnLst>
                                    </p:cTn>
                                  </p:par>
                                </p:childTnLst>
                              </p:cTn>
                            </p:par>
                            <p:par>
                              <p:cTn id="39" fill="hold">
                                <p:stCondLst>
                                  <p:cond delay="845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hape 21">
            <a:extLst>
              <a:ext uri="{FF2B5EF4-FFF2-40B4-BE49-F238E27FC236}">
                <a16:creationId xmlns:a16="http://schemas.microsoft.com/office/drawing/2014/main" id="{877FF140-F8F5-4141-BFB2-6675EB063D2E}"/>
              </a:ext>
            </a:extLst>
          </p:cNvPr>
          <p:cNvPicPr preferRelativeResize="0"/>
          <p:nvPr/>
        </p:nvPicPr>
        <p:blipFill rotWithShape="1">
          <a:blip r:embed="rId2">
            <a:extLst>
              <a:ext uri="{28A0092B-C50C-407E-A947-70E740481C1C}">
                <a14:useLocalDpi xmlns:a14="http://schemas.microsoft.com/office/drawing/2010/main" val="0"/>
              </a:ext>
            </a:extLst>
          </a:blip>
          <a:srcRect t="12658"/>
          <a:stretch/>
        </p:blipFill>
        <p:spPr>
          <a:xfrm flipH="1">
            <a:off x="0" y="0"/>
            <a:ext cx="12192000" cy="6858000"/>
          </a:xfrm>
          <a:prstGeom prst="rect">
            <a:avLst/>
          </a:prstGeom>
          <a:noFill/>
          <a:ln>
            <a:noFill/>
          </a:ln>
        </p:spPr>
      </p:pic>
      <p:sp>
        <p:nvSpPr>
          <p:cNvPr id="2" name="矩形 1"/>
          <p:cNvSpPr/>
          <p:nvPr/>
        </p:nvSpPr>
        <p:spPr>
          <a:xfrm>
            <a:off x="5251622" y="0"/>
            <a:ext cx="6940378" cy="6858000"/>
          </a:xfrm>
          <a:prstGeom prst="rect">
            <a:avLst/>
          </a:prstGeom>
          <a:gradFill flip="none" rotWithShape="1">
            <a:gsLst>
              <a:gs pos="0">
                <a:srgbClr val="0A143A">
                  <a:alpha val="0"/>
                </a:srgbClr>
              </a:gs>
              <a:gs pos="100000">
                <a:srgbClr val="0A143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74"/>
          <p:cNvSpPr txBox="1"/>
          <p:nvPr/>
        </p:nvSpPr>
        <p:spPr>
          <a:xfrm>
            <a:off x="518102" y="2664752"/>
            <a:ext cx="7499349" cy="848950"/>
          </a:xfrm>
          <a:prstGeom prst="rect">
            <a:avLst/>
          </a:prstGeom>
          <a:noFill/>
          <a:effectLst/>
        </p:spPr>
        <p:txBody>
          <a:bodyPr>
            <a:spAutoFit/>
          </a:bodyPr>
          <a:lstStyle/>
          <a:p>
            <a:pPr algn="r">
              <a:lnSpc>
                <a:spcPts val="5865"/>
              </a:lnSpc>
              <a:defRPr/>
            </a:pPr>
            <a:r>
              <a:rPr lang="zh-CN" altLang="en-US" sz="4800" b="1" dirty="0">
                <a:ln w="6350">
                  <a:noFill/>
                </a:ln>
                <a:solidFill>
                  <a:schemeClr val="bg1">
                    <a:lumMod val="95000"/>
                  </a:schemeClr>
                </a:solidFill>
                <a:latin typeface="Modern No. 20" panose="02070704070505020303" pitchFamily="18" charset="0"/>
                <a:ea typeface="微软雅黑" panose="020B0503020204020204" pitchFamily="34" charset="-122"/>
              </a:rPr>
              <a:t>填写过渡页标题</a:t>
            </a:r>
          </a:p>
        </p:txBody>
      </p:sp>
      <p:sp>
        <p:nvSpPr>
          <p:cNvPr id="4" name="矩形 3"/>
          <p:cNvSpPr/>
          <p:nvPr/>
        </p:nvSpPr>
        <p:spPr>
          <a:xfrm>
            <a:off x="4623566" y="3394767"/>
            <a:ext cx="3316934" cy="584775"/>
          </a:xfrm>
          <a:prstGeom prst="rect">
            <a:avLst/>
          </a:prstGeom>
        </p:spPr>
        <p:txBody>
          <a:bodyPr wrap="none">
            <a:spAutoFit/>
          </a:bodyPr>
          <a:lstStyle/>
          <a:p>
            <a:r>
              <a:rPr lang="en-US" altLang="zh-CN" sz="3200" dirty="0">
                <a:solidFill>
                  <a:schemeClr val="bg1">
                    <a:lumMod val="95000"/>
                  </a:schemeClr>
                </a:solidFill>
                <a:latin typeface="Impact" panose="020B0806030902050204" pitchFamily="34" charset="0"/>
              </a:rPr>
              <a:t>Fill in the title here</a:t>
            </a:r>
            <a:endParaRPr lang="zh-CN" altLang="en-US" sz="3200" dirty="0">
              <a:solidFill>
                <a:schemeClr val="bg1">
                  <a:lumMod val="95000"/>
                </a:schemeClr>
              </a:solidFill>
              <a:latin typeface="Impact" panose="020B0806030902050204" pitchFamily="34" charset="0"/>
            </a:endParaRPr>
          </a:p>
        </p:txBody>
      </p:sp>
      <p:sp>
        <p:nvSpPr>
          <p:cNvPr id="5" name="标题层"/>
          <p:cNvSpPr txBox="1"/>
          <p:nvPr/>
        </p:nvSpPr>
        <p:spPr bwMode="auto">
          <a:xfrm>
            <a:off x="7951023" y="2447694"/>
            <a:ext cx="1751804" cy="1733680"/>
          </a:xfrm>
          <a:prstGeom prst="rect">
            <a:avLst/>
          </a:prstGeom>
          <a:noFill/>
          <a:effectLst/>
        </p:spPr>
        <p:txBody>
          <a:bodyPr wrap="square">
            <a:spAutoFit/>
          </a:bodyPr>
          <a:lstStyle/>
          <a:p>
            <a:pPr defTabSz="1218565">
              <a:defRPr/>
            </a:pPr>
            <a:r>
              <a:rPr lang="en-US" altLang="zh-CN" sz="10665" kern="0" dirty="0">
                <a:solidFill>
                  <a:srgbClr val="D04A6D"/>
                </a:solidFill>
                <a:latin typeface="Impact" panose="020B0806030902050204" pitchFamily="34" charset="0"/>
                <a:ea typeface="微软雅黑" panose="020B0503020204020204" pitchFamily="34" charset="-122"/>
                <a:cs typeface="Arial" panose="020B0604020202020204" pitchFamily="34" charset="0"/>
              </a:rPr>
              <a:t>02</a:t>
            </a:r>
            <a:endParaRPr lang="zh-CN" altLang="en-US" sz="10665" kern="0" dirty="0">
              <a:solidFill>
                <a:srgbClr val="D04A6D"/>
              </a:solidFill>
              <a:latin typeface="Impact" panose="020B080603090205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192186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600" fill="hold"/>
                                        <p:tgtEl>
                                          <p:spTgt spid="3"/>
                                        </p:tgtEl>
                                        <p:attrNameLst>
                                          <p:attrName>ppt_w</p:attrName>
                                        </p:attrNameLst>
                                      </p:cBhvr>
                                      <p:tavLst>
                                        <p:tav tm="0">
                                          <p:val>
                                            <p:fltVal val="0"/>
                                          </p:val>
                                        </p:tav>
                                        <p:tav tm="100000">
                                          <p:val>
                                            <p:strVal val="#ppt_w"/>
                                          </p:val>
                                        </p:tav>
                                      </p:tavLst>
                                    </p:anim>
                                    <p:anim calcmode="lin" valueType="num">
                                      <p:cBhvr>
                                        <p:cTn id="13" dur="600" fill="hold"/>
                                        <p:tgtEl>
                                          <p:spTgt spid="3"/>
                                        </p:tgtEl>
                                        <p:attrNameLst>
                                          <p:attrName>ppt_h</p:attrName>
                                        </p:attrNameLst>
                                      </p:cBhvr>
                                      <p:tavLst>
                                        <p:tav tm="0">
                                          <p:val>
                                            <p:fltVal val="0"/>
                                          </p:val>
                                        </p:tav>
                                        <p:tav tm="100000">
                                          <p:val>
                                            <p:strVal val="#ppt_h"/>
                                          </p:val>
                                        </p:tav>
                                      </p:tavLst>
                                    </p:anim>
                                    <p:animEffect transition="in" filter="fade">
                                      <p:cBhvr>
                                        <p:cTn id="14" dur="600"/>
                                        <p:tgtEl>
                                          <p:spTgt spid="3"/>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700" fill="hold"/>
                                        <p:tgtEl>
                                          <p:spTgt spid="4"/>
                                        </p:tgtEl>
                                        <p:attrNameLst>
                                          <p:attrName>ppt_w</p:attrName>
                                        </p:attrNameLst>
                                      </p:cBhvr>
                                      <p:tavLst>
                                        <p:tav tm="0">
                                          <p:val>
                                            <p:fltVal val="0"/>
                                          </p:val>
                                        </p:tav>
                                        <p:tav tm="100000">
                                          <p:val>
                                            <p:strVal val="#ppt_w"/>
                                          </p:val>
                                        </p:tav>
                                      </p:tavLst>
                                    </p:anim>
                                    <p:anim calcmode="lin" valueType="num">
                                      <p:cBhvr>
                                        <p:cTn id="19" dur="700" fill="hold"/>
                                        <p:tgtEl>
                                          <p:spTgt spid="4"/>
                                        </p:tgtEl>
                                        <p:attrNameLst>
                                          <p:attrName>ppt_h</p:attrName>
                                        </p:attrNameLst>
                                      </p:cBhvr>
                                      <p:tavLst>
                                        <p:tav tm="0">
                                          <p:val>
                                            <p:fltVal val="0"/>
                                          </p:val>
                                        </p:tav>
                                        <p:tav tm="100000">
                                          <p:val>
                                            <p:strVal val="#ppt_h"/>
                                          </p:val>
                                        </p:tav>
                                      </p:tavLst>
                                    </p:anim>
                                    <p:animEffect transition="in" filter="fade">
                                      <p:cBhvr>
                                        <p:cTn id="20"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1104096" y="1496012"/>
            <a:ext cx="9843687" cy="4525277"/>
            <a:chOff x="3638900" y="1061887"/>
            <a:chExt cx="6876290" cy="3160712"/>
          </a:xfrm>
          <a:solidFill>
            <a:schemeClr val="bg1">
              <a:lumMod val="65000"/>
            </a:schemeClr>
          </a:solidFill>
        </p:grpSpPr>
        <p:sp>
          <p:nvSpPr>
            <p:cNvPr id="117" name="Freeform 6"/>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18" name="Freeform 7"/>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19" name="Freeform 8"/>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0" name="Freeform 9"/>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1" name="Freeform 10"/>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2" name="Freeform 11"/>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3" name="Freeform 12"/>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4" name="Freeform 13"/>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5" name="Freeform 14"/>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6" name="Freeform 15"/>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7" name="Freeform 16"/>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8" name="Freeform 17"/>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9" name="Freeform 18"/>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0" name="Freeform 19"/>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1" name="Freeform 20"/>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2" name="Freeform 21"/>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3" name="Freeform 22"/>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4" name="Freeform 23"/>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5" name="Freeform 24"/>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6" name="Freeform 25"/>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7" name="Freeform 26"/>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8" name="Freeform 27"/>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9" name="Freeform 28"/>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0" name="Freeform 29"/>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1" name="Freeform 30"/>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2" name="Freeform 31"/>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3" name="Freeform 32"/>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4" name="Freeform 33"/>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5" name="Freeform 34"/>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6" name="Freeform 35"/>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7" name="Freeform 36"/>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8" name="Freeform 37"/>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9" name="Freeform 38"/>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0" name="Freeform 39"/>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1" name="Freeform 40"/>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2" name="Freeform 41"/>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3" name="Freeform 42"/>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4" name="Freeform 43"/>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5" name="Freeform 44"/>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6" name="Freeform 45"/>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7" name="Freeform 46"/>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8" name="Freeform 47"/>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9" name="Freeform 48"/>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0" name="Freeform 49"/>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1" name="Freeform 50"/>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2" name="Freeform 51"/>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3" name="Freeform 52"/>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4" name="Freeform 53"/>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5" name="Freeform 54"/>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6" name="Freeform 55"/>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7" name="Freeform 56"/>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8" name="Freeform 57"/>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9" name="Freeform 58"/>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0" name="Freeform 59"/>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1" name="Freeform 60"/>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2" name="Freeform 61"/>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3" name="Freeform 62"/>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4" name="Freeform 63"/>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5" name="Freeform 64"/>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6" name="Freeform 65"/>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7" name="Freeform 66"/>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8" name="Freeform 67"/>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9" name="Freeform 68"/>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0" name="Freeform 69"/>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1" name="Freeform 70"/>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2" name="Freeform 71"/>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3" name="Freeform 72"/>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4" name="Freeform 73"/>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5" name="Freeform 74"/>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6" name="Freeform 75"/>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7" name="Freeform 76"/>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8" name="Freeform 77"/>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9" name="Freeform 78"/>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0" name="Freeform 79"/>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1" name="Freeform 80"/>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2" name="Freeform 81"/>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3" name="Freeform 82"/>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4" name="Freeform 83"/>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5" name="Freeform 84"/>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6" name="Freeform 85"/>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7" name="Freeform 86"/>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8"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9" name="Freeform 88"/>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0"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1" name="Freeform 90"/>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2"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3" name="Freeform 92"/>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4" name="Freeform 93"/>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5" name="Freeform 94"/>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6" name="Freeform 95"/>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7" name="Freeform 96"/>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8" name="Freeform 97"/>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9" name="Freeform 98"/>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0" name="Freeform 99"/>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1" name="Freeform 100"/>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2" name="Freeform 101"/>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3" name="Freeform 102"/>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4" name="Freeform 103"/>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5" name="Freeform 104"/>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6" name="Freeform 105"/>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7" name="Freeform 106"/>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8" name="Freeform 107"/>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9" name="Freeform 108"/>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0" name="Freeform 109"/>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1" name="Freeform 110"/>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2" name="Freeform 111"/>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3" name="Freeform 112"/>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grpSp>
      <p:sp>
        <p:nvSpPr>
          <p:cNvPr id="224" name="椭圆 223"/>
          <p:cNvSpPr/>
          <p:nvPr/>
        </p:nvSpPr>
        <p:spPr>
          <a:xfrm>
            <a:off x="4196463" y="2818848"/>
            <a:ext cx="1171770" cy="1171923"/>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5" name="椭圆 224"/>
          <p:cNvSpPr/>
          <p:nvPr/>
        </p:nvSpPr>
        <p:spPr>
          <a:xfrm>
            <a:off x="8084410" y="2489078"/>
            <a:ext cx="1171770" cy="1171923"/>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6" name="椭圆 225"/>
          <p:cNvSpPr/>
          <p:nvPr/>
        </p:nvSpPr>
        <p:spPr>
          <a:xfrm>
            <a:off x="9390877" y="4189157"/>
            <a:ext cx="708644" cy="708736"/>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7" name="椭圆 226"/>
          <p:cNvSpPr/>
          <p:nvPr/>
        </p:nvSpPr>
        <p:spPr>
          <a:xfrm>
            <a:off x="1727919" y="3610806"/>
            <a:ext cx="1171770" cy="1171923"/>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8" name="椭圆 227"/>
          <p:cNvSpPr/>
          <p:nvPr/>
        </p:nvSpPr>
        <p:spPr>
          <a:xfrm>
            <a:off x="2513507" y="2429771"/>
            <a:ext cx="806804" cy="806909"/>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9" name="椭圆 228"/>
          <p:cNvSpPr/>
          <p:nvPr/>
        </p:nvSpPr>
        <p:spPr>
          <a:xfrm>
            <a:off x="5087856" y="4793176"/>
            <a:ext cx="562649" cy="5627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grpSp>
        <p:nvGrpSpPr>
          <p:cNvPr id="230" name="组合 229"/>
          <p:cNvGrpSpPr/>
          <p:nvPr/>
        </p:nvGrpSpPr>
        <p:grpSpPr>
          <a:xfrm>
            <a:off x="1330127" y="1487839"/>
            <a:ext cx="1589746" cy="1392137"/>
            <a:chOff x="1105265" y="1019512"/>
            <a:chExt cx="1192465" cy="1044103"/>
          </a:xfrm>
        </p:grpSpPr>
        <p:sp>
          <p:nvSpPr>
            <p:cNvPr id="231" name="任意多边形 230"/>
            <p:cNvSpPr/>
            <p:nvPr/>
          </p:nvSpPr>
          <p:spPr>
            <a:xfrm flipH="1">
              <a:off x="1789730" y="1366930"/>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2" name="组合 231"/>
            <p:cNvGrpSpPr/>
            <p:nvPr/>
          </p:nvGrpSpPr>
          <p:grpSpPr>
            <a:xfrm>
              <a:off x="1105265" y="1019512"/>
              <a:ext cx="754150" cy="771310"/>
              <a:chOff x="287135" y="1060468"/>
              <a:chExt cx="754150" cy="771310"/>
            </a:xfrm>
          </p:grpSpPr>
          <p:sp>
            <p:nvSpPr>
              <p:cNvPr id="233" name="TextBox 232"/>
              <p:cNvSpPr txBox="1"/>
              <p:nvPr/>
            </p:nvSpPr>
            <p:spPr>
              <a:xfrm>
                <a:off x="317320" y="1060468"/>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30%</a:t>
                </a:r>
                <a:endParaRPr lang="zh-CN" altLang="en-US" sz="2700" b="1" dirty="0">
                  <a:solidFill>
                    <a:schemeClr val="tx1">
                      <a:lumMod val="50000"/>
                      <a:lumOff val="50000"/>
                    </a:schemeClr>
                  </a:solidFill>
                </a:endParaRPr>
              </a:p>
            </p:txBody>
          </p:sp>
          <p:sp>
            <p:nvSpPr>
              <p:cNvPr id="234" name="TextBox 23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35" name="组合 234"/>
          <p:cNvGrpSpPr/>
          <p:nvPr/>
        </p:nvGrpSpPr>
        <p:grpSpPr>
          <a:xfrm>
            <a:off x="4903457" y="1829297"/>
            <a:ext cx="2084370" cy="1356725"/>
            <a:chOff x="3785611" y="1275606"/>
            <a:chExt cx="1563481" cy="1017544"/>
          </a:xfrm>
        </p:grpSpPr>
        <p:sp>
          <p:nvSpPr>
            <p:cNvPr id="236" name="任意多边形 235"/>
            <p:cNvSpPr/>
            <p:nvPr/>
          </p:nvSpPr>
          <p:spPr>
            <a:xfrm>
              <a:off x="3785611" y="1596465"/>
              <a:ext cx="795181"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7" name="组合 236"/>
            <p:cNvGrpSpPr/>
            <p:nvPr/>
          </p:nvGrpSpPr>
          <p:grpSpPr>
            <a:xfrm>
              <a:off x="4594942" y="1275606"/>
              <a:ext cx="754150" cy="730282"/>
              <a:chOff x="287135" y="1101496"/>
              <a:chExt cx="754150" cy="730282"/>
            </a:xfrm>
          </p:grpSpPr>
          <p:sp>
            <p:nvSpPr>
              <p:cNvPr id="238" name="TextBox 237"/>
              <p:cNvSpPr txBox="1"/>
              <p:nvPr/>
            </p:nvSpPr>
            <p:spPr>
              <a:xfrm>
                <a:off x="402568" y="1101496"/>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70%</a:t>
                </a:r>
                <a:endParaRPr lang="zh-CN" altLang="en-US" dirty="0">
                  <a:solidFill>
                    <a:schemeClr val="tx1">
                      <a:lumMod val="50000"/>
                      <a:lumOff val="50000"/>
                    </a:schemeClr>
                  </a:solidFill>
                </a:endParaRPr>
              </a:p>
            </p:txBody>
          </p:sp>
          <p:sp>
            <p:nvSpPr>
              <p:cNvPr id="239" name="TextBox 23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0" name="组合 239"/>
          <p:cNvGrpSpPr/>
          <p:nvPr/>
        </p:nvGrpSpPr>
        <p:grpSpPr>
          <a:xfrm>
            <a:off x="8620895" y="1583850"/>
            <a:ext cx="2223755" cy="1320369"/>
            <a:chOff x="6574052" y="1091520"/>
            <a:chExt cx="1668033" cy="990277"/>
          </a:xfrm>
        </p:grpSpPr>
        <p:sp>
          <p:nvSpPr>
            <p:cNvPr id="241" name="任意多边形 240"/>
            <p:cNvSpPr/>
            <p:nvPr/>
          </p:nvSpPr>
          <p:spPr>
            <a:xfrm>
              <a:off x="6574052" y="1385112"/>
              <a:ext cx="1030579"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2" name="组合 241"/>
            <p:cNvGrpSpPr/>
            <p:nvPr/>
          </p:nvGrpSpPr>
          <p:grpSpPr>
            <a:xfrm>
              <a:off x="7487935" y="1091520"/>
              <a:ext cx="754150" cy="739300"/>
              <a:chOff x="287135" y="1092478"/>
              <a:chExt cx="754150" cy="739300"/>
            </a:xfrm>
          </p:grpSpPr>
          <p:sp>
            <p:nvSpPr>
              <p:cNvPr id="243" name="TextBox 242"/>
              <p:cNvSpPr txBox="1"/>
              <p:nvPr/>
            </p:nvSpPr>
            <p:spPr>
              <a:xfrm>
                <a:off x="402566" y="109247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80%</a:t>
                </a:r>
                <a:endParaRPr lang="zh-CN" altLang="en-US" dirty="0">
                  <a:solidFill>
                    <a:schemeClr val="tx1">
                      <a:lumMod val="50000"/>
                      <a:lumOff val="50000"/>
                    </a:schemeClr>
                  </a:solidFill>
                </a:endParaRPr>
              </a:p>
            </p:txBody>
          </p:sp>
          <p:sp>
            <p:nvSpPr>
              <p:cNvPr id="244" name="TextBox 24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5" name="组合 244"/>
          <p:cNvGrpSpPr/>
          <p:nvPr/>
        </p:nvGrpSpPr>
        <p:grpSpPr>
          <a:xfrm>
            <a:off x="9880951" y="3269456"/>
            <a:ext cx="1443691" cy="1306456"/>
            <a:chOff x="7519216" y="2355726"/>
            <a:chExt cx="1082909" cy="979842"/>
          </a:xfrm>
        </p:grpSpPr>
        <p:sp>
          <p:nvSpPr>
            <p:cNvPr id="246" name="任意多边形 245"/>
            <p:cNvSpPr/>
            <p:nvPr/>
          </p:nvSpPr>
          <p:spPr>
            <a:xfrm>
              <a:off x="7519216" y="2638883"/>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7" name="组合 246"/>
            <p:cNvGrpSpPr/>
            <p:nvPr/>
          </p:nvGrpSpPr>
          <p:grpSpPr>
            <a:xfrm>
              <a:off x="7847975" y="2355726"/>
              <a:ext cx="754150" cy="712330"/>
              <a:chOff x="287135" y="1119447"/>
              <a:chExt cx="754150" cy="712330"/>
            </a:xfrm>
          </p:grpSpPr>
          <p:sp>
            <p:nvSpPr>
              <p:cNvPr id="248" name="TextBox 247"/>
              <p:cNvSpPr txBox="1"/>
              <p:nvPr/>
            </p:nvSpPr>
            <p:spPr>
              <a:xfrm>
                <a:off x="402566" y="1119447"/>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15%</a:t>
                </a:r>
                <a:endParaRPr lang="zh-CN" altLang="en-US" dirty="0">
                  <a:solidFill>
                    <a:schemeClr val="tx1">
                      <a:lumMod val="50000"/>
                      <a:lumOff val="50000"/>
                    </a:schemeClr>
                  </a:solidFill>
                </a:endParaRPr>
              </a:p>
            </p:txBody>
          </p:sp>
          <p:sp>
            <p:nvSpPr>
              <p:cNvPr id="249" name="TextBox 248"/>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0" name="组合 249"/>
          <p:cNvGrpSpPr/>
          <p:nvPr/>
        </p:nvGrpSpPr>
        <p:grpSpPr>
          <a:xfrm>
            <a:off x="5500759" y="4560178"/>
            <a:ext cx="2133779" cy="996692"/>
            <a:chOff x="4233645" y="3323768"/>
            <a:chExt cx="1600542" cy="747519"/>
          </a:xfrm>
        </p:grpSpPr>
        <p:sp>
          <p:nvSpPr>
            <p:cNvPr id="251" name="任意多边形 250"/>
            <p:cNvSpPr/>
            <p:nvPr/>
          </p:nvSpPr>
          <p:spPr>
            <a:xfrm>
              <a:off x="4233645" y="3607497"/>
              <a:ext cx="828469" cy="52590"/>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2" name="组合 251"/>
            <p:cNvGrpSpPr/>
            <p:nvPr/>
          </p:nvGrpSpPr>
          <p:grpSpPr>
            <a:xfrm>
              <a:off x="5080037" y="3323768"/>
              <a:ext cx="754150" cy="747519"/>
              <a:chOff x="287135" y="1084258"/>
              <a:chExt cx="754150" cy="747519"/>
            </a:xfrm>
          </p:grpSpPr>
          <p:sp>
            <p:nvSpPr>
              <p:cNvPr id="253" name="TextBox 252"/>
              <p:cNvSpPr txBox="1"/>
              <p:nvPr/>
            </p:nvSpPr>
            <p:spPr>
              <a:xfrm>
                <a:off x="402566" y="108425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20%</a:t>
                </a:r>
                <a:endParaRPr lang="zh-CN" altLang="en-US" dirty="0">
                  <a:solidFill>
                    <a:schemeClr val="tx1">
                      <a:lumMod val="50000"/>
                      <a:lumOff val="50000"/>
                    </a:schemeClr>
                  </a:solidFill>
                </a:endParaRPr>
              </a:p>
            </p:txBody>
          </p:sp>
          <p:sp>
            <p:nvSpPr>
              <p:cNvPr id="254" name="TextBox 253"/>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5" name="组合 254"/>
          <p:cNvGrpSpPr/>
          <p:nvPr/>
        </p:nvGrpSpPr>
        <p:grpSpPr>
          <a:xfrm>
            <a:off x="2471784" y="4206149"/>
            <a:ext cx="1667167" cy="1315796"/>
            <a:chOff x="1961618" y="3058245"/>
            <a:chExt cx="1250538" cy="986847"/>
          </a:xfrm>
        </p:grpSpPr>
        <p:sp>
          <p:nvSpPr>
            <p:cNvPr id="256" name="任意多边形 255"/>
            <p:cNvSpPr/>
            <p:nvPr/>
          </p:nvSpPr>
          <p:spPr>
            <a:xfrm flipV="1">
              <a:off x="1961618" y="3058245"/>
              <a:ext cx="508000" cy="530668"/>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7" name="组合 256"/>
            <p:cNvGrpSpPr/>
            <p:nvPr/>
          </p:nvGrpSpPr>
          <p:grpSpPr>
            <a:xfrm>
              <a:off x="2458006" y="3291830"/>
              <a:ext cx="754150" cy="753262"/>
              <a:chOff x="287135" y="1078516"/>
              <a:chExt cx="754150" cy="753262"/>
            </a:xfrm>
          </p:grpSpPr>
          <p:sp>
            <p:nvSpPr>
              <p:cNvPr id="258" name="TextBox 257"/>
              <p:cNvSpPr txBox="1"/>
              <p:nvPr/>
            </p:nvSpPr>
            <p:spPr>
              <a:xfrm>
                <a:off x="335232" y="1078516"/>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40%</a:t>
                </a:r>
                <a:endParaRPr lang="zh-CN" altLang="en-US" sz="2700" b="1" dirty="0">
                  <a:solidFill>
                    <a:schemeClr val="tx1">
                      <a:lumMod val="50000"/>
                      <a:lumOff val="50000"/>
                    </a:schemeClr>
                  </a:solidFill>
                </a:endParaRPr>
              </a:p>
            </p:txBody>
          </p:sp>
          <p:sp>
            <p:nvSpPr>
              <p:cNvPr id="259" name="TextBox 25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8"/>
                                        </p:tgtEl>
                                        <p:attrNameLst>
                                          <p:attrName>style.visibility</p:attrName>
                                        </p:attrNameLst>
                                      </p:cBhvr>
                                      <p:to>
                                        <p:strVal val="visible"/>
                                      </p:to>
                                    </p:set>
                                    <p:anim calcmode="lin" valueType="num">
                                      <p:cBhvr>
                                        <p:cTn id="13" dur="500" fill="hold"/>
                                        <p:tgtEl>
                                          <p:spTgt spid="228"/>
                                        </p:tgtEl>
                                        <p:attrNameLst>
                                          <p:attrName>ppt_w</p:attrName>
                                        </p:attrNameLst>
                                      </p:cBhvr>
                                      <p:tavLst>
                                        <p:tav tm="0">
                                          <p:val>
                                            <p:fltVal val="0"/>
                                          </p:val>
                                        </p:tav>
                                        <p:tav tm="100000">
                                          <p:val>
                                            <p:strVal val="#ppt_w"/>
                                          </p:val>
                                        </p:tav>
                                      </p:tavLst>
                                    </p:anim>
                                    <p:anim calcmode="lin" valueType="num">
                                      <p:cBhvr>
                                        <p:cTn id="14" dur="500" fill="hold"/>
                                        <p:tgtEl>
                                          <p:spTgt spid="228"/>
                                        </p:tgtEl>
                                        <p:attrNameLst>
                                          <p:attrName>ppt_h</p:attrName>
                                        </p:attrNameLst>
                                      </p:cBhvr>
                                      <p:tavLst>
                                        <p:tav tm="0">
                                          <p:val>
                                            <p:fltVal val="0"/>
                                          </p:val>
                                        </p:tav>
                                        <p:tav tm="100000">
                                          <p:val>
                                            <p:strVal val="#ppt_h"/>
                                          </p:val>
                                        </p:tav>
                                      </p:tavLst>
                                    </p:anim>
                                    <p:animEffect transition="in" filter="fade">
                                      <p:cBhvr>
                                        <p:cTn id="15" dur="500"/>
                                        <p:tgtEl>
                                          <p:spTgt spid="22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27"/>
                                        </p:tgtEl>
                                        <p:attrNameLst>
                                          <p:attrName>style.visibility</p:attrName>
                                        </p:attrNameLst>
                                      </p:cBhvr>
                                      <p:to>
                                        <p:strVal val="visible"/>
                                      </p:to>
                                    </p:set>
                                    <p:anim calcmode="lin" valueType="num">
                                      <p:cBhvr>
                                        <p:cTn id="18" dur="500" fill="hold"/>
                                        <p:tgtEl>
                                          <p:spTgt spid="227"/>
                                        </p:tgtEl>
                                        <p:attrNameLst>
                                          <p:attrName>ppt_w</p:attrName>
                                        </p:attrNameLst>
                                      </p:cBhvr>
                                      <p:tavLst>
                                        <p:tav tm="0">
                                          <p:val>
                                            <p:fltVal val="0"/>
                                          </p:val>
                                        </p:tav>
                                        <p:tav tm="100000">
                                          <p:val>
                                            <p:strVal val="#ppt_w"/>
                                          </p:val>
                                        </p:tav>
                                      </p:tavLst>
                                    </p:anim>
                                    <p:anim calcmode="lin" valueType="num">
                                      <p:cBhvr>
                                        <p:cTn id="19" dur="500" fill="hold"/>
                                        <p:tgtEl>
                                          <p:spTgt spid="227"/>
                                        </p:tgtEl>
                                        <p:attrNameLst>
                                          <p:attrName>ppt_h</p:attrName>
                                        </p:attrNameLst>
                                      </p:cBhvr>
                                      <p:tavLst>
                                        <p:tav tm="0">
                                          <p:val>
                                            <p:fltVal val="0"/>
                                          </p:val>
                                        </p:tav>
                                        <p:tav tm="100000">
                                          <p:val>
                                            <p:strVal val="#ppt_h"/>
                                          </p:val>
                                        </p:tav>
                                      </p:tavLst>
                                    </p:anim>
                                    <p:animEffect transition="in" filter="fade">
                                      <p:cBhvr>
                                        <p:cTn id="20" dur="500"/>
                                        <p:tgtEl>
                                          <p:spTgt spid="2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4"/>
                                        </p:tgtEl>
                                        <p:attrNameLst>
                                          <p:attrName>style.visibility</p:attrName>
                                        </p:attrNameLst>
                                      </p:cBhvr>
                                      <p:to>
                                        <p:strVal val="visible"/>
                                      </p:to>
                                    </p:set>
                                    <p:anim calcmode="lin" valueType="num">
                                      <p:cBhvr>
                                        <p:cTn id="23" dur="500" fill="hold"/>
                                        <p:tgtEl>
                                          <p:spTgt spid="224"/>
                                        </p:tgtEl>
                                        <p:attrNameLst>
                                          <p:attrName>ppt_w</p:attrName>
                                        </p:attrNameLst>
                                      </p:cBhvr>
                                      <p:tavLst>
                                        <p:tav tm="0">
                                          <p:val>
                                            <p:fltVal val="0"/>
                                          </p:val>
                                        </p:tav>
                                        <p:tav tm="100000">
                                          <p:val>
                                            <p:strVal val="#ppt_w"/>
                                          </p:val>
                                        </p:tav>
                                      </p:tavLst>
                                    </p:anim>
                                    <p:anim calcmode="lin" valueType="num">
                                      <p:cBhvr>
                                        <p:cTn id="24" dur="500" fill="hold"/>
                                        <p:tgtEl>
                                          <p:spTgt spid="224"/>
                                        </p:tgtEl>
                                        <p:attrNameLst>
                                          <p:attrName>ppt_h</p:attrName>
                                        </p:attrNameLst>
                                      </p:cBhvr>
                                      <p:tavLst>
                                        <p:tav tm="0">
                                          <p:val>
                                            <p:fltVal val="0"/>
                                          </p:val>
                                        </p:tav>
                                        <p:tav tm="100000">
                                          <p:val>
                                            <p:strVal val="#ppt_h"/>
                                          </p:val>
                                        </p:tav>
                                      </p:tavLst>
                                    </p:anim>
                                    <p:animEffect transition="in" filter="fade">
                                      <p:cBhvr>
                                        <p:cTn id="25" dur="500"/>
                                        <p:tgtEl>
                                          <p:spTgt spid="2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p:cTn id="28" dur="500" fill="hold"/>
                                        <p:tgtEl>
                                          <p:spTgt spid="229"/>
                                        </p:tgtEl>
                                        <p:attrNameLst>
                                          <p:attrName>ppt_w</p:attrName>
                                        </p:attrNameLst>
                                      </p:cBhvr>
                                      <p:tavLst>
                                        <p:tav tm="0">
                                          <p:val>
                                            <p:fltVal val="0"/>
                                          </p:val>
                                        </p:tav>
                                        <p:tav tm="100000">
                                          <p:val>
                                            <p:strVal val="#ppt_w"/>
                                          </p:val>
                                        </p:tav>
                                      </p:tavLst>
                                    </p:anim>
                                    <p:anim calcmode="lin" valueType="num">
                                      <p:cBhvr>
                                        <p:cTn id="29" dur="500" fill="hold"/>
                                        <p:tgtEl>
                                          <p:spTgt spid="229"/>
                                        </p:tgtEl>
                                        <p:attrNameLst>
                                          <p:attrName>ppt_h</p:attrName>
                                        </p:attrNameLst>
                                      </p:cBhvr>
                                      <p:tavLst>
                                        <p:tav tm="0">
                                          <p:val>
                                            <p:fltVal val="0"/>
                                          </p:val>
                                        </p:tav>
                                        <p:tav tm="100000">
                                          <p:val>
                                            <p:strVal val="#ppt_h"/>
                                          </p:val>
                                        </p:tav>
                                      </p:tavLst>
                                    </p:anim>
                                    <p:animEffect transition="in" filter="fade">
                                      <p:cBhvr>
                                        <p:cTn id="30" dur="500"/>
                                        <p:tgtEl>
                                          <p:spTgt spid="2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6"/>
                                        </p:tgtEl>
                                        <p:attrNameLst>
                                          <p:attrName>style.visibility</p:attrName>
                                        </p:attrNameLst>
                                      </p:cBhvr>
                                      <p:to>
                                        <p:strVal val="visible"/>
                                      </p:to>
                                    </p:set>
                                    <p:anim calcmode="lin" valueType="num">
                                      <p:cBhvr>
                                        <p:cTn id="38" dur="500" fill="hold"/>
                                        <p:tgtEl>
                                          <p:spTgt spid="226"/>
                                        </p:tgtEl>
                                        <p:attrNameLst>
                                          <p:attrName>ppt_w</p:attrName>
                                        </p:attrNameLst>
                                      </p:cBhvr>
                                      <p:tavLst>
                                        <p:tav tm="0">
                                          <p:val>
                                            <p:fltVal val="0"/>
                                          </p:val>
                                        </p:tav>
                                        <p:tav tm="100000">
                                          <p:val>
                                            <p:strVal val="#ppt_w"/>
                                          </p:val>
                                        </p:tav>
                                      </p:tavLst>
                                    </p:anim>
                                    <p:anim calcmode="lin" valueType="num">
                                      <p:cBhvr>
                                        <p:cTn id="39" dur="500" fill="hold"/>
                                        <p:tgtEl>
                                          <p:spTgt spid="226"/>
                                        </p:tgtEl>
                                        <p:attrNameLst>
                                          <p:attrName>ppt_h</p:attrName>
                                        </p:attrNameLst>
                                      </p:cBhvr>
                                      <p:tavLst>
                                        <p:tav tm="0">
                                          <p:val>
                                            <p:fltVal val="0"/>
                                          </p:val>
                                        </p:tav>
                                        <p:tav tm="100000">
                                          <p:val>
                                            <p:strVal val="#ppt_h"/>
                                          </p:val>
                                        </p:tav>
                                      </p:tavLst>
                                    </p:anim>
                                    <p:animEffect transition="in" filter="fade">
                                      <p:cBhvr>
                                        <p:cTn id="40" dur="500"/>
                                        <p:tgtEl>
                                          <p:spTgt spid="226"/>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35"/>
                                        </p:tgtEl>
                                        <p:attrNameLst>
                                          <p:attrName>style.visibility</p:attrName>
                                        </p:attrNameLst>
                                      </p:cBhvr>
                                      <p:to>
                                        <p:strVal val="visible"/>
                                      </p:to>
                                    </p:set>
                                    <p:animEffect transition="in" filter="wipe(left)">
                                      <p:cBhvr>
                                        <p:cTn id="44" dur="500"/>
                                        <p:tgtEl>
                                          <p:spTgt spid="235"/>
                                        </p:tgtEl>
                                      </p:cBhvr>
                                    </p:animEffect>
                                  </p:childTnLst>
                                </p:cTn>
                              </p:par>
                              <p:par>
                                <p:cTn id="45" presetID="22" presetClass="entr" presetSubtype="8" fill="hold" nodeType="withEffect">
                                  <p:stCondLst>
                                    <p:cond delay="0"/>
                                  </p:stCondLst>
                                  <p:childTnLst>
                                    <p:set>
                                      <p:cBhvr>
                                        <p:cTn id="46" dur="1" fill="hold">
                                          <p:stCondLst>
                                            <p:cond delay="0"/>
                                          </p:stCondLst>
                                        </p:cTn>
                                        <p:tgtEl>
                                          <p:spTgt spid="250"/>
                                        </p:tgtEl>
                                        <p:attrNameLst>
                                          <p:attrName>style.visibility</p:attrName>
                                        </p:attrNameLst>
                                      </p:cBhvr>
                                      <p:to>
                                        <p:strVal val="visible"/>
                                      </p:to>
                                    </p:set>
                                    <p:animEffect transition="in" filter="wipe(left)">
                                      <p:cBhvr>
                                        <p:cTn id="47" dur="500"/>
                                        <p:tgtEl>
                                          <p:spTgt spid="250"/>
                                        </p:tgtEl>
                                      </p:cBhvr>
                                    </p:animEffect>
                                  </p:childTnLst>
                                </p:cTn>
                              </p:par>
                              <p:par>
                                <p:cTn id="48" presetID="22" presetClass="entr" presetSubtype="8" fill="hold" nodeType="withEffect">
                                  <p:stCondLst>
                                    <p:cond delay="0"/>
                                  </p:stCondLst>
                                  <p:childTnLst>
                                    <p:set>
                                      <p:cBhvr>
                                        <p:cTn id="49" dur="1" fill="hold">
                                          <p:stCondLst>
                                            <p:cond delay="0"/>
                                          </p:stCondLst>
                                        </p:cTn>
                                        <p:tgtEl>
                                          <p:spTgt spid="240"/>
                                        </p:tgtEl>
                                        <p:attrNameLst>
                                          <p:attrName>style.visibility</p:attrName>
                                        </p:attrNameLst>
                                      </p:cBhvr>
                                      <p:to>
                                        <p:strVal val="visible"/>
                                      </p:to>
                                    </p:set>
                                    <p:animEffect transition="in" filter="wipe(left)">
                                      <p:cBhvr>
                                        <p:cTn id="50" dur="500"/>
                                        <p:tgtEl>
                                          <p:spTgt spid="240"/>
                                        </p:tgtEl>
                                      </p:cBhvr>
                                    </p:animEffect>
                                  </p:childTnLst>
                                </p:cTn>
                              </p:par>
                              <p:par>
                                <p:cTn id="51" presetID="22" presetClass="entr" presetSubtype="8" fill="hold" nodeType="withEffect">
                                  <p:stCondLst>
                                    <p:cond delay="0"/>
                                  </p:stCondLst>
                                  <p:childTnLst>
                                    <p:set>
                                      <p:cBhvr>
                                        <p:cTn id="52" dur="1" fill="hold">
                                          <p:stCondLst>
                                            <p:cond delay="0"/>
                                          </p:stCondLst>
                                        </p:cTn>
                                        <p:tgtEl>
                                          <p:spTgt spid="245"/>
                                        </p:tgtEl>
                                        <p:attrNameLst>
                                          <p:attrName>style.visibility</p:attrName>
                                        </p:attrNameLst>
                                      </p:cBhvr>
                                      <p:to>
                                        <p:strVal val="visible"/>
                                      </p:to>
                                    </p:set>
                                    <p:animEffect transition="in" filter="wipe(left)">
                                      <p:cBhvr>
                                        <p:cTn id="53" dur="500"/>
                                        <p:tgtEl>
                                          <p:spTgt spid="245"/>
                                        </p:tgtEl>
                                      </p:cBhvr>
                                    </p:animEffect>
                                  </p:childTnLst>
                                </p:cTn>
                              </p:par>
                              <p:par>
                                <p:cTn id="54" presetID="22" presetClass="entr" presetSubtype="4" fill="hold" nodeType="withEffect">
                                  <p:stCondLst>
                                    <p:cond delay="0"/>
                                  </p:stCondLst>
                                  <p:childTnLst>
                                    <p:set>
                                      <p:cBhvr>
                                        <p:cTn id="55" dur="1" fill="hold">
                                          <p:stCondLst>
                                            <p:cond delay="0"/>
                                          </p:stCondLst>
                                        </p:cTn>
                                        <p:tgtEl>
                                          <p:spTgt spid="230"/>
                                        </p:tgtEl>
                                        <p:attrNameLst>
                                          <p:attrName>style.visibility</p:attrName>
                                        </p:attrNameLst>
                                      </p:cBhvr>
                                      <p:to>
                                        <p:strVal val="visible"/>
                                      </p:to>
                                    </p:set>
                                    <p:animEffect transition="in" filter="wipe(down)">
                                      <p:cBhvr>
                                        <p:cTn id="56" dur="500"/>
                                        <p:tgtEl>
                                          <p:spTgt spid="230"/>
                                        </p:tgtEl>
                                      </p:cBhvr>
                                    </p:animEffect>
                                  </p:childTnLst>
                                </p:cTn>
                              </p:par>
                              <p:par>
                                <p:cTn id="57" presetID="22" presetClass="entr" presetSubtype="1" fill="hold" nodeType="withEffect">
                                  <p:stCondLst>
                                    <p:cond delay="0"/>
                                  </p:stCondLst>
                                  <p:childTnLst>
                                    <p:set>
                                      <p:cBhvr>
                                        <p:cTn id="58" dur="1" fill="hold">
                                          <p:stCondLst>
                                            <p:cond delay="0"/>
                                          </p:stCondLst>
                                        </p:cTn>
                                        <p:tgtEl>
                                          <p:spTgt spid="255"/>
                                        </p:tgtEl>
                                        <p:attrNameLst>
                                          <p:attrName>style.visibility</p:attrName>
                                        </p:attrNameLst>
                                      </p:cBhvr>
                                      <p:to>
                                        <p:strVal val="visible"/>
                                      </p:to>
                                    </p:set>
                                    <p:animEffect transition="in" filter="wipe(up)">
                                      <p:cBhvr>
                                        <p:cTn id="59"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5" grpId="0" animBg="1"/>
      <p:bldP spid="226" grpId="0" animBg="1"/>
      <p:bldP spid="227" grpId="0" animBg="1"/>
      <p:bldP spid="228" grpId="0" animBg="1"/>
      <p:bldP spid="2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2425027" y="1738070"/>
            <a:ext cx="2015437" cy="2016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80465" y="1738070"/>
            <a:ext cx="2015437" cy="2016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535902" y="1738070"/>
            <a:ext cx="2015437"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2875202" y="2837947"/>
            <a:ext cx="1036462"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线下门店</a:t>
            </a:r>
          </a:p>
        </p:txBody>
      </p:sp>
      <p:sp>
        <p:nvSpPr>
          <p:cNvPr id="17" name="TextBox 16"/>
          <p:cNvSpPr txBox="1"/>
          <p:nvPr/>
        </p:nvSpPr>
        <p:spPr>
          <a:xfrm>
            <a:off x="5322783" y="2837947"/>
            <a:ext cx="1330798"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电脑客户端</a:t>
            </a:r>
          </a:p>
        </p:txBody>
      </p:sp>
      <p:sp>
        <p:nvSpPr>
          <p:cNvPr id="18" name="TextBox 17"/>
          <p:cNvSpPr txBox="1"/>
          <p:nvPr/>
        </p:nvSpPr>
        <p:spPr>
          <a:xfrm>
            <a:off x="7960595" y="2837947"/>
            <a:ext cx="1166051"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手机</a:t>
            </a:r>
            <a:r>
              <a:rPr lang="en-US" altLang="zh-CN" sz="2000" b="1" dirty="0">
                <a:solidFill>
                  <a:schemeClr val="bg1"/>
                </a:solidFill>
                <a:latin typeface="微软雅黑" panose="020B0503020204020204" pitchFamily="34" charset="-122"/>
                <a:ea typeface="微软雅黑" panose="020B0503020204020204" pitchFamily="34" charset="-122"/>
              </a:rPr>
              <a:t>APP</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632801" y="2064669"/>
            <a:ext cx="710762"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0" name="KSO_Shape"/>
          <p:cNvSpPr/>
          <p:nvPr/>
        </p:nvSpPr>
        <p:spPr bwMode="auto">
          <a:xfrm>
            <a:off x="8268607" y="2090084"/>
            <a:ext cx="570447"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1" name="KSO_Shape"/>
          <p:cNvSpPr/>
          <p:nvPr/>
        </p:nvSpPr>
        <p:spPr bwMode="auto">
          <a:xfrm>
            <a:off x="3109703" y="2018992"/>
            <a:ext cx="535955"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2" name="组合 21"/>
          <p:cNvGrpSpPr/>
          <p:nvPr/>
        </p:nvGrpSpPr>
        <p:grpSpPr>
          <a:xfrm>
            <a:off x="4555322" y="2590979"/>
            <a:ext cx="310285"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110759" y="2590979"/>
            <a:ext cx="310285"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875202" y="3168358"/>
            <a:ext cx="1036462"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29" name="TextBox 28"/>
          <p:cNvSpPr txBox="1"/>
          <p:nvPr/>
        </p:nvSpPr>
        <p:spPr>
          <a:xfrm>
            <a:off x="5405158" y="3168358"/>
            <a:ext cx="1166051"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0" name="TextBox 29"/>
          <p:cNvSpPr txBox="1"/>
          <p:nvPr/>
        </p:nvSpPr>
        <p:spPr>
          <a:xfrm>
            <a:off x="7960595" y="3168358"/>
            <a:ext cx="1166051"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1" name="Freeform 12"/>
          <p:cNvSpPr/>
          <p:nvPr/>
        </p:nvSpPr>
        <p:spPr bwMode="auto">
          <a:xfrm>
            <a:off x="1608675" y="4221090"/>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Freeform 12"/>
          <p:cNvSpPr/>
          <p:nvPr/>
        </p:nvSpPr>
        <p:spPr bwMode="auto">
          <a:xfrm flipH="1" flipV="1">
            <a:off x="10246261" y="5255371"/>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TextBox 32"/>
          <p:cNvSpPr txBox="1"/>
          <p:nvPr/>
        </p:nvSpPr>
        <p:spPr>
          <a:xfrm>
            <a:off x="1968575" y="453529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90">
                                          <p:stCondLst>
                                            <p:cond delay="0"/>
                                          </p:stCondLst>
                                        </p:cTn>
                                        <p:tgtEl>
                                          <p:spTgt spid="16"/>
                                        </p:tgtEl>
                                      </p:cBhvr>
                                    </p:animEffect>
                                    <p:anim calcmode="lin" valueType="num">
                                      <p:cBhvr>
                                        <p:cTn id="8"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13" dur="13">
                                          <p:stCondLst>
                                            <p:cond delay="325"/>
                                          </p:stCondLst>
                                        </p:cTn>
                                        <p:tgtEl>
                                          <p:spTgt spid="16"/>
                                        </p:tgtEl>
                                      </p:cBhvr>
                                      <p:to x="100000" y="60000"/>
                                    </p:animScale>
                                    <p:animScale>
                                      <p:cBhvr>
                                        <p:cTn id="14" dur="83" decel="50000">
                                          <p:stCondLst>
                                            <p:cond delay="338"/>
                                          </p:stCondLst>
                                        </p:cTn>
                                        <p:tgtEl>
                                          <p:spTgt spid="16"/>
                                        </p:tgtEl>
                                      </p:cBhvr>
                                      <p:to x="100000" y="100000"/>
                                    </p:animScale>
                                    <p:animScale>
                                      <p:cBhvr>
                                        <p:cTn id="15" dur="13">
                                          <p:stCondLst>
                                            <p:cond delay="656"/>
                                          </p:stCondLst>
                                        </p:cTn>
                                        <p:tgtEl>
                                          <p:spTgt spid="16"/>
                                        </p:tgtEl>
                                      </p:cBhvr>
                                      <p:to x="100000" y="80000"/>
                                    </p:animScale>
                                    <p:animScale>
                                      <p:cBhvr>
                                        <p:cTn id="16" dur="83" decel="50000">
                                          <p:stCondLst>
                                            <p:cond delay="669"/>
                                          </p:stCondLst>
                                        </p:cTn>
                                        <p:tgtEl>
                                          <p:spTgt spid="16"/>
                                        </p:tgtEl>
                                      </p:cBhvr>
                                      <p:to x="100000" y="100000"/>
                                    </p:animScale>
                                    <p:animScale>
                                      <p:cBhvr>
                                        <p:cTn id="17" dur="13">
                                          <p:stCondLst>
                                            <p:cond delay="821"/>
                                          </p:stCondLst>
                                        </p:cTn>
                                        <p:tgtEl>
                                          <p:spTgt spid="16"/>
                                        </p:tgtEl>
                                      </p:cBhvr>
                                      <p:to x="100000" y="90000"/>
                                    </p:animScale>
                                    <p:animScale>
                                      <p:cBhvr>
                                        <p:cTn id="18" dur="83" decel="50000">
                                          <p:stCondLst>
                                            <p:cond delay="834"/>
                                          </p:stCondLst>
                                        </p:cTn>
                                        <p:tgtEl>
                                          <p:spTgt spid="16"/>
                                        </p:tgtEl>
                                      </p:cBhvr>
                                      <p:to x="100000" y="100000"/>
                                    </p:animScale>
                                    <p:animScale>
                                      <p:cBhvr>
                                        <p:cTn id="19" dur="13">
                                          <p:stCondLst>
                                            <p:cond delay="904"/>
                                          </p:stCondLst>
                                        </p:cTn>
                                        <p:tgtEl>
                                          <p:spTgt spid="16"/>
                                        </p:tgtEl>
                                      </p:cBhvr>
                                      <p:to x="100000" y="95000"/>
                                    </p:animScale>
                                    <p:animScale>
                                      <p:cBhvr>
                                        <p:cTn id="20" dur="83" decel="50000">
                                          <p:stCondLst>
                                            <p:cond delay="917"/>
                                          </p:stCondLst>
                                        </p:cTn>
                                        <p:tgtEl>
                                          <p:spTgt spid="1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290">
                                          <p:stCondLst>
                                            <p:cond delay="0"/>
                                          </p:stCondLst>
                                        </p:cTn>
                                        <p:tgtEl>
                                          <p:spTgt spid="28"/>
                                        </p:tgtEl>
                                      </p:cBhvr>
                                    </p:animEffect>
                                    <p:anim calcmode="lin" valueType="num">
                                      <p:cBhvr>
                                        <p:cTn id="24"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29" dur="13">
                                          <p:stCondLst>
                                            <p:cond delay="325"/>
                                          </p:stCondLst>
                                        </p:cTn>
                                        <p:tgtEl>
                                          <p:spTgt spid="28"/>
                                        </p:tgtEl>
                                      </p:cBhvr>
                                      <p:to x="100000" y="60000"/>
                                    </p:animScale>
                                    <p:animScale>
                                      <p:cBhvr>
                                        <p:cTn id="30" dur="83" decel="50000">
                                          <p:stCondLst>
                                            <p:cond delay="338"/>
                                          </p:stCondLst>
                                        </p:cTn>
                                        <p:tgtEl>
                                          <p:spTgt spid="28"/>
                                        </p:tgtEl>
                                      </p:cBhvr>
                                      <p:to x="100000" y="100000"/>
                                    </p:animScale>
                                    <p:animScale>
                                      <p:cBhvr>
                                        <p:cTn id="31" dur="13">
                                          <p:stCondLst>
                                            <p:cond delay="656"/>
                                          </p:stCondLst>
                                        </p:cTn>
                                        <p:tgtEl>
                                          <p:spTgt spid="28"/>
                                        </p:tgtEl>
                                      </p:cBhvr>
                                      <p:to x="100000" y="80000"/>
                                    </p:animScale>
                                    <p:animScale>
                                      <p:cBhvr>
                                        <p:cTn id="32" dur="83" decel="50000">
                                          <p:stCondLst>
                                            <p:cond delay="669"/>
                                          </p:stCondLst>
                                        </p:cTn>
                                        <p:tgtEl>
                                          <p:spTgt spid="28"/>
                                        </p:tgtEl>
                                      </p:cBhvr>
                                      <p:to x="100000" y="100000"/>
                                    </p:animScale>
                                    <p:animScale>
                                      <p:cBhvr>
                                        <p:cTn id="33" dur="13">
                                          <p:stCondLst>
                                            <p:cond delay="821"/>
                                          </p:stCondLst>
                                        </p:cTn>
                                        <p:tgtEl>
                                          <p:spTgt spid="28"/>
                                        </p:tgtEl>
                                      </p:cBhvr>
                                      <p:to x="100000" y="90000"/>
                                    </p:animScale>
                                    <p:animScale>
                                      <p:cBhvr>
                                        <p:cTn id="34" dur="83" decel="50000">
                                          <p:stCondLst>
                                            <p:cond delay="834"/>
                                          </p:stCondLst>
                                        </p:cTn>
                                        <p:tgtEl>
                                          <p:spTgt spid="28"/>
                                        </p:tgtEl>
                                      </p:cBhvr>
                                      <p:to x="100000" y="100000"/>
                                    </p:animScale>
                                    <p:animScale>
                                      <p:cBhvr>
                                        <p:cTn id="35" dur="13">
                                          <p:stCondLst>
                                            <p:cond delay="904"/>
                                          </p:stCondLst>
                                        </p:cTn>
                                        <p:tgtEl>
                                          <p:spTgt spid="28"/>
                                        </p:tgtEl>
                                      </p:cBhvr>
                                      <p:to x="100000" y="95000"/>
                                    </p:animScale>
                                    <p:animScale>
                                      <p:cBhvr>
                                        <p:cTn id="36" dur="83" decel="50000">
                                          <p:stCondLst>
                                            <p:cond delay="917"/>
                                          </p:stCondLst>
                                        </p:cTn>
                                        <p:tgtEl>
                                          <p:spTgt spid="2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90">
                                          <p:stCondLst>
                                            <p:cond delay="0"/>
                                          </p:stCondLst>
                                        </p:cTn>
                                        <p:tgtEl>
                                          <p:spTgt spid="12"/>
                                        </p:tgtEl>
                                      </p:cBhvr>
                                    </p:animEffect>
                                    <p:anim calcmode="lin" valueType="num">
                                      <p:cBhvr>
                                        <p:cTn id="40"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5" dur="13">
                                          <p:stCondLst>
                                            <p:cond delay="325"/>
                                          </p:stCondLst>
                                        </p:cTn>
                                        <p:tgtEl>
                                          <p:spTgt spid="12"/>
                                        </p:tgtEl>
                                      </p:cBhvr>
                                      <p:to x="100000" y="60000"/>
                                    </p:animScale>
                                    <p:animScale>
                                      <p:cBhvr>
                                        <p:cTn id="46" dur="83" decel="50000">
                                          <p:stCondLst>
                                            <p:cond delay="338"/>
                                          </p:stCondLst>
                                        </p:cTn>
                                        <p:tgtEl>
                                          <p:spTgt spid="12"/>
                                        </p:tgtEl>
                                      </p:cBhvr>
                                      <p:to x="100000" y="100000"/>
                                    </p:animScale>
                                    <p:animScale>
                                      <p:cBhvr>
                                        <p:cTn id="47" dur="13">
                                          <p:stCondLst>
                                            <p:cond delay="656"/>
                                          </p:stCondLst>
                                        </p:cTn>
                                        <p:tgtEl>
                                          <p:spTgt spid="12"/>
                                        </p:tgtEl>
                                      </p:cBhvr>
                                      <p:to x="100000" y="80000"/>
                                    </p:animScale>
                                    <p:animScale>
                                      <p:cBhvr>
                                        <p:cTn id="48" dur="83" decel="50000">
                                          <p:stCondLst>
                                            <p:cond delay="669"/>
                                          </p:stCondLst>
                                        </p:cTn>
                                        <p:tgtEl>
                                          <p:spTgt spid="12"/>
                                        </p:tgtEl>
                                      </p:cBhvr>
                                      <p:to x="100000" y="100000"/>
                                    </p:animScale>
                                    <p:animScale>
                                      <p:cBhvr>
                                        <p:cTn id="49" dur="13">
                                          <p:stCondLst>
                                            <p:cond delay="821"/>
                                          </p:stCondLst>
                                        </p:cTn>
                                        <p:tgtEl>
                                          <p:spTgt spid="12"/>
                                        </p:tgtEl>
                                      </p:cBhvr>
                                      <p:to x="100000" y="90000"/>
                                    </p:animScale>
                                    <p:animScale>
                                      <p:cBhvr>
                                        <p:cTn id="50" dur="83" decel="50000">
                                          <p:stCondLst>
                                            <p:cond delay="834"/>
                                          </p:stCondLst>
                                        </p:cTn>
                                        <p:tgtEl>
                                          <p:spTgt spid="12"/>
                                        </p:tgtEl>
                                      </p:cBhvr>
                                      <p:to x="100000" y="100000"/>
                                    </p:animScale>
                                    <p:animScale>
                                      <p:cBhvr>
                                        <p:cTn id="51" dur="13">
                                          <p:stCondLst>
                                            <p:cond delay="904"/>
                                          </p:stCondLst>
                                        </p:cTn>
                                        <p:tgtEl>
                                          <p:spTgt spid="12"/>
                                        </p:tgtEl>
                                      </p:cBhvr>
                                      <p:to x="100000" y="95000"/>
                                    </p:animScale>
                                    <p:animScale>
                                      <p:cBhvr>
                                        <p:cTn id="52" dur="83" decel="50000">
                                          <p:stCondLst>
                                            <p:cond delay="917"/>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90">
                                          <p:stCondLst>
                                            <p:cond delay="0"/>
                                          </p:stCondLst>
                                        </p:cTn>
                                        <p:tgtEl>
                                          <p:spTgt spid="21"/>
                                        </p:tgtEl>
                                      </p:cBhvr>
                                    </p:animEffect>
                                    <p:anim calcmode="lin" valueType="num">
                                      <p:cBhvr>
                                        <p:cTn id="56"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61" dur="13">
                                          <p:stCondLst>
                                            <p:cond delay="325"/>
                                          </p:stCondLst>
                                        </p:cTn>
                                        <p:tgtEl>
                                          <p:spTgt spid="21"/>
                                        </p:tgtEl>
                                      </p:cBhvr>
                                      <p:to x="100000" y="60000"/>
                                    </p:animScale>
                                    <p:animScale>
                                      <p:cBhvr>
                                        <p:cTn id="62" dur="83" decel="50000">
                                          <p:stCondLst>
                                            <p:cond delay="338"/>
                                          </p:stCondLst>
                                        </p:cTn>
                                        <p:tgtEl>
                                          <p:spTgt spid="21"/>
                                        </p:tgtEl>
                                      </p:cBhvr>
                                      <p:to x="100000" y="100000"/>
                                    </p:animScale>
                                    <p:animScale>
                                      <p:cBhvr>
                                        <p:cTn id="63" dur="13">
                                          <p:stCondLst>
                                            <p:cond delay="656"/>
                                          </p:stCondLst>
                                        </p:cTn>
                                        <p:tgtEl>
                                          <p:spTgt spid="21"/>
                                        </p:tgtEl>
                                      </p:cBhvr>
                                      <p:to x="100000" y="80000"/>
                                    </p:animScale>
                                    <p:animScale>
                                      <p:cBhvr>
                                        <p:cTn id="64" dur="83" decel="50000">
                                          <p:stCondLst>
                                            <p:cond delay="669"/>
                                          </p:stCondLst>
                                        </p:cTn>
                                        <p:tgtEl>
                                          <p:spTgt spid="21"/>
                                        </p:tgtEl>
                                      </p:cBhvr>
                                      <p:to x="100000" y="100000"/>
                                    </p:animScale>
                                    <p:animScale>
                                      <p:cBhvr>
                                        <p:cTn id="65" dur="13">
                                          <p:stCondLst>
                                            <p:cond delay="821"/>
                                          </p:stCondLst>
                                        </p:cTn>
                                        <p:tgtEl>
                                          <p:spTgt spid="21"/>
                                        </p:tgtEl>
                                      </p:cBhvr>
                                      <p:to x="100000" y="90000"/>
                                    </p:animScale>
                                    <p:animScale>
                                      <p:cBhvr>
                                        <p:cTn id="66" dur="83" decel="50000">
                                          <p:stCondLst>
                                            <p:cond delay="834"/>
                                          </p:stCondLst>
                                        </p:cTn>
                                        <p:tgtEl>
                                          <p:spTgt spid="21"/>
                                        </p:tgtEl>
                                      </p:cBhvr>
                                      <p:to x="100000" y="100000"/>
                                    </p:animScale>
                                    <p:animScale>
                                      <p:cBhvr>
                                        <p:cTn id="67" dur="13">
                                          <p:stCondLst>
                                            <p:cond delay="904"/>
                                          </p:stCondLst>
                                        </p:cTn>
                                        <p:tgtEl>
                                          <p:spTgt spid="21"/>
                                        </p:tgtEl>
                                      </p:cBhvr>
                                      <p:to x="100000" y="95000"/>
                                    </p:animScale>
                                    <p:animScale>
                                      <p:cBhvr>
                                        <p:cTn id="68" dur="83" decel="50000">
                                          <p:stCondLst>
                                            <p:cond delay="917"/>
                                          </p:stCondLst>
                                        </p:cTn>
                                        <p:tgtEl>
                                          <p:spTgt spid="21"/>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700" fill="hold"/>
                                        <p:tgtEl>
                                          <p:spTgt spid="22"/>
                                        </p:tgtEl>
                                        <p:attrNameLst>
                                          <p:attrName>ppt_w</p:attrName>
                                        </p:attrNameLst>
                                      </p:cBhvr>
                                      <p:tavLst>
                                        <p:tav tm="0">
                                          <p:val>
                                            <p:fltVal val="0"/>
                                          </p:val>
                                        </p:tav>
                                        <p:tav tm="100000">
                                          <p:val>
                                            <p:strVal val="#ppt_w"/>
                                          </p:val>
                                        </p:tav>
                                      </p:tavLst>
                                    </p:anim>
                                    <p:anim calcmode="lin" valueType="num">
                                      <p:cBhvr>
                                        <p:cTn id="73" dur="700" fill="hold"/>
                                        <p:tgtEl>
                                          <p:spTgt spid="22"/>
                                        </p:tgtEl>
                                        <p:attrNameLst>
                                          <p:attrName>ppt_h</p:attrName>
                                        </p:attrNameLst>
                                      </p:cBhvr>
                                      <p:tavLst>
                                        <p:tav tm="0">
                                          <p:val>
                                            <p:fltVal val="0"/>
                                          </p:val>
                                        </p:tav>
                                        <p:tav tm="100000">
                                          <p:val>
                                            <p:strVal val="#ppt_h"/>
                                          </p:val>
                                        </p:tav>
                                      </p:tavLst>
                                    </p:anim>
                                    <p:anim calcmode="lin" valueType="num">
                                      <p:cBhvr>
                                        <p:cTn id="74" dur="700" fill="hold"/>
                                        <p:tgtEl>
                                          <p:spTgt spid="22"/>
                                        </p:tgtEl>
                                        <p:attrNameLst>
                                          <p:attrName>style.rotation</p:attrName>
                                        </p:attrNameLst>
                                      </p:cBhvr>
                                      <p:tavLst>
                                        <p:tav tm="0">
                                          <p:val>
                                            <p:fltVal val="90"/>
                                          </p:val>
                                        </p:tav>
                                        <p:tav tm="100000">
                                          <p:val>
                                            <p:fltVal val="0"/>
                                          </p:val>
                                        </p:tav>
                                      </p:tavLst>
                                    </p:anim>
                                    <p:animEffect transition="in" filter="fade">
                                      <p:cBhvr>
                                        <p:cTn id="75" dur="700"/>
                                        <p:tgtEl>
                                          <p:spTgt spid="22"/>
                                        </p:tgtEl>
                                      </p:cBhvr>
                                    </p:animEffect>
                                  </p:childTnLst>
                                </p:cTn>
                              </p:par>
                            </p:childTnLst>
                          </p:cTn>
                        </p:par>
                        <p:par>
                          <p:cTn id="76" fill="hold">
                            <p:stCondLst>
                              <p:cond delay="2000"/>
                            </p:stCondLst>
                            <p:childTnLst>
                              <p:par>
                                <p:cTn id="77" presetID="26"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290">
                                          <p:stCondLst>
                                            <p:cond delay="0"/>
                                          </p:stCondLst>
                                        </p:cTn>
                                        <p:tgtEl>
                                          <p:spTgt spid="14"/>
                                        </p:tgtEl>
                                      </p:cBhvr>
                                    </p:animEffect>
                                    <p:anim calcmode="lin" valueType="num">
                                      <p:cBhvr>
                                        <p:cTn id="8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85" dur="13">
                                          <p:stCondLst>
                                            <p:cond delay="325"/>
                                          </p:stCondLst>
                                        </p:cTn>
                                        <p:tgtEl>
                                          <p:spTgt spid="14"/>
                                        </p:tgtEl>
                                      </p:cBhvr>
                                      <p:to x="100000" y="60000"/>
                                    </p:animScale>
                                    <p:animScale>
                                      <p:cBhvr>
                                        <p:cTn id="86" dur="83" decel="50000">
                                          <p:stCondLst>
                                            <p:cond delay="338"/>
                                          </p:stCondLst>
                                        </p:cTn>
                                        <p:tgtEl>
                                          <p:spTgt spid="14"/>
                                        </p:tgtEl>
                                      </p:cBhvr>
                                      <p:to x="100000" y="100000"/>
                                    </p:animScale>
                                    <p:animScale>
                                      <p:cBhvr>
                                        <p:cTn id="87" dur="13">
                                          <p:stCondLst>
                                            <p:cond delay="656"/>
                                          </p:stCondLst>
                                        </p:cTn>
                                        <p:tgtEl>
                                          <p:spTgt spid="14"/>
                                        </p:tgtEl>
                                      </p:cBhvr>
                                      <p:to x="100000" y="80000"/>
                                    </p:animScale>
                                    <p:animScale>
                                      <p:cBhvr>
                                        <p:cTn id="88" dur="83" decel="50000">
                                          <p:stCondLst>
                                            <p:cond delay="669"/>
                                          </p:stCondLst>
                                        </p:cTn>
                                        <p:tgtEl>
                                          <p:spTgt spid="14"/>
                                        </p:tgtEl>
                                      </p:cBhvr>
                                      <p:to x="100000" y="100000"/>
                                    </p:animScale>
                                    <p:animScale>
                                      <p:cBhvr>
                                        <p:cTn id="89" dur="13">
                                          <p:stCondLst>
                                            <p:cond delay="821"/>
                                          </p:stCondLst>
                                        </p:cTn>
                                        <p:tgtEl>
                                          <p:spTgt spid="14"/>
                                        </p:tgtEl>
                                      </p:cBhvr>
                                      <p:to x="100000" y="90000"/>
                                    </p:animScale>
                                    <p:animScale>
                                      <p:cBhvr>
                                        <p:cTn id="90" dur="83" decel="50000">
                                          <p:stCondLst>
                                            <p:cond delay="834"/>
                                          </p:stCondLst>
                                        </p:cTn>
                                        <p:tgtEl>
                                          <p:spTgt spid="14"/>
                                        </p:tgtEl>
                                      </p:cBhvr>
                                      <p:to x="100000" y="100000"/>
                                    </p:animScale>
                                    <p:animScale>
                                      <p:cBhvr>
                                        <p:cTn id="91" dur="13">
                                          <p:stCondLst>
                                            <p:cond delay="904"/>
                                          </p:stCondLst>
                                        </p:cTn>
                                        <p:tgtEl>
                                          <p:spTgt spid="14"/>
                                        </p:tgtEl>
                                      </p:cBhvr>
                                      <p:to x="100000" y="95000"/>
                                    </p:animScale>
                                    <p:animScale>
                                      <p:cBhvr>
                                        <p:cTn id="92" dur="83" decel="50000">
                                          <p:stCondLst>
                                            <p:cond delay="917"/>
                                          </p:stCondLst>
                                        </p:cTn>
                                        <p:tgtEl>
                                          <p:spTgt spid="14"/>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290">
                                          <p:stCondLst>
                                            <p:cond delay="0"/>
                                          </p:stCondLst>
                                        </p:cTn>
                                        <p:tgtEl>
                                          <p:spTgt spid="17"/>
                                        </p:tgtEl>
                                      </p:cBhvr>
                                    </p:animEffect>
                                    <p:anim calcmode="lin" valueType="num">
                                      <p:cBhvr>
                                        <p:cTn id="96"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01" dur="13">
                                          <p:stCondLst>
                                            <p:cond delay="325"/>
                                          </p:stCondLst>
                                        </p:cTn>
                                        <p:tgtEl>
                                          <p:spTgt spid="17"/>
                                        </p:tgtEl>
                                      </p:cBhvr>
                                      <p:to x="100000" y="60000"/>
                                    </p:animScale>
                                    <p:animScale>
                                      <p:cBhvr>
                                        <p:cTn id="102" dur="83" decel="50000">
                                          <p:stCondLst>
                                            <p:cond delay="338"/>
                                          </p:stCondLst>
                                        </p:cTn>
                                        <p:tgtEl>
                                          <p:spTgt spid="17"/>
                                        </p:tgtEl>
                                      </p:cBhvr>
                                      <p:to x="100000" y="100000"/>
                                    </p:animScale>
                                    <p:animScale>
                                      <p:cBhvr>
                                        <p:cTn id="103" dur="13">
                                          <p:stCondLst>
                                            <p:cond delay="656"/>
                                          </p:stCondLst>
                                        </p:cTn>
                                        <p:tgtEl>
                                          <p:spTgt spid="17"/>
                                        </p:tgtEl>
                                      </p:cBhvr>
                                      <p:to x="100000" y="80000"/>
                                    </p:animScale>
                                    <p:animScale>
                                      <p:cBhvr>
                                        <p:cTn id="104" dur="83" decel="50000">
                                          <p:stCondLst>
                                            <p:cond delay="669"/>
                                          </p:stCondLst>
                                        </p:cTn>
                                        <p:tgtEl>
                                          <p:spTgt spid="17"/>
                                        </p:tgtEl>
                                      </p:cBhvr>
                                      <p:to x="100000" y="100000"/>
                                    </p:animScale>
                                    <p:animScale>
                                      <p:cBhvr>
                                        <p:cTn id="105" dur="13">
                                          <p:stCondLst>
                                            <p:cond delay="821"/>
                                          </p:stCondLst>
                                        </p:cTn>
                                        <p:tgtEl>
                                          <p:spTgt spid="17"/>
                                        </p:tgtEl>
                                      </p:cBhvr>
                                      <p:to x="100000" y="90000"/>
                                    </p:animScale>
                                    <p:animScale>
                                      <p:cBhvr>
                                        <p:cTn id="106" dur="83" decel="50000">
                                          <p:stCondLst>
                                            <p:cond delay="834"/>
                                          </p:stCondLst>
                                        </p:cTn>
                                        <p:tgtEl>
                                          <p:spTgt spid="17"/>
                                        </p:tgtEl>
                                      </p:cBhvr>
                                      <p:to x="100000" y="100000"/>
                                    </p:animScale>
                                    <p:animScale>
                                      <p:cBhvr>
                                        <p:cTn id="107" dur="13">
                                          <p:stCondLst>
                                            <p:cond delay="904"/>
                                          </p:stCondLst>
                                        </p:cTn>
                                        <p:tgtEl>
                                          <p:spTgt spid="17"/>
                                        </p:tgtEl>
                                      </p:cBhvr>
                                      <p:to x="100000" y="95000"/>
                                    </p:animScale>
                                    <p:animScale>
                                      <p:cBhvr>
                                        <p:cTn id="108" dur="83" decel="50000">
                                          <p:stCondLst>
                                            <p:cond delay="917"/>
                                          </p:stCondLst>
                                        </p:cTn>
                                        <p:tgtEl>
                                          <p:spTgt spid="17"/>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wipe(down)">
                                      <p:cBhvr>
                                        <p:cTn id="111" dur="290">
                                          <p:stCondLst>
                                            <p:cond delay="0"/>
                                          </p:stCondLst>
                                        </p:cTn>
                                        <p:tgtEl>
                                          <p:spTgt spid="29"/>
                                        </p:tgtEl>
                                      </p:cBhvr>
                                    </p:animEffect>
                                    <p:anim calcmode="lin" valueType="num">
                                      <p:cBhvr>
                                        <p:cTn id="112"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17" dur="13">
                                          <p:stCondLst>
                                            <p:cond delay="325"/>
                                          </p:stCondLst>
                                        </p:cTn>
                                        <p:tgtEl>
                                          <p:spTgt spid="29"/>
                                        </p:tgtEl>
                                      </p:cBhvr>
                                      <p:to x="100000" y="60000"/>
                                    </p:animScale>
                                    <p:animScale>
                                      <p:cBhvr>
                                        <p:cTn id="118" dur="83" decel="50000">
                                          <p:stCondLst>
                                            <p:cond delay="338"/>
                                          </p:stCondLst>
                                        </p:cTn>
                                        <p:tgtEl>
                                          <p:spTgt spid="29"/>
                                        </p:tgtEl>
                                      </p:cBhvr>
                                      <p:to x="100000" y="100000"/>
                                    </p:animScale>
                                    <p:animScale>
                                      <p:cBhvr>
                                        <p:cTn id="119" dur="13">
                                          <p:stCondLst>
                                            <p:cond delay="656"/>
                                          </p:stCondLst>
                                        </p:cTn>
                                        <p:tgtEl>
                                          <p:spTgt spid="29"/>
                                        </p:tgtEl>
                                      </p:cBhvr>
                                      <p:to x="100000" y="80000"/>
                                    </p:animScale>
                                    <p:animScale>
                                      <p:cBhvr>
                                        <p:cTn id="120" dur="83" decel="50000">
                                          <p:stCondLst>
                                            <p:cond delay="669"/>
                                          </p:stCondLst>
                                        </p:cTn>
                                        <p:tgtEl>
                                          <p:spTgt spid="29"/>
                                        </p:tgtEl>
                                      </p:cBhvr>
                                      <p:to x="100000" y="100000"/>
                                    </p:animScale>
                                    <p:animScale>
                                      <p:cBhvr>
                                        <p:cTn id="121" dur="13">
                                          <p:stCondLst>
                                            <p:cond delay="821"/>
                                          </p:stCondLst>
                                        </p:cTn>
                                        <p:tgtEl>
                                          <p:spTgt spid="29"/>
                                        </p:tgtEl>
                                      </p:cBhvr>
                                      <p:to x="100000" y="90000"/>
                                    </p:animScale>
                                    <p:animScale>
                                      <p:cBhvr>
                                        <p:cTn id="122" dur="83" decel="50000">
                                          <p:stCondLst>
                                            <p:cond delay="834"/>
                                          </p:stCondLst>
                                        </p:cTn>
                                        <p:tgtEl>
                                          <p:spTgt spid="29"/>
                                        </p:tgtEl>
                                      </p:cBhvr>
                                      <p:to x="100000" y="100000"/>
                                    </p:animScale>
                                    <p:animScale>
                                      <p:cBhvr>
                                        <p:cTn id="123" dur="13">
                                          <p:stCondLst>
                                            <p:cond delay="904"/>
                                          </p:stCondLst>
                                        </p:cTn>
                                        <p:tgtEl>
                                          <p:spTgt spid="29"/>
                                        </p:tgtEl>
                                      </p:cBhvr>
                                      <p:to x="100000" y="95000"/>
                                    </p:animScale>
                                    <p:animScale>
                                      <p:cBhvr>
                                        <p:cTn id="124" dur="83" decel="50000">
                                          <p:stCondLst>
                                            <p:cond delay="917"/>
                                          </p:stCondLst>
                                        </p:cTn>
                                        <p:tgtEl>
                                          <p:spTgt spid="2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down)">
                                      <p:cBhvr>
                                        <p:cTn id="127" dur="290">
                                          <p:stCondLst>
                                            <p:cond delay="0"/>
                                          </p:stCondLst>
                                        </p:cTn>
                                        <p:tgtEl>
                                          <p:spTgt spid="19"/>
                                        </p:tgtEl>
                                      </p:cBhvr>
                                    </p:animEffect>
                                    <p:anim calcmode="lin" valueType="num">
                                      <p:cBhvr>
                                        <p:cTn id="128"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33" dur="13">
                                          <p:stCondLst>
                                            <p:cond delay="325"/>
                                          </p:stCondLst>
                                        </p:cTn>
                                        <p:tgtEl>
                                          <p:spTgt spid="19"/>
                                        </p:tgtEl>
                                      </p:cBhvr>
                                      <p:to x="100000" y="60000"/>
                                    </p:animScale>
                                    <p:animScale>
                                      <p:cBhvr>
                                        <p:cTn id="134" dur="83" decel="50000">
                                          <p:stCondLst>
                                            <p:cond delay="338"/>
                                          </p:stCondLst>
                                        </p:cTn>
                                        <p:tgtEl>
                                          <p:spTgt spid="19"/>
                                        </p:tgtEl>
                                      </p:cBhvr>
                                      <p:to x="100000" y="100000"/>
                                    </p:animScale>
                                    <p:animScale>
                                      <p:cBhvr>
                                        <p:cTn id="135" dur="13">
                                          <p:stCondLst>
                                            <p:cond delay="656"/>
                                          </p:stCondLst>
                                        </p:cTn>
                                        <p:tgtEl>
                                          <p:spTgt spid="19"/>
                                        </p:tgtEl>
                                      </p:cBhvr>
                                      <p:to x="100000" y="80000"/>
                                    </p:animScale>
                                    <p:animScale>
                                      <p:cBhvr>
                                        <p:cTn id="136" dur="83" decel="50000">
                                          <p:stCondLst>
                                            <p:cond delay="669"/>
                                          </p:stCondLst>
                                        </p:cTn>
                                        <p:tgtEl>
                                          <p:spTgt spid="19"/>
                                        </p:tgtEl>
                                      </p:cBhvr>
                                      <p:to x="100000" y="100000"/>
                                    </p:animScale>
                                    <p:animScale>
                                      <p:cBhvr>
                                        <p:cTn id="137" dur="13">
                                          <p:stCondLst>
                                            <p:cond delay="821"/>
                                          </p:stCondLst>
                                        </p:cTn>
                                        <p:tgtEl>
                                          <p:spTgt spid="19"/>
                                        </p:tgtEl>
                                      </p:cBhvr>
                                      <p:to x="100000" y="90000"/>
                                    </p:animScale>
                                    <p:animScale>
                                      <p:cBhvr>
                                        <p:cTn id="138" dur="83" decel="50000">
                                          <p:stCondLst>
                                            <p:cond delay="834"/>
                                          </p:stCondLst>
                                        </p:cTn>
                                        <p:tgtEl>
                                          <p:spTgt spid="19"/>
                                        </p:tgtEl>
                                      </p:cBhvr>
                                      <p:to x="100000" y="100000"/>
                                    </p:animScale>
                                    <p:animScale>
                                      <p:cBhvr>
                                        <p:cTn id="139" dur="13">
                                          <p:stCondLst>
                                            <p:cond delay="904"/>
                                          </p:stCondLst>
                                        </p:cTn>
                                        <p:tgtEl>
                                          <p:spTgt spid="19"/>
                                        </p:tgtEl>
                                      </p:cBhvr>
                                      <p:to x="100000" y="95000"/>
                                    </p:animScale>
                                    <p:animScale>
                                      <p:cBhvr>
                                        <p:cTn id="140" dur="83" decel="50000">
                                          <p:stCondLst>
                                            <p:cond delay="917"/>
                                          </p:stCondLst>
                                        </p:cTn>
                                        <p:tgtEl>
                                          <p:spTgt spid="19"/>
                                        </p:tgtEl>
                                      </p:cBhvr>
                                      <p:to x="100000" y="100000"/>
                                    </p:animScale>
                                  </p:childTnLst>
                                </p:cTn>
                              </p:par>
                            </p:childTnLst>
                          </p:cTn>
                        </p:par>
                        <p:par>
                          <p:cTn id="141" fill="hold">
                            <p:stCondLst>
                              <p:cond delay="3000"/>
                            </p:stCondLst>
                            <p:childTnLst>
                              <p:par>
                                <p:cTn id="142" presetID="31" presetClass="entr" presetSubtype="0" fill="hold" nodeType="afterEffect">
                                  <p:stCondLst>
                                    <p:cond delay="0"/>
                                  </p:stCondLst>
                                  <p:childTnLst>
                                    <p:set>
                                      <p:cBhvr>
                                        <p:cTn id="143" dur="1" fill="hold">
                                          <p:stCondLst>
                                            <p:cond delay="0"/>
                                          </p:stCondLst>
                                        </p:cTn>
                                        <p:tgtEl>
                                          <p:spTgt spid="25"/>
                                        </p:tgtEl>
                                        <p:attrNameLst>
                                          <p:attrName>style.visibility</p:attrName>
                                        </p:attrNameLst>
                                      </p:cBhvr>
                                      <p:to>
                                        <p:strVal val="visible"/>
                                      </p:to>
                                    </p:set>
                                    <p:anim calcmode="lin" valueType="num">
                                      <p:cBhvr>
                                        <p:cTn id="144" dur="700" fill="hold"/>
                                        <p:tgtEl>
                                          <p:spTgt spid="25"/>
                                        </p:tgtEl>
                                        <p:attrNameLst>
                                          <p:attrName>ppt_w</p:attrName>
                                        </p:attrNameLst>
                                      </p:cBhvr>
                                      <p:tavLst>
                                        <p:tav tm="0">
                                          <p:val>
                                            <p:fltVal val="0"/>
                                          </p:val>
                                        </p:tav>
                                        <p:tav tm="100000">
                                          <p:val>
                                            <p:strVal val="#ppt_w"/>
                                          </p:val>
                                        </p:tav>
                                      </p:tavLst>
                                    </p:anim>
                                    <p:anim calcmode="lin" valueType="num">
                                      <p:cBhvr>
                                        <p:cTn id="145" dur="700" fill="hold"/>
                                        <p:tgtEl>
                                          <p:spTgt spid="25"/>
                                        </p:tgtEl>
                                        <p:attrNameLst>
                                          <p:attrName>ppt_h</p:attrName>
                                        </p:attrNameLst>
                                      </p:cBhvr>
                                      <p:tavLst>
                                        <p:tav tm="0">
                                          <p:val>
                                            <p:fltVal val="0"/>
                                          </p:val>
                                        </p:tav>
                                        <p:tav tm="100000">
                                          <p:val>
                                            <p:strVal val="#ppt_h"/>
                                          </p:val>
                                        </p:tav>
                                      </p:tavLst>
                                    </p:anim>
                                    <p:anim calcmode="lin" valueType="num">
                                      <p:cBhvr>
                                        <p:cTn id="146" dur="700" fill="hold"/>
                                        <p:tgtEl>
                                          <p:spTgt spid="25"/>
                                        </p:tgtEl>
                                        <p:attrNameLst>
                                          <p:attrName>style.rotation</p:attrName>
                                        </p:attrNameLst>
                                      </p:cBhvr>
                                      <p:tavLst>
                                        <p:tav tm="0">
                                          <p:val>
                                            <p:fltVal val="90"/>
                                          </p:val>
                                        </p:tav>
                                        <p:tav tm="100000">
                                          <p:val>
                                            <p:fltVal val="0"/>
                                          </p:val>
                                        </p:tav>
                                      </p:tavLst>
                                    </p:anim>
                                    <p:animEffect transition="in" filter="fade">
                                      <p:cBhvr>
                                        <p:cTn id="147" dur="700"/>
                                        <p:tgtEl>
                                          <p:spTgt spid="25"/>
                                        </p:tgtEl>
                                      </p:cBhvr>
                                    </p:animEffect>
                                  </p:childTnLst>
                                </p:cTn>
                              </p:par>
                            </p:childTnLst>
                          </p:cTn>
                        </p:par>
                        <p:par>
                          <p:cTn id="148" fill="hold">
                            <p:stCondLst>
                              <p:cond delay="4000"/>
                            </p:stCondLst>
                            <p:childTnLst>
                              <p:par>
                                <p:cTn id="149" presetID="26" presetClass="entr" presetSubtype="0" fill="hold" grpId="0" nodeType="afterEffect">
                                  <p:stCondLst>
                                    <p:cond delay="0"/>
                                  </p:stCondLst>
                                  <p:childTnLst>
                                    <p:set>
                                      <p:cBhvr>
                                        <p:cTn id="150" dur="1" fill="hold">
                                          <p:stCondLst>
                                            <p:cond delay="0"/>
                                          </p:stCondLst>
                                        </p:cTn>
                                        <p:tgtEl>
                                          <p:spTgt spid="15"/>
                                        </p:tgtEl>
                                        <p:attrNameLst>
                                          <p:attrName>style.visibility</p:attrName>
                                        </p:attrNameLst>
                                      </p:cBhvr>
                                      <p:to>
                                        <p:strVal val="visible"/>
                                      </p:to>
                                    </p:set>
                                    <p:animEffect transition="in" filter="wipe(down)">
                                      <p:cBhvr>
                                        <p:cTn id="151" dur="290">
                                          <p:stCondLst>
                                            <p:cond delay="0"/>
                                          </p:stCondLst>
                                        </p:cTn>
                                        <p:tgtEl>
                                          <p:spTgt spid="15"/>
                                        </p:tgtEl>
                                      </p:cBhvr>
                                    </p:animEffect>
                                    <p:anim calcmode="lin" valueType="num">
                                      <p:cBhvr>
                                        <p:cTn id="152"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57" dur="13">
                                          <p:stCondLst>
                                            <p:cond delay="325"/>
                                          </p:stCondLst>
                                        </p:cTn>
                                        <p:tgtEl>
                                          <p:spTgt spid="15"/>
                                        </p:tgtEl>
                                      </p:cBhvr>
                                      <p:to x="100000" y="60000"/>
                                    </p:animScale>
                                    <p:animScale>
                                      <p:cBhvr>
                                        <p:cTn id="158" dur="83" decel="50000">
                                          <p:stCondLst>
                                            <p:cond delay="338"/>
                                          </p:stCondLst>
                                        </p:cTn>
                                        <p:tgtEl>
                                          <p:spTgt spid="15"/>
                                        </p:tgtEl>
                                      </p:cBhvr>
                                      <p:to x="100000" y="100000"/>
                                    </p:animScale>
                                    <p:animScale>
                                      <p:cBhvr>
                                        <p:cTn id="159" dur="13">
                                          <p:stCondLst>
                                            <p:cond delay="656"/>
                                          </p:stCondLst>
                                        </p:cTn>
                                        <p:tgtEl>
                                          <p:spTgt spid="15"/>
                                        </p:tgtEl>
                                      </p:cBhvr>
                                      <p:to x="100000" y="80000"/>
                                    </p:animScale>
                                    <p:animScale>
                                      <p:cBhvr>
                                        <p:cTn id="160" dur="83" decel="50000">
                                          <p:stCondLst>
                                            <p:cond delay="669"/>
                                          </p:stCondLst>
                                        </p:cTn>
                                        <p:tgtEl>
                                          <p:spTgt spid="15"/>
                                        </p:tgtEl>
                                      </p:cBhvr>
                                      <p:to x="100000" y="100000"/>
                                    </p:animScale>
                                    <p:animScale>
                                      <p:cBhvr>
                                        <p:cTn id="161" dur="13">
                                          <p:stCondLst>
                                            <p:cond delay="821"/>
                                          </p:stCondLst>
                                        </p:cTn>
                                        <p:tgtEl>
                                          <p:spTgt spid="15"/>
                                        </p:tgtEl>
                                      </p:cBhvr>
                                      <p:to x="100000" y="90000"/>
                                    </p:animScale>
                                    <p:animScale>
                                      <p:cBhvr>
                                        <p:cTn id="162" dur="83" decel="50000">
                                          <p:stCondLst>
                                            <p:cond delay="834"/>
                                          </p:stCondLst>
                                        </p:cTn>
                                        <p:tgtEl>
                                          <p:spTgt spid="15"/>
                                        </p:tgtEl>
                                      </p:cBhvr>
                                      <p:to x="100000" y="100000"/>
                                    </p:animScale>
                                    <p:animScale>
                                      <p:cBhvr>
                                        <p:cTn id="163" dur="13">
                                          <p:stCondLst>
                                            <p:cond delay="904"/>
                                          </p:stCondLst>
                                        </p:cTn>
                                        <p:tgtEl>
                                          <p:spTgt spid="15"/>
                                        </p:tgtEl>
                                      </p:cBhvr>
                                      <p:to x="100000" y="95000"/>
                                    </p:animScale>
                                    <p:animScale>
                                      <p:cBhvr>
                                        <p:cTn id="164" dur="83" decel="50000">
                                          <p:stCondLst>
                                            <p:cond delay="917"/>
                                          </p:stCondLst>
                                        </p:cTn>
                                        <p:tgtEl>
                                          <p:spTgt spid="15"/>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8"/>
                                        </p:tgtEl>
                                        <p:attrNameLst>
                                          <p:attrName>style.visibility</p:attrName>
                                        </p:attrNameLst>
                                      </p:cBhvr>
                                      <p:to>
                                        <p:strVal val="visible"/>
                                      </p:to>
                                    </p:set>
                                    <p:animEffect transition="in" filter="wipe(down)">
                                      <p:cBhvr>
                                        <p:cTn id="167" dur="290">
                                          <p:stCondLst>
                                            <p:cond delay="0"/>
                                          </p:stCondLst>
                                        </p:cTn>
                                        <p:tgtEl>
                                          <p:spTgt spid="18"/>
                                        </p:tgtEl>
                                      </p:cBhvr>
                                    </p:animEffect>
                                    <p:anim calcmode="lin" valueType="num">
                                      <p:cBhvr>
                                        <p:cTn id="16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73" dur="13">
                                          <p:stCondLst>
                                            <p:cond delay="325"/>
                                          </p:stCondLst>
                                        </p:cTn>
                                        <p:tgtEl>
                                          <p:spTgt spid="18"/>
                                        </p:tgtEl>
                                      </p:cBhvr>
                                      <p:to x="100000" y="60000"/>
                                    </p:animScale>
                                    <p:animScale>
                                      <p:cBhvr>
                                        <p:cTn id="174" dur="83" decel="50000">
                                          <p:stCondLst>
                                            <p:cond delay="338"/>
                                          </p:stCondLst>
                                        </p:cTn>
                                        <p:tgtEl>
                                          <p:spTgt spid="18"/>
                                        </p:tgtEl>
                                      </p:cBhvr>
                                      <p:to x="100000" y="100000"/>
                                    </p:animScale>
                                    <p:animScale>
                                      <p:cBhvr>
                                        <p:cTn id="175" dur="13">
                                          <p:stCondLst>
                                            <p:cond delay="656"/>
                                          </p:stCondLst>
                                        </p:cTn>
                                        <p:tgtEl>
                                          <p:spTgt spid="18"/>
                                        </p:tgtEl>
                                      </p:cBhvr>
                                      <p:to x="100000" y="80000"/>
                                    </p:animScale>
                                    <p:animScale>
                                      <p:cBhvr>
                                        <p:cTn id="176" dur="83" decel="50000">
                                          <p:stCondLst>
                                            <p:cond delay="669"/>
                                          </p:stCondLst>
                                        </p:cTn>
                                        <p:tgtEl>
                                          <p:spTgt spid="18"/>
                                        </p:tgtEl>
                                      </p:cBhvr>
                                      <p:to x="100000" y="100000"/>
                                    </p:animScale>
                                    <p:animScale>
                                      <p:cBhvr>
                                        <p:cTn id="177" dur="13">
                                          <p:stCondLst>
                                            <p:cond delay="821"/>
                                          </p:stCondLst>
                                        </p:cTn>
                                        <p:tgtEl>
                                          <p:spTgt spid="18"/>
                                        </p:tgtEl>
                                      </p:cBhvr>
                                      <p:to x="100000" y="90000"/>
                                    </p:animScale>
                                    <p:animScale>
                                      <p:cBhvr>
                                        <p:cTn id="178" dur="83" decel="50000">
                                          <p:stCondLst>
                                            <p:cond delay="834"/>
                                          </p:stCondLst>
                                        </p:cTn>
                                        <p:tgtEl>
                                          <p:spTgt spid="18"/>
                                        </p:tgtEl>
                                      </p:cBhvr>
                                      <p:to x="100000" y="100000"/>
                                    </p:animScale>
                                    <p:animScale>
                                      <p:cBhvr>
                                        <p:cTn id="179" dur="13">
                                          <p:stCondLst>
                                            <p:cond delay="904"/>
                                          </p:stCondLst>
                                        </p:cTn>
                                        <p:tgtEl>
                                          <p:spTgt spid="18"/>
                                        </p:tgtEl>
                                      </p:cBhvr>
                                      <p:to x="100000" y="95000"/>
                                    </p:animScale>
                                    <p:animScale>
                                      <p:cBhvr>
                                        <p:cTn id="180" dur="83" decel="50000">
                                          <p:stCondLst>
                                            <p:cond delay="917"/>
                                          </p:stCondLst>
                                        </p:cTn>
                                        <p:tgtEl>
                                          <p:spTgt spid="18"/>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290">
                                          <p:stCondLst>
                                            <p:cond delay="0"/>
                                          </p:stCondLst>
                                        </p:cTn>
                                        <p:tgtEl>
                                          <p:spTgt spid="30"/>
                                        </p:tgtEl>
                                      </p:cBhvr>
                                    </p:animEffect>
                                    <p:anim calcmode="lin" valueType="num">
                                      <p:cBhvr>
                                        <p:cTn id="184"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189" dur="13">
                                          <p:stCondLst>
                                            <p:cond delay="325"/>
                                          </p:stCondLst>
                                        </p:cTn>
                                        <p:tgtEl>
                                          <p:spTgt spid="30"/>
                                        </p:tgtEl>
                                      </p:cBhvr>
                                      <p:to x="100000" y="60000"/>
                                    </p:animScale>
                                    <p:animScale>
                                      <p:cBhvr>
                                        <p:cTn id="190" dur="83" decel="50000">
                                          <p:stCondLst>
                                            <p:cond delay="338"/>
                                          </p:stCondLst>
                                        </p:cTn>
                                        <p:tgtEl>
                                          <p:spTgt spid="30"/>
                                        </p:tgtEl>
                                      </p:cBhvr>
                                      <p:to x="100000" y="100000"/>
                                    </p:animScale>
                                    <p:animScale>
                                      <p:cBhvr>
                                        <p:cTn id="191" dur="13">
                                          <p:stCondLst>
                                            <p:cond delay="656"/>
                                          </p:stCondLst>
                                        </p:cTn>
                                        <p:tgtEl>
                                          <p:spTgt spid="30"/>
                                        </p:tgtEl>
                                      </p:cBhvr>
                                      <p:to x="100000" y="80000"/>
                                    </p:animScale>
                                    <p:animScale>
                                      <p:cBhvr>
                                        <p:cTn id="192" dur="83" decel="50000">
                                          <p:stCondLst>
                                            <p:cond delay="669"/>
                                          </p:stCondLst>
                                        </p:cTn>
                                        <p:tgtEl>
                                          <p:spTgt spid="30"/>
                                        </p:tgtEl>
                                      </p:cBhvr>
                                      <p:to x="100000" y="100000"/>
                                    </p:animScale>
                                    <p:animScale>
                                      <p:cBhvr>
                                        <p:cTn id="193" dur="13">
                                          <p:stCondLst>
                                            <p:cond delay="821"/>
                                          </p:stCondLst>
                                        </p:cTn>
                                        <p:tgtEl>
                                          <p:spTgt spid="30"/>
                                        </p:tgtEl>
                                      </p:cBhvr>
                                      <p:to x="100000" y="90000"/>
                                    </p:animScale>
                                    <p:animScale>
                                      <p:cBhvr>
                                        <p:cTn id="194" dur="83" decel="50000">
                                          <p:stCondLst>
                                            <p:cond delay="834"/>
                                          </p:stCondLst>
                                        </p:cTn>
                                        <p:tgtEl>
                                          <p:spTgt spid="30"/>
                                        </p:tgtEl>
                                      </p:cBhvr>
                                      <p:to x="100000" y="100000"/>
                                    </p:animScale>
                                    <p:animScale>
                                      <p:cBhvr>
                                        <p:cTn id="195" dur="13">
                                          <p:stCondLst>
                                            <p:cond delay="904"/>
                                          </p:stCondLst>
                                        </p:cTn>
                                        <p:tgtEl>
                                          <p:spTgt spid="30"/>
                                        </p:tgtEl>
                                      </p:cBhvr>
                                      <p:to x="100000" y="95000"/>
                                    </p:animScale>
                                    <p:animScale>
                                      <p:cBhvr>
                                        <p:cTn id="196" dur="83" decel="50000">
                                          <p:stCondLst>
                                            <p:cond delay="917"/>
                                          </p:stCondLst>
                                        </p:cTn>
                                        <p:tgtEl>
                                          <p:spTgt spid="3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down)">
                                      <p:cBhvr>
                                        <p:cTn id="199" dur="290">
                                          <p:stCondLst>
                                            <p:cond delay="0"/>
                                          </p:stCondLst>
                                        </p:cTn>
                                        <p:tgtEl>
                                          <p:spTgt spid="20"/>
                                        </p:tgtEl>
                                      </p:cBhvr>
                                    </p:animEffect>
                                    <p:anim calcmode="lin" valueType="num">
                                      <p:cBhvr>
                                        <p:cTn id="200"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05" dur="13">
                                          <p:stCondLst>
                                            <p:cond delay="325"/>
                                          </p:stCondLst>
                                        </p:cTn>
                                        <p:tgtEl>
                                          <p:spTgt spid="20"/>
                                        </p:tgtEl>
                                      </p:cBhvr>
                                      <p:to x="100000" y="60000"/>
                                    </p:animScale>
                                    <p:animScale>
                                      <p:cBhvr>
                                        <p:cTn id="206" dur="83" decel="50000">
                                          <p:stCondLst>
                                            <p:cond delay="338"/>
                                          </p:stCondLst>
                                        </p:cTn>
                                        <p:tgtEl>
                                          <p:spTgt spid="20"/>
                                        </p:tgtEl>
                                      </p:cBhvr>
                                      <p:to x="100000" y="100000"/>
                                    </p:animScale>
                                    <p:animScale>
                                      <p:cBhvr>
                                        <p:cTn id="207" dur="13">
                                          <p:stCondLst>
                                            <p:cond delay="656"/>
                                          </p:stCondLst>
                                        </p:cTn>
                                        <p:tgtEl>
                                          <p:spTgt spid="20"/>
                                        </p:tgtEl>
                                      </p:cBhvr>
                                      <p:to x="100000" y="80000"/>
                                    </p:animScale>
                                    <p:animScale>
                                      <p:cBhvr>
                                        <p:cTn id="208" dur="83" decel="50000">
                                          <p:stCondLst>
                                            <p:cond delay="669"/>
                                          </p:stCondLst>
                                        </p:cTn>
                                        <p:tgtEl>
                                          <p:spTgt spid="20"/>
                                        </p:tgtEl>
                                      </p:cBhvr>
                                      <p:to x="100000" y="100000"/>
                                    </p:animScale>
                                    <p:animScale>
                                      <p:cBhvr>
                                        <p:cTn id="209" dur="13">
                                          <p:stCondLst>
                                            <p:cond delay="821"/>
                                          </p:stCondLst>
                                        </p:cTn>
                                        <p:tgtEl>
                                          <p:spTgt spid="20"/>
                                        </p:tgtEl>
                                      </p:cBhvr>
                                      <p:to x="100000" y="90000"/>
                                    </p:animScale>
                                    <p:animScale>
                                      <p:cBhvr>
                                        <p:cTn id="210" dur="83" decel="50000">
                                          <p:stCondLst>
                                            <p:cond delay="834"/>
                                          </p:stCondLst>
                                        </p:cTn>
                                        <p:tgtEl>
                                          <p:spTgt spid="20"/>
                                        </p:tgtEl>
                                      </p:cBhvr>
                                      <p:to x="100000" y="100000"/>
                                    </p:animScale>
                                    <p:animScale>
                                      <p:cBhvr>
                                        <p:cTn id="211" dur="13">
                                          <p:stCondLst>
                                            <p:cond delay="904"/>
                                          </p:stCondLst>
                                        </p:cTn>
                                        <p:tgtEl>
                                          <p:spTgt spid="20"/>
                                        </p:tgtEl>
                                      </p:cBhvr>
                                      <p:to x="100000" y="95000"/>
                                    </p:animScale>
                                    <p:animScale>
                                      <p:cBhvr>
                                        <p:cTn id="212" dur="83" decel="50000">
                                          <p:stCondLst>
                                            <p:cond delay="917"/>
                                          </p:stCondLst>
                                        </p:cTn>
                                        <p:tgtEl>
                                          <p:spTgt spid="20"/>
                                        </p:tgtEl>
                                      </p:cBhvr>
                                      <p:to x="100000" y="100000"/>
                                    </p:animScale>
                                  </p:childTnLst>
                                </p:cTn>
                              </p:par>
                            </p:childTnLst>
                          </p:cTn>
                        </p:par>
                        <p:par>
                          <p:cTn id="213" fill="hold">
                            <p:stCondLst>
                              <p:cond delay="5000"/>
                            </p:stCondLst>
                            <p:childTnLst>
                              <p:par>
                                <p:cTn id="214" presetID="1" presetClass="entr" presetSubtype="0" fill="hold" grpId="0" nodeType="afterEffect">
                                  <p:stCondLst>
                                    <p:cond delay="0"/>
                                  </p:stCondLst>
                                  <p:childTnLst>
                                    <p:set>
                                      <p:cBhvr>
                                        <p:cTn id="215" dur="1" fill="hold">
                                          <p:stCondLst>
                                            <p:cond delay="0"/>
                                          </p:stCondLst>
                                        </p:cTn>
                                        <p:tgtEl>
                                          <p:spTgt spid="3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31"/>
                                        </p:tgtEl>
                                        <p:attrNameLst>
                                          <p:attrName>ppt_x</p:attrName>
                                          <p:attrName>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3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32"/>
                                        </p:tgtEl>
                                        <p:attrNameLst>
                                          <p:attrName>ppt_x</p:attrName>
                                          <p:attrName>ppt_y</p:attrName>
                                        </p:attrNameLst>
                                      </p:cBhvr>
                                      <p:rCtr x="-19748" y="-5509"/>
                                    </p:animMotion>
                                  </p:childTnLst>
                                </p:cTn>
                              </p:par>
                            </p:childTnLst>
                          </p:cTn>
                        </p:par>
                        <p:par>
                          <p:cTn id="222" fill="hold">
                            <p:stCondLst>
                              <p:cond delay="5000"/>
                            </p:stCondLst>
                            <p:childTnLst>
                              <p:par>
                                <p:cTn id="223" presetID="18" presetClass="entr" presetSubtype="3" fill="hold" grpId="0" nodeType="afterEffect">
                                  <p:stCondLst>
                                    <p:cond delay="0"/>
                                  </p:stCondLst>
                                  <p:childTnLst>
                                    <p:set>
                                      <p:cBhvr>
                                        <p:cTn id="224" dur="1" fill="hold">
                                          <p:stCondLst>
                                            <p:cond delay="0"/>
                                          </p:stCondLst>
                                        </p:cTn>
                                        <p:tgtEl>
                                          <p:spTgt spid="33"/>
                                        </p:tgtEl>
                                        <p:attrNameLst>
                                          <p:attrName>style.visibility</p:attrName>
                                        </p:attrNameLst>
                                      </p:cBhvr>
                                      <p:to>
                                        <p:strVal val="visible"/>
                                      </p:to>
                                    </p:set>
                                    <p:animEffect transition="in" filter="strips(upRight)">
                                      <p:cBhvr>
                                        <p:cTn id="2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Freeform 6"/>
          <p:cNvSpPr/>
          <p:nvPr/>
        </p:nvSpPr>
        <p:spPr bwMode="auto">
          <a:xfrm>
            <a:off x="8639063" y="2532034"/>
            <a:ext cx="1011197"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3" name="Freeform 7"/>
          <p:cNvSpPr/>
          <p:nvPr/>
        </p:nvSpPr>
        <p:spPr bwMode="auto">
          <a:xfrm>
            <a:off x="6067303" y="3547199"/>
            <a:ext cx="1014770"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2497" y="1923926"/>
            <a:ext cx="1840163" cy="1833732"/>
          </a:xfrm>
          <a:prstGeom prst="ellipse">
            <a:avLst/>
          </a:prstGeom>
          <a:solidFill>
            <a:schemeClr val="accent4"/>
          </a:solidFill>
          <a:ln>
            <a:noFill/>
          </a:ln>
        </p:spPr>
        <p:txBody>
          <a:bodyPr vert="horz" wrap="square" lIns="91440" tIns="45720" rIns="91440" bIns="45720" numCol="1" anchor="t" anchorCtr="0" compatLnSpc="1"/>
          <a:lstStyle/>
          <a:p>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35" name="Oval 9"/>
          <p:cNvSpPr>
            <a:spLocks noChangeArrowheads="1"/>
          </p:cNvSpPr>
          <p:nvPr/>
        </p:nvSpPr>
        <p:spPr bwMode="auto">
          <a:xfrm>
            <a:off x="3051007" y="1830988"/>
            <a:ext cx="2286805" cy="2280548"/>
          </a:xfrm>
          <a:prstGeom prst="ellipse">
            <a:avLst/>
          </a:prstGeom>
          <a:solidFill>
            <a:schemeClr val="accent3"/>
          </a:solidFill>
          <a:ln>
            <a:noFill/>
          </a:ln>
        </p:spPr>
        <p:txBody>
          <a:bodyPr vert="horz" wrap="square" lIns="91440" tIns="45720" rIns="91440" bIns="45720" numCol="1" anchor="t" anchorCtr="0" compatLnSpc="1"/>
          <a:lstStyle/>
          <a:p>
            <a:pPr algn="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137" name="Freeform 15"/>
          <p:cNvSpPr/>
          <p:nvPr/>
        </p:nvSpPr>
        <p:spPr bwMode="auto">
          <a:xfrm>
            <a:off x="7346902" y="3146574"/>
            <a:ext cx="1014770"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chemeClr val="accent1">
              <a:alpha val="72157"/>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8" name="TextBox 14"/>
          <p:cNvSpPr txBox="1"/>
          <p:nvPr/>
        </p:nvSpPr>
        <p:spPr>
          <a:xfrm>
            <a:off x="6274769" y="3060423"/>
            <a:ext cx="556346" cy="523220"/>
          </a:xfrm>
          <a:prstGeom prst="rect">
            <a:avLst/>
          </a:prstGeom>
          <a:noFill/>
        </p:spPr>
        <p:txBody>
          <a:bodyPr wrap="none" rtlCol="0" anchor="ctr">
            <a:spAutoFit/>
          </a:bodyPr>
          <a:lstStyle/>
          <a:p>
            <a:pPr lvl="0" algn="ctr"/>
            <a:r>
              <a:rPr lang="en-US" altLang="zh-CN" sz="2800" dirty="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1694" y="2564755"/>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2067" y="1972386"/>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7061" y="3223361"/>
            <a:ext cx="2399796"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6856" y="4240657"/>
            <a:ext cx="4251322"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6857" y="4602699"/>
            <a:ext cx="2785819"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defRPr/>
            </a:pPr>
            <a:r>
              <a:rPr lang="zh-CN" altLang="en-US" sz="1800" dirty="0">
                <a:solidFill>
                  <a:schemeClr val="tx1">
                    <a:lumMod val="65000"/>
                    <a:lumOff val="35000"/>
                  </a:schemeClr>
                </a:solidFill>
                <a:latin typeface="Arial Rounded MT Bold" panose="020F0704030504030204" pitchFamily="34" charset="0"/>
                <a:cs typeface="Times New Roman" panose="02020603050405020304" pitchFamily="18" charset="0"/>
              </a:rPr>
              <a:t>点击添加标题</a:t>
            </a:r>
          </a:p>
        </p:txBody>
      </p:sp>
      <p:sp>
        <p:nvSpPr>
          <p:cNvPr id="144" name="TextBox 30"/>
          <p:cNvSpPr txBox="1"/>
          <p:nvPr/>
        </p:nvSpPr>
        <p:spPr>
          <a:xfrm>
            <a:off x="5686855" y="4941170"/>
            <a:ext cx="4600332"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36" name="Oval 10"/>
          <p:cNvSpPr>
            <a:spLocks noChangeArrowheads="1"/>
          </p:cNvSpPr>
          <p:nvPr/>
        </p:nvSpPr>
        <p:spPr bwMode="auto">
          <a:xfrm>
            <a:off x="2257772" y="3049904"/>
            <a:ext cx="1915199" cy="1923095"/>
          </a:xfrm>
          <a:prstGeom prst="ellipse">
            <a:avLst/>
          </a:prstGeom>
          <a:solidFill>
            <a:schemeClr val="accent1">
              <a:alpha val="72157"/>
            </a:schemeClr>
          </a:solidFill>
          <a:ln>
            <a:noFill/>
          </a:ln>
        </p:spPr>
        <p:txBody>
          <a:bodyPr vert="horz" wrap="square" lIns="91440" tIns="45720" rIns="91440" bIns="45720" numCol="1" anchor="ctr" anchorCtr="0" compatLnSpc="1"/>
          <a:lstStyle/>
          <a:p>
            <a:pPr algn="ctr"/>
            <a:r>
              <a:rPr lang="zh-CN" altLang="en-US" sz="2000">
                <a:solidFill>
                  <a:schemeClr val="bg1"/>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350" fill="hold"/>
                                        <p:tgtEl>
                                          <p:spTgt spid="134"/>
                                        </p:tgtEl>
                                        <p:attrNameLst>
                                          <p:attrName>ppt_x</p:attrName>
                                        </p:attrNameLst>
                                      </p:cBhvr>
                                      <p:tavLst>
                                        <p:tav tm="0">
                                          <p:val>
                                            <p:strVal val="0-#ppt_w/2"/>
                                          </p:val>
                                        </p:tav>
                                        <p:tav tm="100000">
                                          <p:val>
                                            <p:strVal val="#ppt_x"/>
                                          </p:val>
                                        </p:tav>
                                      </p:tavLst>
                                    </p:anim>
                                    <p:anim calcmode="lin" valueType="num">
                                      <p:cBhvr additive="base">
                                        <p:cTn id="8" dur="350" fill="hold"/>
                                        <p:tgtEl>
                                          <p:spTgt spid="13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36"/>
                                        </p:tgtEl>
                                        <p:attrNameLst>
                                          <p:attrName>style.visibility</p:attrName>
                                        </p:attrNameLst>
                                      </p:cBhvr>
                                      <p:to>
                                        <p:strVal val="visible"/>
                                      </p:to>
                                    </p:set>
                                    <p:anim calcmode="lin" valueType="num">
                                      <p:cBhvr additive="base">
                                        <p:cTn id="11" dur="400" fill="hold"/>
                                        <p:tgtEl>
                                          <p:spTgt spid="136"/>
                                        </p:tgtEl>
                                        <p:attrNameLst>
                                          <p:attrName>ppt_x</p:attrName>
                                        </p:attrNameLst>
                                      </p:cBhvr>
                                      <p:tavLst>
                                        <p:tav tm="0">
                                          <p:val>
                                            <p:strVal val="#ppt_x"/>
                                          </p:val>
                                        </p:tav>
                                        <p:tav tm="100000">
                                          <p:val>
                                            <p:strVal val="#ppt_x"/>
                                          </p:val>
                                        </p:tav>
                                      </p:tavLst>
                                    </p:anim>
                                    <p:anim calcmode="lin" valueType="num">
                                      <p:cBhvr additive="base">
                                        <p:cTn id="12" dur="400" fill="hold"/>
                                        <p:tgtEl>
                                          <p:spTgt spid="13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400" fill="hold"/>
                                        <p:tgtEl>
                                          <p:spTgt spid="135"/>
                                        </p:tgtEl>
                                        <p:attrNameLst>
                                          <p:attrName>ppt_x</p:attrName>
                                        </p:attrNameLst>
                                      </p:cBhvr>
                                      <p:tavLst>
                                        <p:tav tm="0">
                                          <p:val>
                                            <p:strVal val="1+#ppt_w/2"/>
                                          </p:val>
                                        </p:tav>
                                        <p:tav tm="100000">
                                          <p:val>
                                            <p:strVal val="#ppt_x"/>
                                          </p:val>
                                        </p:tav>
                                      </p:tavLst>
                                    </p:anim>
                                    <p:anim calcmode="lin" valueType="num">
                                      <p:cBhvr additive="base">
                                        <p:cTn id="16" dur="400" fill="hold"/>
                                        <p:tgtEl>
                                          <p:spTgt spid="135"/>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41"/>
                                        </p:tgtEl>
                                        <p:attrNameLst>
                                          <p:attrName>style.visibility</p:attrName>
                                        </p:attrNameLst>
                                      </p:cBhvr>
                                      <p:to>
                                        <p:strVal val="visible"/>
                                      </p:to>
                                    </p:set>
                                    <p:animEffect transition="in" filter="wipe(left)">
                                      <p:cBhvr>
                                        <p:cTn id="20" dur="400"/>
                                        <p:tgtEl>
                                          <p:spTgt spid="14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wipe(left)">
                                      <p:cBhvr>
                                        <p:cTn id="24" dur="350"/>
                                        <p:tgtEl>
                                          <p:spTgt spid="142"/>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133"/>
                                        </p:tgtEl>
                                        <p:attrNameLst>
                                          <p:attrName>style.visibility</p:attrName>
                                        </p:attrNameLst>
                                      </p:cBhvr>
                                      <p:to>
                                        <p:strVal val="visible"/>
                                      </p:to>
                                    </p:set>
                                    <p:anim calcmode="lin" valueType="num">
                                      <p:cBhvr additive="base">
                                        <p:cTn id="28" dur="500" fill="hold"/>
                                        <p:tgtEl>
                                          <p:spTgt spid="133"/>
                                        </p:tgtEl>
                                        <p:attrNameLst>
                                          <p:attrName>ppt_x</p:attrName>
                                        </p:attrNameLst>
                                      </p:cBhvr>
                                      <p:tavLst>
                                        <p:tav tm="0">
                                          <p:val>
                                            <p:strVal val="#ppt_x"/>
                                          </p:val>
                                        </p:tav>
                                        <p:tav tm="100000">
                                          <p:val>
                                            <p:strVal val="#ppt_x"/>
                                          </p:val>
                                        </p:tav>
                                      </p:tavLst>
                                    </p:anim>
                                    <p:anim calcmode="lin" valueType="num">
                                      <p:cBhvr additive="base">
                                        <p:cTn id="29" dur="500" fill="hold"/>
                                        <p:tgtEl>
                                          <p:spTgt spid="13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37"/>
                                        </p:tgtEl>
                                        <p:attrNameLst>
                                          <p:attrName>style.visibility</p:attrName>
                                        </p:attrNameLst>
                                      </p:cBhvr>
                                      <p:to>
                                        <p:strVal val="visible"/>
                                      </p:to>
                                    </p:set>
                                    <p:anim calcmode="lin" valueType="num">
                                      <p:cBhvr additive="base">
                                        <p:cTn id="32" dur="500" fill="hold"/>
                                        <p:tgtEl>
                                          <p:spTgt spid="137"/>
                                        </p:tgtEl>
                                        <p:attrNameLst>
                                          <p:attrName>ppt_x</p:attrName>
                                        </p:attrNameLst>
                                      </p:cBhvr>
                                      <p:tavLst>
                                        <p:tav tm="0">
                                          <p:val>
                                            <p:strVal val="#ppt_x"/>
                                          </p:val>
                                        </p:tav>
                                        <p:tav tm="100000">
                                          <p:val>
                                            <p:strVal val="#ppt_x"/>
                                          </p:val>
                                        </p:tav>
                                      </p:tavLst>
                                    </p:anim>
                                    <p:anim calcmode="lin" valueType="num">
                                      <p:cBhvr additive="base">
                                        <p:cTn id="33" dur="500" fill="hold"/>
                                        <p:tgtEl>
                                          <p:spTgt spid="137"/>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32"/>
                                        </p:tgtEl>
                                        <p:attrNameLst>
                                          <p:attrName>style.visibility</p:attrName>
                                        </p:attrNameLst>
                                      </p:cBhvr>
                                      <p:to>
                                        <p:strVal val="visible"/>
                                      </p:to>
                                    </p:set>
                                    <p:anim calcmode="lin" valueType="num">
                                      <p:cBhvr additive="base">
                                        <p:cTn id="36" dur="500" fill="hold"/>
                                        <p:tgtEl>
                                          <p:spTgt spid="132"/>
                                        </p:tgtEl>
                                        <p:attrNameLst>
                                          <p:attrName>ppt_x</p:attrName>
                                        </p:attrNameLst>
                                      </p:cBhvr>
                                      <p:tavLst>
                                        <p:tav tm="0">
                                          <p:val>
                                            <p:strVal val="#ppt_x"/>
                                          </p:val>
                                        </p:tav>
                                        <p:tav tm="100000">
                                          <p:val>
                                            <p:strVal val="#ppt_x"/>
                                          </p:val>
                                        </p:tav>
                                      </p:tavLst>
                                    </p:anim>
                                    <p:anim calcmode="lin" valueType="num">
                                      <p:cBhvr additive="base">
                                        <p:cTn id="37" dur="500" fill="hold"/>
                                        <p:tgtEl>
                                          <p:spTgt spid="132"/>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fade">
                                      <p:cBhvr>
                                        <p:cTn id="41" dur="500"/>
                                        <p:tgtEl>
                                          <p:spTgt spid="1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fade">
                                      <p:cBhvr>
                                        <p:cTn id="44" dur="500"/>
                                        <p:tgtEl>
                                          <p:spTgt spid="1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fade">
                                      <p:cBhvr>
                                        <p:cTn id="47" dur="500"/>
                                        <p:tgtEl>
                                          <p:spTgt spid="140"/>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43"/>
                                        </p:tgtEl>
                                        <p:attrNameLst>
                                          <p:attrName>style.visibility</p:attrName>
                                        </p:attrNameLst>
                                      </p:cBhvr>
                                      <p:to>
                                        <p:strVal val="visible"/>
                                      </p:to>
                                    </p:set>
                                    <p:animEffect transition="in" filter="fade">
                                      <p:cBhvr>
                                        <p:cTn id="51" dur="100"/>
                                        <p:tgtEl>
                                          <p:spTgt spid="143"/>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144"/>
                                        </p:tgtEl>
                                        <p:attrNameLst>
                                          <p:attrName>style.visibility</p:attrName>
                                        </p:attrNameLst>
                                      </p:cBhvr>
                                      <p:to>
                                        <p:strVal val="visible"/>
                                      </p:to>
                                    </p:set>
                                    <p:animEffect transition="in" filter="fade">
                                      <p:cBhvr>
                                        <p:cTn id="54"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293386" y="1512251"/>
            <a:ext cx="601400" cy="21869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1293387" y="1917872"/>
            <a:ext cx="1093455" cy="21869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1293387" y="2323493"/>
            <a:ext cx="1530837" cy="2186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1293386" y="2729114"/>
            <a:ext cx="3663074" cy="218691"/>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293387" y="3134735"/>
            <a:ext cx="4373819" cy="21869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1293386" y="3540356"/>
            <a:ext cx="4865874" cy="21869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293386" y="3945977"/>
            <a:ext cx="5029892" cy="2186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1293386" y="4351598"/>
            <a:ext cx="3280364" cy="21869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293387" y="4757219"/>
            <a:ext cx="2569619" cy="21869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293386" y="5162840"/>
            <a:ext cx="2952328" cy="21869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293386" y="5568461"/>
            <a:ext cx="1749528" cy="21869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1293386" y="5974080"/>
            <a:ext cx="874764" cy="21869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839416" y="1467707"/>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01</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839416" y="1873328"/>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02</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839416" y="2278949"/>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03</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839416" y="2684570"/>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04</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839416" y="3090191"/>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05</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839416" y="3495812"/>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06</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839416" y="3901433"/>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07</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39416" y="4307054"/>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08</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839416" y="4712675"/>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09</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39416" y="5118296"/>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10</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839416" y="5523917"/>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11</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839416" y="5929536"/>
            <a:ext cx="396262" cy="307777"/>
          </a:xfrm>
          <a:prstGeom prst="rect">
            <a:avLst/>
          </a:prstGeom>
          <a:noFill/>
        </p:spPr>
        <p:txBody>
          <a:bodyPr wrap="non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12</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891706" y="1467707"/>
            <a:ext cx="768415"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184,900</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27" name="TextBox 26"/>
          <p:cNvSpPr txBox="1"/>
          <p:nvPr/>
        </p:nvSpPr>
        <p:spPr>
          <a:xfrm>
            <a:off x="2387616" y="1873327"/>
            <a:ext cx="783741"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358,770</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28" name="TextBox 27"/>
          <p:cNvSpPr txBox="1"/>
          <p:nvPr/>
        </p:nvSpPr>
        <p:spPr>
          <a:xfrm>
            <a:off x="2824223" y="2278948"/>
            <a:ext cx="789512"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638,859</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29" name="TextBox 28"/>
          <p:cNvSpPr txBox="1"/>
          <p:nvPr/>
        </p:nvSpPr>
        <p:spPr>
          <a:xfrm>
            <a:off x="4956460" y="2684570"/>
            <a:ext cx="889218"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1,936,200</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30" name="TextBox 29"/>
          <p:cNvSpPr txBox="1"/>
          <p:nvPr/>
        </p:nvSpPr>
        <p:spPr>
          <a:xfrm>
            <a:off x="5667206" y="3090191"/>
            <a:ext cx="913263"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2,242,700</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31" name="TextBox 30"/>
          <p:cNvSpPr txBox="1"/>
          <p:nvPr/>
        </p:nvSpPr>
        <p:spPr>
          <a:xfrm>
            <a:off x="6159260" y="3495811"/>
            <a:ext cx="927690"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2,362,100</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32" name="TextBox 31"/>
          <p:cNvSpPr txBox="1"/>
          <p:nvPr/>
        </p:nvSpPr>
        <p:spPr>
          <a:xfrm>
            <a:off x="6323279" y="3901433"/>
            <a:ext cx="938783"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2,398,400</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33" name="TextBox 32"/>
          <p:cNvSpPr txBox="1"/>
          <p:nvPr/>
        </p:nvSpPr>
        <p:spPr>
          <a:xfrm>
            <a:off x="4573751" y="4307054"/>
            <a:ext cx="843501"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1,671,370</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34" name="TextBox 33"/>
          <p:cNvSpPr txBox="1"/>
          <p:nvPr/>
        </p:nvSpPr>
        <p:spPr>
          <a:xfrm>
            <a:off x="3863006" y="4712674"/>
            <a:ext cx="880113"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1,424,082</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35" name="TextBox 34"/>
          <p:cNvSpPr txBox="1"/>
          <p:nvPr/>
        </p:nvSpPr>
        <p:spPr>
          <a:xfrm>
            <a:off x="4245714" y="5118296"/>
            <a:ext cx="889090"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1,580,730</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36" name="TextBox 35"/>
          <p:cNvSpPr txBox="1"/>
          <p:nvPr/>
        </p:nvSpPr>
        <p:spPr>
          <a:xfrm>
            <a:off x="3042915" y="5523916"/>
            <a:ext cx="791499"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734,889</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37" name="TextBox 36"/>
          <p:cNvSpPr txBox="1"/>
          <p:nvPr/>
        </p:nvSpPr>
        <p:spPr>
          <a:xfrm>
            <a:off x="2134652" y="5929536"/>
            <a:ext cx="792718" cy="307777"/>
          </a:xfrm>
          <a:prstGeom prst="rect">
            <a:avLst/>
          </a:prstGeom>
          <a:noFill/>
        </p:spPr>
        <p:txBody>
          <a:bodyPr wrap="none" rtlCol="0" anchor="ctr">
            <a:spAutoFit/>
          </a:bodyPr>
          <a:lstStyle/>
          <a:p>
            <a:r>
              <a:rPr lang="en-US" altLang="zh-CN" sz="1400" dirty="0">
                <a:solidFill>
                  <a:schemeClr val="tx1">
                    <a:lumMod val="50000"/>
                    <a:lumOff val="50000"/>
                  </a:schemeClr>
                </a:solidFill>
                <a:latin typeface="Bebas" pitchFamily="2" charset="0"/>
                <a:ea typeface="微软雅黑" panose="020B0503020204020204" pitchFamily="34" charset="-122"/>
              </a:rPr>
              <a:t>254,306</a:t>
            </a:r>
            <a:endParaRPr lang="zh-CN" altLang="en-US" sz="1400" dirty="0">
              <a:solidFill>
                <a:schemeClr val="tx1">
                  <a:lumMod val="50000"/>
                  <a:lumOff val="50000"/>
                </a:schemeClr>
              </a:solidFill>
              <a:latin typeface="Bebas" pitchFamily="2" charset="0"/>
              <a:ea typeface="微软雅黑" panose="020B0503020204020204" pitchFamily="34" charset="-122"/>
            </a:endParaRPr>
          </a:p>
        </p:txBody>
      </p:sp>
      <p:sp>
        <p:nvSpPr>
          <p:cNvPr id="42" name="TextBox 41"/>
          <p:cNvSpPr txBox="1"/>
          <p:nvPr/>
        </p:nvSpPr>
        <p:spPr>
          <a:xfrm>
            <a:off x="5778496" y="1497329"/>
            <a:ext cx="5646096"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3" name="TextBox 42"/>
          <p:cNvSpPr txBox="1"/>
          <p:nvPr/>
        </p:nvSpPr>
        <p:spPr>
          <a:xfrm>
            <a:off x="6291458" y="1903173"/>
            <a:ext cx="5133135"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：您的内容打在这里，复制您的文本后，在此框中选择粘贴，并选择只保留文字。</a:t>
            </a:r>
          </a:p>
        </p:txBody>
      </p:sp>
      <p:sp>
        <p:nvSpPr>
          <p:cNvPr id="44" name="TextBox 43"/>
          <p:cNvSpPr txBox="1"/>
          <p:nvPr/>
        </p:nvSpPr>
        <p:spPr>
          <a:xfrm>
            <a:off x="7317378" y="2309017"/>
            <a:ext cx="4107214"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a:t>
            </a:r>
          </a:p>
        </p:txBody>
      </p:sp>
      <p:sp>
        <p:nvSpPr>
          <p:cNvPr id="45" name="TextBox 44"/>
          <p:cNvSpPr txBox="1"/>
          <p:nvPr/>
        </p:nvSpPr>
        <p:spPr>
          <a:xfrm>
            <a:off x="7317378" y="2714861"/>
            <a:ext cx="4107214"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a:t>
            </a:r>
          </a:p>
        </p:txBody>
      </p:sp>
      <p:sp>
        <p:nvSpPr>
          <p:cNvPr id="46" name="TextBox 45"/>
          <p:cNvSpPr txBox="1"/>
          <p:nvPr/>
        </p:nvSpPr>
        <p:spPr>
          <a:xfrm>
            <a:off x="8471542" y="3120705"/>
            <a:ext cx="2953051"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a:t>
            </a:r>
          </a:p>
        </p:txBody>
      </p:sp>
      <p:sp>
        <p:nvSpPr>
          <p:cNvPr id="47" name="TextBox 46"/>
          <p:cNvSpPr txBox="1"/>
          <p:nvPr/>
        </p:nvSpPr>
        <p:spPr>
          <a:xfrm>
            <a:off x="7830340" y="3526549"/>
            <a:ext cx="3594253"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6</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：您的内容打在这里，选择粘贴，并选择只保留文字。</a:t>
            </a:r>
          </a:p>
        </p:txBody>
      </p:sp>
      <p:sp>
        <p:nvSpPr>
          <p:cNvPr id="48" name="TextBox 47"/>
          <p:cNvSpPr txBox="1"/>
          <p:nvPr/>
        </p:nvSpPr>
        <p:spPr>
          <a:xfrm>
            <a:off x="8984502" y="3932393"/>
            <a:ext cx="2440091"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7</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：您的内容打在这里只保留文字。</a:t>
            </a:r>
          </a:p>
        </p:txBody>
      </p:sp>
      <p:sp>
        <p:nvSpPr>
          <p:cNvPr id="49" name="TextBox 48"/>
          <p:cNvSpPr txBox="1"/>
          <p:nvPr/>
        </p:nvSpPr>
        <p:spPr>
          <a:xfrm>
            <a:off x="7830340" y="4338237"/>
            <a:ext cx="3594253"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：您的内容打在这里，选择粘贴，并选择只保留文字。</a:t>
            </a:r>
          </a:p>
        </p:txBody>
      </p:sp>
      <p:sp>
        <p:nvSpPr>
          <p:cNvPr id="50" name="TextBox 49"/>
          <p:cNvSpPr txBox="1"/>
          <p:nvPr/>
        </p:nvSpPr>
        <p:spPr>
          <a:xfrm>
            <a:off x="8086820" y="4744081"/>
            <a:ext cx="3337772"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9</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：您的内容打在这里，粘贴，并选择只保留文字。</a:t>
            </a:r>
          </a:p>
        </p:txBody>
      </p:sp>
      <p:sp>
        <p:nvSpPr>
          <p:cNvPr id="51" name="TextBox 50"/>
          <p:cNvSpPr txBox="1"/>
          <p:nvPr/>
        </p:nvSpPr>
        <p:spPr>
          <a:xfrm>
            <a:off x="8780920" y="5149925"/>
            <a:ext cx="2643672"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：您的内容打在这里，只保留文字。</a:t>
            </a:r>
          </a:p>
        </p:txBody>
      </p:sp>
      <p:sp>
        <p:nvSpPr>
          <p:cNvPr id="52" name="TextBox 51"/>
          <p:cNvSpPr txBox="1"/>
          <p:nvPr/>
        </p:nvSpPr>
        <p:spPr>
          <a:xfrm>
            <a:off x="6857316" y="5555769"/>
            <a:ext cx="4567276"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11</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：您的内容打在这里，或者通过复制您的文本后，并选择只保留文字。</a:t>
            </a:r>
          </a:p>
        </p:txBody>
      </p:sp>
      <p:sp>
        <p:nvSpPr>
          <p:cNvPr id="53" name="TextBox 52"/>
          <p:cNvSpPr txBox="1"/>
          <p:nvPr/>
        </p:nvSpPr>
        <p:spPr>
          <a:xfrm>
            <a:off x="7242038" y="5961614"/>
            <a:ext cx="4182555" cy="246221"/>
          </a:xfrm>
          <a:prstGeom prst="rect">
            <a:avLst/>
          </a:prstGeom>
          <a:noFill/>
        </p:spPr>
        <p:txBody>
          <a:bodyPr wrap="non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结论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a:t>
            </a:r>
          </a:p>
        </p:txBody>
      </p:sp>
      <p:sp>
        <p:nvSpPr>
          <p:cNvPr id="38" name="标题 3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left)">
                                      <p:cBhvr>
                                        <p:cTn id="44" dur="500"/>
                                        <p:tgtEl>
                                          <p:spTgt spid="2"/>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3"/>
                                        </p:tgtEl>
                                        <p:attrNameLst>
                                          <p:attrName>style.visibility</p:attrName>
                                        </p:attrNameLst>
                                      </p:cBhvr>
                                      <p:to>
                                        <p:strVal val="visible"/>
                                      </p:to>
                                    </p:set>
                                    <p:animEffect transition="in" filter="wipe(left)">
                                      <p:cBhvr>
                                        <p:cTn id="47" dur="500"/>
                                        <p:tgtEl>
                                          <p:spTgt spid="3"/>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500"/>
                                        <p:tgtEl>
                                          <p:spTgt spid="4"/>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5"/>
                                        </p:tgtEl>
                                        <p:attrNameLst>
                                          <p:attrName>style.visibility</p:attrName>
                                        </p:attrNameLst>
                                      </p:cBhvr>
                                      <p:to>
                                        <p:strVal val="visible"/>
                                      </p:to>
                                    </p:set>
                                    <p:animEffect transition="in" filter="wipe(left)">
                                      <p:cBhvr>
                                        <p:cTn id="53" dur="500"/>
                                        <p:tgtEl>
                                          <p:spTgt spid="5"/>
                                        </p:tgtEl>
                                      </p:cBhvr>
                                    </p:animEffect>
                                  </p:childTnLst>
                                </p:cTn>
                              </p:par>
                              <p:par>
                                <p:cTn id="54" presetID="22" presetClass="entr" presetSubtype="8" fill="hold" grpId="0" nodeType="withEffect">
                                  <p:stCondLst>
                                    <p:cond delay="40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par>
                                <p:cTn id="60" presetID="22" presetClass="entr" presetSubtype="8" fill="hold" grpId="0" nodeType="withEffect">
                                  <p:stCondLst>
                                    <p:cond delay="600"/>
                                  </p:stCondLst>
                                  <p:childTnLst>
                                    <p:set>
                                      <p:cBhvr>
                                        <p:cTn id="61" dur="1" fill="hold">
                                          <p:stCondLst>
                                            <p:cond delay="0"/>
                                          </p:stCondLst>
                                        </p:cTn>
                                        <p:tgtEl>
                                          <p:spTgt spid="8"/>
                                        </p:tgtEl>
                                        <p:attrNameLst>
                                          <p:attrName>style.visibility</p:attrName>
                                        </p:attrNameLst>
                                      </p:cBhvr>
                                      <p:to>
                                        <p:strVal val="visible"/>
                                      </p:to>
                                    </p:set>
                                    <p:animEffect transition="in" filter="wipe(left)">
                                      <p:cBhvr>
                                        <p:cTn id="62" dur="500"/>
                                        <p:tgtEl>
                                          <p:spTgt spid="8"/>
                                        </p:tgtEl>
                                      </p:cBhvr>
                                    </p:animEffect>
                                  </p:childTnLst>
                                </p:cTn>
                              </p:par>
                              <p:par>
                                <p:cTn id="63" presetID="22" presetClass="entr" presetSubtype="8" fill="hold" grpId="0" nodeType="withEffect">
                                  <p:stCondLst>
                                    <p:cond delay="70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par>
                                <p:cTn id="66" presetID="22" presetClass="entr" presetSubtype="8" fill="hold" grpId="0" nodeType="withEffect">
                                  <p:stCondLst>
                                    <p:cond delay="80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par>
                                <p:cTn id="69" presetID="22" presetClass="entr" presetSubtype="8" fill="hold" grpId="0" nodeType="withEffect">
                                  <p:stCondLst>
                                    <p:cond delay="900"/>
                                  </p:stCondLst>
                                  <p:childTnLst>
                                    <p:set>
                                      <p:cBhvr>
                                        <p:cTn id="70" dur="1" fill="hold">
                                          <p:stCondLst>
                                            <p:cond delay="0"/>
                                          </p:stCondLst>
                                        </p:cTn>
                                        <p:tgtEl>
                                          <p:spTgt spid="11"/>
                                        </p:tgtEl>
                                        <p:attrNameLst>
                                          <p:attrName>style.visibility</p:attrName>
                                        </p:attrNameLst>
                                      </p:cBhvr>
                                      <p:to>
                                        <p:strVal val="visible"/>
                                      </p:to>
                                    </p:set>
                                    <p:animEffect transition="in" filter="wipe(left)">
                                      <p:cBhvr>
                                        <p:cTn id="71" dur="500"/>
                                        <p:tgtEl>
                                          <p:spTgt spid="11"/>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12"/>
                                        </p:tgtEl>
                                        <p:attrNameLst>
                                          <p:attrName>style.visibility</p:attrName>
                                        </p:attrNameLst>
                                      </p:cBhvr>
                                      <p:to>
                                        <p:strVal val="visible"/>
                                      </p:to>
                                    </p:set>
                                    <p:animEffect transition="in" filter="wipe(left)">
                                      <p:cBhvr>
                                        <p:cTn id="74" dur="500"/>
                                        <p:tgtEl>
                                          <p:spTgt spid="12"/>
                                        </p:tgtEl>
                                      </p:cBhvr>
                                    </p:animEffect>
                                  </p:childTnLst>
                                </p:cTn>
                              </p:par>
                              <p:par>
                                <p:cTn id="75" presetID="22" presetClass="entr" presetSubtype="8" fill="hold" grpId="0" nodeType="withEffect">
                                  <p:stCondLst>
                                    <p:cond delay="1100"/>
                                  </p:stCondLst>
                                  <p:childTnLst>
                                    <p:set>
                                      <p:cBhvr>
                                        <p:cTn id="76" dur="1" fill="hold">
                                          <p:stCondLst>
                                            <p:cond delay="0"/>
                                          </p:stCondLst>
                                        </p:cTn>
                                        <p:tgtEl>
                                          <p:spTgt spid="13"/>
                                        </p:tgtEl>
                                        <p:attrNameLst>
                                          <p:attrName>style.visibility</p:attrName>
                                        </p:attrNameLst>
                                      </p:cBhvr>
                                      <p:to>
                                        <p:strVal val="visible"/>
                                      </p:to>
                                    </p:set>
                                    <p:animEffect transition="in" filter="wipe(left)">
                                      <p:cBhvr>
                                        <p:cTn id="77" dur="500"/>
                                        <p:tgtEl>
                                          <p:spTgt spid="13"/>
                                        </p:tgtEl>
                                      </p:cBhvr>
                                    </p:animEffect>
                                  </p:childTnLst>
                                </p:cTn>
                              </p:par>
                            </p:childTnLst>
                          </p:cTn>
                        </p:par>
                        <p:par>
                          <p:cTn id="78" fill="hold">
                            <p:stCondLst>
                              <p:cond delay="1000"/>
                            </p:stCondLst>
                            <p:childTnLst>
                              <p:par>
                                <p:cTn id="79" presetID="12" presetClass="entr" presetSubtype="8" fill="hold" grpId="0" nodeType="afterEffect">
                                  <p:stCondLst>
                                    <p:cond delay="0"/>
                                  </p:stCondLst>
                                  <p:iterate type="lt">
                                    <p:tmPct val="50000"/>
                                  </p:iterate>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200"/>
                                        <p:tgtEl>
                                          <p:spTgt spid="26"/>
                                        </p:tgtEl>
                                        <p:attrNameLst>
                                          <p:attrName>ppt_x</p:attrName>
                                        </p:attrNameLst>
                                      </p:cBhvr>
                                      <p:tavLst>
                                        <p:tav tm="0">
                                          <p:val>
                                            <p:strVal val="#ppt_x-#ppt_w*1.125000"/>
                                          </p:val>
                                        </p:tav>
                                        <p:tav tm="100000">
                                          <p:val>
                                            <p:strVal val="#ppt_x"/>
                                          </p:val>
                                        </p:tav>
                                      </p:tavLst>
                                    </p:anim>
                                    <p:animEffect transition="in" filter="wipe(right)">
                                      <p:cBhvr>
                                        <p:cTn id="82" dur="200"/>
                                        <p:tgtEl>
                                          <p:spTgt spid="26"/>
                                        </p:tgtEl>
                                      </p:cBhvr>
                                    </p:animEffect>
                                  </p:childTnLst>
                                </p:cTn>
                              </p:par>
                              <p:par>
                                <p:cTn id="83" presetID="12" presetClass="entr" presetSubtype="8" fill="hold" grpId="0" nodeType="withEffect">
                                  <p:stCondLst>
                                    <p:cond delay="0"/>
                                  </p:stCondLst>
                                  <p:iterate type="lt">
                                    <p:tmPct val="50000"/>
                                  </p:iterate>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200"/>
                                        <p:tgtEl>
                                          <p:spTgt spid="27"/>
                                        </p:tgtEl>
                                        <p:attrNameLst>
                                          <p:attrName>ppt_x</p:attrName>
                                        </p:attrNameLst>
                                      </p:cBhvr>
                                      <p:tavLst>
                                        <p:tav tm="0">
                                          <p:val>
                                            <p:strVal val="#ppt_x-#ppt_w*1.125000"/>
                                          </p:val>
                                        </p:tav>
                                        <p:tav tm="100000">
                                          <p:val>
                                            <p:strVal val="#ppt_x"/>
                                          </p:val>
                                        </p:tav>
                                      </p:tavLst>
                                    </p:anim>
                                    <p:animEffect transition="in" filter="wipe(right)">
                                      <p:cBhvr>
                                        <p:cTn id="86" dur="200"/>
                                        <p:tgtEl>
                                          <p:spTgt spid="27"/>
                                        </p:tgtEl>
                                      </p:cBhvr>
                                    </p:animEffect>
                                  </p:childTnLst>
                                </p:cTn>
                              </p:par>
                              <p:par>
                                <p:cTn id="87" presetID="12" presetClass="entr" presetSubtype="8" fill="hold" grpId="0" nodeType="withEffect">
                                  <p:stCondLst>
                                    <p:cond delay="0"/>
                                  </p:stCondLst>
                                  <p:iterate type="lt">
                                    <p:tmPct val="50000"/>
                                  </p:iterate>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200"/>
                                        <p:tgtEl>
                                          <p:spTgt spid="28"/>
                                        </p:tgtEl>
                                        <p:attrNameLst>
                                          <p:attrName>ppt_x</p:attrName>
                                        </p:attrNameLst>
                                      </p:cBhvr>
                                      <p:tavLst>
                                        <p:tav tm="0">
                                          <p:val>
                                            <p:strVal val="#ppt_x-#ppt_w*1.125000"/>
                                          </p:val>
                                        </p:tav>
                                        <p:tav tm="100000">
                                          <p:val>
                                            <p:strVal val="#ppt_x"/>
                                          </p:val>
                                        </p:tav>
                                      </p:tavLst>
                                    </p:anim>
                                    <p:animEffect transition="in" filter="wipe(right)">
                                      <p:cBhvr>
                                        <p:cTn id="90" dur="200"/>
                                        <p:tgtEl>
                                          <p:spTgt spid="28"/>
                                        </p:tgtEl>
                                      </p:cBhvr>
                                    </p:animEffect>
                                  </p:childTnLst>
                                </p:cTn>
                              </p:par>
                              <p:par>
                                <p:cTn id="91" presetID="12" presetClass="entr" presetSubtype="8" fill="hold" grpId="0" nodeType="withEffect">
                                  <p:stCondLst>
                                    <p:cond delay="0"/>
                                  </p:stCondLst>
                                  <p:iterate type="lt">
                                    <p:tmPct val="50000"/>
                                  </p:iterate>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200"/>
                                        <p:tgtEl>
                                          <p:spTgt spid="29"/>
                                        </p:tgtEl>
                                        <p:attrNameLst>
                                          <p:attrName>ppt_x</p:attrName>
                                        </p:attrNameLst>
                                      </p:cBhvr>
                                      <p:tavLst>
                                        <p:tav tm="0">
                                          <p:val>
                                            <p:strVal val="#ppt_x-#ppt_w*1.125000"/>
                                          </p:val>
                                        </p:tav>
                                        <p:tav tm="100000">
                                          <p:val>
                                            <p:strVal val="#ppt_x"/>
                                          </p:val>
                                        </p:tav>
                                      </p:tavLst>
                                    </p:anim>
                                    <p:animEffect transition="in" filter="wipe(right)">
                                      <p:cBhvr>
                                        <p:cTn id="94" dur="200"/>
                                        <p:tgtEl>
                                          <p:spTgt spid="29"/>
                                        </p:tgtEl>
                                      </p:cBhvr>
                                    </p:animEffect>
                                  </p:childTnLst>
                                </p:cTn>
                              </p:par>
                              <p:par>
                                <p:cTn id="95" presetID="12" presetClass="entr" presetSubtype="8" fill="hold" grpId="0" nodeType="withEffect">
                                  <p:stCondLst>
                                    <p:cond delay="0"/>
                                  </p:stCondLst>
                                  <p:iterate type="lt">
                                    <p:tmPct val="50000"/>
                                  </p:iterate>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200"/>
                                        <p:tgtEl>
                                          <p:spTgt spid="30"/>
                                        </p:tgtEl>
                                        <p:attrNameLst>
                                          <p:attrName>ppt_x</p:attrName>
                                        </p:attrNameLst>
                                      </p:cBhvr>
                                      <p:tavLst>
                                        <p:tav tm="0">
                                          <p:val>
                                            <p:strVal val="#ppt_x-#ppt_w*1.125000"/>
                                          </p:val>
                                        </p:tav>
                                        <p:tav tm="100000">
                                          <p:val>
                                            <p:strVal val="#ppt_x"/>
                                          </p:val>
                                        </p:tav>
                                      </p:tavLst>
                                    </p:anim>
                                    <p:animEffect transition="in" filter="wipe(right)">
                                      <p:cBhvr>
                                        <p:cTn id="98" dur="200"/>
                                        <p:tgtEl>
                                          <p:spTgt spid="30"/>
                                        </p:tgtEl>
                                      </p:cBhvr>
                                    </p:animEffect>
                                  </p:childTnLst>
                                </p:cTn>
                              </p:par>
                              <p:par>
                                <p:cTn id="99" presetID="12" presetClass="entr" presetSubtype="8" fill="hold" grpId="0" nodeType="withEffect">
                                  <p:stCondLst>
                                    <p:cond delay="0"/>
                                  </p:stCondLst>
                                  <p:iterate type="lt">
                                    <p:tmPct val="50000"/>
                                  </p:iterate>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200"/>
                                        <p:tgtEl>
                                          <p:spTgt spid="31"/>
                                        </p:tgtEl>
                                        <p:attrNameLst>
                                          <p:attrName>ppt_x</p:attrName>
                                        </p:attrNameLst>
                                      </p:cBhvr>
                                      <p:tavLst>
                                        <p:tav tm="0">
                                          <p:val>
                                            <p:strVal val="#ppt_x-#ppt_w*1.125000"/>
                                          </p:val>
                                        </p:tav>
                                        <p:tav tm="100000">
                                          <p:val>
                                            <p:strVal val="#ppt_x"/>
                                          </p:val>
                                        </p:tav>
                                      </p:tavLst>
                                    </p:anim>
                                    <p:animEffect transition="in" filter="wipe(right)">
                                      <p:cBhvr>
                                        <p:cTn id="102" dur="200"/>
                                        <p:tgtEl>
                                          <p:spTgt spid="31"/>
                                        </p:tgtEl>
                                      </p:cBhvr>
                                    </p:animEffect>
                                  </p:childTnLst>
                                </p:cTn>
                              </p:par>
                              <p:par>
                                <p:cTn id="103" presetID="12" presetClass="entr" presetSubtype="8" fill="hold" grpId="0" nodeType="withEffect">
                                  <p:stCondLst>
                                    <p:cond delay="0"/>
                                  </p:stCondLst>
                                  <p:iterate type="lt">
                                    <p:tmPct val="50000"/>
                                  </p:iterate>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200"/>
                                        <p:tgtEl>
                                          <p:spTgt spid="32"/>
                                        </p:tgtEl>
                                        <p:attrNameLst>
                                          <p:attrName>ppt_x</p:attrName>
                                        </p:attrNameLst>
                                      </p:cBhvr>
                                      <p:tavLst>
                                        <p:tav tm="0">
                                          <p:val>
                                            <p:strVal val="#ppt_x-#ppt_w*1.125000"/>
                                          </p:val>
                                        </p:tav>
                                        <p:tav tm="100000">
                                          <p:val>
                                            <p:strVal val="#ppt_x"/>
                                          </p:val>
                                        </p:tav>
                                      </p:tavLst>
                                    </p:anim>
                                    <p:animEffect transition="in" filter="wipe(right)">
                                      <p:cBhvr>
                                        <p:cTn id="106" dur="200"/>
                                        <p:tgtEl>
                                          <p:spTgt spid="32"/>
                                        </p:tgtEl>
                                      </p:cBhvr>
                                    </p:animEffect>
                                  </p:childTnLst>
                                </p:cTn>
                              </p:par>
                              <p:par>
                                <p:cTn id="107" presetID="12" presetClass="entr" presetSubtype="8" fill="hold" grpId="0" nodeType="withEffect">
                                  <p:stCondLst>
                                    <p:cond delay="0"/>
                                  </p:stCondLst>
                                  <p:iterate type="lt">
                                    <p:tmPct val="50000"/>
                                  </p:iterate>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200"/>
                                        <p:tgtEl>
                                          <p:spTgt spid="33"/>
                                        </p:tgtEl>
                                        <p:attrNameLst>
                                          <p:attrName>ppt_x</p:attrName>
                                        </p:attrNameLst>
                                      </p:cBhvr>
                                      <p:tavLst>
                                        <p:tav tm="0">
                                          <p:val>
                                            <p:strVal val="#ppt_x-#ppt_w*1.125000"/>
                                          </p:val>
                                        </p:tav>
                                        <p:tav tm="100000">
                                          <p:val>
                                            <p:strVal val="#ppt_x"/>
                                          </p:val>
                                        </p:tav>
                                      </p:tavLst>
                                    </p:anim>
                                    <p:animEffect transition="in" filter="wipe(right)">
                                      <p:cBhvr>
                                        <p:cTn id="110" dur="200"/>
                                        <p:tgtEl>
                                          <p:spTgt spid="33"/>
                                        </p:tgtEl>
                                      </p:cBhvr>
                                    </p:animEffect>
                                  </p:childTnLst>
                                </p:cTn>
                              </p:par>
                              <p:par>
                                <p:cTn id="111" presetID="12" presetClass="entr" presetSubtype="8" fill="hold" grpId="0" nodeType="withEffect">
                                  <p:stCondLst>
                                    <p:cond delay="0"/>
                                  </p:stCondLst>
                                  <p:iterate type="lt">
                                    <p:tmPct val="50000"/>
                                  </p:iterate>
                                  <p:childTnLst>
                                    <p:set>
                                      <p:cBhvr>
                                        <p:cTn id="112" dur="1" fill="hold">
                                          <p:stCondLst>
                                            <p:cond delay="0"/>
                                          </p:stCondLst>
                                        </p:cTn>
                                        <p:tgtEl>
                                          <p:spTgt spid="34"/>
                                        </p:tgtEl>
                                        <p:attrNameLst>
                                          <p:attrName>style.visibility</p:attrName>
                                        </p:attrNameLst>
                                      </p:cBhvr>
                                      <p:to>
                                        <p:strVal val="visible"/>
                                      </p:to>
                                    </p:set>
                                    <p:anim calcmode="lin" valueType="num">
                                      <p:cBhvr additive="base">
                                        <p:cTn id="113" dur="200"/>
                                        <p:tgtEl>
                                          <p:spTgt spid="34"/>
                                        </p:tgtEl>
                                        <p:attrNameLst>
                                          <p:attrName>ppt_x</p:attrName>
                                        </p:attrNameLst>
                                      </p:cBhvr>
                                      <p:tavLst>
                                        <p:tav tm="0">
                                          <p:val>
                                            <p:strVal val="#ppt_x-#ppt_w*1.125000"/>
                                          </p:val>
                                        </p:tav>
                                        <p:tav tm="100000">
                                          <p:val>
                                            <p:strVal val="#ppt_x"/>
                                          </p:val>
                                        </p:tav>
                                      </p:tavLst>
                                    </p:anim>
                                    <p:animEffect transition="in" filter="wipe(right)">
                                      <p:cBhvr>
                                        <p:cTn id="114" dur="200"/>
                                        <p:tgtEl>
                                          <p:spTgt spid="34"/>
                                        </p:tgtEl>
                                      </p:cBhvr>
                                    </p:animEffect>
                                  </p:childTnLst>
                                </p:cTn>
                              </p:par>
                              <p:par>
                                <p:cTn id="115" presetID="12" presetClass="entr" presetSubtype="8" fill="hold" grpId="0" nodeType="withEffect">
                                  <p:stCondLst>
                                    <p:cond delay="0"/>
                                  </p:stCondLst>
                                  <p:iterate type="lt">
                                    <p:tmPct val="50000"/>
                                  </p:iterate>
                                  <p:childTnLst>
                                    <p:set>
                                      <p:cBhvr>
                                        <p:cTn id="116" dur="1" fill="hold">
                                          <p:stCondLst>
                                            <p:cond delay="0"/>
                                          </p:stCondLst>
                                        </p:cTn>
                                        <p:tgtEl>
                                          <p:spTgt spid="35"/>
                                        </p:tgtEl>
                                        <p:attrNameLst>
                                          <p:attrName>style.visibility</p:attrName>
                                        </p:attrNameLst>
                                      </p:cBhvr>
                                      <p:to>
                                        <p:strVal val="visible"/>
                                      </p:to>
                                    </p:set>
                                    <p:anim calcmode="lin" valueType="num">
                                      <p:cBhvr additive="base">
                                        <p:cTn id="117" dur="200"/>
                                        <p:tgtEl>
                                          <p:spTgt spid="35"/>
                                        </p:tgtEl>
                                        <p:attrNameLst>
                                          <p:attrName>ppt_x</p:attrName>
                                        </p:attrNameLst>
                                      </p:cBhvr>
                                      <p:tavLst>
                                        <p:tav tm="0">
                                          <p:val>
                                            <p:strVal val="#ppt_x-#ppt_w*1.125000"/>
                                          </p:val>
                                        </p:tav>
                                        <p:tav tm="100000">
                                          <p:val>
                                            <p:strVal val="#ppt_x"/>
                                          </p:val>
                                        </p:tav>
                                      </p:tavLst>
                                    </p:anim>
                                    <p:animEffect transition="in" filter="wipe(right)">
                                      <p:cBhvr>
                                        <p:cTn id="118" dur="200"/>
                                        <p:tgtEl>
                                          <p:spTgt spid="35"/>
                                        </p:tgtEl>
                                      </p:cBhvr>
                                    </p:animEffect>
                                  </p:childTnLst>
                                </p:cTn>
                              </p:par>
                              <p:par>
                                <p:cTn id="119" presetID="12" presetClass="entr" presetSubtype="8" fill="hold" grpId="0" nodeType="withEffect">
                                  <p:stCondLst>
                                    <p:cond delay="0"/>
                                  </p:stCondLst>
                                  <p:iterate type="lt">
                                    <p:tmPct val="50000"/>
                                  </p:iterate>
                                  <p:childTnLst>
                                    <p:set>
                                      <p:cBhvr>
                                        <p:cTn id="120" dur="1" fill="hold">
                                          <p:stCondLst>
                                            <p:cond delay="0"/>
                                          </p:stCondLst>
                                        </p:cTn>
                                        <p:tgtEl>
                                          <p:spTgt spid="36"/>
                                        </p:tgtEl>
                                        <p:attrNameLst>
                                          <p:attrName>style.visibility</p:attrName>
                                        </p:attrNameLst>
                                      </p:cBhvr>
                                      <p:to>
                                        <p:strVal val="visible"/>
                                      </p:to>
                                    </p:set>
                                    <p:anim calcmode="lin" valueType="num">
                                      <p:cBhvr additive="base">
                                        <p:cTn id="121" dur="200"/>
                                        <p:tgtEl>
                                          <p:spTgt spid="36"/>
                                        </p:tgtEl>
                                        <p:attrNameLst>
                                          <p:attrName>ppt_x</p:attrName>
                                        </p:attrNameLst>
                                      </p:cBhvr>
                                      <p:tavLst>
                                        <p:tav tm="0">
                                          <p:val>
                                            <p:strVal val="#ppt_x-#ppt_w*1.125000"/>
                                          </p:val>
                                        </p:tav>
                                        <p:tav tm="100000">
                                          <p:val>
                                            <p:strVal val="#ppt_x"/>
                                          </p:val>
                                        </p:tav>
                                      </p:tavLst>
                                    </p:anim>
                                    <p:animEffect transition="in" filter="wipe(right)">
                                      <p:cBhvr>
                                        <p:cTn id="122" dur="200"/>
                                        <p:tgtEl>
                                          <p:spTgt spid="36"/>
                                        </p:tgtEl>
                                      </p:cBhvr>
                                    </p:animEffect>
                                  </p:childTnLst>
                                </p:cTn>
                              </p:par>
                              <p:par>
                                <p:cTn id="123" presetID="12" presetClass="entr" presetSubtype="8" fill="hold" grpId="0" nodeType="withEffect">
                                  <p:stCondLst>
                                    <p:cond delay="0"/>
                                  </p:stCondLst>
                                  <p:iterate type="lt">
                                    <p:tmPct val="50000"/>
                                  </p:iterate>
                                  <p:childTnLst>
                                    <p:set>
                                      <p:cBhvr>
                                        <p:cTn id="124" dur="1" fill="hold">
                                          <p:stCondLst>
                                            <p:cond delay="0"/>
                                          </p:stCondLst>
                                        </p:cTn>
                                        <p:tgtEl>
                                          <p:spTgt spid="37"/>
                                        </p:tgtEl>
                                        <p:attrNameLst>
                                          <p:attrName>style.visibility</p:attrName>
                                        </p:attrNameLst>
                                      </p:cBhvr>
                                      <p:to>
                                        <p:strVal val="visible"/>
                                      </p:to>
                                    </p:set>
                                    <p:anim calcmode="lin" valueType="num">
                                      <p:cBhvr additive="base">
                                        <p:cTn id="125" dur="200"/>
                                        <p:tgtEl>
                                          <p:spTgt spid="37"/>
                                        </p:tgtEl>
                                        <p:attrNameLst>
                                          <p:attrName>ppt_x</p:attrName>
                                        </p:attrNameLst>
                                      </p:cBhvr>
                                      <p:tavLst>
                                        <p:tav tm="0">
                                          <p:val>
                                            <p:strVal val="#ppt_x-#ppt_w*1.125000"/>
                                          </p:val>
                                        </p:tav>
                                        <p:tav tm="100000">
                                          <p:val>
                                            <p:strVal val="#ppt_x"/>
                                          </p:val>
                                        </p:tav>
                                      </p:tavLst>
                                    </p:anim>
                                    <p:animEffect transition="in" filter="wipe(right)">
                                      <p:cBhvr>
                                        <p:cTn id="126" dur="200"/>
                                        <p:tgtEl>
                                          <p:spTgt spid="37"/>
                                        </p:tgtEl>
                                      </p:cBhvr>
                                    </p:animEffect>
                                  </p:childTnLst>
                                </p:cTn>
                              </p:par>
                            </p:childTnLst>
                          </p:cTn>
                        </p:par>
                        <p:par>
                          <p:cTn id="127" fill="hold">
                            <p:stCondLst>
                              <p:cond delay="3099"/>
                            </p:stCondLst>
                            <p:childTnLst>
                              <p:par>
                                <p:cTn id="128" presetID="27" presetClass="entr" presetSubtype="0" fill="hold" grpId="0" nodeType="afterEffect">
                                  <p:stCondLst>
                                    <p:cond delay="0"/>
                                  </p:stCondLst>
                                  <p:iterate type="lt">
                                    <p:tmPct val="50000"/>
                                  </p:iterate>
                                  <p:childTnLst>
                                    <p:set>
                                      <p:cBhvr>
                                        <p:cTn id="129" dur="1" fill="hold">
                                          <p:stCondLst>
                                            <p:cond delay="0"/>
                                          </p:stCondLst>
                                        </p:cTn>
                                        <p:tgtEl>
                                          <p:spTgt spid="42"/>
                                        </p:tgtEl>
                                        <p:attrNameLst>
                                          <p:attrName>style.visibility</p:attrName>
                                        </p:attrNameLst>
                                      </p:cBhvr>
                                      <p:to>
                                        <p:strVal val="visible"/>
                                      </p:to>
                                    </p:set>
                                    <p:anim calcmode="discrete" valueType="clr">
                                      <p:cBhvr override="childStyle">
                                        <p:cTn id="130" dur="80"/>
                                        <p:tgtEl>
                                          <p:spTgt spid="42"/>
                                        </p:tgtEl>
                                        <p:attrNameLst>
                                          <p:attrName>style.color</p:attrName>
                                        </p:attrNameLst>
                                      </p:cBhvr>
                                      <p:tavLst>
                                        <p:tav tm="0">
                                          <p:val>
                                            <p:clrVal>
                                              <a:schemeClr val="accent2"/>
                                            </p:clrVal>
                                          </p:val>
                                        </p:tav>
                                        <p:tav tm="50000">
                                          <p:val>
                                            <p:clrVal>
                                              <a:schemeClr val="hlink"/>
                                            </p:clrVal>
                                          </p:val>
                                        </p:tav>
                                      </p:tavLst>
                                    </p:anim>
                                    <p:anim calcmode="discrete" valueType="clr">
                                      <p:cBhvr>
                                        <p:cTn id="131" dur="80"/>
                                        <p:tgtEl>
                                          <p:spTgt spid="42"/>
                                        </p:tgtEl>
                                        <p:attrNameLst>
                                          <p:attrName>fillcolor</p:attrName>
                                        </p:attrNameLst>
                                      </p:cBhvr>
                                      <p:tavLst>
                                        <p:tav tm="0">
                                          <p:val>
                                            <p:clrVal>
                                              <a:schemeClr val="accent2"/>
                                            </p:clrVal>
                                          </p:val>
                                        </p:tav>
                                        <p:tav tm="50000">
                                          <p:val>
                                            <p:clrVal>
                                              <a:schemeClr val="hlink"/>
                                            </p:clrVal>
                                          </p:val>
                                        </p:tav>
                                      </p:tavLst>
                                    </p:anim>
                                    <p:set>
                                      <p:cBhvr>
                                        <p:cTn id="132" dur="80"/>
                                        <p:tgtEl>
                                          <p:spTgt spid="42"/>
                                        </p:tgtEl>
                                        <p:attrNameLst>
                                          <p:attrName>fill.type</p:attrName>
                                        </p:attrNameLst>
                                      </p:cBhvr>
                                      <p:to>
                                        <p:strVal val="solid"/>
                                      </p:to>
                                    </p:set>
                                  </p:childTnLst>
                                </p:cTn>
                              </p:par>
                              <p:par>
                                <p:cTn id="133" presetID="27" presetClass="entr" presetSubtype="0" fill="hold" grpId="0" nodeType="withEffect">
                                  <p:stCondLst>
                                    <p:cond delay="0"/>
                                  </p:stCondLst>
                                  <p:iterate type="lt">
                                    <p:tmPct val="50000"/>
                                  </p:iterate>
                                  <p:childTnLst>
                                    <p:set>
                                      <p:cBhvr>
                                        <p:cTn id="134" dur="1" fill="hold">
                                          <p:stCondLst>
                                            <p:cond delay="0"/>
                                          </p:stCondLst>
                                        </p:cTn>
                                        <p:tgtEl>
                                          <p:spTgt spid="43"/>
                                        </p:tgtEl>
                                        <p:attrNameLst>
                                          <p:attrName>style.visibility</p:attrName>
                                        </p:attrNameLst>
                                      </p:cBhvr>
                                      <p:to>
                                        <p:strVal val="visible"/>
                                      </p:to>
                                    </p:set>
                                    <p:anim calcmode="discrete" valueType="clr">
                                      <p:cBhvr override="childStyle">
                                        <p:cTn id="135" dur="80"/>
                                        <p:tgtEl>
                                          <p:spTgt spid="43"/>
                                        </p:tgtEl>
                                        <p:attrNameLst>
                                          <p:attrName>style.color</p:attrName>
                                        </p:attrNameLst>
                                      </p:cBhvr>
                                      <p:tavLst>
                                        <p:tav tm="0">
                                          <p:val>
                                            <p:clrVal>
                                              <a:schemeClr val="accent2"/>
                                            </p:clrVal>
                                          </p:val>
                                        </p:tav>
                                        <p:tav tm="50000">
                                          <p:val>
                                            <p:clrVal>
                                              <a:schemeClr val="hlink"/>
                                            </p:clrVal>
                                          </p:val>
                                        </p:tav>
                                      </p:tavLst>
                                    </p:anim>
                                    <p:anim calcmode="discrete" valueType="clr">
                                      <p:cBhvr>
                                        <p:cTn id="136" dur="80"/>
                                        <p:tgtEl>
                                          <p:spTgt spid="43"/>
                                        </p:tgtEl>
                                        <p:attrNameLst>
                                          <p:attrName>fillcolor</p:attrName>
                                        </p:attrNameLst>
                                      </p:cBhvr>
                                      <p:tavLst>
                                        <p:tav tm="0">
                                          <p:val>
                                            <p:clrVal>
                                              <a:schemeClr val="accent2"/>
                                            </p:clrVal>
                                          </p:val>
                                        </p:tav>
                                        <p:tav tm="50000">
                                          <p:val>
                                            <p:clrVal>
                                              <a:schemeClr val="hlink"/>
                                            </p:clrVal>
                                          </p:val>
                                        </p:tav>
                                      </p:tavLst>
                                    </p:anim>
                                    <p:set>
                                      <p:cBhvr>
                                        <p:cTn id="137" dur="80"/>
                                        <p:tgtEl>
                                          <p:spTgt spid="43"/>
                                        </p:tgtEl>
                                        <p:attrNameLst>
                                          <p:attrName>fill.type</p:attrName>
                                        </p:attrNameLst>
                                      </p:cBhvr>
                                      <p:to>
                                        <p:strVal val="solid"/>
                                      </p:to>
                                    </p:set>
                                  </p:childTnLst>
                                </p:cTn>
                              </p:par>
                              <p:par>
                                <p:cTn id="138" presetID="27" presetClass="entr" presetSubtype="0" fill="hold" grpId="0" nodeType="withEffect">
                                  <p:stCondLst>
                                    <p:cond delay="0"/>
                                  </p:stCondLst>
                                  <p:iterate type="lt">
                                    <p:tmPct val="50000"/>
                                  </p:iterate>
                                  <p:childTnLst>
                                    <p:set>
                                      <p:cBhvr>
                                        <p:cTn id="139" dur="1" fill="hold">
                                          <p:stCondLst>
                                            <p:cond delay="0"/>
                                          </p:stCondLst>
                                        </p:cTn>
                                        <p:tgtEl>
                                          <p:spTgt spid="44"/>
                                        </p:tgtEl>
                                        <p:attrNameLst>
                                          <p:attrName>style.visibility</p:attrName>
                                        </p:attrNameLst>
                                      </p:cBhvr>
                                      <p:to>
                                        <p:strVal val="visible"/>
                                      </p:to>
                                    </p:set>
                                    <p:anim calcmode="discrete" valueType="clr">
                                      <p:cBhvr override="childStyle">
                                        <p:cTn id="140" dur="80"/>
                                        <p:tgtEl>
                                          <p:spTgt spid="44"/>
                                        </p:tgtEl>
                                        <p:attrNameLst>
                                          <p:attrName>style.color</p:attrName>
                                        </p:attrNameLst>
                                      </p:cBhvr>
                                      <p:tavLst>
                                        <p:tav tm="0">
                                          <p:val>
                                            <p:clrVal>
                                              <a:schemeClr val="accent2"/>
                                            </p:clrVal>
                                          </p:val>
                                        </p:tav>
                                        <p:tav tm="50000">
                                          <p:val>
                                            <p:clrVal>
                                              <a:schemeClr val="hlink"/>
                                            </p:clrVal>
                                          </p:val>
                                        </p:tav>
                                      </p:tavLst>
                                    </p:anim>
                                    <p:anim calcmode="discrete" valueType="clr">
                                      <p:cBhvr>
                                        <p:cTn id="141" dur="80"/>
                                        <p:tgtEl>
                                          <p:spTgt spid="44"/>
                                        </p:tgtEl>
                                        <p:attrNameLst>
                                          <p:attrName>fillcolor</p:attrName>
                                        </p:attrNameLst>
                                      </p:cBhvr>
                                      <p:tavLst>
                                        <p:tav tm="0">
                                          <p:val>
                                            <p:clrVal>
                                              <a:schemeClr val="accent2"/>
                                            </p:clrVal>
                                          </p:val>
                                        </p:tav>
                                        <p:tav tm="50000">
                                          <p:val>
                                            <p:clrVal>
                                              <a:schemeClr val="hlink"/>
                                            </p:clrVal>
                                          </p:val>
                                        </p:tav>
                                      </p:tavLst>
                                    </p:anim>
                                    <p:set>
                                      <p:cBhvr>
                                        <p:cTn id="142" dur="80"/>
                                        <p:tgtEl>
                                          <p:spTgt spid="44"/>
                                        </p:tgtEl>
                                        <p:attrNameLst>
                                          <p:attrName>fill.type</p:attrName>
                                        </p:attrNameLst>
                                      </p:cBhvr>
                                      <p:to>
                                        <p:strVal val="solid"/>
                                      </p:to>
                                    </p:set>
                                  </p:childTnLst>
                                </p:cTn>
                              </p:par>
                              <p:par>
                                <p:cTn id="143" presetID="27" presetClass="entr" presetSubtype="0" fill="hold" grpId="0" nodeType="withEffect">
                                  <p:stCondLst>
                                    <p:cond delay="0"/>
                                  </p:stCondLst>
                                  <p:iterate type="lt">
                                    <p:tmPct val="50000"/>
                                  </p:iterate>
                                  <p:childTnLst>
                                    <p:set>
                                      <p:cBhvr>
                                        <p:cTn id="144" dur="1" fill="hold">
                                          <p:stCondLst>
                                            <p:cond delay="0"/>
                                          </p:stCondLst>
                                        </p:cTn>
                                        <p:tgtEl>
                                          <p:spTgt spid="45"/>
                                        </p:tgtEl>
                                        <p:attrNameLst>
                                          <p:attrName>style.visibility</p:attrName>
                                        </p:attrNameLst>
                                      </p:cBhvr>
                                      <p:to>
                                        <p:strVal val="visible"/>
                                      </p:to>
                                    </p:set>
                                    <p:anim calcmode="discrete" valueType="clr">
                                      <p:cBhvr override="childStyle">
                                        <p:cTn id="145" dur="80"/>
                                        <p:tgtEl>
                                          <p:spTgt spid="45"/>
                                        </p:tgtEl>
                                        <p:attrNameLst>
                                          <p:attrName>style.color</p:attrName>
                                        </p:attrNameLst>
                                      </p:cBhvr>
                                      <p:tavLst>
                                        <p:tav tm="0">
                                          <p:val>
                                            <p:clrVal>
                                              <a:schemeClr val="accent2"/>
                                            </p:clrVal>
                                          </p:val>
                                        </p:tav>
                                        <p:tav tm="50000">
                                          <p:val>
                                            <p:clrVal>
                                              <a:schemeClr val="hlink"/>
                                            </p:clrVal>
                                          </p:val>
                                        </p:tav>
                                      </p:tavLst>
                                    </p:anim>
                                    <p:anim calcmode="discrete" valueType="clr">
                                      <p:cBhvr>
                                        <p:cTn id="146" dur="80"/>
                                        <p:tgtEl>
                                          <p:spTgt spid="45"/>
                                        </p:tgtEl>
                                        <p:attrNameLst>
                                          <p:attrName>fillcolor</p:attrName>
                                        </p:attrNameLst>
                                      </p:cBhvr>
                                      <p:tavLst>
                                        <p:tav tm="0">
                                          <p:val>
                                            <p:clrVal>
                                              <a:schemeClr val="accent2"/>
                                            </p:clrVal>
                                          </p:val>
                                        </p:tav>
                                        <p:tav tm="50000">
                                          <p:val>
                                            <p:clrVal>
                                              <a:schemeClr val="hlink"/>
                                            </p:clrVal>
                                          </p:val>
                                        </p:tav>
                                      </p:tavLst>
                                    </p:anim>
                                    <p:set>
                                      <p:cBhvr>
                                        <p:cTn id="147" dur="80"/>
                                        <p:tgtEl>
                                          <p:spTgt spid="45"/>
                                        </p:tgtEl>
                                        <p:attrNameLst>
                                          <p:attrName>fill.type</p:attrName>
                                        </p:attrNameLst>
                                      </p:cBhvr>
                                      <p:to>
                                        <p:strVal val="solid"/>
                                      </p:to>
                                    </p:set>
                                  </p:childTnLst>
                                </p:cTn>
                              </p:par>
                              <p:par>
                                <p:cTn id="148" presetID="27" presetClass="entr" presetSubtype="0" fill="hold" grpId="0" nodeType="withEffect">
                                  <p:stCondLst>
                                    <p:cond delay="0"/>
                                  </p:stCondLst>
                                  <p:iterate type="lt">
                                    <p:tmPct val="50000"/>
                                  </p:iterate>
                                  <p:childTnLst>
                                    <p:set>
                                      <p:cBhvr>
                                        <p:cTn id="149" dur="1" fill="hold">
                                          <p:stCondLst>
                                            <p:cond delay="0"/>
                                          </p:stCondLst>
                                        </p:cTn>
                                        <p:tgtEl>
                                          <p:spTgt spid="46"/>
                                        </p:tgtEl>
                                        <p:attrNameLst>
                                          <p:attrName>style.visibility</p:attrName>
                                        </p:attrNameLst>
                                      </p:cBhvr>
                                      <p:to>
                                        <p:strVal val="visible"/>
                                      </p:to>
                                    </p:set>
                                    <p:anim calcmode="discrete" valueType="clr">
                                      <p:cBhvr override="childStyle">
                                        <p:cTn id="150" dur="80"/>
                                        <p:tgtEl>
                                          <p:spTgt spid="46"/>
                                        </p:tgtEl>
                                        <p:attrNameLst>
                                          <p:attrName>style.color</p:attrName>
                                        </p:attrNameLst>
                                      </p:cBhvr>
                                      <p:tavLst>
                                        <p:tav tm="0">
                                          <p:val>
                                            <p:clrVal>
                                              <a:schemeClr val="accent2"/>
                                            </p:clrVal>
                                          </p:val>
                                        </p:tav>
                                        <p:tav tm="50000">
                                          <p:val>
                                            <p:clrVal>
                                              <a:schemeClr val="hlink"/>
                                            </p:clrVal>
                                          </p:val>
                                        </p:tav>
                                      </p:tavLst>
                                    </p:anim>
                                    <p:anim calcmode="discrete" valueType="clr">
                                      <p:cBhvr>
                                        <p:cTn id="151" dur="80"/>
                                        <p:tgtEl>
                                          <p:spTgt spid="46"/>
                                        </p:tgtEl>
                                        <p:attrNameLst>
                                          <p:attrName>fillcolor</p:attrName>
                                        </p:attrNameLst>
                                      </p:cBhvr>
                                      <p:tavLst>
                                        <p:tav tm="0">
                                          <p:val>
                                            <p:clrVal>
                                              <a:schemeClr val="accent2"/>
                                            </p:clrVal>
                                          </p:val>
                                        </p:tav>
                                        <p:tav tm="50000">
                                          <p:val>
                                            <p:clrVal>
                                              <a:schemeClr val="hlink"/>
                                            </p:clrVal>
                                          </p:val>
                                        </p:tav>
                                      </p:tavLst>
                                    </p:anim>
                                    <p:set>
                                      <p:cBhvr>
                                        <p:cTn id="152" dur="80"/>
                                        <p:tgtEl>
                                          <p:spTgt spid="46"/>
                                        </p:tgtEl>
                                        <p:attrNameLst>
                                          <p:attrName>fill.type</p:attrName>
                                        </p:attrNameLst>
                                      </p:cBhvr>
                                      <p:to>
                                        <p:strVal val="solid"/>
                                      </p:to>
                                    </p:set>
                                  </p:childTnLst>
                                </p:cTn>
                              </p:par>
                              <p:par>
                                <p:cTn id="153" presetID="27" presetClass="entr" presetSubtype="0" fill="hold" grpId="0" nodeType="withEffect">
                                  <p:stCondLst>
                                    <p:cond delay="0"/>
                                  </p:stCondLst>
                                  <p:iterate type="lt">
                                    <p:tmPct val="50000"/>
                                  </p:iterate>
                                  <p:childTnLst>
                                    <p:set>
                                      <p:cBhvr>
                                        <p:cTn id="154" dur="1" fill="hold">
                                          <p:stCondLst>
                                            <p:cond delay="0"/>
                                          </p:stCondLst>
                                        </p:cTn>
                                        <p:tgtEl>
                                          <p:spTgt spid="47"/>
                                        </p:tgtEl>
                                        <p:attrNameLst>
                                          <p:attrName>style.visibility</p:attrName>
                                        </p:attrNameLst>
                                      </p:cBhvr>
                                      <p:to>
                                        <p:strVal val="visible"/>
                                      </p:to>
                                    </p:set>
                                    <p:anim calcmode="discrete" valueType="clr">
                                      <p:cBhvr override="childStyle">
                                        <p:cTn id="155" dur="80"/>
                                        <p:tgtEl>
                                          <p:spTgt spid="47"/>
                                        </p:tgtEl>
                                        <p:attrNameLst>
                                          <p:attrName>style.color</p:attrName>
                                        </p:attrNameLst>
                                      </p:cBhvr>
                                      <p:tavLst>
                                        <p:tav tm="0">
                                          <p:val>
                                            <p:clrVal>
                                              <a:schemeClr val="accent2"/>
                                            </p:clrVal>
                                          </p:val>
                                        </p:tav>
                                        <p:tav tm="50000">
                                          <p:val>
                                            <p:clrVal>
                                              <a:schemeClr val="hlink"/>
                                            </p:clrVal>
                                          </p:val>
                                        </p:tav>
                                      </p:tavLst>
                                    </p:anim>
                                    <p:anim calcmode="discrete" valueType="clr">
                                      <p:cBhvr>
                                        <p:cTn id="156" dur="80"/>
                                        <p:tgtEl>
                                          <p:spTgt spid="47"/>
                                        </p:tgtEl>
                                        <p:attrNameLst>
                                          <p:attrName>fillcolor</p:attrName>
                                        </p:attrNameLst>
                                      </p:cBhvr>
                                      <p:tavLst>
                                        <p:tav tm="0">
                                          <p:val>
                                            <p:clrVal>
                                              <a:schemeClr val="accent2"/>
                                            </p:clrVal>
                                          </p:val>
                                        </p:tav>
                                        <p:tav tm="50000">
                                          <p:val>
                                            <p:clrVal>
                                              <a:schemeClr val="hlink"/>
                                            </p:clrVal>
                                          </p:val>
                                        </p:tav>
                                      </p:tavLst>
                                    </p:anim>
                                    <p:set>
                                      <p:cBhvr>
                                        <p:cTn id="157" dur="80"/>
                                        <p:tgtEl>
                                          <p:spTgt spid="47"/>
                                        </p:tgtEl>
                                        <p:attrNameLst>
                                          <p:attrName>fill.type</p:attrName>
                                        </p:attrNameLst>
                                      </p:cBhvr>
                                      <p:to>
                                        <p:strVal val="solid"/>
                                      </p:to>
                                    </p:set>
                                  </p:childTnLst>
                                </p:cTn>
                              </p:par>
                              <p:par>
                                <p:cTn id="158" presetID="27" presetClass="entr" presetSubtype="0" fill="hold" grpId="0" nodeType="withEffect">
                                  <p:stCondLst>
                                    <p:cond delay="0"/>
                                  </p:stCondLst>
                                  <p:iterate type="lt">
                                    <p:tmPct val="50000"/>
                                  </p:iterate>
                                  <p:childTnLst>
                                    <p:set>
                                      <p:cBhvr>
                                        <p:cTn id="159" dur="1" fill="hold">
                                          <p:stCondLst>
                                            <p:cond delay="0"/>
                                          </p:stCondLst>
                                        </p:cTn>
                                        <p:tgtEl>
                                          <p:spTgt spid="48"/>
                                        </p:tgtEl>
                                        <p:attrNameLst>
                                          <p:attrName>style.visibility</p:attrName>
                                        </p:attrNameLst>
                                      </p:cBhvr>
                                      <p:to>
                                        <p:strVal val="visible"/>
                                      </p:to>
                                    </p:set>
                                    <p:anim calcmode="discrete" valueType="clr">
                                      <p:cBhvr override="childStyle">
                                        <p:cTn id="160" dur="80"/>
                                        <p:tgtEl>
                                          <p:spTgt spid="48"/>
                                        </p:tgtEl>
                                        <p:attrNameLst>
                                          <p:attrName>style.color</p:attrName>
                                        </p:attrNameLst>
                                      </p:cBhvr>
                                      <p:tavLst>
                                        <p:tav tm="0">
                                          <p:val>
                                            <p:clrVal>
                                              <a:schemeClr val="accent2"/>
                                            </p:clrVal>
                                          </p:val>
                                        </p:tav>
                                        <p:tav tm="50000">
                                          <p:val>
                                            <p:clrVal>
                                              <a:schemeClr val="hlink"/>
                                            </p:clrVal>
                                          </p:val>
                                        </p:tav>
                                      </p:tavLst>
                                    </p:anim>
                                    <p:anim calcmode="discrete" valueType="clr">
                                      <p:cBhvr>
                                        <p:cTn id="161" dur="80"/>
                                        <p:tgtEl>
                                          <p:spTgt spid="48"/>
                                        </p:tgtEl>
                                        <p:attrNameLst>
                                          <p:attrName>fillcolor</p:attrName>
                                        </p:attrNameLst>
                                      </p:cBhvr>
                                      <p:tavLst>
                                        <p:tav tm="0">
                                          <p:val>
                                            <p:clrVal>
                                              <a:schemeClr val="accent2"/>
                                            </p:clrVal>
                                          </p:val>
                                        </p:tav>
                                        <p:tav tm="50000">
                                          <p:val>
                                            <p:clrVal>
                                              <a:schemeClr val="hlink"/>
                                            </p:clrVal>
                                          </p:val>
                                        </p:tav>
                                      </p:tavLst>
                                    </p:anim>
                                    <p:set>
                                      <p:cBhvr>
                                        <p:cTn id="162" dur="80"/>
                                        <p:tgtEl>
                                          <p:spTgt spid="48"/>
                                        </p:tgtEl>
                                        <p:attrNameLst>
                                          <p:attrName>fill.type</p:attrName>
                                        </p:attrNameLst>
                                      </p:cBhvr>
                                      <p:to>
                                        <p:strVal val="solid"/>
                                      </p:to>
                                    </p:set>
                                  </p:childTnLst>
                                </p:cTn>
                              </p:par>
                              <p:par>
                                <p:cTn id="163" presetID="27" presetClass="entr" presetSubtype="0" fill="hold" grpId="0" nodeType="withEffect">
                                  <p:stCondLst>
                                    <p:cond delay="0"/>
                                  </p:stCondLst>
                                  <p:iterate type="lt">
                                    <p:tmPct val="50000"/>
                                  </p:iterate>
                                  <p:childTnLst>
                                    <p:set>
                                      <p:cBhvr>
                                        <p:cTn id="164" dur="1" fill="hold">
                                          <p:stCondLst>
                                            <p:cond delay="0"/>
                                          </p:stCondLst>
                                        </p:cTn>
                                        <p:tgtEl>
                                          <p:spTgt spid="49"/>
                                        </p:tgtEl>
                                        <p:attrNameLst>
                                          <p:attrName>style.visibility</p:attrName>
                                        </p:attrNameLst>
                                      </p:cBhvr>
                                      <p:to>
                                        <p:strVal val="visible"/>
                                      </p:to>
                                    </p:set>
                                    <p:anim calcmode="discrete" valueType="clr">
                                      <p:cBhvr override="childStyle">
                                        <p:cTn id="165" dur="80"/>
                                        <p:tgtEl>
                                          <p:spTgt spid="49"/>
                                        </p:tgtEl>
                                        <p:attrNameLst>
                                          <p:attrName>style.color</p:attrName>
                                        </p:attrNameLst>
                                      </p:cBhvr>
                                      <p:tavLst>
                                        <p:tav tm="0">
                                          <p:val>
                                            <p:clrVal>
                                              <a:schemeClr val="accent2"/>
                                            </p:clrVal>
                                          </p:val>
                                        </p:tav>
                                        <p:tav tm="50000">
                                          <p:val>
                                            <p:clrVal>
                                              <a:schemeClr val="hlink"/>
                                            </p:clrVal>
                                          </p:val>
                                        </p:tav>
                                      </p:tavLst>
                                    </p:anim>
                                    <p:anim calcmode="discrete" valueType="clr">
                                      <p:cBhvr>
                                        <p:cTn id="166" dur="80"/>
                                        <p:tgtEl>
                                          <p:spTgt spid="49"/>
                                        </p:tgtEl>
                                        <p:attrNameLst>
                                          <p:attrName>fillcolor</p:attrName>
                                        </p:attrNameLst>
                                      </p:cBhvr>
                                      <p:tavLst>
                                        <p:tav tm="0">
                                          <p:val>
                                            <p:clrVal>
                                              <a:schemeClr val="accent2"/>
                                            </p:clrVal>
                                          </p:val>
                                        </p:tav>
                                        <p:tav tm="50000">
                                          <p:val>
                                            <p:clrVal>
                                              <a:schemeClr val="hlink"/>
                                            </p:clrVal>
                                          </p:val>
                                        </p:tav>
                                      </p:tavLst>
                                    </p:anim>
                                    <p:set>
                                      <p:cBhvr>
                                        <p:cTn id="167" dur="80"/>
                                        <p:tgtEl>
                                          <p:spTgt spid="49"/>
                                        </p:tgtEl>
                                        <p:attrNameLst>
                                          <p:attrName>fill.type</p:attrName>
                                        </p:attrNameLst>
                                      </p:cBhvr>
                                      <p:to>
                                        <p:strVal val="solid"/>
                                      </p:to>
                                    </p:set>
                                  </p:childTnLst>
                                </p:cTn>
                              </p:par>
                              <p:par>
                                <p:cTn id="168" presetID="27" presetClass="entr" presetSubtype="0" fill="hold" grpId="0" nodeType="withEffect">
                                  <p:stCondLst>
                                    <p:cond delay="0"/>
                                  </p:stCondLst>
                                  <p:iterate type="lt">
                                    <p:tmPct val="50000"/>
                                  </p:iterate>
                                  <p:childTnLst>
                                    <p:set>
                                      <p:cBhvr>
                                        <p:cTn id="169" dur="1" fill="hold">
                                          <p:stCondLst>
                                            <p:cond delay="0"/>
                                          </p:stCondLst>
                                        </p:cTn>
                                        <p:tgtEl>
                                          <p:spTgt spid="50"/>
                                        </p:tgtEl>
                                        <p:attrNameLst>
                                          <p:attrName>style.visibility</p:attrName>
                                        </p:attrNameLst>
                                      </p:cBhvr>
                                      <p:to>
                                        <p:strVal val="visible"/>
                                      </p:to>
                                    </p:set>
                                    <p:anim calcmode="discrete" valueType="clr">
                                      <p:cBhvr override="childStyle">
                                        <p:cTn id="170" dur="80"/>
                                        <p:tgtEl>
                                          <p:spTgt spid="50"/>
                                        </p:tgtEl>
                                        <p:attrNameLst>
                                          <p:attrName>style.color</p:attrName>
                                        </p:attrNameLst>
                                      </p:cBhvr>
                                      <p:tavLst>
                                        <p:tav tm="0">
                                          <p:val>
                                            <p:clrVal>
                                              <a:schemeClr val="accent2"/>
                                            </p:clrVal>
                                          </p:val>
                                        </p:tav>
                                        <p:tav tm="50000">
                                          <p:val>
                                            <p:clrVal>
                                              <a:schemeClr val="hlink"/>
                                            </p:clrVal>
                                          </p:val>
                                        </p:tav>
                                      </p:tavLst>
                                    </p:anim>
                                    <p:anim calcmode="discrete" valueType="clr">
                                      <p:cBhvr>
                                        <p:cTn id="171" dur="80"/>
                                        <p:tgtEl>
                                          <p:spTgt spid="50"/>
                                        </p:tgtEl>
                                        <p:attrNameLst>
                                          <p:attrName>fillcolor</p:attrName>
                                        </p:attrNameLst>
                                      </p:cBhvr>
                                      <p:tavLst>
                                        <p:tav tm="0">
                                          <p:val>
                                            <p:clrVal>
                                              <a:schemeClr val="accent2"/>
                                            </p:clrVal>
                                          </p:val>
                                        </p:tav>
                                        <p:tav tm="50000">
                                          <p:val>
                                            <p:clrVal>
                                              <a:schemeClr val="hlink"/>
                                            </p:clrVal>
                                          </p:val>
                                        </p:tav>
                                      </p:tavLst>
                                    </p:anim>
                                    <p:set>
                                      <p:cBhvr>
                                        <p:cTn id="172" dur="80"/>
                                        <p:tgtEl>
                                          <p:spTgt spid="50"/>
                                        </p:tgtEl>
                                        <p:attrNameLst>
                                          <p:attrName>fill.type</p:attrName>
                                        </p:attrNameLst>
                                      </p:cBhvr>
                                      <p:to>
                                        <p:strVal val="solid"/>
                                      </p:to>
                                    </p:set>
                                  </p:childTnLst>
                                </p:cTn>
                              </p:par>
                              <p:par>
                                <p:cTn id="173" presetID="27" presetClass="entr" presetSubtype="0" fill="hold" grpId="0" nodeType="withEffect">
                                  <p:stCondLst>
                                    <p:cond delay="0"/>
                                  </p:stCondLst>
                                  <p:iterate type="lt">
                                    <p:tmPct val="50000"/>
                                  </p:iterate>
                                  <p:childTnLst>
                                    <p:set>
                                      <p:cBhvr>
                                        <p:cTn id="174" dur="1" fill="hold">
                                          <p:stCondLst>
                                            <p:cond delay="0"/>
                                          </p:stCondLst>
                                        </p:cTn>
                                        <p:tgtEl>
                                          <p:spTgt spid="51"/>
                                        </p:tgtEl>
                                        <p:attrNameLst>
                                          <p:attrName>style.visibility</p:attrName>
                                        </p:attrNameLst>
                                      </p:cBhvr>
                                      <p:to>
                                        <p:strVal val="visible"/>
                                      </p:to>
                                    </p:set>
                                    <p:anim calcmode="discrete" valueType="clr">
                                      <p:cBhvr override="childStyle">
                                        <p:cTn id="175" dur="80"/>
                                        <p:tgtEl>
                                          <p:spTgt spid="51"/>
                                        </p:tgtEl>
                                        <p:attrNameLst>
                                          <p:attrName>style.color</p:attrName>
                                        </p:attrNameLst>
                                      </p:cBhvr>
                                      <p:tavLst>
                                        <p:tav tm="0">
                                          <p:val>
                                            <p:clrVal>
                                              <a:schemeClr val="accent2"/>
                                            </p:clrVal>
                                          </p:val>
                                        </p:tav>
                                        <p:tav tm="50000">
                                          <p:val>
                                            <p:clrVal>
                                              <a:schemeClr val="hlink"/>
                                            </p:clrVal>
                                          </p:val>
                                        </p:tav>
                                      </p:tavLst>
                                    </p:anim>
                                    <p:anim calcmode="discrete" valueType="clr">
                                      <p:cBhvr>
                                        <p:cTn id="176" dur="80"/>
                                        <p:tgtEl>
                                          <p:spTgt spid="51"/>
                                        </p:tgtEl>
                                        <p:attrNameLst>
                                          <p:attrName>fillcolor</p:attrName>
                                        </p:attrNameLst>
                                      </p:cBhvr>
                                      <p:tavLst>
                                        <p:tav tm="0">
                                          <p:val>
                                            <p:clrVal>
                                              <a:schemeClr val="accent2"/>
                                            </p:clrVal>
                                          </p:val>
                                        </p:tav>
                                        <p:tav tm="50000">
                                          <p:val>
                                            <p:clrVal>
                                              <a:schemeClr val="hlink"/>
                                            </p:clrVal>
                                          </p:val>
                                        </p:tav>
                                      </p:tavLst>
                                    </p:anim>
                                    <p:set>
                                      <p:cBhvr>
                                        <p:cTn id="177" dur="80"/>
                                        <p:tgtEl>
                                          <p:spTgt spid="51"/>
                                        </p:tgtEl>
                                        <p:attrNameLst>
                                          <p:attrName>fill.type</p:attrName>
                                        </p:attrNameLst>
                                      </p:cBhvr>
                                      <p:to>
                                        <p:strVal val="solid"/>
                                      </p:to>
                                    </p:set>
                                  </p:childTnLst>
                                </p:cTn>
                              </p:par>
                              <p:par>
                                <p:cTn id="178" presetID="27" presetClass="entr" presetSubtype="0" fill="hold" grpId="0" nodeType="withEffect">
                                  <p:stCondLst>
                                    <p:cond delay="0"/>
                                  </p:stCondLst>
                                  <p:iterate type="lt">
                                    <p:tmPct val="50000"/>
                                  </p:iterate>
                                  <p:childTnLst>
                                    <p:set>
                                      <p:cBhvr>
                                        <p:cTn id="179" dur="1" fill="hold">
                                          <p:stCondLst>
                                            <p:cond delay="0"/>
                                          </p:stCondLst>
                                        </p:cTn>
                                        <p:tgtEl>
                                          <p:spTgt spid="52"/>
                                        </p:tgtEl>
                                        <p:attrNameLst>
                                          <p:attrName>style.visibility</p:attrName>
                                        </p:attrNameLst>
                                      </p:cBhvr>
                                      <p:to>
                                        <p:strVal val="visible"/>
                                      </p:to>
                                    </p:set>
                                    <p:anim calcmode="discrete" valueType="clr">
                                      <p:cBhvr override="childStyle">
                                        <p:cTn id="180" dur="80"/>
                                        <p:tgtEl>
                                          <p:spTgt spid="52"/>
                                        </p:tgtEl>
                                        <p:attrNameLst>
                                          <p:attrName>style.color</p:attrName>
                                        </p:attrNameLst>
                                      </p:cBhvr>
                                      <p:tavLst>
                                        <p:tav tm="0">
                                          <p:val>
                                            <p:clrVal>
                                              <a:schemeClr val="accent2"/>
                                            </p:clrVal>
                                          </p:val>
                                        </p:tav>
                                        <p:tav tm="50000">
                                          <p:val>
                                            <p:clrVal>
                                              <a:schemeClr val="hlink"/>
                                            </p:clrVal>
                                          </p:val>
                                        </p:tav>
                                      </p:tavLst>
                                    </p:anim>
                                    <p:anim calcmode="discrete" valueType="clr">
                                      <p:cBhvr>
                                        <p:cTn id="181" dur="80"/>
                                        <p:tgtEl>
                                          <p:spTgt spid="52"/>
                                        </p:tgtEl>
                                        <p:attrNameLst>
                                          <p:attrName>fillcolor</p:attrName>
                                        </p:attrNameLst>
                                      </p:cBhvr>
                                      <p:tavLst>
                                        <p:tav tm="0">
                                          <p:val>
                                            <p:clrVal>
                                              <a:schemeClr val="accent2"/>
                                            </p:clrVal>
                                          </p:val>
                                        </p:tav>
                                        <p:tav tm="50000">
                                          <p:val>
                                            <p:clrVal>
                                              <a:schemeClr val="hlink"/>
                                            </p:clrVal>
                                          </p:val>
                                        </p:tav>
                                      </p:tavLst>
                                    </p:anim>
                                    <p:set>
                                      <p:cBhvr>
                                        <p:cTn id="182" dur="80"/>
                                        <p:tgtEl>
                                          <p:spTgt spid="52"/>
                                        </p:tgtEl>
                                        <p:attrNameLst>
                                          <p:attrName>fill.type</p:attrName>
                                        </p:attrNameLst>
                                      </p:cBhvr>
                                      <p:to>
                                        <p:strVal val="solid"/>
                                      </p:to>
                                    </p:set>
                                  </p:childTnLst>
                                </p:cTn>
                              </p:par>
                              <p:par>
                                <p:cTn id="183" presetID="27" presetClass="entr" presetSubtype="0" fill="hold" grpId="0" nodeType="withEffect">
                                  <p:stCondLst>
                                    <p:cond delay="0"/>
                                  </p:stCondLst>
                                  <p:iterate type="lt">
                                    <p:tmPct val="50000"/>
                                  </p:iterate>
                                  <p:childTnLst>
                                    <p:set>
                                      <p:cBhvr>
                                        <p:cTn id="184" dur="1" fill="hold">
                                          <p:stCondLst>
                                            <p:cond delay="0"/>
                                          </p:stCondLst>
                                        </p:cTn>
                                        <p:tgtEl>
                                          <p:spTgt spid="53"/>
                                        </p:tgtEl>
                                        <p:attrNameLst>
                                          <p:attrName>style.visibility</p:attrName>
                                        </p:attrNameLst>
                                      </p:cBhvr>
                                      <p:to>
                                        <p:strVal val="visible"/>
                                      </p:to>
                                    </p:set>
                                    <p:anim calcmode="discrete" valueType="clr">
                                      <p:cBhvr override="childStyle">
                                        <p:cTn id="185" dur="80"/>
                                        <p:tgtEl>
                                          <p:spTgt spid="53"/>
                                        </p:tgtEl>
                                        <p:attrNameLst>
                                          <p:attrName>style.color</p:attrName>
                                        </p:attrNameLst>
                                      </p:cBhvr>
                                      <p:tavLst>
                                        <p:tav tm="0">
                                          <p:val>
                                            <p:clrVal>
                                              <a:schemeClr val="accent2"/>
                                            </p:clrVal>
                                          </p:val>
                                        </p:tav>
                                        <p:tav tm="50000">
                                          <p:val>
                                            <p:clrVal>
                                              <a:schemeClr val="hlink"/>
                                            </p:clrVal>
                                          </p:val>
                                        </p:tav>
                                      </p:tavLst>
                                    </p:anim>
                                    <p:anim calcmode="discrete" valueType="clr">
                                      <p:cBhvr>
                                        <p:cTn id="186" dur="80"/>
                                        <p:tgtEl>
                                          <p:spTgt spid="53"/>
                                        </p:tgtEl>
                                        <p:attrNameLst>
                                          <p:attrName>fillcolor</p:attrName>
                                        </p:attrNameLst>
                                      </p:cBhvr>
                                      <p:tavLst>
                                        <p:tav tm="0">
                                          <p:val>
                                            <p:clrVal>
                                              <a:schemeClr val="accent2"/>
                                            </p:clrVal>
                                          </p:val>
                                        </p:tav>
                                        <p:tav tm="50000">
                                          <p:val>
                                            <p:clrVal>
                                              <a:schemeClr val="hlink"/>
                                            </p:clrVal>
                                          </p:val>
                                        </p:tav>
                                      </p:tavLst>
                                    </p:anim>
                                    <p:set>
                                      <p:cBhvr>
                                        <p:cTn id="187" dur="80"/>
                                        <p:tgtEl>
                                          <p:spTgt spid="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42" grpId="0"/>
      <p:bldP spid="43" grpId="0"/>
      <p:bldP spid="44" grpId="0"/>
      <p:bldP spid="45" grpId="0"/>
      <p:bldP spid="46" grpId="0"/>
      <p:bldP spid="47" grpId="0"/>
      <p:bldP spid="48" grpId="0"/>
      <p:bldP spid="49" grpId="0"/>
      <p:bldP spid="50" grpId="0"/>
      <p:bldP spid="51"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dirty="0"/>
              <a:t>单击此处添加标题</a:t>
            </a:r>
          </a:p>
        </p:txBody>
      </p:sp>
      <p:sp>
        <p:nvSpPr>
          <p:cNvPr id="25" name="Rectangle 3">
            <a:extLst>
              <a:ext uri="{FF2B5EF4-FFF2-40B4-BE49-F238E27FC236}">
                <a16:creationId xmlns:a16="http://schemas.microsoft.com/office/drawing/2014/main" id="{DC24C10B-32E9-4867-8B82-1B5B9345B4CD}"/>
              </a:ext>
            </a:extLst>
          </p:cNvPr>
          <p:cNvSpPr/>
          <p:nvPr/>
        </p:nvSpPr>
        <p:spPr>
          <a:xfrm>
            <a:off x="0" y="1628775"/>
            <a:ext cx="3314700" cy="914400"/>
          </a:xfrm>
          <a:prstGeom prst="rect">
            <a:avLst/>
          </a:prstGeom>
          <a:solidFill>
            <a:schemeClr val="tx1">
              <a:lumMod val="65000"/>
              <a:lumOff val="3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p>
            <a:pPr algn="ctr" fontAlgn="auto">
              <a:defRPr/>
            </a:pPr>
            <a:endParaRPr lang="en-US" noProof="1"/>
          </a:p>
        </p:txBody>
      </p:sp>
      <p:sp>
        <p:nvSpPr>
          <p:cNvPr id="26" name="Rectangle 29">
            <a:extLst>
              <a:ext uri="{FF2B5EF4-FFF2-40B4-BE49-F238E27FC236}">
                <a16:creationId xmlns:a16="http://schemas.microsoft.com/office/drawing/2014/main" id="{0FAABF73-E37D-4EBF-B9C0-3190F1A2DC91}"/>
              </a:ext>
            </a:extLst>
          </p:cNvPr>
          <p:cNvSpPr/>
          <p:nvPr/>
        </p:nvSpPr>
        <p:spPr>
          <a:xfrm>
            <a:off x="3462338" y="4264025"/>
            <a:ext cx="8729662" cy="914400"/>
          </a:xfrm>
          <a:prstGeom prst="rect">
            <a:avLst/>
          </a:prstGeom>
          <a:solidFill>
            <a:schemeClr val="tx1">
              <a:lumMod val="85000"/>
              <a:lumOff val="1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p>
            <a:pPr fontAlgn="auto">
              <a:defRPr/>
            </a:pPr>
            <a:r>
              <a:rPr lang="en-US" altLang="zh-CN" sz="1600" noProof="1">
                <a:latin typeface="微软雅黑" panose="020B0503020204020204" pitchFamily="34" charset="-122"/>
                <a:ea typeface="微软雅黑" panose="020B0503020204020204" pitchFamily="34" charset="-122"/>
              </a:rPr>
              <a:t>CLICK HERE TO ADD YOUR DESCRIPTION SENTENCES ABOUT THIS PART</a:t>
            </a:r>
            <a:endParaRPr lang="zh-CN" altLang="en-US" sz="1600" noProof="1">
              <a:latin typeface="微软雅黑" panose="020B0503020204020204" pitchFamily="34" charset="-122"/>
              <a:ea typeface="微软雅黑" panose="020B0503020204020204" pitchFamily="34" charset="-122"/>
            </a:endParaRPr>
          </a:p>
        </p:txBody>
      </p:sp>
      <p:sp>
        <p:nvSpPr>
          <p:cNvPr id="27" name="Rectangle 18">
            <a:extLst>
              <a:ext uri="{FF2B5EF4-FFF2-40B4-BE49-F238E27FC236}">
                <a16:creationId xmlns:a16="http://schemas.microsoft.com/office/drawing/2014/main" id="{685EFE50-95E1-44F2-B799-3DBF56D13AC9}"/>
              </a:ext>
            </a:extLst>
          </p:cNvPr>
          <p:cNvSpPr/>
          <p:nvPr/>
        </p:nvSpPr>
        <p:spPr>
          <a:xfrm>
            <a:off x="6662738" y="1627188"/>
            <a:ext cx="3124200" cy="2535237"/>
          </a:xfrm>
          <a:prstGeom prst="rect">
            <a:avLst/>
          </a:prstGeom>
          <a:solidFill>
            <a:schemeClr val="accent1"/>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p>
            <a:pPr marL="285750" indent="-285750" algn="ctr" fontAlgn="auto">
              <a:buFont typeface="Wingdings" panose="05000000000000000000" pitchFamily="2" charset="2"/>
              <a:buChar char="n"/>
              <a:defRPr/>
            </a:pPr>
            <a:r>
              <a:rPr lang="en-US" sz="1600" noProof="1">
                <a:latin typeface="微软雅黑" panose="020B0503020204020204" pitchFamily="34" charset="-122"/>
                <a:ea typeface="微软雅黑" panose="020B0503020204020204" pitchFamily="34" charset="-122"/>
              </a:rPr>
              <a:t>CONTENTS</a:t>
            </a:r>
          </a:p>
          <a:p>
            <a:pPr marL="285750" indent="-285750" algn="ctr" fontAlgn="auto">
              <a:buFont typeface="Wingdings" panose="05000000000000000000" pitchFamily="2" charset="2"/>
              <a:buChar char="n"/>
              <a:defRPr/>
            </a:pPr>
            <a:endParaRPr lang="en-US" sz="1600" noProof="1">
              <a:latin typeface="微软雅黑" panose="020B0503020204020204" pitchFamily="34" charset="-122"/>
              <a:ea typeface="微软雅黑" panose="020B0503020204020204" pitchFamily="34" charset="-122"/>
            </a:endParaRPr>
          </a:p>
          <a:p>
            <a:pPr marL="285750" indent="-285750" algn="ctr" fontAlgn="auto">
              <a:buFont typeface="Wingdings" panose="05000000000000000000" pitchFamily="2" charset="2"/>
              <a:buChar char="n"/>
              <a:defRPr/>
            </a:pPr>
            <a:r>
              <a:rPr lang="en-US" sz="1600" noProof="1">
                <a:latin typeface="微软雅黑" panose="020B0503020204020204" pitchFamily="34" charset="-122"/>
                <a:ea typeface="微软雅黑" panose="020B0503020204020204" pitchFamily="34" charset="-122"/>
              </a:rPr>
              <a:t>CONTENTS</a:t>
            </a:r>
          </a:p>
          <a:p>
            <a:pPr marL="285750" indent="-285750" algn="ctr" fontAlgn="auto">
              <a:buFont typeface="Wingdings" panose="05000000000000000000" pitchFamily="2" charset="2"/>
              <a:buChar char="n"/>
              <a:defRPr/>
            </a:pPr>
            <a:endParaRPr lang="en-US" sz="1600" noProof="1">
              <a:latin typeface="微软雅黑" panose="020B0503020204020204" pitchFamily="34" charset="-122"/>
              <a:ea typeface="微软雅黑" panose="020B0503020204020204" pitchFamily="34" charset="-122"/>
            </a:endParaRPr>
          </a:p>
          <a:p>
            <a:pPr marL="285750" indent="-285750" algn="ctr" fontAlgn="auto">
              <a:buFont typeface="Wingdings" panose="05000000000000000000" pitchFamily="2" charset="2"/>
              <a:buChar char="n"/>
              <a:defRPr/>
            </a:pPr>
            <a:r>
              <a:rPr lang="en-US" sz="1600" noProof="1">
                <a:latin typeface="微软雅黑" panose="020B0503020204020204" pitchFamily="34" charset="-122"/>
                <a:ea typeface="微软雅黑" panose="020B0503020204020204" pitchFamily="34" charset="-122"/>
              </a:rPr>
              <a:t>CONTENTS</a:t>
            </a:r>
          </a:p>
          <a:p>
            <a:pPr marL="285750" indent="-285750" algn="ctr" fontAlgn="auto">
              <a:buFont typeface="Wingdings" panose="05000000000000000000" pitchFamily="2" charset="2"/>
              <a:buChar char="n"/>
              <a:defRPr/>
            </a:pPr>
            <a:endParaRPr lang="en-US" sz="1600" noProof="1">
              <a:latin typeface="微软雅黑" panose="020B0503020204020204" pitchFamily="34" charset="-122"/>
              <a:ea typeface="微软雅黑" panose="020B0503020204020204" pitchFamily="34" charset="-122"/>
            </a:endParaRPr>
          </a:p>
          <a:p>
            <a:pPr marL="285750" indent="-285750" algn="ctr" fontAlgn="auto">
              <a:buFont typeface="Wingdings" panose="05000000000000000000" pitchFamily="2" charset="2"/>
              <a:buChar char="n"/>
              <a:defRPr/>
            </a:pPr>
            <a:r>
              <a:rPr lang="en-US" sz="1600" noProof="1">
                <a:latin typeface="微软雅黑" panose="020B0503020204020204" pitchFamily="34" charset="-122"/>
                <a:ea typeface="微软雅黑" panose="020B0503020204020204" pitchFamily="34" charset="-122"/>
              </a:rPr>
              <a:t>CONTENTS</a:t>
            </a:r>
          </a:p>
        </p:txBody>
      </p:sp>
      <p:sp>
        <p:nvSpPr>
          <p:cNvPr id="28" name="Rectangle 44">
            <a:extLst>
              <a:ext uri="{FF2B5EF4-FFF2-40B4-BE49-F238E27FC236}">
                <a16:creationId xmlns:a16="http://schemas.microsoft.com/office/drawing/2014/main" id="{C80D32DC-8958-4BE7-ABE5-21A465A6FB70}"/>
              </a:ext>
            </a:extLst>
          </p:cNvPr>
          <p:cNvSpPr/>
          <p:nvPr/>
        </p:nvSpPr>
        <p:spPr>
          <a:xfrm>
            <a:off x="3462338" y="1627188"/>
            <a:ext cx="3052762" cy="2535237"/>
          </a:xfrm>
          <a:prstGeom prst="rect">
            <a:avLst/>
          </a:prstGeom>
          <a:blipFill>
            <a:blip r:embed="rId3"/>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p>
            <a:pPr algn="ctr" fontAlgn="auto">
              <a:defRPr/>
            </a:pPr>
            <a:endParaRPr lang="en-US" noProof="1"/>
          </a:p>
        </p:txBody>
      </p:sp>
      <p:sp>
        <p:nvSpPr>
          <p:cNvPr id="29" name="矩形 28">
            <a:extLst>
              <a:ext uri="{FF2B5EF4-FFF2-40B4-BE49-F238E27FC236}">
                <a16:creationId xmlns:a16="http://schemas.microsoft.com/office/drawing/2014/main" id="{FA75332B-2535-4694-9162-FC7CD0BAE1F8}"/>
              </a:ext>
            </a:extLst>
          </p:cNvPr>
          <p:cNvSpPr/>
          <p:nvPr/>
        </p:nvSpPr>
        <p:spPr>
          <a:xfrm>
            <a:off x="311150" y="2941638"/>
            <a:ext cx="3151188" cy="1322387"/>
          </a:xfrm>
          <a:prstGeom prst="rect">
            <a:avLst/>
          </a:prstGeom>
        </p:spPr>
        <p:txBody>
          <a:bodyPr>
            <a:spAutoFit/>
          </a:bodyPr>
          <a:lstStyle/>
          <a:p>
            <a:pPr marL="285750" indent="-285750" fontAlgn="auto">
              <a:lnSpc>
                <a:spcPct val="125000"/>
              </a:lnSpc>
              <a:buFont typeface="Wingdings" panose="05000000000000000000" pitchFamily="2" charset="2"/>
              <a:buChar char="n"/>
              <a:defRPr/>
            </a:pPr>
            <a:r>
              <a:rPr lang="en-US" altLang="zh-CN" sz="1600" b="1" noProof="1">
                <a:latin typeface="微软雅黑" panose="020B0503020204020204" pitchFamily="34" charset="-122"/>
                <a:ea typeface="微软雅黑" panose="020B0503020204020204" pitchFamily="34" charset="-122"/>
              </a:rPr>
              <a:t>SUBTITLE</a:t>
            </a:r>
          </a:p>
          <a:p>
            <a:pPr fontAlgn="auto">
              <a:lnSpc>
                <a:spcPct val="125000"/>
              </a:lnSpc>
              <a:defRPr/>
            </a:pPr>
            <a:r>
              <a:rPr lang="en-US" altLang="zh-CN" sz="1600" noProof="1">
                <a:latin typeface="微软雅黑" panose="020B0503020204020204" pitchFamily="34" charset="-122"/>
                <a:ea typeface="微软雅黑" panose="020B0503020204020204" pitchFamily="34" charset="-122"/>
              </a:rPr>
              <a:t>CLICK HERE TO ADD YOUR DESCRIPTION SENTENCES ABOUT THIS PART</a:t>
            </a:r>
            <a:endParaRPr lang="zh-CN" altLang="en-US" sz="1600" noProof="1">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a16="http://schemas.microsoft.com/office/drawing/2014/main" id="{02718A45-94FA-4A4E-9FE7-757D2015CB29}"/>
              </a:ext>
            </a:extLst>
          </p:cNvPr>
          <p:cNvSpPr/>
          <p:nvPr/>
        </p:nvSpPr>
        <p:spPr>
          <a:xfrm>
            <a:off x="311150" y="4572000"/>
            <a:ext cx="3151188" cy="1323975"/>
          </a:xfrm>
          <a:prstGeom prst="rect">
            <a:avLst/>
          </a:prstGeom>
        </p:spPr>
        <p:txBody>
          <a:bodyPr>
            <a:spAutoFit/>
          </a:bodyPr>
          <a:lstStyle/>
          <a:p>
            <a:pPr marL="285750" indent="-285750" fontAlgn="auto">
              <a:lnSpc>
                <a:spcPct val="125000"/>
              </a:lnSpc>
              <a:buFont typeface="Wingdings" panose="05000000000000000000" pitchFamily="2" charset="2"/>
              <a:buChar char="n"/>
              <a:defRPr/>
            </a:pPr>
            <a:r>
              <a:rPr lang="en-US" altLang="zh-CN" sz="1600" b="1" noProof="1">
                <a:latin typeface="微软雅黑" panose="020B0503020204020204" pitchFamily="34" charset="-122"/>
                <a:ea typeface="微软雅黑" panose="020B0503020204020204" pitchFamily="34" charset="-122"/>
              </a:rPr>
              <a:t>SUBTITLE</a:t>
            </a:r>
          </a:p>
          <a:p>
            <a:pPr fontAlgn="auto">
              <a:lnSpc>
                <a:spcPct val="125000"/>
              </a:lnSpc>
              <a:defRPr/>
            </a:pPr>
            <a:r>
              <a:rPr lang="en-US" altLang="zh-CN" sz="1600" noProof="1">
                <a:latin typeface="微软雅黑" panose="020B0503020204020204" pitchFamily="34" charset="-122"/>
                <a:ea typeface="微软雅黑" panose="020B0503020204020204" pitchFamily="34" charset="-122"/>
              </a:rPr>
              <a:t>CLICK HERE TO ADD YOUR DESCRIPTION SENTENCES ABOUT THIS PART</a:t>
            </a:r>
            <a:endParaRPr lang="zh-CN" altLang="en-US" sz="1600" noProof="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8690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44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49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54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hape 21">
            <a:extLst>
              <a:ext uri="{FF2B5EF4-FFF2-40B4-BE49-F238E27FC236}">
                <a16:creationId xmlns:a16="http://schemas.microsoft.com/office/drawing/2014/main" id="{877FF140-F8F5-4141-BFB2-6675EB063D2E}"/>
              </a:ext>
            </a:extLst>
          </p:cNvPr>
          <p:cNvPicPr preferRelativeResize="0"/>
          <p:nvPr/>
        </p:nvPicPr>
        <p:blipFill rotWithShape="1">
          <a:blip r:embed="rId2">
            <a:extLst>
              <a:ext uri="{28A0092B-C50C-407E-A947-70E740481C1C}">
                <a14:useLocalDpi xmlns:a14="http://schemas.microsoft.com/office/drawing/2010/main" val="0"/>
              </a:ext>
            </a:extLst>
          </a:blip>
          <a:srcRect t="12658"/>
          <a:stretch/>
        </p:blipFill>
        <p:spPr>
          <a:xfrm flipH="1">
            <a:off x="0" y="0"/>
            <a:ext cx="12192000" cy="6858000"/>
          </a:xfrm>
          <a:prstGeom prst="rect">
            <a:avLst/>
          </a:prstGeom>
          <a:noFill/>
          <a:ln>
            <a:noFill/>
          </a:ln>
        </p:spPr>
      </p:pic>
      <p:sp>
        <p:nvSpPr>
          <p:cNvPr id="2" name="矩形 1"/>
          <p:cNvSpPr/>
          <p:nvPr/>
        </p:nvSpPr>
        <p:spPr>
          <a:xfrm>
            <a:off x="5251622" y="0"/>
            <a:ext cx="6940378" cy="6858000"/>
          </a:xfrm>
          <a:prstGeom prst="rect">
            <a:avLst/>
          </a:prstGeom>
          <a:gradFill flip="none" rotWithShape="1">
            <a:gsLst>
              <a:gs pos="0">
                <a:srgbClr val="0A143A">
                  <a:alpha val="0"/>
                </a:srgbClr>
              </a:gs>
              <a:gs pos="100000">
                <a:srgbClr val="0A143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74"/>
          <p:cNvSpPr txBox="1"/>
          <p:nvPr/>
        </p:nvSpPr>
        <p:spPr>
          <a:xfrm>
            <a:off x="518102" y="2664752"/>
            <a:ext cx="7499349" cy="848950"/>
          </a:xfrm>
          <a:prstGeom prst="rect">
            <a:avLst/>
          </a:prstGeom>
          <a:noFill/>
          <a:effectLst/>
        </p:spPr>
        <p:txBody>
          <a:bodyPr>
            <a:spAutoFit/>
          </a:bodyPr>
          <a:lstStyle/>
          <a:p>
            <a:pPr algn="r">
              <a:lnSpc>
                <a:spcPts val="5865"/>
              </a:lnSpc>
              <a:defRPr/>
            </a:pPr>
            <a:r>
              <a:rPr lang="zh-CN" altLang="en-US" sz="4800" b="1" dirty="0">
                <a:ln w="6350">
                  <a:noFill/>
                </a:ln>
                <a:solidFill>
                  <a:schemeClr val="bg1">
                    <a:lumMod val="95000"/>
                  </a:schemeClr>
                </a:solidFill>
                <a:latin typeface="Modern No. 20" panose="02070704070505020303" pitchFamily="18" charset="0"/>
                <a:ea typeface="微软雅黑" panose="020B0503020204020204" pitchFamily="34" charset="-122"/>
              </a:rPr>
              <a:t>填写过渡页标题</a:t>
            </a:r>
          </a:p>
        </p:txBody>
      </p:sp>
      <p:sp>
        <p:nvSpPr>
          <p:cNvPr id="4" name="矩形 3"/>
          <p:cNvSpPr/>
          <p:nvPr/>
        </p:nvSpPr>
        <p:spPr>
          <a:xfrm>
            <a:off x="4623566" y="3394767"/>
            <a:ext cx="3316934" cy="584775"/>
          </a:xfrm>
          <a:prstGeom prst="rect">
            <a:avLst/>
          </a:prstGeom>
        </p:spPr>
        <p:txBody>
          <a:bodyPr wrap="none">
            <a:spAutoFit/>
          </a:bodyPr>
          <a:lstStyle/>
          <a:p>
            <a:r>
              <a:rPr lang="en-US" altLang="zh-CN" sz="3200" dirty="0">
                <a:solidFill>
                  <a:schemeClr val="bg1">
                    <a:lumMod val="95000"/>
                  </a:schemeClr>
                </a:solidFill>
                <a:latin typeface="Impact" panose="020B0806030902050204" pitchFamily="34" charset="0"/>
              </a:rPr>
              <a:t>Fill in the title here</a:t>
            </a:r>
            <a:endParaRPr lang="zh-CN" altLang="en-US" sz="3200" dirty="0">
              <a:solidFill>
                <a:schemeClr val="bg1">
                  <a:lumMod val="95000"/>
                </a:schemeClr>
              </a:solidFill>
              <a:latin typeface="Impact" panose="020B0806030902050204" pitchFamily="34" charset="0"/>
            </a:endParaRPr>
          </a:p>
        </p:txBody>
      </p:sp>
      <p:sp>
        <p:nvSpPr>
          <p:cNvPr id="5" name="标题层"/>
          <p:cNvSpPr txBox="1"/>
          <p:nvPr/>
        </p:nvSpPr>
        <p:spPr bwMode="auto">
          <a:xfrm>
            <a:off x="7951023" y="2447694"/>
            <a:ext cx="1751804" cy="1733680"/>
          </a:xfrm>
          <a:prstGeom prst="rect">
            <a:avLst/>
          </a:prstGeom>
          <a:noFill/>
          <a:effectLst/>
        </p:spPr>
        <p:txBody>
          <a:bodyPr wrap="square">
            <a:spAutoFit/>
          </a:bodyPr>
          <a:lstStyle/>
          <a:p>
            <a:pPr defTabSz="1218565">
              <a:defRPr/>
            </a:pPr>
            <a:r>
              <a:rPr lang="en-US" altLang="zh-CN" sz="10665" kern="0" dirty="0">
                <a:solidFill>
                  <a:srgbClr val="D04A6D"/>
                </a:solidFill>
                <a:latin typeface="Impact" panose="020B0806030902050204" pitchFamily="34" charset="0"/>
                <a:ea typeface="微软雅黑" panose="020B0503020204020204" pitchFamily="34" charset="-122"/>
                <a:cs typeface="Arial" panose="020B0604020202020204" pitchFamily="34" charset="0"/>
              </a:rPr>
              <a:t>03</a:t>
            </a:r>
            <a:endParaRPr lang="zh-CN" altLang="en-US" sz="10665" kern="0" dirty="0">
              <a:solidFill>
                <a:srgbClr val="D04A6D"/>
              </a:solidFill>
              <a:latin typeface="Impact" panose="020B080603090205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831847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600" fill="hold"/>
                                        <p:tgtEl>
                                          <p:spTgt spid="3"/>
                                        </p:tgtEl>
                                        <p:attrNameLst>
                                          <p:attrName>ppt_w</p:attrName>
                                        </p:attrNameLst>
                                      </p:cBhvr>
                                      <p:tavLst>
                                        <p:tav tm="0">
                                          <p:val>
                                            <p:fltVal val="0"/>
                                          </p:val>
                                        </p:tav>
                                        <p:tav tm="100000">
                                          <p:val>
                                            <p:strVal val="#ppt_w"/>
                                          </p:val>
                                        </p:tav>
                                      </p:tavLst>
                                    </p:anim>
                                    <p:anim calcmode="lin" valueType="num">
                                      <p:cBhvr>
                                        <p:cTn id="13" dur="600" fill="hold"/>
                                        <p:tgtEl>
                                          <p:spTgt spid="3"/>
                                        </p:tgtEl>
                                        <p:attrNameLst>
                                          <p:attrName>ppt_h</p:attrName>
                                        </p:attrNameLst>
                                      </p:cBhvr>
                                      <p:tavLst>
                                        <p:tav tm="0">
                                          <p:val>
                                            <p:fltVal val="0"/>
                                          </p:val>
                                        </p:tav>
                                        <p:tav tm="100000">
                                          <p:val>
                                            <p:strVal val="#ppt_h"/>
                                          </p:val>
                                        </p:tav>
                                      </p:tavLst>
                                    </p:anim>
                                    <p:animEffect transition="in" filter="fade">
                                      <p:cBhvr>
                                        <p:cTn id="14" dur="600"/>
                                        <p:tgtEl>
                                          <p:spTgt spid="3"/>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700" fill="hold"/>
                                        <p:tgtEl>
                                          <p:spTgt spid="4"/>
                                        </p:tgtEl>
                                        <p:attrNameLst>
                                          <p:attrName>ppt_w</p:attrName>
                                        </p:attrNameLst>
                                      </p:cBhvr>
                                      <p:tavLst>
                                        <p:tav tm="0">
                                          <p:val>
                                            <p:fltVal val="0"/>
                                          </p:val>
                                        </p:tav>
                                        <p:tav tm="100000">
                                          <p:val>
                                            <p:strVal val="#ppt_w"/>
                                          </p:val>
                                        </p:tav>
                                      </p:tavLst>
                                    </p:anim>
                                    <p:anim calcmode="lin" valueType="num">
                                      <p:cBhvr>
                                        <p:cTn id="19" dur="700" fill="hold"/>
                                        <p:tgtEl>
                                          <p:spTgt spid="4"/>
                                        </p:tgtEl>
                                        <p:attrNameLst>
                                          <p:attrName>ppt_h</p:attrName>
                                        </p:attrNameLst>
                                      </p:cBhvr>
                                      <p:tavLst>
                                        <p:tav tm="0">
                                          <p:val>
                                            <p:fltVal val="0"/>
                                          </p:val>
                                        </p:tav>
                                        <p:tav tm="100000">
                                          <p:val>
                                            <p:strVal val="#ppt_h"/>
                                          </p:val>
                                        </p:tav>
                                      </p:tavLst>
                                    </p:anim>
                                    <p:animEffect transition="in" filter="fade">
                                      <p:cBhvr>
                                        <p:cTn id="20"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93148" y="5302951"/>
            <a:ext cx="8169717"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1171" y="4868001"/>
            <a:ext cx="2058539"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anose="020B0503020204020204" pitchFamily="34" charset="-122"/>
              </a:rPr>
              <a:t>点击输入标题文本</a:t>
            </a:r>
          </a:p>
        </p:txBody>
      </p:sp>
      <p:sp>
        <p:nvSpPr>
          <p:cNvPr id="15" name="Oval 12"/>
          <p:cNvSpPr/>
          <p:nvPr/>
        </p:nvSpPr>
        <p:spPr>
          <a:xfrm>
            <a:off x="1840209"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3"/>
          <p:cNvSpPr/>
          <p:nvPr/>
        </p:nvSpPr>
        <p:spPr>
          <a:xfrm>
            <a:off x="2038570" y="1840011"/>
            <a:ext cx="1175879" cy="117633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17" name="Arc 14"/>
          <p:cNvSpPr/>
          <p:nvPr/>
        </p:nvSpPr>
        <p:spPr>
          <a:xfrm>
            <a:off x="1840209" y="1641574"/>
            <a:ext cx="1572598" cy="1573212"/>
          </a:xfrm>
          <a:prstGeom prst="arc">
            <a:avLst>
              <a:gd name="adj1" fmla="val 16018236"/>
              <a:gd name="adj2" fmla="val 9832525"/>
            </a:avLst>
          </a:prstGeom>
          <a:noFill/>
          <a:ln w="101600" cap="rnd" cmpd="sng">
            <a:solidFill>
              <a:schemeClr val="accent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8"/>
          <p:cNvSpPr/>
          <p:nvPr/>
        </p:nvSpPr>
        <p:spPr>
          <a:xfrm>
            <a:off x="4222588"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9"/>
          <p:cNvSpPr/>
          <p:nvPr/>
        </p:nvSpPr>
        <p:spPr>
          <a:xfrm>
            <a:off x="4420948" y="1840011"/>
            <a:ext cx="1175879" cy="11763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20" name="Arc 20"/>
          <p:cNvSpPr/>
          <p:nvPr/>
        </p:nvSpPr>
        <p:spPr>
          <a:xfrm>
            <a:off x="4222588" y="1641574"/>
            <a:ext cx="1572598" cy="1573212"/>
          </a:xfrm>
          <a:prstGeom prst="arc">
            <a:avLst>
              <a:gd name="adj1" fmla="val 16018236"/>
              <a:gd name="adj2" fmla="val 5788795"/>
            </a:avLst>
          </a:prstGeom>
          <a:noFill/>
          <a:ln w="101600" cap="rnd" cmpd="sng">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2"/>
          <p:cNvSpPr/>
          <p:nvPr/>
        </p:nvSpPr>
        <p:spPr>
          <a:xfrm>
            <a:off x="6597924"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2" name="Oval 23"/>
          <p:cNvSpPr/>
          <p:nvPr/>
        </p:nvSpPr>
        <p:spPr>
          <a:xfrm>
            <a:off x="6796284" y="1840011"/>
            <a:ext cx="1175878" cy="11763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23" name="Arc 24"/>
          <p:cNvSpPr/>
          <p:nvPr/>
        </p:nvSpPr>
        <p:spPr>
          <a:xfrm>
            <a:off x="6597924" y="1641574"/>
            <a:ext cx="1572599" cy="1573212"/>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Oval 26"/>
          <p:cNvSpPr/>
          <p:nvPr/>
        </p:nvSpPr>
        <p:spPr>
          <a:xfrm>
            <a:off x="8942739"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5" name="Oval 27"/>
          <p:cNvSpPr/>
          <p:nvPr/>
        </p:nvSpPr>
        <p:spPr>
          <a:xfrm>
            <a:off x="9141099" y="1840011"/>
            <a:ext cx="1175878" cy="11763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26" name="Arc 28"/>
          <p:cNvSpPr/>
          <p:nvPr/>
        </p:nvSpPr>
        <p:spPr>
          <a:xfrm>
            <a:off x="8942739" y="1641574"/>
            <a:ext cx="1572599" cy="1573212"/>
          </a:xfrm>
          <a:prstGeom prst="arc">
            <a:avLst>
              <a:gd name="adj1" fmla="val 16018236"/>
              <a:gd name="adj2" fmla="val 13285852"/>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TextBox 26"/>
          <p:cNvSpPr txBox="1"/>
          <p:nvPr/>
        </p:nvSpPr>
        <p:spPr>
          <a:xfrm>
            <a:off x="1561268" y="3513784"/>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anose="020B0503020204020204" pitchFamily="34" charset="-122"/>
              </a:rPr>
              <a:t>项目一</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1560" y="3513784"/>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anose="020B0503020204020204" pitchFamily="34" charset="-122"/>
              </a:rPr>
              <a:t>项目二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6895" y="3513784"/>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anose="020B0503020204020204" pitchFamily="34" charset="-122"/>
              </a:rPr>
              <a:t>项目三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1710" y="3513784"/>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anose="020B0503020204020204" pitchFamily="34" charset="-122"/>
              </a:rPr>
              <a:t>项目四</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1000"/>
                                        <p:tgtEl>
                                          <p:spTgt spid="28"/>
                                        </p:tgtEl>
                                      </p:cBhvr>
                                    </p:animEffect>
                                    <p:anim calcmode="lin" valueType="num">
                                      <p:cBhvr>
                                        <p:cTn id="85" dur="1000" fill="hold"/>
                                        <p:tgtEl>
                                          <p:spTgt spid="28"/>
                                        </p:tgtEl>
                                        <p:attrNameLst>
                                          <p:attrName>ppt_x</p:attrName>
                                        </p:attrNameLst>
                                      </p:cBhvr>
                                      <p:tavLst>
                                        <p:tav tm="0">
                                          <p:val>
                                            <p:strVal val="#ppt_x"/>
                                          </p:val>
                                        </p:tav>
                                        <p:tav tm="100000">
                                          <p:val>
                                            <p:strVal val="#ppt_x"/>
                                          </p:val>
                                        </p:tav>
                                      </p:tavLst>
                                    </p:anim>
                                    <p:anim calcmode="lin" valueType="num">
                                      <p:cBhvr>
                                        <p:cTn id="86" dur="1000" fill="hold"/>
                                        <p:tgtEl>
                                          <p:spTgt spid="2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1000"/>
                                        <p:tgtEl>
                                          <p:spTgt spid="29"/>
                                        </p:tgtEl>
                                      </p:cBhvr>
                                    </p:animEffect>
                                    <p:anim calcmode="lin" valueType="num">
                                      <p:cBhvr>
                                        <p:cTn id="90" dur="1000" fill="hold"/>
                                        <p:tgtEl>
                                          <p:spTgt spid="29"/>
                                        </p:tgtEl>
                                        <p:attrNameLst>
                                          <p:attrName>ppt_x</p:attrName>
                                        </p:attrNameLst>
                                      </p:cBhvr>
                                      <p:tavLst>
                                        <p:tav tm="0">
                                          <p:val>
                                            <p:strVal val="#ppt_x"/>
                                          </p:val>
                                        </p:tav>
                                        <p:tav tm="100000">
                                          <p:val>
                                            <p:strVal val="#ppt_x"/>
                                          </p:val>
                                        </p:tav>
                                      </p:tavLst>
                                    </p:anim>
                                    <p:anim calcmode="lin" valueType="num">
                                      <p:cBhvr>
                                        <p:cTn id="91" dur="1000" fill="hold"/>
                                        <p:tgtEl>
                                          <p:spTgt spid="2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00"/>
                                        <p:tgtEl>
                                          <p:spTgt spid="30"/>
                                        </p:tgtEl>
                                      </p:cBhvr>
                                    </p:animEffect>
                                    <p:anim calcmode="lin" valueType="num">
                                      <p:cBhvr>
                                        <p:cTn id="95" dur="1000" fill="hold"/>
                                        <p:tgtEl>
                                          <p:spTgt spid="30"/>
                                        </p:tgtEl>
                                        <p:attrNameLst>
                                          <p:attrName>ppt_x</p:attrName>
                                        </p:attrNameLst>
                                      </p:cBhvr>
                                      <p:tavLst>
                                        <p:tav tm="0">
                                          <p:val>
                                            <p:strVal val="#ppt_x"/>
                                          </p:val>
                                        </p:tav>
                                        <p:tav tm="100000">
                                          <p:val>
                                            <p:strVal val="#ppt_x"/>
                                          </p:val>
                                        </p:tav>
                                      </p:tavLst>
                                    </p:anim>
                                    <p:anim calcmode="lin" valueType="num">
                                      <p:cBhvr>
                                        <p:cTn id="96" dur="1000" fill="hold"/>
                                        <p:tgtEl>
                                          <p:spTgt spid="30"/>
                                        </p:tgtEl>
                                        <p:attrNameLst>
                                          <p:attrName>ppt_y</p:attrName>
                                        </p:attrNameLst>
                                      </p:cBhvr>
                                      <p:tavLst>
                                        <p:tav tm="0">
                                          <p:val>
                                            <p:strVal val="#ppt_y+.1"/>
                                          </p:val>
                                        </p:tav>
                                        <p:tav tm="100000">
                                          <p:val>
                                            <p:strVal val="#ppt_y"/>
                                          </p:val>
                                        </p:tav>
                                      </p:tavLst>
                                    </p:anim>
                                  </p:childTnLst>
                                </p:cTn>
                              </p:par>
                            </p:childTnLst>
                          </p:cTn>
                        </p:par>
                        <p:par>
                          <p:cTn id="97" fill="hold">
                            <p:stCondLst>
                              <p:cond delay="1000"/>
                            </p:stCondLst>
                            <p:childTnLst>
                              <p:par>
                                <p:cTn id="98" presetID="2" presetClass="entr" presetSubtype="2"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additive="base">
                                        <p:cTn id="100" dur="300" fill="hold"/>
                                        <p:tgtEl>
                                          <p:spTgt spid="14"/>
                                        </p:tgtEl>
                                        <p:attrNameLst>
                                          <p:attrName>ppt_x</p:attrName>
                                        </p:attrNameLst>
                                      </p:cBhvr>
                                      <p:tavLst>
                                        <p:tav tm="0">
                                          <p:val>
                                            <p:strVal val="1+#ppt_w/2"/>
                                          </p:val>
                                        </p:tav>
                                        <p:tav tm="100000">
                                          <p:val>
                                            <p:strVal val="#ppt_x"/>
                                          </p:val>
                                        </p:tav>
                                      </p:tavLst>
                                    </p:anim>
                                    <p:anim calcmode="lin" valueType="num">
                                      <p:cBhvr additive="base">
                                        <p:cTn id="101" dur="300" fill="hold"/>
                                        <p:tgtEl>
                                          <p:spTgt spid="14"/>
                                        </p:tgtEl>
                                        <p:attrNameLst>
                                          <p:attrName>ppt_y</p:attrName>
                                        </p:attrNameLst>
                                      </p:cBhvr>
                                      <p:tavLst>
                                        <p:tav tm="0">
                                          <p:val>
                                            <p:strVal val="#ppt_y"/>
                                          </p:val>
                                        </p:tav>
                                        <p:tav tm="100000">
                                          <p:val>
                                            <p:strVal val="#ppt_y"/>
                                          </p:val>
                                        </p:tav>
                                      </p:tavLst>
                                    </p:anim>
                                  </p:childTnLst>
                                </p:cTn>
                              </p:par>
                            </p:childTnLst>
                          </p:cTn>
                        </p:par>
                        <p:par>
                          <p:cTn id="102" fill="hold">
                            <p:stCondLst>
                              <p:cond delay="1500"/>
                            </p:stCondLst>
                            <p:childTnLst>
                              <p:par>
                                <p:cTn id="103" presetID="2" presetClass="entr" presetSubtype="2"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 calcmode="lin" valueType="num">
                                      <p:cBhvr additive="base">
                                        <p:cTn id="105" dur="300" fill="hold"/>
                                        <p:tgtEl>
                                          <p:spTgt spid="12"/>
                                        </p:tgtEl>
                                        <p:attrNameLst>
                                          <p:attrName>ppt_x</p:attrName>
                                        </p:attrNameLst>
                                      </p:cBhvr>
                                      <p:tavLst>
                                        <p:tav tm="0">
                                          <p:val>
                                            <p:strVal val="1+#ppt_w/2"/>
                                          </p:val>
                                        </p:tav>
                                        <p:tav tm="100000">
                                          <p:val>
                                            <p:strVal val="#ppt_x"/>
                                          </p:val>
                                        </p:tav>
                                      </p:tavLst>
                                    </p:anim>
                                    <p:anim calcmode="lin" valueType="num">
                                      <p:cBhvr additive="base">
                                        <p:cTn id="106"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p:nvPr/>
        </p:nvSpPr>
        <p:spPr bwMode="auto">
          <a:xfrm>
            <a:off x="4861719" y="2660482"/>
            <a:ext cx="2552700" cy="2347913"/>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 name="Freeform 63"/>
          <p:cNvSpPr/>
          <p:nvPr/>
        </p:nvSpPr>
        <p:spPr bwMode="auto">
          <a:xfrm>
            <a:off x="4768058" y="2420770"/>
            <a:ext cx="2887663" cy="3033713"/>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 name="Freeform 64"/>
          <p:cNvSpPr/>
          <p:nvPr/>
        </p:nvSpPr>
        <p:spPr bwMode="auto">
          <a:xfrm>
            <a:off x="4399758" y="2200107"/>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5" name="Freeform 65"/>
          <p:cNvSpPr/>
          <p:nvPr/>
        </p:nvSpPr>
        <p:spPr bwMode="auto">
          <a:xfrm>
            <a:off x="7119145" y="2258844"/>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Line 66"/>
          <p:cNvSpPr>
            <a:spLocks noChangeShapeType="1"/>
          </p:cNvSpPr>
          <p:nvPr/>
        </p:nvSpPr>
        <p:spPr bwMode="auto">
          <a:xfrm>
            <a:off x="7812882" y="3797131"/>
            <a:ext cx="401638" cy="0"/>
          </a:xfrm>
          <a:prstGeom prst="line">
            <a:avLst/>
          </a:prstGeom>
          <a:noFill/>
          <a:ln w="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Freeform 67"/>
          <p:cNvSpPr/>
          <p:nvPr/>
        </p:nvSpPr>
        <p:spPr bwMode="auto">
          <a:xfrm>
            <a:off x="6860382" y="4917906"/>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 name="Freeform 68"/>
          <p:cNvSpPr/>
          <p:nvPr/>
        </p:nvSpPr>
        <p:spPr bwMode="auto">
          <a:xfrm>
            <a:off x="4196557" y="5049669"/>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Freeform 71"/>
          <p:cNvSpPr/>
          <p:nvPr/>
        </p:nvSpPr>
        <p:spPr bwMode="auto">
          <a:xfrm>
            <a:off x="4164033" y="2851715"/>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Line 72"/>
          <p:cNvSpPr>
            <a:spLocks noChangeShapeType="1"/>
          </p:cNvSpPr>
          <p:nvPr/>
        </p:nvSpPr>
        <p:spPr bwMode="auto">
          <a:xfrm flipH="1" flipV="1">
            <a:off x="5112545" y="2087394"/>
            <a:ext cx="366713" cy="374650"/>
          </a:xfrm>
          <a:prstGeom prst="line">
            <a:avLst/>
          </a:prstGeom>
          <a:noFill/>
          <a:ln w="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TextBox 10"/>
          <p:cNvSpPr txBox="1"/>
          <p:nvPr/>
        </p:nvSpPr>
        <p:spPr>
          <a:xfrm>
            <a:off x="5443971" y="3476753"/>
            <a:ext cx="1388201" cy="923330"/>
          </a:xfrm>
          <a:prstGeom prst="rect">
            <a:avLst/>
          </a:prstGeom>
          <a:noFill/>
        </p:spPr>
        <p:txBody>
          <a:bodyPr wrap="none" lIns="0" tIns="0" rIns="0" bIns="0" rtlCol="0" anchor="ctr">
            <a:spAutoFit/>
          </a:bodyPr>
          <a:lstStyle/>
          <a:p>
            <a:pPr algn="ctr"/>
            <a:r>
              <a:rPr lang="en-US" altLang="zh-CN" sz="6000" dirty="0">
                <a:solidFill>
                  <a:schemeClr val="accent3"/>
                </a:solidFill>
                <a:latin typeface="Bebas" pitchFamily="2" charset="0"/>
                <a:ea typeface="微软雅黑" panose="020B0503020204020204" pitchFamily="34" charset="-122"/>
              </a:rPr>
              <a:t>64.8</a:t>
            </a:r>
            <a:endParaRPr lang="zh-CN" altLang="en-US" sz="6000" dirty="0">
              <a:solidFill>
                <a:schemeClr val="accent3"/>
              </a:solidFill>
              <a:latin typeface="Bebas" pitchFamily="2" charset="0"/>
              <a:ea typeface="微软雅黑" panose="020B0503020204020204" pitchFamily="34" charset="-122"/>
            </a:endParaRPr>
          </a:p>
        </p:txBody>
      </p:sp>
      <p:sp>
        <p:nvSpPr>
          <p:cNvPr id="12" name="TextBox 11"/>
          <p:cNvSpPr txBox="1"/>
          <p:nvPr/>
        </p:nvSpPr>
        <p:spPr>
          <a:xfrm>
            <a:off x="2762434" y="133068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3" name="TextBox 12"/>
          <p:cNvSpPr txBox="1"/>
          <p:nvPr/>
        </p:nvSpPr>
        <p:spPr>
          <a:xfrm>
            <a:off x="2757805" y="168755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4" name="TextBox 13"/>
          <p:cNvSpPr txBox="1"/>
          <p:nvPr/>
        </p:nvSpPr>
        <p:spPr>
          <a:xfrm>
            <a:off x="1847529" y="1356251"/>
            <a:ext cx="1042209"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18.4</a:t>
            </a:r>
            <a:endParaRPr lang="zh-CN" altLang="en-US" sz="4000" dirty="0">
              <a:solidFill>
                <a:schemeClr val="accent1"/>
              </a:solidFill>
              <a:latin typeface="Bebas" pitchFamily="2" charset="0"/>
              <a:cs typeface="Arial" panose="020B0604020202020204" pitchFamily="34" charset="0"/>
            </a:endParaRPr>
          </a:p>
        </p:txBody>
      </p:sp>
      <p:sp>
        <p:nvSpPr>
          <p:cNvPr id="15" name="TextBox 14"/>
          <p:cNvSpPr txBox="1"/>
          <p:nvPr/>
        </p:nvSpPr>
        <p:spPr>
          <a:xfrm>
            <a:off x="8921179" y="1906750"/>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6" name="TextBox 15"/>
          <p:cNvSpPr txBox="1"/>
          <p:nvPr/>
        </p:nvSpPr>
        <p:spPr>
          <a:xfrm>
            <a:off x="8916550" y="2263616"/>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6"/>
          <p:cNvSpPr txBox="1"/>
          <p:nvPr/>
        </p:nvSpPr>
        <p:spPr>
          <a:xfrm>
            <a:off x="8154527" y="1930454"/>
            <a:ext cx="811441"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7.9</a:t>
            </a:r>
            <a:endParaRPr lang="zh-CN" altLang="en-US" sz="4000" dirty="0">
              <a:solidFill>
                <a:schemeClr val="tx2"/>
              </a:solidFill>
              <a:latin typeface="Bebas" pitchFamily="2" charset="0"/>
              <a:cs typeface="Arial" panose="020B0604020202020204" pitchFamily="34" charset="0"/>
            </a:endParaRPr>
          </a:p>
        </p:txBody>
      </p:sp>
      <p:sp>
        <p:nvSpPr>
          <p:cNvPr id="18" name="TextBox 17"/>
          <p:cNvSpPr txBox="1"/>
          <p:nvPr/>
        </p:nvSpPr>
        <p:spPr>
          <a:xfrm>
            <a:off x="9120336" y="3447091"/>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9" name="TextBox 18"/>
          <p:cNvSpPr txBox="1"/>
          <p:nvPr/>
        </p:nvSpPr>
        <p:spPr>
          <a:xfrm>
            <a:off x="9115707" y="3803957"/>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p>
        </p:txBody>
      </p:sp>
      <p:sp>
        <p:nvSpPr>
          <p:cNvPr id="20" name="TextBox 19"/>
          <p:cNvSpPr txBox="1"/>
          <p:nvPr/>
        </p:nvSpPr>
        <p:spPr>
          <a:xfrm>
            <a:off x="8380132" y="3470795"/>
            <a:ext cx="758542"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4.1</a:t>
            </a:r>
            <a:endParaRPr lang="zh-CN" altLang="en-US" sz="4000" dirty="0">
              <a:solidFill>
                <a:schemeClr val="accent1"/>
              </a:solidFill>
              <a:latin typeface="Bebas" pitchFamily="2" charset="0"/>
              <a:cs typeface="Arial" panose="020B0604020202020204" pitchFamily="34" charset="0"/>
            </a:endParaRPr>
          </a:p>
        </p:txBody>
      </p:sp>
      <p:sp>
        <p:nvSpPr>
          <p:cNvPr id="21" name="TextBox 20"/>
          <p:cNvSpPr txBox="1"/>
          <p:nvPr/>
        </p:nvSpPr>
        <p:spPr>
          <a:xfrm>
            <a:off x="8938403" y="5236998"/>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2" name="TextBox 21"/>
          <p:cNvSpPr txBox="1"/>
          <p:nvPr/>
        </p:nvSpPr>
        <p:spPr>
          <a:xfrm>
            <a:off x="8933774" y="5593864"/>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p>
        </p:txBody>
      </p:sp>
      <p:sp>
        <p:nvSpPr>
          <p:cNvPr id="23" name="TextBox 22"/>
          <p:cNvSpPr txBox="1"/>
          <p:nvPr/>
        </p:nvSpPr>
        <p:spPr>
          <a:xfrm>
            <a:off x="7961360" y="5260702"/>
            <a:ext cx="1030540"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12.2</a:t>
            </a:r>
            <a:endParaRPr lang="zh-CN" altLang="en-US" sz="4000" dirty="0">
              <a:solidFill>
                <a:schemeClr val="tx2"/>
              </a:solidFill>
              <a:latin typeface="Bebas" pitchFamily="2" charset="0"/>
              <a:cs typeface="Arial" panose="020B0604020202020204" pitchFamily="34" charset="0"/>
            </a:endParaRPr>
          </a:p>
        </p:txBody>
      </p:sp>
      <p:sp>
        <p:nvSpPr>
          <p:cNvPr id="24" name="TextBox 23"/>
          <p:cNvSpPr txBox="1"/>
          <p:nvPr/>
        </p:nvSpPr>
        <p:spPr>
          <a:xfrm>
            <a:off x="1809611" y="481883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5" name="TextBox 24"/>
          <p:cNvSpPr txBox="1"/>
          <p:nvPr/>
        </p:nvSpPr>
        <p:spPr>
          <a:xfrm>
            <a:off x="1804982" y="517570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p>
        </p:txBody>
      </p:sp>
      <p:sp>
        <p:nvSpPr>
          <p:cNvPr id="26" name="TextBox 25"/>
          <p:cNvSpPr txBox="1"/>
          <p:nvPr/>
        </p:nvSpPr>
        <p:spPr>
          <a:xfrm>
            <a:off x="911424" y="4842540"/>
            <a:ext cx="1019510"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15.3</a:t>
            </a:r>
            <a:endParaRPr lang="zh-CN" altLang="en-US" sz="4000" dirty="0">
              <a:solidFill>
                <a:schemeClr val="accent1"/>
              </a:solidFill>
              <a:latin typeface="Bebas" pitchFamily="2" charset="0"/>
              <a:cs typeface="Arial" panose="020B0604020202020204" pitchFamily="34" charset="0"/>
            </a:endParaRPr>
          </a:p>
        </p:txBody>
      </p:sp>
      <p:sp>
        <p:nvSpPr>
          <p:cNvPr id="27" name="TextBox 26"/>
          <p:cNvSpPr txBox="1"/>
          <p:nvPr/>
        </p:nvSpPr>
        <p:spPr>
          <a:xfrm>
            <a:off x="1809611" y="277084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8" name="TextBox 27"/>
          <p:cNvSpPr txBox="1"/>
          <p:nvPr/>
        </p:nvSpPr>
        <p:spPr>
          <a:xfrm>
            <a:off x="1804982" y="312771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p>
        </p:txBody>
      </p:sp>
      <p:sp>
        <p:nvSpPr>
          <p:cNvPr id="29" name="TextBox 28"/>
          <p:cNvSpPr txBox="1"/>
          <p:nvPr/>
        </p:nvSpPr>
        <p:spPr>
          <a:xfrm>
            <a:off x="1042959" y="2794550"/>
            <a:ext cx="811441"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6.9</a:t>
            </a:r>
            <a:endParaRPr lang="zh-CN" altLang="en-US" sz="4000" dirty="0">
              <a:solidFill>
                <a:schemeClr val="tx2"/>
              </a:solidFill>
              <a:latin typeface="Bebas" pitchFamily="2" charset="0"/>
              <a:cs typeface="Arial" panose="020B0604020202020204" pitchFamily="34" charset="0"/>
            </a:endParaRPr>
          </a:p>
        </p:txBody>
      </p:sp>
      <p:sp>
        <p:nvSpPr>
          <p:cNvPr id="30" name="标题 2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0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300"/>
                                        <p:tgtEl>
                                          <p:spTgt spid="14"/>
                                        </p:tgtEl>
                                        <p:attrNameLst>
                                          <p:attrName>ppt_y</p:attrName>
                                        </p:attrNameLst>
                                      </p:cBhvr>
                                      <p:tavLst>
                                        <p:tav tm="0">
                                          <p:val>
                                            <p:strVal val="#ppt_y+#ppt_h*1.125000"/>
                                          </p:val>
                                        </p:tav>
                                        <p:tav tm="100000">
                                          <p:val>
                                            <p:strVal val="#ppt_y"/>
                                          </p:val>
                                        </p:tav>
                                      </p:tavLst>
                                    </p:anim>
                                    <p:animEffect transition="in" filter="wipe(up)">
                                      <p:cBhvr>
                                        <p:cTn id="60" dur="300"/>
                                        <p:tgtEl>
                                          <p:spTgt spid="14"/>
                                        </p:tgtEl>
                                      </p:cBhvr>
                                    </p:animEffect>
                                  </p:childTnLst>
                                </p:cTn>
                              </p:par>
                            </p:childTnLst>
                          </p:cTn>
                        </p:par>
                        <p:par>
                          <p:cTn id="61" fill="hold">
                            <p:stCondLst>
                              <p:cond delay="3059"/>
                            </p:stCondLst>
                            <p:childTnLst>
                              <p:par>
                                <p:cTn id="62" presetID="1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ppt_x</p:attrName>
                                        </p:attrNameLst>
                                      </p:cBhvr>
                                      <p:tavLst>
                                        <p:tav tm="0">
                                          <p:val>
                                            <p:strVal val="#ppt_x-#ppt_w*1.125000"/>
                                          </p:val>
                                        </p:tav>
                                        <p:tav tm="100000">
                                          <p:val>
                                            <p:strVal val="#ppt_x"/>
                                          </p:val>
                                        </p:tav>
                                      </p:tavLst>
                                    </p:anim>
                                    <p:animEffect transition="in" filter="wipe(right)">
                                      <p:cBhvr>
                                        <p:cTn id="65" dur="500"/>
                                        <p:tgtEl>
                                          <p:spTgt spid="1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ppt_x</p:attrName>
                                        </p:attrNameLst>
                                      </p:cBhvr>
                                      <p:tavLst>
                                        <p:tav tm="0">
                                          <p:val>
                                            <p:strVal val="#ppt_x-#ppt_w*1.125000"/>
                                          </p:val>
                                        </p:tav>
                                        <p:tav tm="100000">
                                          <p:val>
                                            <p:strVal val="#ppt_x"/>
                                          </p:val>
                                        </p:tav>
                                      </p:tavLst>
                                    </p:anim>
                                    <p:animEffect transition="in" filter="wipe(right)">
                                      <p:cBhvr>
                                        <p:cTn id="69" dur="500"/>
                                        <p:tgtEl>
                                          <p:spTgt spid="16"/>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p:tgtEl>
                                          <p:spTgt spid="17"/>
                                        </p:tgtEl>
                                        <p:attrNameLst>
                                          <p:attrName>ppt_y</p:attrName>
                                        </p:attrNameLst>
                                      </p:cBhvr>
                                      <p:tavLst>
                                        <p:tav tm="0">
                                          <p:val>
                                            <p:strVal val="#ppt_y+#ppt_h*1.125000"/>
                                          </p:val>
                                        </p:tav>
                                        <p:tav tm="100000">
                                          <p:val>
                                            <p:strVal val="#ppt_y"/>
                                          </p:val>
                                        </p:tav>
                                      </p:tavLst>
                                    </p:anim>
                                    <p:animEffect transition="in" filter="wipe(up)">
                                      <p:cBhvr>
                                        <p:cTn id="73" dur="300"/>
                                        <p:tgtEl>
                                          <p:spTgt spid="17"/>
                                        </p:tgtEl>
                                      </p:cBhvr>
                                    </p:animEffect>
                                  </p:childTnLst>
                                </p:cTn>
                              </p:par>
                            </p:childTnLst>
                          </p:cTn>
                        </p:par>
                        <p:par>
                          <p:cTn id="74" fill="hold">
                            <p:stCondLst>
                              <p:cond delay="3599"/>
                            </p:stCondLst>
                            <p:childTnLst>
                              <p:par>
                                <p:cTn id="75" presetID="1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right)">
                                      <p:cBhvr>
                                        <p:cTn id="78" dur="500"/>
                                        <p:tgtEl>
                                          <p:spTgt spid="18"/>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300"/>
                                        <p:tgtEl>
                                          <p:spTgt spid="20"/>
                                        </p:tgtEl>
                                        <p:attrNameLst>
                                          <p:attrName>ppt_y</p:attrName>
                                        </p:attrNameLst>
                                      </p:cBhvr>
                                      <p:tavLst>
                                        <p:tav tm="0">
                                          <p:val>
                                            <p:strVal val="#ppt_y+#ppt_h*1.125000"/>
                                          </p:val>
                                        </p:tav>
                                        <p:tav tm="100000">
                                          <p:val>
                                            <p:strVal val="#ppt_y"/>
                                          </p:val>
                                        </p:tav>
                                      </p:tavLst>
                                    </p:anim>
                                    <p:animEffect transition="in" filter="wipe(up)">
                                      <p:cBhvr>
                                        <p:cTn id="86" dur="300"/>
                                        <p:tgtEl>
                                          <p:spTgt spid="20"/>
                                        </p:tgtEl>
                                      </p:cBhvr>
                                    </p:animEffect>
                                  </p:childTnLst>
                                </p:cTn>
                              </p:par>
                            </p:childTnLst>
                          </p:cTn>
                        </p:par>
                        <p:par>
                          <p:cTn id="87" fill="hold">
                            <p:stCondLst>
                              <p:cond delay="4139"/>
                            </p:stCondLst>
                            <p:childTnLst>
                              <p:par>
                                <p:cTn id="88" presetID="1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right)">
                                      <p:cBhvr>
                                        <p:cTn id="91" dur="500"/>
                                        <p:tgtEl>
                                          <p:spTgt spid="21"/>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300"/>
                                        <p:tgtEl>
                                          <p:spTgt spid="23"/>
                                        </p:tgtEl>
                                        <p:attrNameLst>
                                          <p:attrName>ppt_y</p:attrName>
                                        </p:attrNameLst>
                                      </p:cBhvr>
                                      <p:tavLst>
                                        <p:tav tm="0">
                                          <p:val>
                                            <p:strVal val="#ppt_y+#ppt_h*1.125000"/>
                                          </p:val>
                                        </p:tav>
                                        <p:tav tm="100000">
                                          <p:val>
                                            <p:strVal val="#ppt_y"/>
                                          </p:val>
                                        </p:tav>
                                      </p:tavLst>
                                    </p:anim>
                                    <p:animEffect transition="in" filter="wipe(up)">
                                      <p:cBhvr>
                                        <p:cTn id="99" dur="300"/>
                                        <p:tgtEl>
                                          <p:spTgt spid="23"/>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300"/>
                                        <p:tgtEl>
                                          <p:spTgt spid="26"/>
                                        </p:tgtEl>
                                        <p:attrNameLst>
                                          <p:attrName>ppt_y</p:attrName>
                                        </p:attrNameLst>
                                      </p:cBhvr>
                                      <p:tavLst>
                                        <p:tav tm="0">
                                          <p:val>
                                            <p:strVal val="#ppt_y+#ppt_h*1.125000"/>
                                          </p:val>
                                        </p:tav>
                                        <p:tav tm="100000">
                                          <p:val>
                                            <p:strVal val="#ppt_y"/>
                                          </p:val>
                                        </p:tav>
                                      </p:tavLst>
                                    </p:anim>
                                    <p:animEffect transition="in" filter="wipe(up)">
                                      <p:cBhvr>
                                        <p:cTn id="112" dur="300"/>
                                        <p:tgtEl>
                                          <p:spTgt spid="26"/>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29"/>
                                        </p:tgtEl>
                                        <p:attrNameLst>
                                          <p:attrName>style.visibility</p:attrName>
                                        </p:attrNameLst>
                                      </p:cBhvr>
                                      <p:to>
                                        <p:strVal val="visible"/>
                                      </p:to>
                                    </p:set>
                                    <p:anim calcmode="lin" valueType="num">
                                      <p:cBhvr additive="base">
                                        <p:cTn id="124" dur="300"/>
                                        <p:tgtEl>
                                          <p:spTgt spid="29"/>
                                        </p:tgtEl>
                                        <p:attrNameLst>
                                          <p:attrName>ppt_y</p:attrName>
                                        </p:attrNameLst>
                                      </p:cBhvr>
                                      <p:tavLst>
                                        <p:tav tm="0">
                                          <p:val>
                                            <p:strVal val="#ppt_y+#ppt_h*1.125000"/>
                                          </p:val>
                                        </p:tav>
                                        <p:tav tm="100000">
                                          <p:val>
                                            <p:strVal val="#ppt_y"/>
                                          </p:val>
                                        </p:tav>
                                      </p:tavLst>
                                    </p:anim>
                                    <p:animEffect transition="in" filter="wipe(up)">
                                      <p:cBhvr>
                                        <p:cTn id="12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
          <p:cNvSpPr>
            <a:spLocks noChangeShapeType="1"/>
          </p:cNvSpPr>
          <p:nvPr/>
        </p:nvSpPr>
        <p:spPr bwMode="auto">
          <a:xfrm>
            <a:off x="2400445" y="1923310"/>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 name="Line 7"/>
          <p:cNvSpPr>
            <a:spLocks noChangeShapeType="1"/>
          </p:cNvSpPr>
          <p:nvPr/>
        </p:nvSpPr>
        <p:spPr bwMode="auto">
          <a:xfrm>
            <a:off x="2400445" y="5193560"/>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 name="Line 8"/>
          <p:cNvSpPr>
            <a:spLocks noChangeShapeType="1"/>
          </p:cNvSpPr>
          <p:nvPr/>
        </p:nvSpPr>
        <p:spPr bwMode="auto">
          <a:xfrm>
            <a:off x="2400445" y="4726835"/>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 name="Line 9"/>
          <p:cNvSpPr>
            <a:spLocks noChangeShapeType="1"/>
          </p:cNvSpPr>
          <p:nvPr/>
        </p:nvSpPr>
        <p:spPr bwMode="auto">
          <a:xfrm>
            <a:off x="2400445" y="4260110"/>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 name="Line 10"/>
          <p:cNvSpPr>
            <a:spLocks noChangeShapeType="1"/>
          </p:cNvSpPr>
          <p:nvPr/>
        </p:nvSpPr>
        <p:spPr bwMode="auto">
          <a:xfrm>
            <a:off x="2400445" y="3791798"/>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Line 11"/>
          <p:cNvSpPr>
            <a:spLocks noChangeShapeType="1"/>
          </p:cNvSpPr>
          <p:nvPr/>
        </p:nvSpPr>
        <p:spPr bwMode="auto">
          <a:xfrm>
            <a:off x="2400445" y="3325073"/>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 name="Line 12"/>
          <p:cNvSpPr>
            <a:spLocks noChangeShapeType="1"/>
          </p:cNvSpPr>
          <p:nvPr/>
        </p:nvSpPr>
        <p:spPr bwMode="auto">
          <a:xfrm>
            <a:off x="2400445" y="2858348"/>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13"/>
          <p:cNvSpPr>
            <a:spLocks noChangeShapeType="1"/>
          </p:cNvSpPr>
          <p:nvPr/>
        </p:nvSpPr>
        <p:spPr bwMode="auto">
          <a:xfrm>
            <a:off x="2400445" y="2390035"/>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Rectangle 14"/>
          <p:cNvSpPr>
            <a:spLocks noChangeArrowheads="1"/>
          </p:cNvSpPr>
          <p:nvPr/>
        </p:nvSpPr>
        <p:spPr bwMode="auto">
          <a:xfrm>
            <a:off x="2617932" y="3166323"/>
            <a:ext cx="290513" cy="2032000"/>
          </a:xfrm>
          <a:prstGeom prst="rect">
            <a:avLst/>
          </a:prstGeom>
          <a:solidFill>
            <a:srgbClr val="ECECEC"/>
          </a:solidFill>
          <a:ln>
            <a:noFill/>
          </a:ln>
        </p:spPr>
        <p:txBody>
          <a:bodyPr vert="horz" wrap="square" lIns="91440" tIns="45720" rIns="91440" bIns="45720" numCol="1" anchor="t" anchorCtr="0" compatLnSpc="1"/>
          <a:lstStyle/>
          <a:p>
            <a:endParaRPr lang="zh-CN" altLang="en-US"/>
          </a:p>
        </p:txBody>
      </p:sp>
      <p:sp>
        <p:nvSpPr>
          <p:cNvPr id="11" name="Rectangle 15"/>
          <p:cNvSpPr>
            <a:spLocks noChangeArrowheads="1"/>
          </p:cNvSpPr>
          <p:nvPr/>
        </p:nvSpPr>
        <p:spPr bwMode="auto">
          <a:xfrm>
            <a:off x="2617932" y="3629873"/>
            <a:ext cx="290513" cy="1568450"/>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 name="Rectangle 16"/>
          <p:cNvSpPr>
            <a:spLocks noChangeArrowheads="1"/>
          </p:cNvSpPr>
          <p:nvPr/>
        </p:nvSpPr>
        <p:spPr bwMode="auto">
          <a:xfrm>
            <a:off x="2617932" y="4182323"/>
            <a:ext cx="290513" cy="1016000"/>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3" name="Rectangle 17"/>
          <p:cNvSpPr>
            <a:spLocks noChangeArrowheads="1"/>
          </p:cNvSpPr>
          <p:nvPr/>
        </p:nvSpPr>
        <p:spPr bwMode="auto">
          <a:xfrm>
            <a:off x="3376757" y="3036149"/>
            <a:ext cx="290513" cy="2162175"/>
          </a:xfrm>
          <a:prstGeom prst="rect">
            <a:avLst/>
          </a:prstGeom>
          <a:solidFill>
            <a:srgbClr val="ECECEC"/>
          </a:solidFill>
          <a:ln>
            <a:noFill/>
          </a:ln>
        </p:spPr>
        <p:txBody>
          <a:bodyPr vert="horz" wrap="square" lIns="91440" tIns="45720" rIns="91440" bIns="45720" numCol="1" anchor="t" anchorCtr="0" compatLnSpc="1"/>
          <a:lstStyle/>
          <a:p>
            <a:endParaRPr lang="zh-CN" altLang="en-US"/>
          </a:p>
        </p:txBody>
      </p:sp>
      <p:sp>
        <p:nvSpPr>
          <p:cNvPr id="14" name="Rectangle 18"/>
          <p:cNvSpPr>
            <a:spLocks noChangeArrowheads="1"/>
          </p:cNvSpPr>
          <p:nvPr/>
        </p:nvSpPr>
        <p:spPr bwMode="auto">
          <a:xfrm>
            <a:off x="3376757" y="3593361"/>
            <a:ext cx="290513" cy="160496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5" name="Rectangle 19"/>
          <p:cNvSpPr>
            <a:spLocks noChangeArrowheads="1"/>
          </p:cNvSpPr>
          <p:nvPr/>
        </p:nvSpPr>
        <p:spPr bwMode="auto">
          <a:xfrm>
            <a:off x="3376757" y="4614123"/>
            <a:ext cx="290513" cy="584200"/>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6" name="Rectangle 20"/>
          <p:cNvSpPr>
            <a:spLocks noChangeArrowheads="1"/>
          </p:cNvSpPr>
          <p:nvPr/>
        </p:nvSpPr>
        <p:spPr bwMode="auto">
          <a:xfrm>
            <a:off x="4146695" y="3263161"/>
            <a:ext cx="290513" cy="1935163"/>
          </a:xfrm>
          <a:prstGeom prst="rect">
            <a:avLst/>
          </a:prstGeom>
          <a:solidFill>
            <a:srgbClr val="ECECEC"/>
          </a:solidFill>
          <a:ln>
            <a:noFill/>
          </a:ln>
        </p:spPr>
        <p:txBody>
          <a:bodyPr vert="horz" wrap="square" lIns="91440" tIns="45720" rIns="91440" bIns="45720" numCol="1" anchor="t" anchorCtr="0" compatLnSpc="1"/>
          <a:lstStyle/>
          <a:p>
            <a:endParaRPr lang="zh-CN" altLang="en-US"/>
          </a:p>
        </p:txBody>
      </p:sp>
      <p:sp>
        <p:nvSpPr>
          <p:cNvPr id="17" name="Rectangle 21"/>
          <p:cNvSpPr>
            <a:spLocks noChangeArrowheads="1"/>
          </p:cNvSpPr>
          <p:nvPr/>
        </p:nvSpPr>
        <p:spPr bwMode="auto">
          <a:xfrm>
            <a:off x="4146695" y="3968011"/>
            <a:ext cx="290513" cy="123031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8" name="Rectangle 22"/>
          <p:cNvSpPr>
            <a:spLocks noChangeArrowheads="1"/>
          </p:cNvSpPr>
          <p:nvPr/>
        </p:nvSpPr>
        <p:spPr bwMode="auto">
          <a:xfrm>
            <a:off x="4146695" y="4428385"/>
            <a:ext cx="290513" cy="769938"/>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9" name="Rectangle 23"/>
          <p:cNvSpPr>
            <a:spLocks noChangeArrowheads="1"/>
          </p:cNvSpPr>
          <p:nvPr/>
        </p:nvSpPr>
        <p:spPr bwMode="auto">
          <a:xfrm>
            <a:off x="4916632" y="2302723"/>
            <a:ext cx="290513" cy="2895600"/>
          </a:xfrm>
          <a:prstGeom prst="rect">
            <a:avLst/>
          </a:prstGeom>
          <a:solidFill>
            <a:srgbClr val="ECECEC"/>
          </a:solidFill>
          <a:ln>
            <a:noFill/>
          </a:ln>
        </p:spPr>
        <p:txBody>
          <a:bodyPr vert="horz" wrap="square" lIns="91440" tIns="45720" rIns="91440" bIns="45720" numCol="1" anchor="t" anchorCtr="0" compatLnSpc="1"/>
          <a:lstStyle/>
          <a:p>
            <a:endParaRPr lang="zh-CN" altLang="en-US"/>
          </a:p>
        </p:txBody>
      </p:sp>
      <p:sp>
        <p:nvSpPr>
          <p:cNvPr id="20" name="Rectangle 24"/>
          <p:cNvSpPr>
            <a:spLocks noChangeArrowheads="1"/>
          </p:cNvSpPr>
          <p:nvPr/>
        </p:nvSpPr>
        <p:spPr bwMode="auto">
          <a:xfrm>
            <a:off x="4916632" y="3488585"/>
            <a:ext cx="290513" cy="1709738"/>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1" name="Rectangle 25"/>
          <p:cNvSpPr>
            <a:spLocks noChangeArrowheads="1"/>
          </p:cNvSpPr>
          <p:nvPr/>
        </p:nvSpPr>
        <p:spPr bwMode="auto">
          <a:xfrm>
            <a:off x="4916632" y="4144223"/>
            <a:ext cx="290513" cy="1054100"/>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grpSp>
        <p:nvGrpSpPr>
          <p:cNvPr id="22" name="组合 21"/>
          <p:cNvGrpSpPr/>
          <p:nvPr/>
        </p:nvGrpSpPr>
        <p:grpSpPr>
          <a:xfrm>
            <a:off x="6916784" y="3461599"/>
            <a:ext cx="2578100" cy="1577975"/>
            <a:chOff x="6915990" y="3389590"/>
            <a:chExt cx="2578100" cy="1577975"/>
          </a:xfrm>
        </p:grpSpPr>
        <p:sp>
          <p:nvSpPr>
            <p:cNvPr id="23" name="Freeform 26"/>
            <p:cNvSpPr>
              <a:spLocks noEditPoints="1"/>
            </p:cNvSpPr>
            <p:nvPr/>
          </p:nvSpPr>
          <p:spPr bwMode="auto">
            <a:xfrm>
              <a:off x="6915990" y="3389590"/>
              <a:ext cx="138113" cy="352425"/>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7"/>
            <p:cNvSpPr>
              <a:spLocks noEditPoints="1"/>
            </p:cNvSpPr>
            <p:nvPr/>
          </p:nvSpPr>
          <p:spPr bwMode="auto">
            <a:xfrm>
              <a:off x="7674815" y="3389590"/>
              <a:ext cx="139700" cy="352425"/>
            </a:xfrm>
            <a:custGeom>
              <a:avLst/>
              <a:gdLst>
                <a:gd name="T0" fmla="*/ 45 w 90"/>
                <a:gd name="T1" fmla="*/ 41 h 227"/>
                <a:gd name="T2" fmla="*/ 66 w 90"/>
                <a:gd name="T3" fmla="*/ 20 h 227"/>
                <a:gd name="T4" fmla="*/ 45 w 90"/>
                <a:gd name="T5" fmla="*/ 0 h 227"/>
                <a:gd name="T6" fmla="*/ 24 w 90"/>
                <a:gd name="T7" fmla="*/ 20 h 227"/>
                <a:gd name="T8" fmla="*/ 45 w 90"/>
                <a:gd name="T9" fmla="*/ 41 h 227"/>
                <a:gd name="T10" fmla="*/ 90 w 90"/>
                <a:gd name="T11" fmla="*/ 60 h 227"/>
                <a:gd name="T12" fmla="*/ 90 w 90"/>
                <a:gd name="T13" fmla="*/ 60 h 227"/>
                <a:gd name="T14" fmla="*/ 72 w 90"/>
                <a:gd name="T15" fmla="*/ 44 h 227"/>
                <a:gd name="T16" fmla="*/ 18 w 90"/>
                <a:gd name="T17" fmla="*/ 44 h 227"/>
                <a:gd name="T18" fmla="*/ 1 w 90"/>
                <a:gd name="T19" fmla="*/ 60 h 227"/>
                <a:gd name="T20" fmla="*/ 0 w 90"/>
                <a:gd name="T21" fmla="*/ 60 h 227"/>
                <a:gd name="T22" fmla="*/ 0 w 90"/>
                <a:gd name="T23" fmla="*/ 119 h 227"/>
                <a:gd name="T24" fmla="*/ 10 w 90"/>
                <a:gd name="T25" fmla="*/ 128 h 227"/>
                <a:gd name="T26" fmla="*/ 19 w 90"/>
                <a:gd name="T27" fmla="*/ 119 h 227"/>
                <a:gd name="T28" fmla="*/ 19 w 90"/>
                <a:gd name="T29" fmla="*/ 76 h 227"/>
                <a:gd name="T30" fmla="*/ 20 w 90"/>
                <a:gd name="T31" fmla="*/ 76 h 227"/>
                <a:gd name="T32" fmla="*/ 22 w 90"/>
                <a:gd name="T33" fmla="*/ 76 h 227"/>
                <a:gd name="T34" fmla="*/ 22 w 90"/>
                <a:gd name="T35" fmla="*/ 78 h 227"/>
                <a:gd name="T36" fmla="*/ 22 w 90"/>
                <a:gd name="T37" fmla="*/ 216 h 227"/>
                <a:gd name="T38" fmla="*/ 33 w 90"/>
                <a:gd name="T39" fmla="*/ 227 h 227"/>
                <a:gd name="T40" fmla="*/ 44 w 90"/>
                <a:gd name="T41" fmla="*/ 216 h 227"/>
                <a:gd name="T42" fmla="*/ 44 w 90"/>
                <a:gd name="T43" fmla="*/ 152 h 227"/>
                <a:gd name="T44" fmla="*/ 46 w 90"/>
                <a:gd name="T45" fmla="*/ 152 h 227"/>
                <a:gd name="T46" fmla="*/ 46 w 90"/>
                <a:gd name="T47" fmla="*/ 216 h 227"/>
                <a:gd name="T48" fmla="*/ 58 w 90"/>
                <a:gd name="T49" fmla="*/ 227 h 227"/>
                <a:gd name="T50" fmla="*/ 69 w 90"/>
                <a:gd name="T51" fmla="*/ 216 h 227"/>
                <a:gd name="T52" fmla="*/ 69 w 90"/>
                <a:gd name="T53" fmla="*/ 78 h 227"/>
                <a:gd name="T54" fmla="*/ 68 w 90"/>
                <a:gd name="T55" fmla="*/ 76 h 227"/>
                <a:gd name="T56" fmla="*/ 71 w 90"/>
                <a:gd name="T57" fmla="*/ 76 h 227"/>
                <a:gd name="T58" fmla="*/ 71 w 90"/>
                <a:gd name="T59" fmla="*/ 119 h 227"/>
                <a:gd name="T60" fmla="*/ 81 w 90"/>
                <a:gd name="T61" fmla="*/ 128 h 227"/>
                <a:gd name="T62" fmla="*/ 90 w 90"/>
                <a:gd name="T63" fmla="*/ 119 h 227"/>
                <a:gd name="T64" fmla="*/ 90 w 90"/>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227">
                  <a:moveTo>
                    <a:pt x="45" y="41"/>
                  </a:moveTo>
                  <a:cubicBezTo>
                    <a:pt x="57" y="41"/>
                    <a:pt x="66" y="32"/>
                    <a:pt x="66" y="20"/>
                  </a:cubicBezTo>
                  <a:cubicBezTo>
                    <a:pt x="66" y="9"/>
                    <a:pt x="57" y="0"/>
                    <a:pt x="45" y="0"/>
                  </a:cubicBezTo>
                  <a:cubicBezTo>
                    <a:pt x="34" y="0"/>
                    <a:pt x="24" y="9"/>
                    <a:pt x="24" y="20"/>
                  </a:cubicBezTo>
                  <a:cubicBezTo>
                    <a:pt x="24" y="32"/>
                    <a:pt x="34" y="41"/>
                    <a:pt x="45" y="41"/>
                  </a:cubicBezTo>
                  <a:close/>
                  <a:moveTo>
                    <a:pt x="90" y="60"/>
                  </a:moveTo>
                  <a:cubicBezTo>
                    <a:pt x="90" y="60"/>
                    <a:pt x="90" y="60"/>
                    <a:pt x="90" y="60"/>
                  </a:cubicBezTo>
                  <a:cubicBezTo>
                    <a:pt x="89" y="51"/>
                    <a:pt x="81" y="44"/>
                    <a:pt x="72" y="44"/>
                  </a:cubicBezTo>
                  <a:cubicBezTo>
                    <a:pt x="18" y="44"/>
                    <a:pt x="18" y="44"/>
                    <a:pt x="18" y="44"/>
                  </a:cubicBezTo>
                  <a:cubicBezTo>
                    <a:pt x="9" y="44"/>
                    <a:pt x="1" y="51"/>
                    <a:pt x="1" y="60"/>
                  </a:cubicBezTo>
                  <a:cubicBezTo>
                    <a:pt x="0" y="60"/>
                    <a:pt x="0" y="60"/>
                    <a:pt x="0" y="60"/>
                  </a:cubicBezTo>
                  <a:cubicBezTo>
                    <a:pt x="0" y="119"/>
                    <a:pt x="0" y="119"/>
                    <a:pt x="0" y="119"/>
                  </a:cubicBezTo>
                  <a:cubicBezTo>
                    <a:pt x="0" y="124"/>
                    <a:pt x="5" y="128"/>
                    <a:pt x="10" y="128"/>
                  </a:cubicBezTo>
                  <a:cubicBezTo>
                    <a:pt x="15" y="128"/>
                    <a:pt x="19" y="124"/>
                    <a:pt x="19" y="119"/>
                  </a:cubicBezTo>
                  <a:cubicBezTo>
                    <a:pt x="19" y="76"/>
                    <a:pt x="19" y="76"/>
                    <a:pt x="19" y="76"/>
                  </a:cubicBezTo>
                  <a:cubicBezTo>
                    <a:pt x="19" y="76"/>
                    <a:pt x="20" y="76"/>
                    <a:pt x="20" y="76"/>
                  </a:cubicBezTo>
                  <a:cubicBezTo>
                    <a:pt x="22" y="76"/>
                    <a:pt x="22" y="76"/>
                    <a:pt x="22" y="76"/>
                  </a:cubicBezTo>
                  <a:cubicBezTo>
                    <a:pt x="22" y="76"/>
                    <a:pt x="22" y="77"/>
                    <a:pt x="22" y="78"/>
                  </a:cubicBezTo>
                  <a:cubicBezTo>
                    <a:pt x="22" y="216"/>
                    <a:pt x="22" y="216"/>
                    <a:pt x="22" y="216"/>
                  </a:cubicBezTo>
                  <a:cubicBezTo>
                    <a:pt x="22" y="222"/>
                    <a:pt x="27" y="227"/>
                    <a:pt x="33" y="227"/>
                  </a:cubicBezTo>
                  <a:cubicBezTo>
                    <a:pt x="39" y="227"/>
                    <a:pt x="44" y="222"/>
                    <a:pt x="44" y="216"/>
                  </a:cubicBezTo>
                  <a:cubicBezTo>
                    <a:pt x="44" y="152"/>
                    <a:pt x="44" y="152"/>
                    <a:pt x="44" y="152"/>
                  </a:cubicBezTo>
                  <a:cubicBezTo>
                    <a:pt x="46" y="152"/>
                    <a:pt x="46" y="152"/>
                    <a:pt x="46" y="152"/>
                  </a:cubicBezTo>
                  <a:cubicBezTo>
                    <a:pt x="46" y="216"/>
                    <a:pt x="46" y="216"/>
                    <a:pt x="46" y="216"/>
                  </a:cubicBezTo>
                  <a:cubicBezTo>
                    <a:pt x="46" y="222"/>
                    <a:pt x="51" y="227"/>
                    <a:pt x="58" y="227"/>
                  </a:cubicBezTo>
                  <a:cubicBezTo>
                    <a:pt x="64" y="227"/>
                    <a:pt x="69" y="222"/>
                    <a:pt x="69" y="216"/>
                  </a:cubicBezTo>
                  <a:cubicBezTo>
                    <a:pt x="69" y="78"/>
                    <a:pt x="69" y="78"/>
                    <a:pt x="69" y="78"/>
                  </a:cubicBezTo>
                  <a:cubicBezTo>
                    <a:pt x="69" y="77"/>
                    <a:pt x="68" y="76"/>
                    <a:pt x="68" y="76"/>
                  </a:cubicBezTo>
                  <a:cubicBezTo>
                    <a:pt x="71" y="76"/>
                    <a:pt x="71" y="76"/>
                    <a:pt x="71" y="76"/>
                  </a:cubicBezTo>
                  <a:cubicBezTo>
                    <a:pt x="71" y="119"/>
                    <a:pt x="71" y="119"/>
                    <a:pt x="71" y="119"/>
                  </a:cubicBezTo>
                  <a:cubicBezTo>
                    <a:pt x="71" y="124"/>
                    <a:pt x="76" y="128"/>
                    <a:pt x="81" y="128"/>
                  </a:cubicBezTo>
                  <a:cubicBezTo>
                    <a:pt x="86" y="128"/>
                    <a:pt x="90" y="124"/>
                    <a:pt x="90" y="119"/>
                  </a:cubicBezTo>
                  <a:cubicBezTo>
                    <a:pt x="90" y="60"/>
                    <a:pt x="90" y="60"/>
                    <a:pt x="90"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8"/>
            <p:cNvSpPr>
              <a:spLocks noEditPoints="1"/>
            </p:cNvSpPr>
            <p:nvPr/>
          </p:nvSpPr>
          <p:spPr bwMode="auto">
            <a:xfrm>
              <a:off x="8478090" y="3389590"/>
              <a:ext cx="138113" cy="352425"/>
            </a:xfrm>
            <a:custGeom>
              <a:avLst/>
              <a:gdLst>
                <a:gd name="T0" fmla="*/ 44 w 89"/>
                <a:gd name="T1" fmla="*/ 41 h 227"/>
                <a:gd name="T2" fmla="*/ 65 w 89"/>
                <a:gd name="T3" fmla="*/ 20 h 227"/>
                <a:gd name="T4" fmla="*/ 44 w 89"/>
                <a:gd name="T5" fmla="*/ 0 h 227"/>
                <a:gd name="T6" fmla="*/ 24 w 89"/>
                <a:gd name="T7" fmla="*/ 20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19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7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0"/>
                  </a:cubicBezTo>
                  <a:cubicBezTo>
                    <a:pt x="65" y="9"/>
                    <a:pt x="56" y="0"/>
                    <a:pt x="44" y="0"/>
                  </a:cubicBezTo>
                  <a:cubicBezTo>
                    <a:pt x="33" y="0"/>
                    <a:pt x="24" y="9"/>
                    <a:pt x="24" y="20"/>
                  </a:cubicBezTo>
                  <a:cubicBezTo>
                    <a:pt x="24" y="32"/>
                    <a:pt x="33" y="41"/>
                    <a:pt x="44" y="41"/>
                  </a:cubicBezTo>
                  <a:close/>
                  <a:moveTo>
                    <a:pt x="89" y="60"/>
                  </a:moveTo>
                  <a:cubicBezTo>
                    <a:pt x="89" y="60"/>
                    <a:pt x="89" y="60"/>
                    <a:pt x="89" y="60"/>
                  </a:cubicBezTo>
                  <a:cubicBezTo>
                    <a:pt x="88" y="51"/>
                    <a:pt x="80" y="44"/>
                    <a:pt x="71" y="44"/>
                  </a:cubicBezTo>
                  <a:cubicBezTo>
                    <a:pt x="17" y="44"/>
                    <a:pt x="17" y="44"/>
                    <a:pt x="17" y="44"/>
                  </a:cubicBezTo>
                  <a:cubicBezTo>
                    <a:pt x="8" y="44"/>
                    <a:pt x="0"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8" y="76"/>
                    <a:pt x="19" y="76"/>
                    <a:pt x="19"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7"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9"/>
            <p:cNvSpPr>
              <a:spLocks noEditPoints="1"/>
            </p:cNvSpPr>
            <p:nvPr/>
          </p:nvSpPr>
          <p:spPr bwMode="auto">
            <a:xfrm>
              <a:off x="9355977" y="3389590"/>
              <a:ext cx="138113" cy="352425"/>
            </a:xfrm>
            <a:custGeom>
              <a:avLst/>
              <a:gdLst>
                <a:gd name="T0" fmla="*/ 44 w 89"/>
                <a:gd name="T1" fmla="*/ 41 h 227"/>
                <a:gd name="T2" fmla="*/ 65 w 89"/>
                <a:gd name="T3" fmla="*/ 20 h 227"/>
                <a:gd name="T4" fmla="*/ 44 w 89"/>
                <a:gd name="T5" fmla="*/ 0 h 227"/>
                <a:gd name="T6" fmla="*/ 24 w 89"/>
                <a:gd name="T7" fmla="*/ 20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0"/>
                  </a:cubicBezTo>
                  <a:cubicBezTo>
                    <a:pt x="65" y="9"/>
                    <a:pt x="56" y="0"/>
                    <a:pt x="44" y="0"/>
                  </a:cubicBezTo>
                  <a:cubicBezTo>
                    <a:pt x="33" y="0"/>
                    <a:pt x="24" y="9"/>
                    <a:pt x="24" y="20"/>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0"/>
            <p:cNvSpPr>
              <a:spLocks noEditPoints="1"/>
            </p:cNvSpPr>
            <p:nvPr/>
          </p:nvSpPr>
          <p:spPr bwMode="auto">
            <a:xfrm>
              <a:off x="6915990" y="3797577"/>
              <a:ext cx="138113" cy="352425"/>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1"/>
            <p:cNvSpPr>
              <a:spLocks noEditPoints="1"/>
            </p:cNvSpPr>
            <p:nvPr/>
          </p:nvSpPr>
          <p:spPr bwMode="auto">
            <a:xfrm>
              <a:off x="7674815" y="3797577"/>
              <a:ext cx="139700" cy="352425"/>
            </a:xfrm>
            <a:custGeom>
              <a:avLst/>
              <a:gdLst>
                <a:gd name="T0" fmla="*/ 45 w 90"/>
                <a:gd name="T1" fmla="*/ 41 h 227"/>
                <a:gd name="T2" fmla="*/ 66 w 90"/>
                <a:gd name="T3" fmla="*/ 20 h 227"/>
                <a:gd name="T4" fmla="*/ 45 w 90"/>
                <a:gd name="T5" fmla="*/ 0 h 227"/>
                <a:gd name="T6" fmla="*/ 24 w 90"/>
                <a:gd name="T7" fmla="*/ 20 h 227"/>
                <a:gd name="T8" fmla="*/ 45 w 90"/>
                <a:gd name="T9" fmla="*/ 41 h 227"/>
                <a:gd name="T10" fmla="*/ 90 w 90"/>
                <a:gd name="T11" fmla="*/ 60 h 227"/>
                <a:gd name="T12" fmla="*/ 90 w 90"/>
                <a:gd name="T13" fmla="*/ 60 h 227"/>
                <a:gd name="T14" fmla="*/ 72 w 90"/>
                <a:gd name="T15" fmla="*/ 44 h 227"/>
                <a:gd name="T16" fmla="*/ 18 w 90"/>
                <a:gd name="T17" fmla="*/ 44 h 227"/>
                <a:gd name="T18" fmla="*/ 1 w 90"/>
                <a:gd name="T19" fmla="*/ 60 h 227"/>
                <a:gd name="T20" fmla="*/ 0 w 90"/>
                <a:gd name="T21" fmla="*/ 60 h 227"/>
                <a:gd name="T22" fmla="*/ 0 w 90"/>
                <a:gd name="T23" fmla="*/ 119 h 227"/>
                <a:gd name="T24" fmla="*/ 10 w 90"/>
                <a:gd name="T25" fmla="*/ 128 h 227"/>
                <a:gd name="T26" fmla="*/ 19 w 90"/>
                <a:gd name="T27" fmla="*/ 119 h 227"/>
                <a:gd name="T28" fmla="*/ 19 w 90"/>
                <a:gd name="T29" fmla="*/ 76 h 227"/>
                <a:gd name="T30" fmla="*/ 20 w 90"/>
                <a:gd name="T31" fmla="*/ 76 h 227"/>
                <a:gd name="T32" fmla="*/ 22 w 90"/>
                <a:gd name="T33" fmla="*/ 76 h 227"/>
                <a:gd name="T34" fmla="*/ 22 w 90"/>
                <a:gd name="T35" fmla="*/ 78 h 227"/>
                <a:gd name="T36" fmla="*/ 22 w 90"/>
                <a:gd name="T37" fmla="*/ 216 h 227"/>
                <a:gd name="T38" fmla="*/ 33 w 90"/>
                <a:gd name="T39" fmla="*/ 227 h 227"/>
                <a:gd name="T40" fmla="*/ 44 w 90"/>
                <a:gd name="T41" fmla="*/ 216 h 227"/>
                <a:gd name="T42" fmla="*/ 44 w 90"/>
                <a:gd name="T43" fmla="*/ 152 h 227"/>
                <a:gd name="T44" fmla="*/ 46 w 90"/>
                <a:gd name="T45" fmla="*/ 152 h 227"/>
                <a:gd name="T46" fmla="*/ 46 w 90"/>
                <a:gd name="T47" fmla="*/ 216 h 227"/>
                <a:gd name="T48" fmla="*/ 58 w 90"/>
                <a:gd name="T49" fmla="*/ 227 h 227"/>
                <a:gd name="T50" fmla="*/ 69 w 90"/>
                <a:gd name="T51" fmla="*/ 216 h 227"/>
                <a:gd name="T52" fmla="*/ 69 w 90"/>
                <a:gd name="T53" fmla="*/ 78 h 227"/>
                <a:gd name="T54" fmla="*/ 68 w 90"/>
                <a:gd name="T55" fmla="*/ 76 h 227"/>
                <a:gd name="T56" fmla="*/ 71 w 90"/>
                <a:gd name="T57" fmla="*/ 76 h 227"/>
                <a:gd name="T58" fmla="*/ 71 w 90"/>
                <a:gd name="T59" fmla="*/ 119 h 227"/>
                <a:gd name="T60" fmla="*/ 81 w 90"/>
                <a:gd name="T61" fmla="*/ 128 h 227"/>
                <a:gd name="T62" fmla="*/ 90 w 90"/>
                <a:gd name="T63" fmla="*/ 119 h 227"/>
                <a:gd name="T64" fmla="*/ 90 w 90"/>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227">
                  <a:moveTo>
                    <a:pt x="45" y="41"/>
                  </a:moveTo>
                  <a:cubicBezTo>
                    <a:pt x="57" y="41"/>
                    <a:pt x="66" y="32"/>
                    <a:pt x="66" y="20"/>
                  </a:cubicBezTo>
                  <a:cubicBezTo>
                    <a:pt x="66" y="9"/>
                    <a:pt x="57" y="0"/>
                    <a:pt x="45" y="0"/>
                  </a:cubicBezTo>
                  <a:cubicBezTo>
                    <a:pt x="34" y="0"/>
                    <a:pt x="24" y="9"/>
                    <a:pt x="24" y="20"/>
                  </a:cubicBezTo>
                  <a:cubicBezTo>
                    <a:pt x="24" y="32"/>
                    <a:pt x="34" y="41"/>
                    <a:pt x="45" y="41"/>
                  </a:cubicBezTo>
                  <a:close/>
                  <a:moveTo>
                    <a:pt x="90" y="60"/>
                  </a:moveTo>
                  <a:cubicBezTo>
                    <a:pt x="90" y="60"/>
                    <a:pt x="90" y="60"/>
                    <a:pt x="90" y="60"/>
                  </a:cubicBezTo>
                  <a:cubicBezTo>
                    <a:pt x="89" y="51"/>
                    <a:pt x="81" y="44"/>
                    <a:pt x="72" y="44"/>
                  </a:cubicBezTo>
                  <a:cubicBezTo>
                    <a:pt x="18" y="44"/>
                    <a:pt x="18" y="44"/>
                    <a:pt x="18" y="44"/>
                  </a:cubicBezTo>
                  <a:cubicBezTo>
                    <a:pt x="9" y="44"/>
                    <a:pt x="1" y="51"/>
                    <a:pt x="1" y="60"/>
                  </a:cubicBezTo>
                  <a:cubicBezTo>
                    <a:pt x="0" y="60"/>
                    <a:pt x="0" y="60"/>
                    <a:pt x="0" y="60"/>
                  </a:cubicBezTo>
                  <a:cubicBezTo>
                    <a:pt x="0" y="119"/>
                    <a:pt x="0" y="119"/>
                    <a:pt x="0" y="119"/>
                  </a:cubicBezTo>
                  <a:cubicBezTo>
                    <a:pt x="0" y="124"/>
                    <a:pt x="5" y="128"/>
                    <a:pt x="10" y="128"/>
                  </a:cubicBezTo>
                  <a:cubicBezTo>
                    <a:pt x="15" y="128"/>
                    <a:pt x="19" y="124"/>
                    <a:pt x="19" y="119"/>
                  </a:cubicBezTo>
                  <a:cubicBezTo>
                    <a:pt x="19" y="76"/>
                    <a:pt x="19" y="76"/>
                    <a:pt x="19" y="76"/>
                  </a:cubicBezTo>
                  <a:cubicBezTo>
                    <a:pt x="19" y="76"/>
                    <a:pt x="20" y="76"/>
                    <a:pt x="20" y="76"/>
                  </a:cubicBezTo>
                  <a:cubicBezTo>
                    <a:pt x="22" y="76"/>
                    <a:pt x="22" y="76"/>
                    <a:pt x="22" y="76"/>
                  </a:cubicBezTo>
                  <a:cubicBezTo>
                    <a:pt x="22" y="76"/>
                    <a:pt x="22" y="77"/>
                    <a:pt x="22" y="78"/>
                  </a:cubicBezTo>
                  <a:cubicBezTo>
                    <a:pt x="22" y="216"/>
                    <a:pt x="22" y="216"/>
                    <a:pt x="22" y="216"/>
                  </a:cubicBezTo>
                  <a:cubicBezTo>
                    <a:pt x="22" y="222"/>
                    <a:pt x="27" y="227"/>
                    <a:pt x="33" y="227"/>
                  </a:cubicBezTo>
                  <a:cubicBezTo>
                    <a:pt x="39" y="227"/>
                    <a:pt x="44" y="222"/>
                    <a:pt x="44" y="216"/>
                  </a:cubicBezTo>
                  <a:cubicBezTo>
                    <a:pt x="44" y="152"/>
                    <a:pt x="44" y="152"/>
                    <a:pt x="44" y="152"/>
                  </a:cubicBezTo>
                  <a:cubicBezTo>
                    <a:pt x="46" y="152"/>
                    <a:pt x="46" y="152"/>
                    <a:pt x="46" y="152"/>
                  </a:cubicBezTo>
                  <a:cubicBezTo>
                    <a:pt x="46" y="216"/>
                    <a:pt x="46" y="216"/>
                    <a:pt x="46" y="216"/>
                  </a:cubicBezTo>
                  <a:cubicBezTo>
                    <a:pt x="46" y="222"/>
                    <a:pt x="51" y="227"/>
                    <a:pt x="58" y="227"/>
                  </a:cubicBezTo>
                  <a:cubicBezTo>
                    <a:pt x="64" y="227"/>
                    <a:pt x="69" y="222"/>
                    <a:pt x="69" y="216"/>
                  </a:cubicBezTo>
                  <a:cubicBezTo>
                    <a:pt x="69" y="78"/>
                    <a:pt x="69" y="78"/>
                    <a:pt x="69" y="78"/>
                  </a:cubicBezTo>
                  <a:cubicBezTo>
                    <a:pt x="69" y="77"/>
                    <a:pt x="68" y="76"/>
                    <a:pt x="68" y="76"/>
                  </a:cubicBezTo>
                  <a:cubicBezTo>
                    <a:pt x="71" y="76"/>
                    <a:pt x="71" y="76"/>
                    <a:pt x="71" y="76"/>
                  </a:cubicBezTo>
                  <a:cubicBezTo>
                    <a:pt x="71" y="119"/>
                    <a:pt x="71" y="119"/>
                    <a:pt x="71" y="119"/>
                  </a:cubicBezTo>
                  <a:cubicBezTo>
                    <a:pt x="71" y="124"/>
                    <a:pt x="76" y="128"/>
                    <a:pt x="81" y="128"/>
                  </a:cubicBezTo>
                  <a:cubicBezTo>
                    <a:pt x="86" y="128"/>
                    <a:pt x="90" y="124"/>
                    <a:pt x="90" y="119"/>
                  </a:cubicBezTo>
                  <a:cubicBezTo>
                    <a:pt x="90" y="60"/>
                    <a:pt x="90" y="60"/>
                    <a:pt x="90"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2"/>
            <p:cNvSpPr>
              <a:spLocks noEditPoints="1"/>
            </p:cNvSpPr>
            <p:nvPr/>
          </p:nvSpPr>
          <p:spPr bwMode="auto">
            <a:xfrm>
              <a:off x="8478090" y="3797577"/>
              <a:ext cx="138113" cy="352425"/>
            </a:xfrm>
            <a:custGeom>
              <a:avLst/>
              <a:gdLst>
                <a:gd name="T0" fmla="*/ 44 w 89"/>
                <a:gd name="T1" fmla="*/ 41 h 227"/>
                <a:gd name="T2" fmla="*/ 65 w 89"/>
                <a:gd name="T3" fmla="*/ 20 h 227"/>
                <a:gd name="T4" fmla="*/ 44 w 89"/>
                <a:gd name="T5" fmla="*/ 0 h 227"/>
                <a:gd name="T6" fmla="*/ 24 w 89"/>
                <a:gd name="T7" fmla="*/ 20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19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7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0"/>
                  </a:cubicBezTo>
                  <a:cubicBezTo>
                    <a:pt x="65" y="9"/>
                    <a:pt x="56" y="0"/>
                    <a:pt x="44" y="0"/>
                  </a:cubicBezTo>
                  <a:cubicBezTo>
                    <a:pt x="33" y="0"/>
                    <a:pt x="24" y="9"/>
                    <a:pt x="24" y="20"/>
                  </a:cubicBezTo>
                  <a:cubicBezTo>
                    <a:pt x="24" y="32"/>
                    <a:pt x="33" y="41"/>
                    <a:pt x="44" y="41"/>
                  </a:cubicBezTo>
                  <a:close/>
                  <a:moveTo>
                    <a:pt x="89" y="60"/>
                  </a:moveTo>
                  <a:cubicBezTo>
                    <a:pt x="89" y="60"/>
                    <a:pt x="89" y="60"/>
                    <a:pt x="89" y="60"/>
                  </a:cubicBezTo>
                  <a:cubicBezTo>
                    <a:pt x="88" y="51"/>
                    <a:pt x="80" y="44"/>
                    <a:pt x="71" y="44"/>
                  </a:cubicBezTo>
                  <a:cubicBezTo>
                    <a:pt x="17" y="44"/>
                    <a:pt x="17" y="44"/>
                    <a:pt x="17" y="44"/>
                  </a:cubicBezTo>
                  <a:cubicBezTo>
                    <a:pt x="8" y="44"/>
                    <a:pt x="0"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8" y="76"/>
                    <a:pt x="19" y="76"/>
                    <a:pt x="19"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7"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3"/>
            <p:cNvSpPr>
              <a:spLocks noEditPoints="1"/>
            </p:cNvSpPr>
            <p:nvPr/>
          </p:nvSpPr>
          <p:spPr bwMode="auto">
            <a:xfrm>
              <a:off x="9355977" y="3797577"/>
              <a:ext cx="138113" cy="352425"/>
            </a:xfrm>
            <a:custGeom>
              <a:avLst/>
              <a:gdLst>
                <a:gd name="T0" fmla="*/ 44 w 89"/>
                <a:gd name="T1" fmla="*/ 41 h 227"/>
                <a:gd name="T2" fmla="*/ 65 w 89"/>
                <a:gd name="T3" fmla="*/ 20 h 227"/>
                <a:gd name="T4" fmla="*/ 44 w 89"/>
                <a:gd name="T5" fmla="*/ 0 h 227"/>
                <a:gd name="T6" fmla="*/ 24 w 89"/>
                <a:gd name="T7" fmla="*/ 20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0"/>
                  </a:cubicBezTo>
                  <a:cubicBezTo>
                    <a:pt x="65" y="9"/>
                    <a:pt x="56" y="0"/>
                    <a:pt x="44" y="0"/>
                  </a:cubicBezTo>
                  <a:cubicBezTo>
                    <a:pt x="33" y="0"/>
                    <a:pt x="24" y="9"/>
                    <a:pt x="24" y="20"/>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4"/>
            <p:cNvSpPr>
              <a:spLocks noEditPoints="1"/>
            </p:cNvSpPr>
            <p:nvPr/>
          </p:nvSpPr>
          <p:spPr bwMode="auto">
            <a:xfrm>
              <a:off x="6915990" y="4205565"/>
              <a:ext cx="138113" cy="352425"/>
            </a:xfrm>
            <a:custGeom>
              <a:avLst/>
              <a:gdLst>
                <a:gd name="T0" fmla="*/ 45 w 89"/>
                <a:gd name="T1" fmla="*/ 41 h 227"/>
                <a:gd name="T2" fmla="*/ 65 w 89"/>
                <a:gd name="T3" fmla="*/ 21 h 227"/>
                <a:gd name="T4" fmla="*/ 45 w 89"/>
                <a:gd name="T5" fmla="*/ 0 h 227"/>
                <a:gd name="T6" fmla="*/ 24 w 89"/>
                <a:gd name="T7" fmla="*/ 21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1"/>
                  </a:cubicBezTo>
                  <a:cubicBezTo>
                    <a:pt x="65" y="9"/>
                    <a:pt x="56" y="0"/>
                    <a:pt x="45" y="0"/>
                  </a:cubicBezTo>
                  <a:cubicBezTo>
                    <a:pt x="33" y="0"/>
                    <a:pt x="24" y="9"/>
                    <a:pt x="24" y="21"/>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5"/>
            <p:cNvSpPr>
              <a:spLocks noEditPoints="1"/>
            </p:cNvSpPr>
            <p:nvPr/>
          </p:nvSpPr>
          <p:spPr bwMode="auto">
            <a:xfrm>
              <a:off x="7674815" y="4205565"/>
              <a:ext cx="139700" cy="352425"/>
            </a:xfrm>
            <a:custGeom>
              <a:avLst/>
              <a:gdLst>
                <a:gd name="T0" fmla="*/ 45 w 90"/>
                <a:gd name="T1" fmla="*/ 41 h 227"/>
                <a:gd name="T2" fmla="*/ 66 w 90"/>
                <a:gd name="T3" fmla="*/ 21 h 227"/>
                <a:gd name="T4" fmla="*/ 45 w 90"/>
                <a:gd name="T5" fmla="*/ 0 h 227"/>
                <a:gd name="T6" fmla="*/ 24 w 90"/>
                <a:gd name="T7" fmla="*/ 21 h 227"/>
                <a:gd name="T8" fmla="*/ 45 w 90"/>
                <a:gd name="T9" fmla="*/ 41 h 227"/>
                <a:gd name="T10" fmla="*/ 90 w 90"/>
                <a:gd name="T11" fmla="*/ 60 h 227"/>
                <a:gd name="T12" fmla="*/ 90 w 90"/>
                <a:gd name="T13" fmla="*/ 60 h 227"/>
                <a:gd name="T14" fmla="*/ 72 w 90"/>
                <a:gd name="T15" fmla="*/ 44 h 227"/>
                <a:gd name="T16" fmla="*/ 18 w 90"/>
                <a:gd name="T17" fmla="*/ 44 h 227"/>
                <a:gd name="T18" fmla="*/ 1 w 90"/>
                <a:gd name="T19" fmla="*/ 60 h 227"/>
                <a:gd name="T20" fmla="*/ 0 w 90"/>
                <a:gd name="T21" fmla="*/ 60 h 227"/>
                <a:gd name="T22" fmla="*/ 0 w 90"/>
                <a:gd name="T23" fmla="*/ 119 h 227"/>
                <a:gd name="T24" fmla="*/ 10 w 90"/>
                <a:gd name="T25" fmla="*/ 128 h 227"/>
                <a:gd name="T26" fmla="*/ 19 w 90"/>
                <a:gd name="T27" fmla="*/ 119 h 227"/>
                <a:gd name="T28" fmla="*/ 19 w 90"/>
                <a:gd name="T29" fmla="*/ 76 h 227"/>
                <a:gd name="T30" fmla="*/ 20 w 90"/>
                <a:gd name="T31" fmla="*/ 76 h 227"/>
                <a:gd name="T32" fmla="*/ 22 w 90"/>
                <a:gd name="T33" fmla="*/ 76 h 227"/>
                <a:gd name="T34" fmla="*/ 22 w 90"/>
                <a:gd name="T35" fmla="*/ 78 h 227"/>
                <a:gd name="T36" fmla="*/ 22 w 90"/>
                <a:gd name="T37" fmla="*/ 216 h 227"/>
                <a:gd name="T38" fmla="*/ 33 w 90"/>
                <a:gd name="T39" fmla="*/ 227 h 227"/>
                <a:gd name="T40" fmla="*/ 44 w 90"/>
                <a:gd name="T41" fmla="*/ 216 h 227"/>
                <a:gd name="T42" fmla="*/ 44 w 90"/>
                <a:gd name="T43" fmla="*/ 152 h 227"/>
                <a:gd name="T44" fmla="*/ 46 w 90"/>
                <a:gd name="T45" fmla="*/ 152 h 227"/>
                <a:gd name="T46" fmla="*/ 46 w 90"/>
                <a:gd name="T47" fmla="*/ 216 h 227"/>
                <a:gd name="T48" fmla="*/ 58 w 90"/>
                <a:gd name="T49" fmla="*/ 227 h 227"/>
                <a:gd name="T50" fmla="*/ 69 w 90"/>
                <a:gd name="T51" fmla="*/ 216 h 227"/>
                <a:gd name="T52" fmla="*/ 69 w 90"/>
                <a:gd name="T53" fmla="*/ 78 h 227"/>
                <a:gd name="T54" fmla="*/ 68 w 90"/>
                <a:gd name="T55" fmla="*/ 76 h 227"/>
                <a:gd name="T56" fmla="*/ 71 w 90"/>
                <a:gd name="T57" fmla="*/ 76 h 227"/>
                <a:gd name="T58" fmla="*/ 71 w 90"/>
                <a:gd name="T59" fmla="*/ 119 h 227"/>
                <a:gd name="T60" fmla="*/ 81 w 90"/>
                <a:gd name="T61" fmla="*/ 128 h 227"/>
                <a:gd name="T62" fmla="*/ 90 w 90"/>
                <a:gd name="T63" fmla="*/ 119 h 227"/>
                <a:gd name="T64" fmla="*/ 90 w 90"/>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227">
                  <a:moveTo>
                    <a:pt x="45" y="41"/>
                  </a:moveTo>
                  <a:cubicBezTo>
                    <a:pt x="57" y="41"/>
                    <a:pt x="66" y="32"/>
                    <a:pt x="66" y="21"/>
                  </a:cubicBezTo>
                  <a:cubicBezTo>
                    <a:pt x="66" y="9"/>
                    <a:pt x="57" y="0"/>
                    <a:pt x="45" y="0"/>
                  </a:cubicBezTo>
                  <a:cubicBezTo>
                    <a:pt x="34" y="0"/>
                    <a:pt x="24" y="9"/>
                    <a:pt x="24" y="21"/>
                  </a:cubicBezTo>
                  <a:cubicBezTo>
                    <a:pt x="24" y="32"/>
                    <a:pt x="34" y="41"/>
                    <a:pt x="45" y="41"/>
                  </a:cubicBezTo>
                  <a:close/>
                  <a:moveTo>
                    <a:pt x="90" y="60"/>
                  </a:moveTo>
                  <a:cubicBezTo>
                    <a:pt x="90" y="60"/>
                    <a:pt x="90" y="60"/>
                    <a:pt x="90" y="60"/>
                  </a:cubicBezTo>
                  <a:cubicBezTo>
                    <a:pt x="89" y="51"/>
                    <a:pt x="81" y="44"/>
                    <a:pt x="72" y="44"/>
                  </a:cubicBezTo>
                  <a:cubicBezTo>
                    <a:pt x="18" y="44"/>
                    <a:pt x="18" y="44"/>
                    <a:pt x="18" y="44"/>
                  </a:cubicBezTo>
                  <a:cubicBezTo>
                    <a:pt x="9" y="44"/>
                    <a:pt x="1" y="51"/>
                    <a:pt x="1" y="60"/>
                  </a:cubicBezTo>
                  <a:cubicBezTo>
                    <a:pt x="0" y="60"/>
                    <a:pt x="0" y="60"/>
                    <a:pt x="0" y="60"/>
                  </a:cubicBezTo>
                  <a:cubicBezTo>
                    <a:pt x="0" y="119"/>
                    <a:pt x="0" y="119"/>
                    <a:pt x="0" y="119"/>
                  </a:cubicBezTo>
                  <a:cubicBezTo>
                    <a:pt x="0" y="124"/>
                    <a:pt x="5" y="128"/>
                    <a:pt x="10" y="128"/>
                  </a:cubicBezTo>
                  <a:cubicBezTo>
                    <a:pt x="15" y="128"/>
                    <a:pt x="19" y="124"/>
                    <a:pt x="19" y="119"/>
                  </a:cubicBezTo>
                  <a:cubicBezTo>
                    <a:pt x="19" y="76"/>
                    <a:pt x="19" y="76"/>
                    <a:pt x="19" y="76"/>
                  </a:cubicBezTo>
                  <a:cubicBezTo>
                    <a:pt x="19" y="76"/>
                    <a:pt x="20" y="76"/>
                    <a:pt x="20" y="76"/>
                  </a:cubicBezTo>
                  <a:cubicBezTo>
                    <a:pt x="22" y="76"/>
                    <a:pt x="22" y="76"/>
                    <a:pt x="22" y="76"/>
                  </a:cubicBezTo>
                  <a:cubicBezTo>
                    <a:pt x="22" y="76"/>
                    <a:pt x="22" y="77"/>
                    <a:pt x="22" y="78"/>
                  </a:cubicBezTo>
                  <a:cubicBezTo>
                    <a:pt x="22" y="216"/>
                    <a:pt x="22" y="216"/>
                    <a:pt x="22" y="216"/>
                  </a:cubicBezTo>
                  <a:cubicBezTo>
                    <a:pt x="22" y="222"/>
                    <a:pt x="27" y="227"/>
                    <a:pt x="33" y="227"/>
                  </a:cubicBezTo>
                  <a:cubicBezTo>
                    <a:pt x="39" y="227"/>
                    <a:pt x="44" y="222"/>
                    <a:pt x="44" y="216"/>
                  </a:cubicBezTo>
                  <a:cubicBezTo>
                    <a:pt x="44" y="152"/>
                    <a:pt x="44" y="152"/>
                    <a:pt x="44" y="152"/>
                  </a:cubicBezTo>
                  <a:cubicBezTo>
                    <a:pt x="46" y="152"/>
                    <a:pt x="46" y="152"/>
                    <a:pt x="46" y="152"/>
                  </a:cubicBezTo>
                  <a:cubicBezTo>
                    <a:pt x="46" y="216"/>
                    <a:pt x="46" y="216"/>
                    <a:pt x="46" y="216"/>
                  </a:cubicBezTo>
                  <a:cubicBezTo>
                    <a:pt x="46" y="222"/>
                    <a:pt x="51" y="227"/>
                    <a:pt x="58" y="227"/>
                  </a:cubicBezTo>
                  <a:cubicBezTo>
                    <a:pt x="64" y="227"/>
                    <a:pt x="69" y="222"/>
                    <a:pt x="69" y="216"/>
                  </a:cubicBezTo>
                  <a:cubicBezTo>
                    <a:pt x="69" y="78"/>
                    <a:pt x="69" y="78"/>
                    <a:pt x="69" y="78"/>
                  </a:cubicBezTo>
                  <a:cubicBezTo>
                    <a:pt x="69" y="77"/>
                    <a:pt x="68" y="76"/>
                    <a:pt x="68" y="76"/>
                  </a:cubicBezTo>
                  <a:cubicBezTo>
                    <a:pt x="71" y="76"/>
                    <a:pt x="71" y="76"/>
                    <a:pt x="71" y="76"/>
                  </a:cubicBezTo>
                  <a:cubicBezTo>
                    <a:pt x="71" y="119"/>
                    <a:pt x="71" y="119"/>
                    <a:pt x="71" y="119"/>
                  </a:cubicBezTo>
                  <a:cubicBezTo>
                    <a:pt x="71" y="124"/>
                    <a:pt x="76" y="128"/>
                    <a:pt x="81" y="128"/>
                  </a:cubicBezTo>
                  <a:cubicBezTo>
                    <a:pt x="86" y="128"/>
                    <a:pt x="90" y="124"/>
                    <a:pt x="90" y="119"/>
                  </a:cubicBezTo>
                  <a:cubicBezTo>
                    <a:pt x="90" y="60"/>
                    <a:pt x="90" y="60"/>
                    <a:pt x="90"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6"/>
            <p:cNvSpPr>
              <a:spLocks noEditPoints="1"/>
            </p:cNvSpPr>
            <p:nvPr/>
          </p:nvSpPr>
          <p:spPr bwMode="auto">
            <a:xfrm>
              <a:off x="8478090" y="4205565"/>
              <a:ext cx="138113" cy="352425"/>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19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7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0" y="44"/>
                    <a:pt x="71" y="44"/>
                  </a:cubicBezTo>
                  <a:cubicBezTo>
                    <a:pt x="17" y="44"/>
                    <a:pt x="17" y="44"/>
                    <a:pt x="17" y="44"/>
                  </a:cubicBezTo>
                  <a:cubicBezTo>
                    <a:pt x="8" y="44"/>
                    <a:pt x="0"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8" y="76"/>
                    <a:pt x="19" y="76"/>
                    <a:pt x="19"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7"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7"/>
            <p:cNvSpPr>
              <a:spLocks noEditPoints="1"/>
            </p:cNvSpPr>
            <p:nvPr/>
          </p:nvSpPr>
          <p:spPr bwMode="auto">
            <a:xfrm>
              <a:off x="9355977" y="4205565"/>
              <a:ext cx="138113" cy="352425"/>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8"/>
            <p:cNvSpPr>
              <a:spLocks noEditPoints="1"/>
            </p:cNvSpPr>
            <p:nvPr/>
          </p:nvSpPr>
          <p:spPr bwMode="auto">
            <a:xfrm>
              <a:off x="6915990" y="4615140"/>
              <a:ext cx="138113" cy="352425"/>
            </a:xfrm>
            <a:custGeom>
              <a:avLst/>
              <a:gdLst>
                <a:gd name="T0" fmla="*/ 45 w 89"/>
                <a:gd name="T1" fmla="*/ 41 h 227"/>
                <a:gd name="T2" fmla="*/ 65 w 89"/>
                <a:gd name="T3" fmla="*/ 21 h 227"/>
                <a:gd name="T4" fmla="*/ 45 w 89"/>
                <a:gd name="T5" fmla="*/ 0 h 227"/>
                <a:gd name="T6" fmla="*/ 24 w 89"/>
                <a:gd name="T7" fmla="*/ 21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1"/>
                  </a:cubicBezTo>
                  <a:cubicBezTo>
                    <a:pt x="65" y="9"/>
                    <a:pt x="56" y="0"/>
                    <a:pt x="45" y="0"/>
                  </a:cubicBezTo>
                  <a:cubicBezTo>
                    <a:pt x="33" y="0"/>
                    <a:pt x="24" y="9"/>
                    <a:pt x="24" y="21"/>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9"/>
            <p:cNvSpPr>
              <a:spLocks noEditPoints="1"/>
            </p:cNvSpPr>
            <p:nvPr/>
          </p:nvSpPr>
          <p:spPr bwMode="auto">
            <a:xfrm>
              <a:off x="7674815" y="4615140"/>
              <a:ext cx="139700" cy="352425"/>
            </a:xfrm>
            <a:custGeom>
              <a:avLst/>
              <a:gdLst>
                <a:gd name="T0" fmla="*/ 45 w 90"/>
                <a:gd name="T1" fmla="*/ 41 h 227"/>
                <a:gd name="T2" fmla="*/ 66 w 90"/>
                <a:gd name="T3" fmla="*/ 21 h 227"/>
                <a:gd name="T4" fmla="*/ 45 w 90"/>
                <a:gd name="T5" fmla="*/ 0 h 227"/>
                <a:gd name="T6" fmla="*/ 24 w 90"/>
                <a:gd name="T7" fmla="*/ 21 h 227"/>
                <a:gd name="T8" fmla="*/ 45 w 90"/>
                <a:gd name="T9" fmla="*/ 41 h 227"/>
                <a:gd name="T10" fmla="*/ 90 w 90"/>
                <a:gd name="T11" fmla="*/ 60 h 227"/>
                <a:gd name="T12" fmla="*/ 90 w 90"/>
                <a:gd name="T13" fmla="*/ 60 h 227"/>
                <a:gd name="T14" fmla="*/ 72 w 90"/>
                <a:gd name="T15" fmla="*/ 44 h 227"/>
                <a:gd name="T16" fmla="*/ 18 w 90"/>
                <a:gd name="T17" fmla="*/ 44 h 227"/>
                <a:gd name="T18" fmla="*/ 1 w 90"/>
                <a:gd name="T19" fmla="*/ 60 h 227"/>
                <a:gd name="T20" fmla="*/ 0 w 90"/>
                <a:gd name="T21" fmla="*/ 60 h 227"/>
                <a:gd name="T22" fmla="*/ 0 w 90"/>
                <a:gd name="T23" fmla="*/ 119 h 227"/>
                <a:gd name="T24" fmla="*/ 10 w 90"/>
                <a:gd name="T25" fmla="*/ 128 h 227"/>
                <a:gd name="T26" fmla="*/ 19 w 90"/>
                <a:gd name="T27" fmla="*/ 119 h 227"/>
                <a:gd name="T28" fmla="*/ 19 w 90"/>
                <a:gd name="T29" fmla="*/ 76 h 227"/>
                <a:gd name="T30" fmla="*/ 20 w 90"/>
                <a:gd name="T31" fmla="*/ 76 h 227"/>
                <a:gd name="T32" fmla="*/ 22 w 90"/>
                <a:gd name="T33" fmla="*/ 76 h 227"/>
                <a:gd name="T34" fmla="*/ 22 w 90"/>
                <a:gd name="T35" fmla="*/ 78 h 227"/>
                <a:gd name="T36" fmla="*/ 22 w 90"/>
                <a:gd name="T37" fmla="*/ 216 h 227"/>
                <a:gd name="T38" fmla="*/ 33 w 90"/>
                <a:gd name="T39" fmla="*/ 227 h 227"/>
                <a:gd name="T40" fmla="*/ 44 w 90"/>
                <a:gd name="T41" fmla="*/ 216 h 227"/>
                <a:gd name="T42" fmla="*/ 44 w 90"/>
                <a:gd name="T43" fmla="*/ 152 h 227"/>
                <a:gd name="T44" fmla="*/ 46 w 90"/>
                <a:gd name="T45" fmla="*/ 152 h 227"/>
                <a:gd name="T46" fmla="*/ 46 w 90"/>
                <a:gd name="T47" fmla="*/ 216 h 227"/>
                <a:gd name="T48" fmla="*/ 58 w 90"/>
                <a:gd name="T49" fmla="*/ 227 h 227"/>
                <a:gd name="T50" fmla="*/ 69 w 90"/>
                <a:gd name="T51" fmla="*/ 216 h 227"/>
                <a:gd name="T52" fmla="*/ 69 w 90"/>
                <a:gd name="T53" fmla="*/ 78 h 227"/>
                <a:gd name="T54" fmla="*/ 68 w 90"/>
                <a:gd name="T55" fmla="*/ 76 h 227"/>
                <a:gd name="T56" fmla="*/ 71 w 90"/>
                <a:gd name="T57" fmla="*/ 76 h 227"/>
                <a:gd name="T58" fmla="*/ 71 w 90"/>
                <a:gd name="T59" fmla="*/ 119 h 227"/>
                <a:gd name="T60" fmla="*/ 81 w 90"/>
                <a:gd name="T61" fmla="*/ 128 h 227"/>
                <a:gd name="T62" fmla="*/ 90 w 90"/>
                <a:gd name="T63" fmla="*/ 119 h 227"/>
                <a:gd name="T64" fmla="*/ 90 w 90"/>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227">
                  <a:moveTo>
                    <a:pt x="45" y="41"/>
                  </a:moveTo>
                  <a:cubicBezTo>
                    <a:pt x="57" y="41"/>
                    <a:pt x="66" y="32"/>
                    <a:pt x="66" y="21"/>
                  </a:cubicBezTo>
                  <a:cubicBezTo>
                    <a:pt x="66" y="9"/>
                    <a:pt x="57" y="0"/>
                    <a:pt x="45" y="0"/>
                  </a:cubicBezTo>
                  <a:cubicBezTo>
                    <a:pt x="34" y="0"/>
                    <a:pt x="24" y="9"/>
                    <a:pt x="24" y="21"/>
                  </a:cubicBezTo>
                  <a:cubicBezTo>
                    <a:pt x="24" y="32"/>
                    <a:pt x="34" y="41"/>
                    <a:pt x="45" y="41"/>
                  </a:cubicBezTo>
                  <a:close/>
                  <a:moveTo>
                    <a:pt x="90" y="60"/>
                  </a:moveTo>
                  <a:cubicBezTo>
                    <a:pt x="90" y="60"/>
                    <a:pt x="90" y="60"/>
                    <a:pt x="90" y="60"/>
                  </a:cubicBezTo>
                  <a:cubicBezTo>
                    <a:pt x="89" y="51"/>
                    <a:pt x="81" y="44"/>
                    <a:pt x="72" y="44"/>
                  </a:cubicBezTo>
                  <a:cubicBezTo>
                    <a:pt x="18" y="44"/>
                    <a:pt x="18" y="44"/>
                    <a:pt x="18" y="44"/>
                  </a:cubicBezTo>
                  <a:cubicBezTo>
                    <a:pt x="9" y="44"/>
                    <a:pt x="1" y="51"/>
                    <a:pt x="1" y="60"/>
                  </a:cubicBezTo>
                  <a:cubicBezTo>
                    <a:pt x="0" y="60"/>
                    <a:pt x="0" y="60"/>
                    <a:pt x="0" y="60"/>
                  </a:cubicBezTo>
                  <a:cubicBezTo>
                    <a:pt x="0" y="119"/>
                    <a:pt x="0" y="119"/>
                    <a:pt x="0" y="119"/>
                  </a:cubicBezTo>
                  <a:cubicBezTo>
                    <a:pt x="0" y="124"/>
                    <a:pt x="5" y="128"/>
                    <a:pt x="10" y="128"/>
                  </a:cubicBezTo>
                  <a:cubicBezTo>
                    <a:pt x="15" y="128"/>
                    <a:pt x="19" y="124"/>
                    <a:pt x="19" y="119"/>
                  </a:cubicBezTo>
                  <a:cubicBezTo>
                    <a:pt x="19" y="76"/>
                    <a:pt x="19" y="76"/>
                    <a:pt x="19" y="76"/>
                  </a:cubicBezTo>
                  <a:cubicBezTo>
                    <a:pt x="19" y="76"/>
                    <a:pt x="20" y="76"/>
                    <a:pt x="20" y="76"/>
                  </a:cubicBezTo>
                  <a:cubicBezTo>
                    <a:pt x="22" y="76"/>
                    <a:pt x="22" y="76"/>
                    <a:pt x="22" y="76"/>
                  </a:cubicBezTo>
                  <a:cubicBezTo>
                    <a:pt x="22" y="77"/>
                    <a:pt x="22" y="77"/>
                    <a:pt x="22" y="78"/>
                  </a:cubicBezTo>
                  <a:cubicBezTo>
                    <a:pt x="22" y="216"/>
                    <a:pt x="22" y="216"/>
                    <a:pt x="22" y="216"/>
                  </a:cubicBezTo>
                  <a:cubicBezTo>
                    <a:pt x="22" y="222"/>
                    <a:pt x="27" y="227"/>
                    <a:pt x="33" y="227"/>
                  </a:cubicBezTo>
                  <a:cubicBezTo>
                    <a:pt x="39" y="227"/>
                    <a:pt x="44" y="222"/>
                    <a:pt x="44" y="216"/>
                  </a:cubicBezTo>
                  <a:cubicBezTo>
                    <a:pt x="44" y="152"/>
                    <a:pt x="44" y="152"/>
                    <a:pt x="44" y="152"/>
                  </a:cubicBezTo>
                  <a:cubicBezTo>
                    <a:pt x="46" y="152"/>
                    <a:pt x="46" y="152"/>
                    <a:pt x="46" y="152"/>
                  </a:cubicBezTo>
                  <a:cubicBezTo>
                    <a:pt x="46" y="216"/>
                    <a:pt x="46" y="216"/>
                    <a:pt x="46" y="216"/>
                  </a:cubicBezTo>
                  <a:cubicBezTo>
                    <a:pt x="46" y="222"/>
                    <a:pt x="51" y="227"/>
                    <a:pt x="58" y="227"/>
                  </a:cubicBezTo>
                  <a:cubicBezTo>
                    <a:pt x="64" y="227"/>
                    <a:pt x="69" y="222"/>
                    <a:pt x="69" y="216"/>
                  </a:cubicBezTo>
                  <a:cubicBezTo>
                    <a:pt x="69" y="78"/>
                    <a:pt x="69" y="78"/>
                    <a:pt x="69" y="78"/>
                  </a:cubicBezTo>
                  <a:cubicBezTo>
                    <a:pt x="69" y="77"/>
                    <a:pt x="68" y="77"/>
                    <a:pt x="68" y="76"/>
                  </a:cubicBezTo>
                  <a:cubicBezTo>
                    <a:pt x="71" y="76"/>
                    <a:pt x="71" y="76"/>
                    <a:pt x="71" y="76"/>
                  </a:cubicBezTo>
                  <a:cubicBezTo>
                    <a:pt x="71" y="119"/>
                    <a:pt x="71" y="119"/>
                    <a:pt x="71" y="119"/>
                  </a:cubicBezTo>
                  <a:cubicBezTo>
                    <a:pt x="71" y="124"/>
                    <a:pt x="76" y="128"/>
                    <a:pt x="81" y="128"/>
                  </a:cubicBezTo>
                  <a:cubicBezTo>
                    <a:pt x="86" y="128"/>
                    <a:pt x="90" y="124"/>
                    <a:pt x="90" y="119"/>
                  </a:cubicBezTo>
                  <a:cubicBezTo>
                    <a:pt x="90" y="60"/>
                    <a:pt x="90" y="60"/>
                    <a:pt x="90"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0"/>
            <p:cNvSpPr>
              <a:spLocks noEditPoints="1"/>
            </p:cNvSpPr>
            <p:nvPr/>
          </p:nvSpPr>
          <p:spPr bwMode="auto">
            <a:xfrm>
              <a:off x="8478090" y="4615140"/>
              <a:ext cx="138113" cy="352425"/>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19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7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0" y="44"/>
                    <a:pt x="71" y="44"/>
                  </a:cubicBezTo>
                  <a:cubicBezTo>
                    <a:pt x="17" y="44"/>
                    <a:pt x="17" y="44"/>
                    <a:pt x="17" y="44"/>
                  </a:cubicBezTo>
                  <a:cubicBezTo>
                    <a:pt x="8" y="44"/>
                    <a:pt x="0"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8" y="76"/>
                    <a:pt x="19" y="76"/>
                    <a:pt x="19"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7"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1"/>
            <p:cNvSpPr>
              <a:spLocks noEditPoints="1"/>
            </p:cNvSpPr>
            <p:nvPr/>
          </p:nvSpPr>
          <p:spPr bwMode="auto">
            <a:xfrm>
              <a:off x="9355977" y="4615140"/>
              <a:ext cx="138113" cy="352425"/>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9" name="Rectangle 42"/>
          <p:cNvSpPr>
            <a:spLocks noChangeArrowheads="1"/>
          </p:cNvSpPr>
          <p:nvPr/>
        </p:nvSpPr>
        <p:spPr bwMode="auto">
          <a:xfrm>
            <a:off x="6700884" y="5223723"/>
            <a:ext cx="571500" cy="287338"/>
          </a:xfrm>
          <a:prstGeom prst="rect">
            <a:avLst/>
          </a:prstGeom>
          <a:solidFill>
            <a:schemeClr val="accent1"/>
          </a:solidFill>
          <a:ln>
            <a:noFill/>
          </a:ln>
        </p:spPr>
        <p:txBody>
          <a:bodyPr vert="horz" wrap="square" lIns="91440" tIns="45720" rIns="91440" bIns="45720" numCol="1" anchor="t"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40" name="Rectangle 43"/>
          <p:cNvSpPr>
            <a:spLocks noChangeArrowheads="1"/>
          </p:cNvSpPr>
          <p:nvPr/>
        </p:nvSpPr>
        <p:spPr bwMode="auto">
          <a:xfrm>
            <a:off x="7353346" y="5223723"/>
            <a:ext cx="787400" cy="287338"/>
          </a:xfrm>
          <a:prstGeom prst="rect">
            <a:avLst/>
          </a:prstGeom>
          <a:solidFill>
            <a:schemeClr val="accent1"/>
          </a:solidFill>
          <a:ln>
            <a:noFill/>
          </a:ln>
        </p:spPr>
        <p:txBody>
          <a:bodyPr vert="horz" wrap="square" lIns="91440" tIns="45720" rIns="91440" bIns="45720" numCol="1" anchor="t"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41" name="Rectangle 44"/>
          <p:cNvSpPr>
            <a:spLocks noChangeArrowheads="1"/>
          </p:cNvSpPr>
          <p:nvPr/>
        </p:nvSpPr>
        <p:spPr bwMode="auto">
          <a:xfrm>
            <a:off x="8220121" y="5223723"/>
            <a:ext cx="654050" cy="287338"/>
          </a:xfrm>
          <a:prstGeom prst="rect">
            <a:avLst/>
          </a:prstGeom>
          <a:solidFill>
            <a:schemeClr val="accent1"/>
          </a:solidFill>
          <a:ln>
            <a:noFill/>
          </a:ln>
        </p:spPr>
        <p:txBody>
          <a:bodyPr vert="horz" wrap="square" lIns="91440" tIns="45720" rIns="91440" bIns="45720" numCol="1" anchor="t"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42" name="Rectangle 45"/>
          <p:cNvSpPr>
            <a:spLocks noChangeArrowheads="1"/>
          </p:cNvSpPr>
          <p:nvPr/>
        </p:nvSpPr>
        <p:spPr bwMode="auto">
          <a:xfrm>
            <a:off x="8955134" y="5223723"/>
            <a:ext cx="939800" cy="287338"/>
          </a:xfrm>
          <a:prstGeom prst="rect">
            <a:avLst/>
          </a:prstGeom>
          <a:solidFill>
            <a:schemeClr val="accent3"/>
          </a:solidFill>
          <a:ln>
            <a:noFill/>
          </a:ln>
        </p:spPr>
        <p:txBody>
          <a:bodyPr vert="horz" wrap="square" lIns="91440" tIns="45720" rIns="91440" bIns="45720" numCol="1" anchor="t"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43" name="TextBox 42"/>
          <p:cNvSpPr txBox="1"/>
          <p:nvPr/>
        </p:nvSpPr>
        <p:spPr>
          <a:xfrm>
            <a:off x="2009558" y="5039574"/>
            <a:ext cx="284052" cy="307777"/>
          </a:xfrm>
          <a:prstGeom prst="rect">
            <a:avLst/>
          </a:prstGeom>
          <a:noFill/>
        </p:spPr>
        <p:txBody>
          <a:bodyPr wrap="none" rtlCol="0">
            <a:spAutoFit/>
          </a:bodyPr>
          <a:lstStyle/>
          <a:p>
            <a:r>
              <a:rPr lang="en-US" altLang="zh-CN" sz="1400">
                <a:solidFill>
                  <a:schemeClr val="tx1">
                    <a:lumMod val="65000"/>
                    <a:lumOff val="35000"/>
                  </a:schemeClr>
                </a:solidFill>
              </a:rPr>
              <a:t>0</a:t>
            </a:r>
            <a:endParaRPr lang="zh-CN" altLang="en-US" sz="1400">
              <a:solidFill>
                <a:schemeClr val="tx1">
                  <a:lumMod val="65000"/>
                  <a:lumOff val="35000"/>
                </a:schemeClr>
              </a:solidFill>
            </a:endParaRPr>
          </a:p>
        </p:txBody>
      </p:sp>
      <p:sp>
        <p:nvSpPr>
          <p:cNvPr id="44" name="TextBox 43"/>
          <p:cNvSpPr txBox="1"/>
          <p:nvPr/>
        </p:nvSpPr>
        <p:spPr>
          <a:xfrm>
            <a:off x="1775520" y="4572412"/>
            <a:ext cx="482824" cy="307777"/>
          </a:xfrm>
          <a:prstGeom prst="rect">
            <a:avLst/>
          </a:prstGeom>
          <a:noFill/>
        </p:spPr>
        <p:txBody>
          <a:bodyPr wrap="none" rtlCol="0">
            <a:spAutoFit/>
          </a:bodyPr>
          <a:lstStyle/>
          <a:p>
            <a:r>
              <a:rPr lang="en-US" altLang="zh-CN" sz="1400">
                <a:solidFill>
                  <a:schemeClr val="tx1">
                    <a:lumMod val="65000"/>
                    <a:lumOff val="35000"/>
                  </a:schemeClr>
                </a:solidFill>
              </a:rPr>
              <a:t>100</a:t>
            </a:r>
            <a:endParaRPr lang="zh-CN" altLang="en-US" sz="1400">
              <a:solidFill>
                <a:schemeClr val="tx1">
                  <a:lumMod val="65000"/>
                  <a:lumOff val="35000"/>
                </a:schemeClr>
              </a:solidFill>
            </a:endParaRPr>
          </a:p>
        </p:txBody>
      </p:sp>
      <p:sp>
        <p:nvSpPr>
          <p:cNvPr id="45" name="TextBox 44"/>
          <p:cNvSpPr txBox="1"/>
          <p:nvPr/>
        </p:nvSpPr>
        <p:spPr>
          <a:xfrm>
            <a:off x="1775520" y="4105247"/>
            <a:ext cx="482824" cy="307777"/>
          </a:xfrm>
          <a:prstGeom prst="rect">
            <a:avLst/>
          </a:prstGeom>
          <a:noFill/>
        </p:spPr>
        <p:txBody>
          <a:bodyPr wrap="none" rtlCol="0">
            <a:spAutoFit/>
          </a:bodyPr>
          <a:lstStyle/>
          <a:p>
            <a:r>
              <a:rPr lang="en-US" altLang="zh-CN" sz="1400">
                <a:solidFill>
                  <a:schemeClr val="tx1">
                    <a:lumMod val="65000"/>
                    <a:lumOff val="35000"/>
                  </a:schemeClr>
                </a:solidFill>
              </a:rPr>
              <a:t>200</a:t>
            </a:r>
            <a:endParaRPr lang="zh-CN" altLang="en-US" sz="1400">
              <a:solidFill>
                <a:schemeClr val="tx1">
                  <a:lumMod val="65000"/>
                  <a:lumOff val="35000"/>
                </a:schemeClr>
              </a:solidFill>
            </a:endParaRPr>
          </a:p>
        </p:txBody>
      </p:sp>
      <p:sp>
        <p:nvSpPr>
          <p:cNvPr id="46" name="TextBox 45"/>
          <p:cNvSpPr txBox="1"/>
          <p:nvPr/>
        </p:nvSpPr>
        <p:spPr>
          <a:xfrm>
            <a:off x="1775520" y="3638082"/>
            <a:ext cx="482824" cy="307777"/>
          </a:xfrm>
          <a:prstGeom prst="rect">
            <a:avLst/>
          </a:prstGeom>
          <a:noFill/>
        </p:spPr>
        <p:txBody>
          <a:bodyPr wrap="none" rtlCol="0">
            <a:spAutoFit/>
          </a:bodyPr>
          <a:lstStyle/>
          <a:p>
            <a:r>
              <a:rPr lang="en-US" altLang="zh-CN" sz="1400">
                <a:solidFill>
                  <a:schemeClr val="tx1">
                    <a:lumMod val="65000"/>
                    <a:lumOff val="35000"/>
                  </a:schemeClr>
                </a:solidFill>
              </a:rPr>
              <a:t>300</a:t>
            </a:r>
            <a:endParaRPr lang="zh-CN" altLang="en-US" sz="1400">
              <a:solidFill>
                <a:schemeClr val="tx1">
                  <a:lumMod val="65000"/>
                  <a:lumOff val="35000"/>
                </a:schemeClr>
              </a:solidFill>
            </a:endParaRPr>
          </a:p>
        </p:txBody>
      </p:sp>
      <p:sp>
        <p:nvSpPr>
          <p:cNvPr id="47" name="TextBox 46"/>
          <p:cNvSpPr txBox="1"/>
          <p:nvPr/>
        </p:nvSpPr>
        <p:spPr>
          <a:xfrm>
            <a:off x="1775520" y="3170917"/>
            <a:ext cx="482824" cy="307777"/>
          </a:xfrm>
          <a:prstGeom prst="rect">
            <a:avLst/>
          </a:prstGeom>
          <a:noFill/>
        </p:spPr>
        <p:txBody>
          <a:bodyPr wrap="none" rtlCol="0">
            <a:spAutoFit/>
          </a:bodyPr>
          <a:lstStyle/>
          <a:p>
            <a:r>
              <a:rPr lang="en-US" altLang="zh-CN" sz="1400">
                <a:solidFill>
                  <a:schemeClr val="tx1">
                    <a:lumMod val="65000"/>
                    <a:lumOff val="35000"/>
                  </a:schemeClr>
                </a:solidFill>
              </a:rPr>
              <a:t>400</a:t>
            </a:r>
            <a:endParaRPr lang="zh-CN" altLang="en-US" sz="1400">
              <a:solidFill>
                <a:schemeClr val="tx1">
                  <a:lumMod val="65000"/>
                  <a:lumOff val="35000"/>
                </a:schemeClr>
              </a:solidFill>
            </a:endParaRPr>
          </a:p>
        </p:txBody>
      </p:sp>
      <p:sp>
        <p:nvSpPr>
          <p:cNvPr id="48" name="TextBox 47"/>
          <p:cNvSpPr txBox="1"/>
          <p:nvPr/>
        </p:nvSpPr>
        <p:spPr>
          <a:xfrm>
            <a:off x="1775520" y="2703752"/>
            <a:ext cx="482824" cy="307777"/>
          </a:xfrm>
          <a:prstGeom prst="rect">
            <a:avLst/>
          </a:prstGeom>
          <a:noFill/>
        </p:spPr>
        <p:txBody>
          <a:bodyPr wrap="none" rtlCol="0">
            <a:spAutoFit/>
          </a:bodyPr>
          <a:lstStyle/>
          <a:p>
            <a:r>
              <a:rPr lang="en-US" altLang="zh-CN" sz="1400">
                <a:solidFill>
                  <a:schemeClr val="tx1">
                    <a:lumMod val="65000"/>
                    <a:lumOff val="35000"/>
                  </a:schemeClr>
                </a:solidFill>
              </a:rPr>
              <a:t>500</a:t>
            </a:r>
            <a:endParaRPr lang="zh-CN" altLang="en-US" sz="1400">
              <a:solidFill>
                <a:schemeClr val="tx1">
                  <a:lumMod val="65000"/>
                  <a:lumOff val="35000"/>
                </a:schemeClr>
              </a:solidFill>
            </a:endParaRPr>
          </a:p>
        </p:txBody>
      </p:sp>
      <p:sp>
        <p:nvSpPr>
          <p:cNvPr id="49" name="TextBox 48"/>
          <p:cNvSpPr txBox="1"/>
          <p:nvPr/>
        </p:nvSpPr>
        <p:spPr>
          <a:xfrm>
            <a:off x="1775520" y="2236587"/>
            <a:ext cx="482824" cy="307777"/>
          </a:xfrm>
          <a:prstGeom prst="rect">
            <a:avLst/>
          </a:prstGeom>
          <a:noFill/>
        </p:spPr>
        <p:txBody>
          <a:bodyPr wrap="none" rtlCol="0">
            <a:spAutoFit/>
          </a:bodyPr>
          <a:lstStyle/>
          <a:p>
            <a:r>
              <a:rPr lang="en-US" altLang="zh-CN" sz="1400">
                <a:solidFill>
                  <a:schemeClr val="tx1">
                    <a:lumMod val="65000"/>
                    <a:lumOff val="35000"/>
                  </a:schemeClr>
                </a:solidFill>
              </a:rPr>
              <a:t>600</a:t>
            </a:r>
            <a:endParaRPr lang="zh-CN" altLang="en-US" sz="1400">
              <a:solidFill>
                <a:schemeClr val="tx1">
                  <a:lumMod val="65000"/>
                  <a:lumOff val="35000"/>
                </a:schemeClr>
              </a:solidFill>
            </a:endParaRPr>
          </a:p>
        </p:txBody>
      </p:sp>
      <p:sp>
        <p:nvSpPr>
          <p:cNvPr id="50" name="TextBox 49"/>
          <p:cNvSpPr txBox="1"/>
          <p:nvPr/>
        </p:nvSpPr>
        <p:spPr>
          <a:xfrm>
            <a:off x="1775520" y="1769422"/>
            <a:ext cx="482824" cy="307777"/>
          </a:xfrm>
          <a:prstGeom prst="rect">
            <a:avLst/>
          </a:prstGeom>
          <a:noFill/>
        </p:spPr>
        <p:txBody>
          <a:bodyPr wrap="none" rtlCol="0">
            <a:spAutoFit/>
          </a:bodyPr>
          <a:lstStyle/>
          <a:p>
            <a:r>
              <a:rPr lang="en-US" altLang="zh-CN" sz="1400">
                <a:solidFill>
                  <a:schemeClr val="tx1">
                    <a:lumMod val="65000"/>
                    <a:lumOff val="35000"/>
                  </a:schemeClr>
                </a:solidFill>
              </a:rPr>
              <a:t>700</a:t>
            </a:r>
            <a:endParaRPr lang="zh-CN" altLang="en-US" sz="1400">
              <a:solidFill>
                <a:schemeClr val="tx1">
                  <a:lumMod val="65000"/>
                  <a:lumOff val="35000"/>
                </a:schemeClr>
              </a:solidFill>
            </a:endParaRPr>
          </a:p>
        </p:txBody>
      </p:sp>
      <p:sp>
        <p:nvSpPr>
          <p:cNvPr id="51" name="TextBox 50"/>
          <p:cNvSpPr txBox="1"/>
          <p:nvPr/>
        </p:nvSpPr>
        <p:spPr>
          <a:xfrm>
            <a:off x="2491318" y="5254649"/>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52" name="TextBox 51"/>
          <p:cNvSpPr txBox="1"/>
          <p:nvPr/>
        </p:nvSpPr>
        <p:spPr>
          <a:xfrm>
            <a:off x="3250430" y="5254649"/>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53" name="TextBox 52"/>
          <p:cNvSpPr txBox="1"/>
          <p:nvPr/>
        </p:nvSpPr>
        <p:spPr>
          <a:xfrm>
            <a:off x="4020081" y="5254649"/>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54" name="TextBox 53"/>
          <p:cNvSpPr txBox="1"/>
          <p:nvPr/>
        </p:nvSpPr>
        <p:spPr>
          <a:xfrm>
            <a:off x="4790018" y="5254649"/>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55" name="TextBox 54"/>
          <p:cNvSpPr txBox="1"/>
          <p:nvPr/>
        </p:nvSpPr>
        <p:spPr>
          <a:xfrm>
            <a:off x="6645594" y="2132856"/>
            <a:ext cx="4084401" cy="812530"/>
          </a:xfrm>
          <a:prstGeom prst="rect">
            <a:avLst/>
          </a:prstGeom>
          <a:noFill/>
        </p:spPr>
        <p:txBody>
          <a:bodyPr wrap="square" rtlCol="0">
            <a:spAutoFit/>
          </a:bodyPr>
          <a:lstStyle/>
          <a:p>
            <a:pPr algn="just">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56" name="TextBox 55"/>
          <p:cNvSpPr txBox="1"/>
          <p:nvPr/>
        </p:nvSpPr>
        <p:spPr>
          <a:xfrm>
            <a:off x="6645594" y="1700808"/>
            <a:ext cx="1774276" cy="369332"/>
          </a:xfrm>
          <a:prstGeom prst="rect">
            <a:avLst/>
          </a:prstGeom>
          <a:noFill/>
        </p:spPr>
        <p:txBody>
          <a:bodyPr wrap="square" tIns="0" bIns="0" rtlCol="0" anchor="t">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57" name="标题 5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left)">
                                      <p:cBhvr>
                                        <p:cTn id="45" dur="500"/>
                                        <p:tgtEl>
                                          <p:spTgt spid="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500"/>
                                        <p:tgtEl>
                                          <p:spTgt spid="3"/>
                                        </p:tgtEl>
                                      </p:cBhvr>
                                    </p:animEffect>
                                  </p:childTnLst>
                                </p:cTn>
                              </p:par>
                            </p:childTnLst>
                          </p:cTn>
                        </p:par>
                        <p:par>
                          <p:cTn id="67" fill="hold">
                            <p:stCondLst>
                              <p:cond delay="1500"/>
                            </p:stCondLst>
                            <p:childTnLst>
                              <p:par>
                                <p:cTn id="68" presetID="2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down)">
                                      <p:cBhvr>
                                        <p:cTn id="70" dur="500"/>
                                        <p:tgtEl>
                                          <p:spTgt spid="10"/>
                                        </p:tgtEl>
                                      </p:cBhvr>
                                    </p:animEffect>
                                  </p:childTnLst>
                                </p:cTn>
                              </p:par>
                            </p:childTnLst>
                          </p:cTn>
                        </p:par>
                        <p:par>
                          <p:cTn id="71" fill="hold">
                            <p:stCondLst>
                              <p:cond delay="2000"/>
                            </p:stCondLst>
                            <p:childTnLst>
                              <p:par>
                                <p:cTn id="72" presetID="22" presetClass="entr" presetSubtype="4"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wipe(down)">
                                      <p:cBhvr>
                                        <p:cTn id="74" dur="500"/>
                                        <p:tgtEl>
                                          <p:spTgt spid="11"/>
                                        </p:tgtEl>
                                      </p:cBhvr>
                                    </p:animEffect>
                                  </p:childTnLst>
                                </p:cTn>
                              </p:par>
                            </p:childTnLst>
                          </p:cTn>
                        </p:par>
                        <p:par>
                          <p:cTn id="75" fill="hold">
                            <p:stCondLst>
                              <p:cond delay="2500"/>
                            </p:stCondLst>
                            <p:childTnLst>
                              <p:par>
                                <p:cTn id="76" presetID="22" presetClass="entr" presetSubtype="4"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down)">
                                      <p:cBhvr>
                                        <p:cTn id="78" dur="500"/>
                                        <p:tgtEl>
                                          <p:spTgt spid="12"/>
                                        </p:tgtEl>
                                      </p:cBhvr>
                                    </p:animEffect>
                                  </p:childTnLst>
                                </p:cTn>
                              </p:par>
                            </p:childTnLst>
                          </p:cTn>
                        </p:par>
                        <p:par>
                          <p:cTn id="79" fill="hold">
                            <p:stCondLst>
                              <p:cond delay="3000"/>
                            </p:stCondLst>
                            <p:childTnLst>
                              <p:par>
                                <p:cTn id="80" presetID="22" presetClass="entr" presetSubtype="4"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childTnLst>
                          </p:cTn>
                        </p:par>
                        <p:par>
                          <p:cTn id="83" fill="hold">
                            <p:stCondLst>
                              <p:cond delay="3500"/>
                            </p:stCondLst>
                            <p:childTnLst>
                              <p:par>
                                <p:cTn id="84" presetID="22" presetClass="entr" presetSubtype="4" fill="hold" grpId="0" nodeType="after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down)">
                                      <p:cBhvr>
                                        <p:cTn id="86" dur="500"/>
                                        <p:tgtEl>
                                          <p:spTgt spid="14"/>
                                        </p:tgtEl>
                                      </p:cBhvr>
                                    </p:animEffect>
                                  </p:childTnLst>
                                </p:cTn>
                              </p:par>
                            </p:childTnLst>
                          </p:cTn>
                        </p:par>
                        <p:par>
                          <p:cTn id="87" fill="hold">
                            <p:stCondLst>
                              <p:cond delay="4000"/>
                            </p:stCondLst>
                            <p:childTnLst>
                              <p:par>
                                <p:cTn id="88" presetID="22" presetClass="entr" presetSubtype="4"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down)">
                                      <p:cBhvr>
                                        <p:cTn id="90" dur="500"/>
                                        <p:tgtEl>
                                          <p:spTgt spid="15"/>
                                        </p:tgtEl>
                                      </p:cBhvr>
                                    </p:animEffect>
                                  </p:childTnLst>
                                </p:cTn>
                              </p:par>
                            </p:childTnLst>
                          </p:cTn>
                        </p:par>
                        <p:par>
                          <p:cTn id="91" fill="hold">
                            <p:stCondLst>
                              <p:cond delay="4500"/>
                            </p:stCondLst>
                            <p:childTnLst>
                              <p:par>
                                <p:cTn id="92" presetID="22" presetClass="entr" presetSubtype="4"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down)">
                                      <p:cBhvr>
                                        <p:cTn id="94" dur="500"/>
                                        <p:tgtEl>
                                          <p:spTgt spid="16"/>
                                        </p:tgtEl>
                                      </p:cBhvr>
                                    </p:animEffect>
                                  </p:childTnLst>
                                </p:cTn>
                              </p:par>
                            </p:childTnLst>
                          </p:cTn>
                        </p:par>
                        <p:par>
                          <p:cTn id="95" fill="hold">
                            <p:stCondLst>
                              <p:cond delay="5000"/>
                            </p:stCondLst>
                            <p:childTnLst>
                              <p:par>
                                <p:cTn id="96" presetID="22" presetClass="entr" presetSubtype="4"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down)">
                                      <p:cBhvr>
                                        <p:cTn id="98" dur="500"/>
                                        <p:tgtEl>
                                          <p:spTgt spid="17"/>
                                        </p:tgtEl>
                                      </p:cBhvr>
                                    </p:animEffect>
                                  </p:childTnLst>
                                </p:cTn>
                              </p:par>
                            </p:childTnLst>
                          </p:cTn>
                        </p:par>
                        <p:par>
                          <p:cTn id="99" fill="hold">
                            <p:stCondLst>
                              <p:cond delay="5500"/>
                            </p:stCondLst>
                            <p:childTnLst>
                              <p:par>
                                <p:cTn id="100" presetID="22" presetClass="entr" presetSubtype="4" fill="hold" grpId="0" nodeType="after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childTnLst>
                          </p:cTn>
                        </p:par>
                        <p:par>
                          <p:cTn id="103" fill="hold">
                            <p:stCondLst>
                              <p:cond delay="6000"/>
                            </p:stCondLst>
                            <p:childTnLst>
                              <p:par>
                                <p:cTn id="104" presetID="22" presetClass="entr" presetSubtype="4" fill="hold" grpId="0"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down)">
                                      <p:cBhvr>
                                        <p:cTn id="106" dur="500"/>
                                        <p:tgtEl>
                                          <p:spTgt spid="19"/>
                                        </p:tgtEl>
                                      </p:cBhvr>
                                    </p:animEffect>
                                  </p:childTnLst>
                                </p:cTn>
                              </p:par>
                            </p:childTnLst>
                          </p:cTn>
                        </p:par>
                        <p:par>
                          <p:cTn id="107" fill="hold">
                            <p:stCondLst>
                              <p:cond delay="6500"/>
                            </p:stCondLst>
                            <p:childTnLst>
                              <p:par>
                                <p:cTn id="108" presetID="22" presetClass="entr" presetSubtype="4" fill="hold" grpId="0" nodeType="afterEffect">
                                  <p:stCondLst>
                                    <p:cond delay="0"/>
                                  </p:stCondLst>
                                  <p:childTnLst>
                                    <p:set>
                                      <p:cBhvr>
                                        <p:cTn id="109" dur="1" fill="hold">
                                          <p:stCondLst>
                                            <p:cond delay="0"/>
                                          </p:stCondLst>
                                        </p:cTn>
                                        <p:tgtEl>
                                          <p:spTgt spid="20"/>
                                        </p:tgtEl>
                                        <p:attrNameLst>
                                          <p:attrName>style.visibility</p:attrName>
                                        </p:attrNameLst>
                                      </p:cBhvr>
                                      <p:to>
                                        <p:strVal val="visible"/>
                                      </p:to>
                                    </p:set>
                                    <p:animEffect transition="in" filter="wipe(down)">
                                      <p:cBhvr>
                                        <p:cTn id="110" dur="500"/>
                                        <p:tgtEl>
                                          <p:spTgt spid="20"/>
                                        </p:tgtEl>
                                      </p:cBhvr>
                                    </p:animEffect>
                                  </p:childTnLst>
                                </p:cTn>
                              </p:par>
                            </p:childTnLst>
                          </p:cTn>
                        </p:par>
                        <p:par>
                          <p:cTn id="111" fill="hold">
                            <p:stCondLst>
                              <p:cond delay="7000"/>
                            </p:stCondLst>
                            <p:childTnLst>
                              <p:par>
                                <p:cTn id="112" presetID="22" presetClass="entr" presetSubtype="4" fill="hold" grpId="0" nodeType="after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wipe(down)">
                                      <p:cBhvr>
                                        <p:cTn id="114" dur="500"/>
                                        <p:tgtEl>
                                          <p:spTgt spid="21"/>
                                        </p:tgtEl>
                                      </p:cBhvr>
                                    </p:animEffect>
                                  </p:childTnLst>
                                </p:cTn>
                              </p:par>
                            </p:childTnLst>
                          </p:cTn>
                        </p:par>
                        <p:par>
                          <p:cTn id="115" fill="hold">
                            <p:stCondLst>
                              <p:cond delay="7500"/>
                            </p:stCondLst>
                            <p:childTnLst>
                              <p:par>
                                <p:cTn id="116" presetID="12" presetClass="entr" presetSubtype="8" fill="hold" grpId="0" nodeType="afterEffect">
                                  <p:stCondLst>
                                    <p:cond delay="0"/>
                                  </p:stCondLst>
                                  <p:childTnLst>
                                    <p:set>
                                      <p:cBhvr>
                                        <p:cTn id="117" dur="1" fill="hold">
                                          <p:stCondLst>
                                            <p:cond delay="0"/>
                                          </p:stCondLst>
                                        </p:cTn>
                                        <p:tgtEl>
                                          <p:spTgt spid="56"/>
                                        </p:tgtEl>
                                        <p:attrNameLst>
                                          <p:attrName>style.visibility</p:attrName>
                                        </p:attrNameLst>
                                      </p:cBhvr>
                                      <p:to>
                                        <p:strVal val="visible"/>
                                      </p:to>
                                    </p:set>
                                    <p:anim calcmode="lin" valueType="num">
                                      <p:cBhvr additive="base">
                                        <p:cTn id="118" dur="500"/>
                                        <p:tgtEl>
                                          <p:spTgt spid="56"/>
                                        </p:tgtEl>
                                        <p:attrNameLst>
                                          <p:attrName>ppt_x</p:attrName>
                                        </p:attrNameLst>
                                      </p:cBhvr>
                                      <p:tavLst>
                                        <p:tav tm="0">
                                          <p:val>
                                            <p:strVal val="#ppt_x-#ppt_w*1.125000"/>
                                          </p:val>
                                        </p:tav>
                                        <p:tav tm="100000">
                                          <p:val>
                                            <p:strVal val="#ppt_x"/>
                                          </p:val>
                                        </p:tav>
                                      </p:tavLst>
                                    </p:anim>
                                    <p:animEffect transition="in" filter="wipe(right)">
                                      <p:cBhvr>
                                        <p:cTn id="119" dur="500"/>
                                        <p:tgtEl>
                                          <p:spTgt spid="56"/>
                                        </p:tgtEl>
                                      </p:cBhvr>
                                    </p:animEffect>
                                  </p:childTnLst>
                                </p:cTn>
                              </p:par>
                              <p:par>
                                <p:cTn id="120" presetID="12" presetClass="entr" presetSubtype="8" fill="hold" grpId="0" nodeType="withEffect">
                                  <p:stCondLst>
                                    <p:cond delay="0"/>
                                  </p:stCondLst>
                                  <p:childTnLst>
                                    <p:set>
                                      <p:cBhvr>
                                        <p:cTn id="121" dur="1" fill="hold">
                                          <p:stCondLst>
                                            <p:cond delay="0"/>
                                          </p:stCondLst>
                                        </p:cTn>
                                        <p:tgtEl>
                                          <p:spTgt spid="55"/>
                                        </p:tgtEl>
                                        <p:attrNameLst>
                                          <p:attrName>style.visibility</p:attrName>
                                        </p:attrNameLst>
                                      </p:cBhvr>
                                      <p:to>
                                        <p:strVal val="visible"/>
                                      </p:to>
                                    </p:set>
                                    <p:anim calcmode="lin" valueType="num">
                                      <p:cBhvr additive="base">
                                        <p:cTn id="122" dur="500"/>
                                        <p:tgtEl>
                                          <p:spTgt spid="55"/>
                                        </p:tgtEl>
                                        <p:attrNameLst>
                                          <p:attrName>ppt_x</p:attrName>
                                        </p:attrNameLst>
                                      </p:cBhvr>
                                      <p:tavLst>
                                        <p:tav tm="0">
                                          <p:val>
                                            <p:strVal val="#ppt_x-#ppt_w*1.125000"/>
                                          </p:val>
                                        </p:tav>
                                        <p:tav tm="100000">
                                          <p:val>
                                            <p:strVal val="#ppt_x"/>
                                          </p:val>
                                        </p:tav>
                                      </p:tavLst>
                                    </p:anim>
                                    <p:animEffect transition="in" filter="wipe(right)">
                                      <p:cBhvr>
                                        <p:cTn id="123" dur="500"/>
                                        <p:tgtEl>
                                          <p:spTgt spid="55"/>
                                        </p:tgtEl>
                                      </p:cBhvr>
                                    </p:animEffect>
                                  </p:childTnLst>
                                </p:cTn>
                              </p:par>
                            </p:childTnLst>
                          </p:cTn>
                        </p:par>
                        <p:par>
                          <p:cTn id="124" fill="hold">
                            <p:stCondLst>
                              <p:cond delay="8000"/>
                            </p:stCondLst>
                            <p:childTnLst>
                              <p:par>
                                <p:cTn id="125" presetID="23" presetClass="entr" presetSubtype="528" fill="hold" nodeType="after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p:cTn id="127" dur="500" fill="hold"/>
                                        <p:tgtEl>
                                          <p:spTgt spid="22"/>
                                        </p:tgtEl>
                                        <p:attrNameLst>
                                          <p:attrName>ppt_w</p:attrName>
                                        </p:attrNameLst>
                                      </p:cBhvr>
                                      <p:tavLst>
                                        <p:tav tm="0">
                                          <p:val>
                                            <p:fltVal val="0"/>
                                          </p:val>
                                        </p:tav>
                                        <p:tav tm="100000">
                                          <p:val>
                                            <p:strVal val="#ppt_w"/>
                                          </p:val>
                                        </p:tav>
                                      </p:tavLst>
                                    </p:anim>
                                    <p:anim calcmode="lin" valueType="num">
                                      <p:cBhvr>
                                        <p:cTn id="128" dur="500" fill="hold"/>
                                        <p:tgtEl>
                                          <p:spTgt spid="22"/>
                                        </p:tgtEl>
                                        <p:attrNameLst>
                                          <p:attrName>ppt_h</p:attrName>
                                        </p:attrNameLst>
                                      </p:cBhvr>
                                      <p:tavLst>
                                        <p:tav tm="0">
                                          <p:val>
                                            <p:fltVal val="0"/>
                                          </p:val>
                                        </p:tav>
                                        <p:tav tm="100000">
                                          <p:val>
                                            <p:strVal val="#ppt_h"/>
                                          </p:val>
                                        </p:tav>
                                      </p:tavLst>
                                    </p:anim>
                                    <p:anim calcmode="lin" valueType="num">
                                      <p:cBhvr>
                                        <p:cTn id="129" dur="500" fill="hold"/>
                                        <p:tgtEl>
                                          <p:spTgt spid="22"/>
                                        </p:tgtEl>
                                        <p:attrNameLst>
                                          <p:attrName>ppt_x</p:attrName>
                                        </p:attrNameLst>
                                      </p:cBhvr>
                                      <p:tavLst>
                                        <p:tav tm="0">
                                          <p:val>
                                            <p:fltVal val="0.5"/>
                                          </p:val>
                                        </p:tav>
                                        <p:tav tm="100000">
                                          <p:val>
                                            <p:strVal val="#ppt_x"/>
                                          </p:val>
                                        </p:tav>
                                      </p:tavLst>
                                    </p:anim>
                                    <p:anim calcmode="lin" valueType="num">
                                      <p:cBhvr>
                                        <p:cTn id="130" dur="500" fill="hold"/>
                                        <p:tgtEl>
                                          <p:spTgt spid="22"/>
                                        </p:tgtEl>
                                        <p:attrNameLst>
                                          <p:attrName>ppt_y</p:attrName>
                                        </p:attrNameLst>
                                      </p:cBhvr>
                                      <p:tavLst>
                                        <p:tav tm="0">
                                          <p:val>
                                            <p:fltVal val="0.5"/>
                                          </p:val>
                                        </p:tav>
                                        <p:tav tm="100000">
                                          <p:val>
                                            <p:strVal val="#ppt_y"/>
                                          </p:val>
                                        </p:tav>
                                      </p:tavLst>
                                    </p:anim>
                                  </p:childTnLst>
                                </p:cTn>
                              </p:par>
                            </p:childTnLst>
                          </p:cTn>
                        </p:par>
                        <p:par>
                          <p:cTn id="131" fill="hold">
                            <p:stCondLst>
                              <p:cond delay="8500"/>
                            </p:stCondLst>
                            <p:childTnLst>
                              <p:par>
                                <p:cTn id="132" presetID="14" presetClass="entr" presetSubtype="10" fill="hold" grpId="0" nodeType="after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randombar(horizontal)">
                                      <p:cBhvr>
                                        <p:cTn id="134" dur="500"/>
                                        <p:tgtEl>
                                          <p:spTgt spid="39"/>
                                        </p:tgtEl>
                                      </p:cBhvr>
                                    </p:animEffect>
                                  </p:childTnLst>
                                </p:cTn>
                              </p:par>
                              <p:par>
                                <p:cTn id="135" presetID="14" presetClass="entr" presetSubtype="10" fill="hold" grpId="0" nodeType="with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randombar(horizontal)">
                                      <p:cBhvr>
                                        <p:cTn id="137" dur="500"/>
                                        <p:tgtEl>
                                          <p:spTgt spid="40"/>
                                        </p:tgtEl>
                                      </p:cBhvr>
                                    </p:animEffect>
                                  </p:childTnLst>
                                </p:cTn>
                              </p:par>
                              <p:par>
                                <p:cTn id="138" presetID="14" presetClass="entr" presetSubtype="10" fill="hold" grpId="0" nodeType="withEffect">
                                  <p:stCondLst>
                                    <p:cond delay="0"/>
                                  </p:stCondLst>
                                  <p:childTnLst>
                                    <p:set>
                                      <p:cBhvr>
                                        <p:cTn id="139" dur="1" fill="hold">
                                          <p:stCondLst>
                                            <p:cond delay="0"/>
                                          </p:stCondLst>
                                        </p:cTn>
                                        <p:tgtEl>
                                          <p:spTgt spid="41"/>
                                        </p:tgtEl>
                                        <p:attrNameLst>
                                          <p:attrName>style.visibility</p:attrName>
                                        </p:attrNameLst>
                                      </p:cBhvr>
                                      <p:to>
                                        <p:strVal val="visible"/>
                                      </p:to>
                                    </p:set>
                                    <p:animEffect transition="in" filter="randombar(horizontal)">
                                      <p:cBhvr>
                                        <p:cTn id="140" dur="500"/>
                                        <p:tgtEl>
                                          <p:spTgt spid="41"/>
                                        </p:tgtEl>
                                      </p:cBhvr>
                                    </p:animEffect>
                                  </p:childTnLst>
                                </p:cTn>
                              </p:par>
                              <p:par>
                                <p:cTn id="141" presetID="14" presetClass="entr" presetSubtype="10" fill="hold" grpId="0" nodeType="withEffect">
                                  <p:stCondLst>
                                    <p:cond delay="0"/>
                                  </p:stCondLst>
                                  <p:childTnLst>
                                    <p:set>
                                      <p:cBhvr>
                                        <p:cTn id="142" dur="1" fill="hold">
                                          <p:stCondLst>
                                            <p:cond delay="0"/>
                                          </p:stCondLst>
                                        </p:cTn>
                                        <p:tgtEl>
                                          <p:spTgt spid="42"/>
                                        </p:tgtEl>
                                        <p:attrNameLst>
                                          <p:attrName>style.visibility</p:attrName>
                                        </p:attrNameLst>
                                      </p:cBhvr>
                                      <p:to>
                                        <p:strVal val="visible"/>
                                      </p:to>
                                    </p:set>
                                    <p:animEffect transition="in" filter="randombar(horizontal)">
                                      <p:cBhvr>
                                        <p:cTn id="1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39" grpId="0" animBg="1"/>
      <p:bldP spid="40" grpId="0" animBg="1"/>
      <p:bldP spid="41" grpId="0" animBg="1"/>
      <p:bldP spid="42" grpId="0" animBg="1"/>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bwMode="auto">
          <a:xfrm>
            <a:off x="8030666" y="1223926"/>
            <a:ext cx="1809750"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3" name="平行四边形 2"/>
          <p:cNvSpPr/>
          <p:nvPr/>
        </p:nvSpPr>
        <p:spPr bwMode="auto">
          <a:xfrm>
            <a:off x="2790328" y="2982876"/>
            <a:ext cx="1385888"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defRPr/>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4" name="平行四边形 3"/>
          <p:cNvSpPr/>
          <p:nvPr/>
        </p:nvSpPr>
        <p:spPr bwMode="auto">
          <a:xfrm>
            <a:off x="4538166" y="2982876"/>
            <a:ext cx="1384300"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5" name="平行四边形 4"/>
          <p:cNvSpPr/>
          <p:nvPr/>
        </p:nvSpPr>
        <p:spPr bwMode="auto">
          <a:xfrm>
            <a:off x="6284417" y="2982876"/>
            <a:ext cx="1385887"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6" name="平行四边形 5"/>
          <p:cNvSpPr/>
          <p:nvPr/>
        </p:nvSpPr>
        <p:spPr bwMode="auto">
          <a:xfrm flipH="1">
            <a:off x="3073627"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4820312"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8" name="平行四边形 7"/>
          <p:cNvSpPr/>
          <p:nvPr/>
        </p:nvSpPr>
        <p:spPr bwMode="auto">
          <a:xfrm flipH="1">
            <a:off x="6566995"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9" name="平行四边形 8"/>
          <p:cNvSpPr/>
          <p:nvPr/>
        </p:nvSpPr>
        <p:spPr bwMode="auto">
          <a:xfrm>
            <a:off x="2790329" y="2983152"/>
            <a:ext cx="1385413" cy="1680887"/>
          </a:xfrm>
          <a:prstGeom prst="parallelogram">
            <a:avLst>
              <a:gd name="adj" fmla="val 20417"/>
            </a:avLst>
          </a:prstGeom>
          <a:solidFill>
            <a:schemeClr val="accent4"/>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A</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0" name="平行四边形 9"/>
          <p:cNvSpPr/>
          <p:nvPr/>
        </p:nvSpPr>
        <p:spPr bwMode="auto">
          <a:xfrm>
            <a:off x="4537758" y="2983152"/>
            <a:ext cx="1385413" cy="1680887"/>
          </a:xfrm>
          <a:prstGeom prst="parallelogram">
            <a:avLst>
              <a:gd name="adj" fmla="val 20417"/>
            </a:avLst>
          </a:prstGeom>
          <a:solidFill>
            <a:schemeClr val="accent1"/>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B</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1" name="平行四边形 10"/>
          <p:cNvSpPr/>
          <p:nvPr/>
        </p:nvSpPr>
        <p:spPr bwMode="auto">
          <a:xfrm>
            <a:off x="6284442" y="2983152"/>
            <a:ext cx="1385413" cy="1680887"/>
          </a:xfrm>
          <a:prstGeom prst="parallelogram">
            <a:avLst>
              <a:gd name="adj" fmla="val 20417"/>
            </a:avLst>
          </a:prstGeom>
          <a:solidFill>
            <a:schemeClr val="accent2"/>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C</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2" name="矩形 17"/>
          <p:cNvSpPr/>
          <p:nvPr/>
        </p:nvSpPr>
        <p:spPr bwMode="auto">
          <a:xfrm>
            <a:off x="8030818" y="1223926"/>
            <a:ext cx="1809598"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3"/>
          </a:solidFill>
          <a:ln w="3175" cap="flat" cmpd="sng" algn="ctr">
            <a:noFill/>
            <a:prstDash val="solid"/>
          </a:ln>
          <a:effectLst/>
        </p:spPr>
        <p:txBody>
          <a:bodyPr lIns="0" rIns="0" anchor="ctr"/>
          <a:lstStyle/>
          <a:p>
            <a:pPr algn="ctr">
              <a:lnSpc>
                <a:spcPct val="120000"/>
              </a:lnSpc>
              <a:spcBef>
                <a:spcPts val="600"/>
              </a:spcBef>
              <a:spcAft>
                <a:spcPts val="600"/>
              </a:spcAft>
              <a:defRPr/>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16" name="TextBox 32"/>
          <p:cNvSpPr txBox="1">
            <a:spLocks noChangeArrowheads="1"/>
          </p:cNvSpPr>
          <p:nvPr/>
        </p:nvSpPr>
        <p:spPr bwMode="auto">
          <a:xfrm rot="610177">
            <a:off x="8656413" y="2132556"/>
            <a:ext cx="461665" cy="1938992"/>
          </a:xfrm>
          <a:prstGeom prst="rect">
            <a:avLst/>
          </a:prstGeom>
          <a:noFill/>
          <a:ln w="9525">
            <a:noFill/>
            <a:miter lim="800000"/>
          </a:ln>
        </p:spPr>
        <p:txBody>
          <a:bodyPr vert="eaVert" wrap="none">
            <a:spAutoFit/>
          </a:bodyPr>
          <a:lstStyle/>
          <a:p>
            <a:pPr>
              <a:defRPr/>
            </a:pPr>
            <a:r>
              <a:rPr lang="zh-CN" altLang="en-US" kern="0" dirty="0">
                <a:solidFill>
                  <a:sysClr val="window" lastClr="FFFFFF"/>
                </a:solidFill>
                <a:latin typeface="微软雅黑" panose="020B0503020204020204" pitchFamily="34" charset="-122"/>
                <a:ea typeface="微软雅黑" panose="020B0503020204020204" pitchFamily="34" charset="-122"/>
              </a:rPr>
              <a:t>单击此处输入文本</a:t>
            </a:r>
          </a:p>
        </p:txBody>
      </p:sp>
      <p:sp>
        <p:nvSpPr>
          <p:cNvPr id="17" name="矩形 16"/>
          <p:cNvSpPr/>
          <p:nvPr/>
        </p:nvSpPr>
        <p:spPr>
          <a:xfrm>
            <a:off x="2259771" y="4876014"/>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4230488" y="1923686"/>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784209" y="4876014"/>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标题 1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1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ppt_y</p:attrName>
                                        </p:attrNameLst>
                                      </p:cBhvr>
                                      <p:tavLst>
                                        <p:tav tm="0">
                                          <p:val>
                                            <p:strVal val="#ppt_y-#ppt_h*1.125000"/>
                                          </p:val>
                                        </p:tav>
                                        <p:tav tm="100000">
                                          <p:val>
                                            <p:strVal val="#ppt_y"/>
                                          </p:val>
                                        </p:tav>
                                      </p:tavLst>
                                    </p:anim>
                                    <p:animEffect transition="in" filter="wipe(down)">
                                      <p:cBhvr>
                                        <p:cTn id="40" dur="500"/>
                                        <p:tgtEl>
                                          <p:spTgt spid="17"/>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5000"/>
                            </p:stCondLst>
                            <p:childTnLst>
                              <p:par>
                                <p:cTn id="46" presetID="12" presetClass="entr" presetSubtype="4"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ppt_y</p:attrName>
                                        </p:attrNameLst>
                                      </p:cBhvr>
                                      <p:tavLst>
                                        <p:tav tm="0">
                                          <p:val>
                                            <p:strVal val="#ppt_y+#ppt_h*1.125000"/>
                                          </p:val>
                                        </p:tav>
                                        <p:tav tm="100000">
                                          <p:val>
                                            <p:strVal val="#ppt_y"/>
                                          </p:val>
                                        </p:tav>
                                      </p:tavLst>
                                    </p:anim>
                                    <p:animEffect transition="in" filter="wipe(up)">
                                      <p:cBhvr>
                                        <p:cTn id="49" dur="500"/>
                                        <p:tgtEl>
                                          <p:spTgt spid="19"/>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p:tgtEl>
                                          <p:spTgt spid="20"/>
                                        </p:tgtEl>
                                        <p:attrNameLst>
                                          <p:attrName>ppt_y</p:attrName>
                                        </p:attrNameLst>
                                      </p:cBhvr>
                                      <p:tavLst>
                                        <p:tav tm="0">
                                          <p:val>
                                            <p:strVal val="#ppt_y-#ppt_h*1.125000"/>
                                          </p:val>
                                        </p:tav>
                                        <p:tav tm="100000">
                                          <p:val>
                                            <p:strVal val="#ppt_y"/>
                                          </p:val>
                                        </p:tav>
                                      </p:tavLst>
                                    </p:anim>
                                    <p:animEffect transition="in" filter="wipe(down)">
                                      <p:cBhvr>
                                        <p:cTn id="58" dur="500"/>
                                        <p:tgtEl>
                                          <p:spTgt spid="20"/>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par>
                          <p:cTn id="63" fill="hold">
                            <p:stCondLst>
                              <p:cond delay="7000"/>
                            </p:stCondLst>
                            <p:childTnLst>
                              <p:par>
                                <p:cTn id="64" presetID="22" presetClass="entr" presetSubtype="4"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down)">
                                      <p:cBhvr>
                                        <p:cTn id="6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6" grpId="0"/>
      <p:bldP spid="17"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hape 21">
            <a:extLst>
              <a:ext uri="{FF2B5EF4-FFF2-40B4-BE49-F238E27FC236}">
                <a16:creationId xmlns:a16="http://schemas.microsoft.com/office/drawing/2014/main" id="{877FF140-F8F5-4141-BFB2-6675EB063D2E}"/>
              </a:ext>
            </a:extLst>
          </p:cNvPr>
          <p:cNvPicPr preferRelativeResize="0"/>
          <p:nvPr/>
        </p:nvPicPr>
        <p:blipFill rotWithShape="1">
          <a:blip r:embed="rId2">
            <a:extLst>
              <a:ext uri="{28A0092B-C50C-407E-A947-70E740481C1C}">
                <a14:useLocalDpi xmlns:a14="http://schemas.microsoft.com/office/drawing/2010/main" val="0"/>
              </a:ext>
            </a:extLst>
          </a:blip>
          <a:srcRect t="12658"/>
          <a:stretch/>
        </p:blipFill>
        <p:spPr>
          <a:xfrm flipH="1">
            <a:off x="0" y="0"/>
            <a:ext cx="12192000" cy="6858000"/>
          </a:xfrm>
          <a:prstGeom prst="rect">
            <a:avLst/>
          </a:prstGeom>
          <a:noFill/>
          <a:ln>
            <a:noFill/>
          </a:ln>
        </p:spPr>
      </p:pic>
      <p:sp>
        <p:nvSpPr>
          <p:cNvPr id="2" name="矩形 1"/>
          <p:cNvSpPr/>
          <p:nvPr/>
        </p:nvSpPr>
        <p:spPr>
          <a:xfrm>
            <a:off x="5251622" y="0"/>
            <a:ext cx="6940378" cy="6858000"/>
          </a:xfrm>
          <a:prstGeom prst="rect">
            <a:avLst/>
          </a:prstGeom>
          <a:gradFill flip="none" rotWithShape="1">
            <a:gsLst>
              <a:gs pos="0">
                <a:srgbClr val="0A143A">
                  <a:alpha val="0"/>
                </a:srgbClr>
              </a:gs>
              <a:gs pos="100000">
                <a:srgbClr val="0A143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74"/>
          <p:cNvSpPr txBox="1"/>
          <p:nvPr/>
        </p:nvSpPr>
        <p:spPr>
          <a:xfrm>
            <a:off x="518102" y="2664752"/>
            <a:ext cx="7499349" cy="848950"/>
          </a:xfrm>
          <a:prstGeom prst="rect">
            <a:avLst/>
          </a:prstGeom>
          <a:noFill/>
          <a:effectLst/>
        </p:spPr>
        <p:txBody>
          <a:bodyPr>
            <a:spAutoFit/>
          </a:bodyPr>
          <a:lstStyle/>
          <a:p>
            <a:pPr algn="r">
              <a:lnSpc>
                <a:spcPts val="5865"/>
              </a:lnSpc>
              <a:defRPr/>
            </a:pPr>
            <a:r>
              <a:rPr lang="zh-CN" altLang="en-US" sz="4800" b="1" dirty="0">
                <a:ln w="6350">
                  <a:noFill/>
                </a:ln>
                <a:solidFill>
                  <a:schemeClr val="bg1">
                    <a:lumMod val="95000"/>
                  </a:schemeClr>
                </a:solidFill>
                <a:latin typeface="Modern No. 20" panose="02070704070505020303" pitchFamily="18" charset="0"/>
                <a:ea typeface="微软雅黑" panose="020B0503020204020204" pitchFamily="34" charset="-122"/>
              </a:rPr>
              <a:t>填写过渡页标题</a:t>
            </a:r>
          </a:p>
        </p:txBody>
      </p:sp>
      <p:sp>
        <p:nvSpPr>
          <p:cNvPr id="4" name="矩形 3"/>
          <p:cNvSpPr/>
          <p:nvPr/>
        </p:nvSpPr>
        <p:spPr>
          <a:xfrm>
            <a:off x="4623566" y="3394767"/>
            <a:ext cx="3316934" cy="584775"/>
          </a:xfrm>
          <a:prstGeom prst="rect">
            <a:avLst/>
          </a:prstGeom>
        </p:spPr>
        <p:txBody>
          <a:bodyPr wrap="none">
            <a:spAutoFit/>
          </a:bodyPr>
          <a:lstStyle/>
          <a:p>
            <a:r>
              <a:rPr lang="en-US" altLang="zh-CN" sz="3200" dirty="0">
                <a:solidFill>
                  <a:schemeClr val="bg1">
                    <a:lumMod val="95000"/>
                  </a:schemeClr>
                </a:solidFill>
                <a:latin typeface="Impact" panose="020B0806030902050204" pitchFamily="34" charset="0"/>
              </a:rPr>
              <a:t>Fill in the title here</a:t>
            </a:r>
            <a:endParaRPr lang="zh-CN" altLang="en-US" sz="3200" dirty="0">
              <a:solidFill>
                <a:schemeClr val="bg1">
                  <a:lumMod val="95000"/>
                </a:schemeClr>
              </a:solidFill>
              <a:latin typeface="Impact" panose="020B0806030902050204" pitchFamily="34" charset="0"/>
            </a:endParaRPr>
          </a:p>
        </p:txBody>
      </p:sp>
      <p:sp>
        <p:nvSpPr>
          <p:cNvPr id="5" name="标题层"/>
          <p:cNvSpPr txBox="1"/>
          <p:nvPr/>
        </p:nvSpPr>
        <p:spPr bwMode="auto">
          <a:xfrm>
            <a:off x="7951023" y="2447694"/>
            <a:ext cx="1751804" cy="1733680"/>
          </a:xfrm>
          <a:prstGeom prst="rect">
            <a:avLst/>
          </a:prstGeom>
          <a:noFill/>
          <a:effectLst/>
        </p:spPr>
        <p:txBody>
          <a:bodyPr wrap="square">
            <a:spAutoFit/>
          </a:bodyPr>
          <a:lstStyle/>
          <a:p>
            <a:pPr defTabSz="1218565">
              <a:defRPr/>
            </a:pPr>
            <a:r>
              <a:rPr lang="en-US" altLang="zh-CN" sz="10665" kern="0" dirty="0">
                <a:solidFill>
                  <a:srgbClr val="D04A6D"/>
                </a:solidFill>
                <a:latin typeface="Impact" panose="020B0806030902050204" pitchFamily="34" charset="0"/>
                <a:ea typeface="微软雅黑" panose="020B0503020204020204" pitchFamily="34" charset="-122"/>
                <a:cs typeface="Arial" panose="020B0604020202020204" pitchFamily="34" charset="0"/>
              </a:rPr>
              <a:t>04</a:t>
            </a:r>
            <a:endParaRPr lang="zh-CN" altLang="en-US" sz="10665" kern="0" dirty="0">
              <a:solidFill>
                <a:srgbClr val="D04A6D"/>
              </a:solidFill>
              <a:latin typeface="Impact" panose="020B080603090205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224070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600" fill="hold"/>
                                        <p:tgtEl>
                                          <p:spTgt spid="3"/>
                                        </p:tgtEl>
                                        <p:attrNameLst>
                                          <p:attrName>ppt_w</p:attrName>
                                        </p:attrNameLst>
                                      </p:cBhvr>
                                      <p:tavLst>
                                        <p:tav tm="0">
                                          <p:val>
                                            <p:fltVal val="0"/>
                                          </p:val>
                                        </p:tav>
                                        <p:tav tm="100000">
                                          <p:val>
                                            <p:strVal val="#ppt_w"/>
                                          </p:val>
                                        </p:tav>
                                      </p:tavLst>
                                    </p:anim>
                                    <p:anim calcmode="lin" valueType="num">
                                      <p:cBhvr>
                                        <p:cTn id="13" dur="600" fill="hold"/>
                                        <p:tgtEl>
                                          <p:spTgt spid="3"/>
                                        </p:tgtEl>
                                        <p:attrNameLst>
                                          <p:attrName>ppt_h</p:attrName>
                                        </p:attrNameLst>
                                      </p:cBhvr>
                                      <p:tavLst>
                                        <p:tav tm="0">
                                          <p:val>
                                            <p:fltVal val="0"/>
                                          </p:val>
                                        </p:tav>
                                        <p:tav tm="100000">
                                          <p:val>
                                            <p:strVal val="#ppt_h"/>
                                          </p:val>
                                        </p:tav>
                                      </p:tavLst>
                                    </p:anim>
                                    <p:animEffect transition="in" filter="fade">
                                      <p:cBhvr>
                                        <p:cTn id="14" dur="600"/>
                                        <p:tgtEl>
                                          <p:spTgt spid="3"/>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700" fill="hold"/>
                                        <p:tgtEl>
                                          <p:spTgt spid="4"/>
                                        </p:tgtEl>
                                        <p:attrNameLst>
                                          <p:attrName>ppt_w</p:attrName>
                                        </p:attrNameLst>
                                      </p:cBhvr>
                                      <p:tavLst>
                                        <p:tav tm="0">
                                          <p:val>
                                            <p:fltVal val="0"/>
                                          </p:val>
                                        </p:tav>
                                        <p:tav tm="100000">
                                          <p:val>
                                            <p:strVal val="#ppt_w"/>
                                          </p:val>
                                        </p:tav>
                                      </p:tavLst>
                                    </p:anim>
                                    <p:anim calcmode="lin" valueType="num">
                                      <p:cBhvr>
                                        <p:cTn id="19" dur="700" fill="hold"/>
                                        <p:tgtEl>
                                          <p:spTgt spid="4"/>
                                        </p:tgtEl>
                                        <p:attrNameLst>
                                          <p:attrName>ppt_h</p:attrName>
                                        </p:attrNameLst>
                                      </p:cBhvr>
                                      <p:tavLst>
                                        <p:tav tm="0">
                                          <p:val>
                                            <p:fltVal val="0"/>
                                          </p:val>
                                        </p:tav>
                                        <p:tav tm="100000">
                                          <p:val>
                                            <p:strVal val="#ppt_h"/>
                                          </p:val>
                                        </p:tav>
                                      </p:tavLst>
                                    </p:anim>
                                    <p:animEffect transition="in" filter="fade">
                                      <p:cBhvr>
                                        <p:cTn id="20"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6433" y="2618085"/>
            <a:ext cx="12179136" cy="134981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5" b="1" dirty="0">
              <a:solidFill>
                <a:schemeClr val="tx1"/>
              </a:solidFill>
              <a:latin typeface="方正兰亭黑简体" pitchFamily="2" charset="-122"/>
              <a:ea typeface="方正兰亭黑简体" pitchFamily="2" charset="-122"/>
            </a:endParaRPr>
          </a:p>
        </p:txBody>
      </p:sp>
      <p:graphicFrame>
        <p:nvGraphicFramePr>
          <p:cNvPr id="18" name="图表 17"/>
          <p:cNvGraphicFramePr/>
          <p:nvPr/>
        </p:nvGraphicFramePr>
        <p:xfrm>
          <a:off x="464728" y="1958090"/>
          <a:ext cx="2494765" cy="26480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图表 18"/>
          <p:cNvGraphicFramePr/>
          <p:nvPr/>
        </p:nvGraphicFramePr>
        <p:xfrm>
          <a:off x="3354202" y="1958090"/>
          <a:ext cx="2494765" cy="2648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图表 19"/>
          <p:cNvGraphicFramePr/>
          <p:nvPr/>
        </p:nvGraphicFramePr>
        <p:xfrm>
          <a:off x="6243675" y="1958090"/>
          <a:ext cx="2494765" cy="26480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图表 20"/>
          <p:cNvGraphicFramePr/>
          <p:nvPr/>
        </p:nvGraphicFramePr>
        <p:xfrm>
          <a:off x="9133150" y="1958090"/>
          <a:ext cx="2494765" cy="2648047"/>
        </p:xfrm>
        <a:graphic>
          <a:graphicData uri="http://schemas.openxmlformats.org/drawingml/2006/chart">
            <c:chart xmlns:c="http://schemas.openxmlformats.org/drawingml/2006/chart" xmlns:r="http://schemas.openxmlformats.org/officeDocument/2006/relationships" r:id="rId5"/>
          </a:graphicData>
        </a:graphic>
      </p:graphicFrame>
      <p:sp>
        <p:nvSpPr>
          <p:cNvPr id="22" name="TextBox 9"/>
          <p:cNvSpPr txBox="1"/>
          <p:nvPr/>
        </p:nvSpPr>
        <p:spPr>
          <a:xfrm>
            <a:off x="9584144" y="292735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90</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3801273" y="292735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50</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4" name="TextBox 21"/>
          <p:cNvSpPr txBox="1"/>
          <p:nvPr/>
        </p:nvSpPr>
        <p:spPr>
          <a:xfrm>
            <a:off x="909837" y="2927356"/>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25</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5" name="TextBox 27"/>
          <p:cNvSpPr txBox="1"/>
          <p:nvPr/>
        </p:nvSpPr>
        <p:spPr>
          <a:xfrm>
            <a:off x="6692708" y="291044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75</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6" name="TextBox 42"/>
          <p:cNvSpPr txBox="1"/>
          <p:nvPr/>
        </p:nvSpPr>
        <p:spPr>
          <a:xfrm>
            <a:off x="1052121"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p>
        </p:txBody>
      </p:sp>
      <p:sp>
        <p:nvSpPr>
          <p:cNvPr id="27" name="矩形 26"/>
          <p:cNvSpPr>
            <a:spLocks noChangeArrowheads="1"/>
          </p:cNvSpPr>
          <p:nvPr/>
        </p:nvSpPr>
        <p:spPr bwMode="auto">
          <a:xfrm>
            <a:off x="548805"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28" name="TextBox 42"/>
          <p:cNvSpPr txBox="1"/>
          <p:nvPr/>
        </p:nvSpPr>
        <p:spPr>
          <a:xfrm>
            <a:off x="3941595"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p>
        </p:txBody>
      </p:sp>
      <p:sp>
        <p:nvSpPr>
          <p:cNvPr id="29" name="矩形 28"/>
          <p:cNvSpPr>
            <a:spLocks noChangeArrowheads="1"/>
          </p:cNvSpPr>
          <p:nvPr/>
        </p:nvSpPr>
        <p:spPr bwMode="auto">
          <a:xfrm>
            <a:off x="3438279"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30" name="TextBox 42"/>
          <p:cNvSpPr txBox="1"/>
          <p:nvPr/>
        </p:nvSpPr>
        <p:spPr>
          <a:xfrm>
            <a:off x="6831069"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p>
        </p:txBody>
      </p:sp>
      <p:sp>
        <p:nvSpPr>
          <p:cNvPr id="31" name="矩形 30"/>
          <p:cNvSpPr>
            <a:spLocks noChangeArrowheads="1"/>
          </p:cNvSpPr>
          <p:nvPr/>
        </p:nvSpPr>
        <p:spPr bwMode="auto">
          <a:xfrm>
            <a:off x="6327753"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32" name="TextBox 42"/>
          <p:cNvSpPr txBox="1"/>
          <p:nvPr/>
        </p:nvSpPr>
        <p:spPr>
          <a:xfrm>
            <a:off x="9720544"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p>
        </p:txBody>
      </p:sp>
      <p:sp>
        <p:nvSpPr>
          <p:cNvPr id="33" name="矩形 32"/>
          <p:cNvSpPr>
            <a:spLocks noChangeArrowheads="1"/>
          </p:cNvSpPr>
          <p:nvPr/>
        </p:nvSpPr>
        <p:spPr bwMode="auto">
          <a:xfrm>
            <a:off x="9217228"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500"/>
                                        <p:tgtEl>
                                          <p:spTgt spid="1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heel(1)">
                                      <p:cBhvr>
                                        <p:cTn id="11" dur="1000"/>
                                        <p:tgtEl>
                                          <p:spTgt spid="18"/>
                                        </p:tgtEl>
                                      </p:cBhvr>
                                    </p:animEffect>
                                  </p:childTnLst>
                                </p:cTn>
                              </p:par>
                              <p:par>
                                <p:cTn id="12" presetID="21" presetClass="entr" presetSubtype="1" fill="hold" grpId="0" nodeType="withEffect">
                                  <p:stCondLst>
                                    <p:cond delay="250"/>
                                  </p:stCondLst>
                                  <p:childTnLst>
                                    <p:set>
                                      <p:cBhvr>
                                        <p:cTn id="13" dur="1" fill="hold">
                                          <p:stCondLst>
                                            <p:cond delay="0"/>
                                          </p:stCondLst>
                                        </p:cTn>
                                        <p:tgtEl>
                                          <p:spTgt spid="19"/>
                                        </p:tgtEl>
                                        <p:attrNameLst>
                                          <p:attrName>style.visibility</p:attrName>
                                        </p:attrNameLst>
                                      </p:cBhvr>
                                      <p:to>
                                        <p:strVal val="visible"/>
                                      </p:to>
                                    </p:set>
                                    <p:animEffect transition="in" filter="wheel(1)">
                                      <p:cBhvr>
                                        <p:cTn id="14" dur="1000"/>
                                        <p:tgtEl>
                                          <p:spTgt spid="19"/>
                                        </p:tgtEl>
                                      </p:cBhvr>
                                    </p:animEffect>
                                  </p:childTnLst>
                                </p:cTn>
                              </p:par>
                              <p:par>
                                <p:cTn id="15" presetID="21" presetClass="entr" presetSubtype="1"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wheel(1)">
                                      <p:cBhvr>
                                        <p:cTn id="17" dur="1000"/>
                                        <p:tgtEl>
                                          <p:spTgt spid="20"/>
                                        </p:tgtEl>
                                      </p:cBhvr>
                                    </p:animEffect>
                                  </p:childTnLst>
                                </p:cTn>
                              </p:par>
                              <p:par>
                                <p:cTn id="18" presetID="21" presetClass="entr" presetSubtype="1" fill="hold" grpId="0" nodeType="withEffect">
                                  <p:stCondLst>
                                    <p:cond delay="500"/>
                                  </p:stCondLst>
                                  <p:childTnLst>
                                    <p:set>
                                      <p:cBhvr>
                                        <p:cTn id="19" dur="1" fill="hold">
                                          <p:stCondLst>
                                            <p:cond delay="0"/>
                                          </p:stCondLst>
                                        </p:cTn>
                                        <p:tgtEl>
                                          <p:spTgt spid="21"/>
                                        </p:tgtEl>
                                        <p:attrNameLst>
                                          <p:attrName>style.visibility</p:attrName>
                                        </p:attrNameLst>
                                      </p:cBhvr>
                                      <p:to>
                                        <p:strVal val="visible"/>
                                      </p:to>
                                    </p:set>
                                    <p:animEffect transition="in" filter="wheel(1)">
                                      <p:cBhvr>
                                        <p:cTn id="20" dur="1000"/>
                                        <p:tgtEl>
                                          <p:spTgt spid="21"/>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2000"/>
                            </p:stCondLst>
                            <p:childTnLst>
                              <p:par>
                                <p:cTn id="35" presetID="22" presetClass="entr" presetSubtype="1"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500"/>
                                        <p:tgtEl>
                                          <p:spTgt spid="26"/>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up)">
                                      <p:cBhvr>
                                        <p:cTn id="40" dur="500"/>
                                        <p:tgtEl>
                                          <p:spTgt spid="28"/>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500"/>
                                        <p:tgtEl>
                                          <p:spTgt spid="30"/>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500"/>
                                        <p:tgtEl>
                                          <p:spTgt spid="32"/>
                                        </p:tgtEl>
                                      </p:cBhvr>
                                    </p:animEffect>
                                  </p:childTnLst>
                                </p:cTn>
                              </p:par>
                            </p:childTnLst>
                          </p:cTn>
                        </p:par>
                        <p:par>
                          <p:cTn id="47" fill="hold">
                            <p:stCondLst>
                              <p:cond delay="2500"/>
                            </p:stCondLst>
                            <p:childTnLst>
                              <p:par>
                                <p:cTn id="48" presetID="22" presetClass="entr" presetSubtype="1"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up)">
                                      <p:cBhvr>
                                        <p:cTn id="50" dur="500"/>
                                        <p:tgtEl>
                                          <p:spTgt spid="27"/>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up)">
                                      <p:cBhvr>
                                        <p:cTn id="56" dur="500"/>
                                        <p:tgtEl>
                                          <p:spTgt spid="31"/>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up)">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8" grpId="0">
        <p:bldAsOne/>
      </p:bldGraphic>
      <p:bldGraphic spid="19" grpId="0">
        <p:bldAsOne/>
      </p:bldGraphic>
      <p:bldGraphic spid="20" grpId="0">
        <p:bldAsOne/>
      </p:bldGraphic>
      <p:bldGraphic spid="21" grpId="0">
        <p:bldAsOne/>
      </p:bldGraphic>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组合 184"/>
          <p:cNvGrpSpPr/>
          <p:nvPr/>
        </p:nvGrpSpPr>
        <p:grpSpPr>
          <a:xfrm>
            <a:off x="3541234" y="1097177"/>
            <a:ext cx="5284030" cy="4122066"/>
            <a:chOff x="1248207" y="1074501"/>
            <a:chExt cx="5407191" cy="4756567"/>
          </a:xfrm>
          <a:solidFill>
            <a:schemeClr val="bg1">
              <a:lumMod val="50000"/>
              <a:alpha val="40000"/>
            </a:schemeClr>
          </a:solidFill>
        </p:grpSpPr>
        <p:sp>
          <p:nvSpPr>
            <p:cNvPr id="186" name="Freeform 3"/>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7" name="Freeform 4"/>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8" name="Freeform 5"/>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9" name="Freeform 6"/>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0" name="Freeform 7"/>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1" name="Freeform 8"/>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2" name="Freeform 9"/>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3" name="Freeform 10"/>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4" name="Freeform 11"/>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5" name="Freeform 12"/>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6" name="Freeform 13"/>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7" name="Freeform 14"/>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8" name="Freeform 15"/>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9" name="Freeform 16"/>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0" name="Freeform 17"/>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1" name="Freeform 18"/>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2" name="Freeform 19"/>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3" name="Freeform 20"/>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4" name="Freeform 21"/>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5" name="Freeform 22"/>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6" name="Freeform 23"/>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7" name="Freeform 24"/>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8" name="Freeform 25"/>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9" name="Freeform 26"/>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0" name="Freeform 27"/>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1" name="Freeform 28"/>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2" name="Freeform 29"/>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3" name="Freeform 30"/>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4" name="Freeform 31"/>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5" name="Freeform 32"/>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6" name="Freeform 33"/>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7" name="Freeform 34"/>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graphicFrame>
        <p:nvGraphicFramePr>
          <p:cNvPr id="116" name="Chart 259"/>
          <p:cNvGraphicFramePr/>
          <p:nvPr/>
        </p:nvGraphicFramePr>
        <p:xfrm>
          <a:off x="2912103" y="4877663"/>
          <a:ext cx="1320628" cy="1263375"/>
        </p:xfrm>
        <a:graphic>
          <a:graphicData uri="http://schemas.openxmlformats.org/drawingml/2006/chart">
            <c:chart xmlns:c="http://schemas.openxmlformats.org/drawingml/2006/chart" xmlns:r="http://schemas.openxmlformats.org/officeDocument/2006/relationships" r:id="rId3"/>
          </a:graphicData>
        </a:graphic>
      </p:graphicFrame>
      <p:sp>
        <p:nvSpPr>
          <p:cNvPr id="117" name="Text Box 10"/>
          <p:cNvSpPr txBox="1">
            <a:spLocks noChangeArrowheads="1"/>
          </p:cNvSpPr>
          <p:nvPr/>
        </p:nvSpPr>
        <p:spPr bwMode="auto">
          <a:xfrm>
            <a:off x="3147738" y="5314424"/>
            <a:ext cx="849365"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55%</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19" name="Chart 265"/>
          <p:cNvGraphicFramePr/>
          <p:nvPr/>
        </p:nvGraphicFramePr>
        <p:xfrm>
          <a:off x="1319424" y="4877663"/>
          <a:ext cx="1320628" cy="1263375"/>
        </p:xfrm>
        <a:graphic>
          <a:graphicData uri="http://schemas.openxmlformats.org/drawingml/2006/chart">
            <c:chart xmlns:c="http://schemas.openxmlformats.org/drawingml/2006/chart" xmlns:r="http://schemas.openxmlformats.org/officeDocument/2006/relationships" r:id="rId4"/>
          </a:graphicData>
        </a:graphic>
      </p:graphicFrame>
      <p:sp>
        <p:nvSpPr>
          <p:cNvPr id="120" name="Text Box 10"/>
          <p:cNvSpPr txBox="1">
            <a:spLocks noChangeArrowheads="1"/>
          </p:cNvSpPr>
          <p:nvPr/>
        </p:nvSpPr>
        <p:spPr bwMode="auto">
          <a:xfrm>
            <a:off x="1555058" y="5314424"/>
            <a:ext cx="849365"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35%</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2" name="Chart 270"/>
          <p:cNvGraphicFramePr/>
          <p:nvPr/>
        </p:nvGraphicFramePr>
        <p:xfrm>
          <a:off x="4679054" y="4877663"/>
          <a:ext cx="1320628" cy="1263375"/>
        </p:xfrm>
        <a:graphic>
          <a:graphicData uri="http://schemas.openxmlformats.org/drawingml/2006/chart">
            <c:chart xmlns:c="http://schemas.openxmlformats.org/drawingml/2006/chart" xmlns:r="http://schemas.openxmlformats.org/officeDocument/2006/relationships" r:id="rId5"/>
          </a:graphicData>
        </a:graphic>
      </p:graphicFrame>
      <p:sp>
        <p:nvSpPr>
          <p:cNvPr id="123" name="Text Box 10"/>
          <p:cNvSpPr txBox="1">
            <a:spLocks noChangeArrowheads="1"/>
          </p:cNvSpPr>
          <p:nvPr/>
        </p:nvSpPr>
        <p:spPr bwMode="auto">
          <a:xfrm>
            <a:off x="4914688" y="5314424"/>
            <a:ext cx="849365"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21%</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5" name="Chart 274"/>
          <p:cNvGraphicFramePr/>
          <p:nvPr/>
        </p:nvGraphicFramePr>
        <p:xfrm>
          <a:off x="6522446" y="4877663"/>
          <a:ext cx="1320628" cy="1263375"/>
        </p:xfrm>
        <a:graphic>
          <a:graphicData uri="http://schemas.openxmlformats.org/drawingml/2006/chart">
            <c:chart xmlns:c="http://schemas.openxmlformats.org/drawingml/2006/chart" xmlns:r="http://schemas.openxmlformats.org/officeDocument/2006/relationships" r:id="rId6"/>
          </a:graphicData>
        </a:graphic>
      </p:graphicFrame>
      <p:sp>
        <p:nvSpPr>
          <p:cNvPr id="126" name="Text Box 10"/>
          <p:cNvSpPr txBox="1">
            <a:spLocks noChangeArrowheads="1"/>
          </p:cNvSpPr>
          <p:nvPr/>
        </p:nvSpPr>
        <p:spPr bwMode="auto">
          <a:xfrm>
            <a:off x="6758081" y="5314424"/>
            <a:ext cx="849365"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42%</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8" name="Chart 294"/>
          <p:cNvGraphicFramePr/>
          <p:nvPr/>
        </p:nvGraphicFramePr>
        <p:xfrm>
          <a:off x="8253226" y="4877663"/>
          <a:ext cx="1320628" cy="1263375"/>
        </p:xfrm>
        <a:graphic>
          <a:graphicData uri="http://schemas.openxmlformats.org/drawingml/2006/chart">
            <c:chart xmlns:c="http://schemas.openxmlformats.org/drawingml/2006/chart" xmlns:r="http://schemas.openxmlformats.org/officeDocument/2006/relationships" r:id="rId7"/>
          </a:graphicData>
        </a:graphic>
      </p:graphicFrame>
      <p:sp>
        <p:nvSpPr>
          <p:cNvPr id="129" name="Text Box 10"/>
          <p:cNvSpPr txBox="1">
            <a:spLocks noChangeArrowheads="1"/>
          </p:cNvSpPr>
          <p:nvPr/>
        </p:nvSpPr>
        <p:spPr bwMode="auto">
          <a:xfrm>
            <a:off x="8488859" y="5314424"/>
            <a:ext cx="849365"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94%</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31" name="Chart 298"/>
          <p:cNvGraphicFramePr/>
          <p:nvPr/>
        </p:nvGraphicFramePr>
        <p:xfrm>
          <a:off x="9769211" y="4877663"/>
          <a:ext cx="1320628" cy="1263375"/>
        </p:xfrm>
        <a:graphic>
          <a:graphicData uri="http://schemas.openxmlformats.org/drawingml/2006/chart">
            <c:chart xmlns:c="http://schemas.openxmlformats.org/drawingml/2006/chart" xmlns:r="http://schemas.openxmlformats.org/officeDocument/2006/relationships" r:id="rId8"/>
          </a:graphicData>
        </a:graphic>
      </p:graphicFrame>
      <p:sp>
        <p:nvSpPr>
          <p:cNvPr id="132" name="Text Box 10"/>
          <p:cNvSpPr txBox="1">
            <a:spLocks noChangeArrowheads="1"/>
          </p:cNvSpPr>
          <p:nvPr/>
        </p:nvSpPr>
        <p:spPr bwMode="auto">
          <a:xfrm>
            <a:off x="10020180" y="5314424"/>
            <a:ext cx="849365"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89%</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4" name="Oval 302"/>
          <p:cNvSpPr/>
          <p:nvPr/>
        </p:nvSpPr>
        <p:spPr>
          <a:xfrm>
            <a:off x="4561047" y="2174826"/>
            <a:ext cx="118008"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5" name="Oval 303"/>
          <p:cNvSpPr/>
          <p:nvPr/>
        </p:nvSpPr>
        <p:spPr>
          <a:xfrm>
            <a:off x="4281656" y="3251532"/>
            <a:ext cx="118008"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6" name="Oval 304"/>
          <p:cNvSpPr/>
          <p:nvPr/>
        </p:nvSpPr>
        <p:spPr>
          <a:xfrm>
            <a:off x="6067288" y="3660984"/>
            <a:ext cx="118008"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7" name="Oval 305"/>
          <p:cNvSpPr/>
          <p:nvPr/>
        </p:nvSpPr>
        <p:spPr>
          <a:xfrm>
            <a:off x="6598152" y="3299920"/>
            <a:ext cx="118008"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8" name="Oval 306"/>
          <p:cNvSpPr/>
          <p:nvPr/>
        </p:nvSpPr>
        <p:spPr>
          <a:xfrm>
            <a:off x="7338107" y="2677496"/>
            <a:ext cx="118008"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9" name="Oval 307"/>
          <p:cNvSpPr/>
          <p:nvPr/>
        </p:nvSpPr>
        <p:spPr>
          <a:xfrm>
            <a:off x="7860251" y="3581248"/>
            <a:ext cx="118008"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140" name="Straight Arrow Connector 568"/>
          <p:cNvCxnSpPr/>
          <p:nvPr/>
        </p:nvCxnSpPr>
        <p:spPr>
          <a:xfrm>
            <a:off x="1987589" y="2233838"/>
            <a:ext cx="0" cy="2643825"/>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1" name="Straight Connector 571"/>
          <p:cNvCxnSpPr>
            <a:stCxn id="134" idx="2"/>
          </p:cNvCxnSpPr>
          <p:nvPr/>
        </p:nvCxnSpPr>
        <p:spPr>
          <a:xfrm flipH="1">
            <a:off x="1987590" y="2233836"/>
            <a:ext cx="257345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Arrow Connector 573"/>
          <p:cNvCxnSpPr/>
          <p:nvPr/>
        </p:nvCxnSpPr>
        <p:spPr>
          <a:xfrm>
            <a:off x="3554639" y="3305009"/>
            <a:ext cx="0" cy="1572652"/>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Connector 576"/>
          <p:cNvCxnSpPr>
            <a:stCxn id="135" idx="2"/>
          </p:cNvCxnSpPr>
          <p:nvPr/>
        </p:nvCxnSpPr>
        <p:spPr>
          <a:xfrm flipH="1">
            <a:off x="3554640" y="3310542"/>
            <a:ext cx="72701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Arrow Connector 585"/>
          <p:cNvCxnSpPr/>
          <p:nvPr/>
        </p:nvCxnSpPr>
        <p:spPr>
          <a:xfrm>
            <a:off x="5336908" y="3719993"/>
            <a:ext cx="0" cy="1145858"/>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5" name="Straight Connector 586"/>
          <p:cNvCxnSpPr>
            <a:stCxn id="136" idx="2"/>
          </p:cNvCxnSpPr>
          <p:nvPr/>
        </p:nvCxnSpPr>
        <p:spPr>
          <a:xfrm flipH="1">
            <a:off x="5335413" y="3719994"/>
            <a:ext cx="731875"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Arrow Connector 596"/>
          <p:cNvCxnSpPr/>
          <p:nvPr/>
        </p:nvCxnSpPr>
        <p:spPr>
          <a:xfrm>
            <a:off x="7180081" y="3358930"/>
            <a:ext cx="0" cy="1506923"/>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7" name="Straight Connector 597"/>
          <p:cNvCxnSpPr/>
          <p:nvPr/>
        </p:nvCxnSpPr>
        <p:spPr>
          <a:xfrm>
            <a:off x="6716160" y="3358930"/>
            <a:ext cx="46392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Arrow Connector 604"/>
          <p:cNvCxnSpPr/>
          <p:nvPr/>
        </p:nvCxnSpPr>
        <p:spPr>
          <a:xfrm>
            <a:off x="8913541" y="2736505"/>
            <a:ext cx="0" cy="2129346"/>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9" name="Straight Connector 605"/>
          <p:cNvCxnSpPr>
            <a:endCxn id="138" idx="6"/>
          </p:cNvCxnSpPr>
          <p:nvPr/>
        </p:nvCxnSpPr>
        <p:spPr>
          <a:xfrm flipH="1">
            <a:off x="7456115" y="2736506"/>
            <a:ext cx="145742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Arrow Connector 608"/>
          <p:cNvCxnSpPr/>
          <p:nvPr/>
        </p:nvCxnSpPr>
        <p:spPr>
          <a:xfrm>
            <a:off x="10428738" y="3646772"/>
            <a:ext cx="0" cy="1219081"/>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1" name="Straight Connector 609"/>
          <p:cNvCxnSpPr>
            <a:endCxn id="139" idx="6"/>
          </p:cNvCxnSpPr>
          <p:nvPr/>
        </p:nvCxnSpPr>
        <p:spPr>
          <a:xfrm flipH="1">
            <a:off x="7978259" y="3640258"/>
            <a:ext cx="245048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8" name="TextBox 159"/>
          <p:cNvSpPr txBox="1"/>
          <p:nvPr/>
        </p:nvSpPr>
        <p:spPr>
          <a:xfrm>
            <a:off x="1348880" y="6014909"/>
            <a:ext cx="1261721" cy="307777"/>
          </a:xfrm>
          <a:prstGeom prst="rect">
            <a:avLst/>
          </a:prstGeom>
          <a:noFill/>
        </p:spPr>
        <p:txBody>
          <a:bodyPr wrap="none" rtlCol="0">
            <a:spAutoFit/>
          </a:bodyPr>
          <a:lstStyle/>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9" name="TextBox 159"/>
          <p:cNvSpPr txBox="1"/>
          <p:nvPr/>
        </p:nvSpPr>
        <p:spPr>
          <a:xfrm>
            <a:off x="2923780" y="6014909"/>
            <a:ext cx="1261721" cy="307777"/>
          </a:xfrm>
          <a:prstGeom prst="rect">
            <a:avLst/>
          </a:prstGeom>
          <a:noFill/>
        </p:spPr>
        <p:txBody>
          <a:bodyPr wrap="none" rtlCol="0">
            <a:spAutoFit/>
          </a:bodyPr>
          <a:lstStyle/>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0" name="TextBox 159"/>
          <p:cNvSpPr txBox="1"/>
          <p:nvPr/>
        </p:nvSpPr>
        <p:spPr>
          <a:xfrm>
            <a:off x="4702520" y="6014909"/>
            <a:ext cx="1261721" cy="307777"/>
          </a:xfrm>
          <a:prstGeom prst="rect">
            <a:avLst/>
          </a:prstGeom>
          <a:noFill/>
        </p:spPr>
        <p:txBody>
          <a:bodyPr wrap="none" rtlCol="0">
            <a:spAutoFit/>
          </a:bodyPr>
          <a:lstStyle/>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1" name="TextBox 159"/>
          <p:cNvSpPr txBox="1"/>
          <p:nvPr/>
        </p:nvSpPr>
        <p:spPr>
          <a:xfrm>
            <a:off x="6549222" y="6014909"/>
            <a:ext cx="1261721" cy="307777"/>
          </a:xfrm>
          <a:prstGeom prst="rect">
            <a:avLst/>
          </a:prstGeom>
          <a:noFill/>
        </p:spPr>
        <p:txBody>
          <a:bodyPr wrap="none" rtlCol="0">
            <a:spAutoFit/>
          </a:bodyPr>
          <a:lstStyle/>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2" name="TextBox 159"/>
          <p:cNvSpPr txBox="1"/>
          <p:nvPr/>
        </p:nvSpPr>
        <p:spPr>
          <a:xfrm>
            <a:off x="8282681" y="6014909"/>
            <a:ext cx="1261721" cy="307777"/>
          </a:xfrm>
          <a:prstGeom prst="rect">
            <a:avLst/>
          </a:prstGeom>
          <a:noFill/>
        </p:spPr>
        <p:txBody>
          <a:bodyPr wrap="none" rtlCol="0">
            <a:spAutoFit/>
          </a:bodyPr>
          <a:lstStyle/>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3" name="TextBox 159"/>
          <p:cNvSpPr txBox="1"/>
          <p:nvPr/>
        </p:nvSpPr>
        <p:spPr>
          <a:xfrm>
            <a:off x="9814002" y="6014909"/>
            <a:ext cx="1261721" cy="307777"/>
          </a:xfrm>
          <a:prstGeom prst="rect">
            <a:avLst/>
          </a:prstGeom>
          <a:noFill/>
        </p:spPr>
        <p:txBody>
          <a:bodyPr wrap="none" rtlCol="0">
            <a:spAutoFit/>
          </a:bodyPr>
          <a:lstStyle/>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randombar(horizontal)">
                                      <p:cBhvr>
                                        <p:cTn id="7" dur="750"/>
                                        <p:tgtEl>
                                          <p:spTgt spid="185"/>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additive="base">
                                        <p:cTn id="11" dur="350" fill="hold"/>
                                        <p:tgtEl>
                                          <p:spTgt spid="134"/>
                                        </p:tgtEl>
                                        <p:attrNameLst>
                                          <p:attrName>ppt_x</p:attrName>
                                        </p:attrNameLst>
                                      </p:cBhvr>
                                      <p:tavLst>
                                        <p:tav tm="0">
                                          <p:val>
                                            <p:strVal val="1+#ppt_w/2"/>
                                          </p:val>
                                        </p:tav>
                                        <p:tav tm="100000">
                                          <p:val>
                                            <p:strVal val="#ppt_x"/>
                                          </p:val>
                                        </p:tav>
                                      </p:tavLst>
                                    </p:anim>
                                    <p:anim calcmode="lin" valueType="num">
                                      <p:cBhvr additive="base">
                                        <p:cTn id="12" dur="350" fill="hold"/>
                                        <p:tgtEl>
                                          <p:spTgt spid="13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2" fill="hold" nodeType="afterEffect">
                                  <p:stCondLst>
                                    <p:cond delay="0"/>
                                  </p:stCondLst>
                                  <p:childTnLst>
                                    <p:set>
                                      <p:cBhvr>
                                        <p:cTn id="15" dur="1" fill="hold">
                                          <p:stCondLst>
                                            <p:cond delay="0"/>
                                          </p:stCondLst>
                                        </p:cTn>
                                        <p:tgtEl>
                                          <p:spTgt spid="141"/>
                                        </p:tgtEl>
                                        <p:attrNameLst>
                                          <p:attrName>style.visibility</p:attrName>
                                        </p:attrNameLst>
                                      </p:cBhvr>
                                      <p:to>
                                        <p:strVal val="visible"/>
                                      </p:to>
                                    </p:set>
                                    <p:animEffect transition="in" filter="wipe(right)">
                                      <p:cBhvr>
                                        <p:cTn id="16" dur="250"/>
                                        <p:tgtEl>
                                          <p:spTgt spid="141"/>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up)">
                                      <p:cBhvr>
                                        <p:cTn id="20" dur="250"/>
                                        <p:tgtEl>
                                          <p:spTgt spid="140"/>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Effect transition="in" filter="fade">
                                      <p:cBhvr>
                                        <p:cTn id="24" dur="350"/>
                                        <p:tgtEl>
                                          <p:spTgt spid="1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fade">
                                      <p:cBhvr>
                                        <p:cTn id="27" dur="350"/>
                                        <p:tgtEl>
                                          <p:spTgt spid="12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18"/>
                                        </p:tgtEl>
                                        <p:attrNameLst>
                                          <p:attrName>style.visibility</p:attrName>
                                        </p:attrNameLst>
                                      </p:cBhvr>
                                      <p:to>
                                        <p:strVal val="visible"/>
                                      </p:to>
                                    </p:set>
                                    <p:animEffect transition="in" filter="wipe(left)">
                                      <p:cBhvr>
                                        <p:cTn id="31" dur="400"/>
                                        <p:tgtEl>
                                          <p:spTgt spid="218"/>
                                        </p:tgtEl>
                                      </p:cBhvr>
                                    </p:animEffect>
                                  </p:childTnLst>
                                </p:cTn>
                              </p:par>
                            </p:childTnLst>
                          </p:cTn>
                        </p:par>
                        <p:par>
                          <p:cTn id="32" fill="hold">
                            <p:stCondLst>
                              <p:cond delay="3500"/>
                            </p:stCondLst>
                            <p:childTnLst>
                              <p:par>
                                <p:cTn id="33" presetID="2" presetClass="entr" presetSubtype="6" fill="hold" grpId="0" nodeType="afterEffect">
                                  <p:stCondLst>
                                    <p:cond delay="0"/>
                                  </p:stCondLst>
                                  <p:childTnLst>
                                    <p:set>
                                      <p:cBhvr>
                                        <p:cTn id="34" dur="1" fill="hold">
                                          <p:stCondLst>
                                            <p:cond delay="0"/>
                                          </p:stCondLst>
                                        </p:cTn>
                                        <p:tgtEl>
                                          <p:spTgt spid="135"/>
                                        </p:tgtEl>
                                        <p:attrNameLst>
                                          <p:attrName>style.visibility</p:attrName>
                                        </p:attrNameLst>
                                      </p:cBhvr>
                                      <p:to>
                                        <p:strVal val="visible"/>
                                      </p:to>
                                    </p:set>
                                    <p:anim calcmode="lin" valueType="num">
                                      <p:cBhvr additive="base">
                                        <p:cTn id="35" dur="350" fill="hold"/>
                                        <p:tgtEl>
                                          <p:spTgt spid="135"/>
                                        </p:tgtEl>
                                        <p:attrNameLst>
                                          <p:attrName>ppt_x</p:attrName>
                                        </p:attrNameLst>
                                      </p:cBhvr>
                                      <p:tavLst>
                                        <p:tav tm="0">
                                          <p:val>
                                            <p:strVal val="1+#ppt_w/2"/>
                                          </p:val>
                                        </p:tav>
                                        <p:tav tm="100000">
                                          <p:val>
                                            <p:strVal val="#ppt_x"/>
                                          </p:val>
                                        </p:tav>
                                      </p:tavLst>
                                    </p:anim>
                                    <p:anim calcmode="lin" valueType="num">
                                      <p:cBhvr additive="base">
                                        <p:cTn id="36" dur="350" fill="hold"/>
                                        <p:tgtEl>
                                          <p:spTgt spid="135"/>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22" presetClass="entr" presetSubtype="2" fill="hold" nodeType="afterEffect">
                                  <p:stCondLst>
                                    <p:cond delay="0"/>
                                  </p:stCondLst>
                                  <p:childTnLst>
                                    <p:set>
                                      <p:cBhvr>
                                        <p:cTn id="39" dur="1" fill="hold">
                                          <p:stCondLst>
                                            <p:cond delay="0"/>
                                          </p:stCondLst>
                                        </p:cTn>
                                        <p:tgtEl>
                                          <p:spTgt spid="143"/>
                                        </p:tgtEl>
                                        <p:attrNameLst>
                                          <p:attrName>style.visibility</p:attrName>
                                        </p:attrNameLst>
                                      </p:cBhvr>
                                      <p:to>
                                        <p:strVal val="visible"/>
                                      </p:to>
                                    </p:set>
                                    <p:animEffect transition="in" filter="wipe(right)">
                                      <p:cBhvr>
                                        <p:cTn id="40" dur="150"/>
                                        <p:tgtEl>
                                          <p:spTgt spid="143"/>
                                        </p:tgtEl>
                                      </p:cBhvr>
                                    </p:animEffect>
                                  </p:childTnLst>
                                </p:cTn>
                              </p:par>
                            </p:childTnLst>
                          </p:cTn>
                        </p:par>
                        <p:par>
                          <p:cTn id="41" fill="hold">
                            <p:stCondLst>
                              <p:cond delay="4500"/>
                            </p:stCondLst>
                            <p:childTnLst>
                              <p:par>
                                <p:cTn id="42" presetID="22" presetClass="entr" presetSubtype="1" fill="hold" nodeType="afterEffect">
                                  <p:stCondLst>
                                    <p:cond delay="0"/>
                                  </p:stCondLst>
                                  <p:childTnLst>
                                    <p:set>
                                      <p:cBhvr>
                                        <p:cTn id="43" dur="1" fill="hold">
                                          <p:stCondLst>
                                            <p:cond delay="0"/>
                                          </p:stCondLst>
                                        </p:cTn>
                                        <p:tgtEl>
                                          <p:spTgt spid="142"/>
                                        </p:tgtEl>
                                        <p:attrNameLst>
                                          <p:attrName>style.visibility</p:attrName>
                                        </p:attrNameLst>
                                      </p:cBhvr>
                                      <p:to>
                                        <p:strVal val="visible"/>
                                      </p:to>
                                    </p:set>
                                    <p:animEffect transition="in" filter="wipe(up)">
                                      <p:cBhvr>
                                        <p:cTn id="44" dur="250"/>
                                        <p:tgtEl>
                                          <p:spTgt spid="142"/>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fade">
                                      <p:cBhvr>
                                        <p:cTn id="48" dur="350"/>
                                        <p:tgtEl>
                                          <p:spTgt spid="1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7"/>
                                        </p:tgtEl>
                                        <p:attrNameLst>
                                          <p:attrName>style.visibility</p:attrName>
                                        </p:attrNameLst>
                                      </p:cBhvr>
                                      <p:to>
                                        <p:strVal val="visible"/>
                                      </p:to>
                                    </p:set>
                                    <p:animEffect transition="in" filter="fade">
                                      <p:cBhvr>
                                        <p:cTn id="51" dur="350"/>
                                        <p:tgtEl>
                                          <p:spTgt spid="11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19"/>
                                        </p:tgtEl>
                                        <p:attrNameLst>
                                          <p:attrName>style.visibility</p:attrName>
                                        </p:attrNameLst>
                                      </p:cBhvr>
                                      <p:to>
                                        <p:strVal val="visible"/>
                                      </p:to>
                                    </p:set>
                                    <p:animEffect transition="in" filter="wipe(left)">
                                      <p:cBhvr>
                                        <p:cTn id="55" dur="400"/>
                                        <p:tgtEl>
                                          <p:spTgt spid="219"/>
                                        </p:tgtEl>
                                      </p:cBhvr>
                                    </p:animEffect>
                                  </p:childTnLst>
                                </p:cTn>
                              </p:par>
                            </p:childTnLst>
                          </p:cTn>
                        </p:par>
                        <p:par>
                          <p:cTn id="56" fill="hold">
                            <p:stCondLst>
                              <p:cond delay="6000"/>
                            </p:stCondLst>
                            <p:childTnLst>
                              <p:par>
                                <p:cTn id="57" presetID="2" presetClass="entr" presetSubtype="1" fill="hold" grpId="0" nodeType="afterEffect">
                                  <p:stCondLst>
                                    <p:cond delay="0"/>
                                  </p:stCondLst>
                                  <p:childTnLst>
                                    <p:set>
                                      <p:cBhvr>
                                        <p:cTn id="58" dur="1" fill="hold">
                                          <p:stCondLst>
                                            <p:cond delay="0"/>
                                          </p:stCondLst>
                                        </p:cTn>
                                        <p:tgtEl>
                                          <p:spTgt spid="136"/>
                                        </p:tgtEl>
                                        <p:attrNameLst>
                                          <p:attrName>style.visibility</p:attrName>
                                        </p:attrNameLst>
                                      </p:cBhvr>
                                      <p:to>
                                        <p:strVal val="visible"/>
                                      </p:to>
                                    </p:set>
                                    <p:anim calcmode="lin" valueType="num">
                                      <p:cBhvr additive="base">
                                        <p:cTn id="59" dur="350" fill="hold"/>
                                        <p:tgtEl>
                                          <p:spTgt spid="136"/>
                                        </p:tgtEl>
                                        <p:attrNameLst>
                                          <p:attrName>ppt_x</p:attrName>
                                        </p:attrNameLst>
                                      </p:cBhvr>
                                      <p:tavLst>
                                        <p:tav tm="0">
                                          <p:val>
                                            <p:strVal val="#ppt_x"/>
                                          </p:val>
                                        </p:tav>
                                        <p:tav tm="100000">
                                          <p:val>
                                            <p:strVal val="#ppt_x"/>
                                          </p:val>
                                        </p:tav>
                                      </p:tavLst>
                                    </p:anim>
                                    <p:anim calcmode="lin" valueType="num">
                                      <p:cBhvr additive="base">
                                        <p:cTn id="60" dur="350" fill="hold"/>
                                        <p:tgtEl>
                                          <p:spTgt spid="136"/>
                                        </p:tgtEl>
                                        <p:attrNameLst>
                                          <p:attrName>ppt_y</p:attrName>
                                        </p:attrNameLst>
                                      </p:cBhvr>
                                      <p:tavLst>
                                        <p:tav tm="0">
                                          <p:val>
                                            <p:strVal val="0-#ppt_h/2"/>
                                          </p:val>
                                        </p:tav>
                                        <p:tav tm="100000">
                                          <p:val>
                                            <p:strVal val="#ppt_y"/>
                                          </p:val>
                                        </p:tav>
                                      </p:tavLst>
                                    </p:anim>
                                  </p:childTnLst>
                                </p:cTn>
                              </p:par>
                            </p:childTnLst>
                          </p:cTn>
                        </p:par>
                        <p:par>
                          <p:cTn id="61" fill="hold">
                            <p:stCondLst>
                              <p:cond delay="6500"/>
                            </p:stCondLst>
                            <p:childTnLst>
                              <p:par>
                                <p:cTn id="62" presetID="22" presetClass="entr" presetSubtype="2" fill="hold" nodeType="afterEffect">
                                  <p:stCondLst>
                                    <p:cond delay="0"/>
                                  </p:stCondLst>
                                  <p:childTnLst>
                                    <p:set>
                                      <p:cBhvr>
                                        <p:cTn id="63" dur="1" fill="hold">
                                          <p:stCondLst>
                                            <p:cond delay="0"/>
                                          </p:stCondLst>
                                        </p:cTn>
                                        <p:tgtEl>
                                          <p:spTgt spid="145"/>
                                        </p:tgtEl>
                                        <p:attrNameLst>
                                          <p:attrName>style.visibility</p:attrName>
                                        </p:attrNameLst>
                                      </p:cBhvr>
                                      <p:to>
                                        <p:strVal val="visible"/>
                                      </p:to>
                                    </p:set>
                                    <p:animEffect transition="in" filter="wipe(right)">
                                      <p:cBhvr>
                                        <p:cTn id="64" dur="150"/>
                                        <p:tgtEl>
                                          <p:spTgt spid="145"/>
                                        </p:tgtEl>
                                      </p:cBhvr>
                                    </p:animEffect>
                                  </p:childTnLst>
                                </p:cTn>
                              </p:par>
                            </p:childTnLst>
                          </p:cTn>
                        </p:par>
                        <p:par>
                          <p:cTn id="65" fill="hold">
                            <p:stCondLst>
                              <p:cond delay="7000"/>
                            </p:stCondLst>
                            <p:childTnLst>
                              <p:par>
                                <p:cTn id="66" presetID="22" presetClass="entr" presetSubtype="1" fill="hold" nodeType="afterEffect">
                                  <p:stCondLst>
                                    <p:cond delay="0"/>
                                  </p:stCondLst>
                                  <p:childTnLst>
                                    <p:set>
                                      <p:cBhvr>
                                        <p:cTn id="67" dur="1" fill="hold">
                                          <p:stCondLst>
                                            <p:cond delay="0"/>
                                          </p:stCondLst>
                                        </p:cTn>
                                        <p:tgtEl>
                                          <p:spTgt spid="144"/>
                                        </p:tgtEl>
                                        <p:attrNameLst>
                                          <p:attrName>style.visibility</p:attrName>
                                        </p:attrNameLst>
                                      </p:cBhvr>
                                      <p:to>
                                        <p:strVal val="visible"/>
                                      </p:to>
                                    </p:set>
                                    <p:animEffect transition="in" filter="wipe(up)">
                                      <p:cBhvr>
                                        <p:cTn id="68" dur="150"/>
                                        <p:tgtEl>
                                          <p:spTgt spid="144"/>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122"/>
                                        </p:tgtEl>
                                        <p:attrNameLst>
                                          <p:attrName>style.visibility</p:attrName>
                                        </p:attrNameLst>
                                      </p:cBhvr>
                                      <p:to>
                                        <p:strVal val="visible"/>
                                      </p:to>
                                    </p:set>
                                    <p:animEffect transition="in" filter="fade">
                                      <p:cBhvr>
                                        <p:cTn id="72" dur="350"/>
                                        <p:tgtEl>
                                          <p:spTgt spid="12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3"/>
                                        </p:tgtEl>
                                        <p:attrNameLst>
                                          <p:attrName>style.visibility</p:attrName>
                                        </p:attrNameLst>
                                      </p:cBhvr>
                                      <p:to>
                                        <p:strVal val="visible"/>
                                      </p:to>
                                    </p:set>
                                    <p:animEffect transition="in" filter="fade">
                                      <p:cBhvr>
                                        <p:cTn id="75" dur="350"/>
                                        <p:tgtEl>
                                          <p:spTgt spid="123"/>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220"/>
                                        </p:tgtEl>
                                        <p:attrNameLst>
                                          <p:attrName>style.visibility</p:attrName>
                                        </p:attrNameLst>
                                      </p:cBhvr>
                                      <p:to>
                                        <p:strVal val="visible"/>
                                      </p:to>
                                    </p:set>
                                    <p:animEffect transition="in" filter="wipe(left)">
                                      <p:cBhvr>
                                        <p:cTn id="79" dur="400"/>
                                        <p:tgtEl>
                                          <p:spTgt spid="220"/>
                                        </p:tgtEl>
                                      </p:cBhvr>
                                    </p:animEffect>
                                  </p:childTnLst>
                                </p:cTn>
                              </p:par>
                            </p:childTnLst>
                          </p:cTn>
                        </p:par>
                        <p:par>
                          <p:cTn id="80" fill="hold">
                            <p:stCondLst>
                              <p:cond delay="8500"/>
                            </p:stCondLst>
                            <p:childTnLst>
                              <p:par>
                                <p:cTn id="81" presetID="2" presetClass="entr" presetSubtype="12" fill="hold" grpId="0" nodeType="afterEffect">
                                  <p:stCondLst>
                                    <p:cond delay="0"/>
                                  </p:stCondLst>
                                  <p:childTnLst>
                                    <p:set>
                                      <p:cBhvr>
                                        <p:cTn id="82" dur="1" fill="hold">
                                          <p:stCondLst>
                                            <p:cond delay="0"/>
                                          </p:stCondLst>
                                        </p:cTn>
                                        <p:tgtEl>
                                          <p:spTgt spid="137"/>
                                        </p:tgtEl>
                                        <p:attrNameLst>
                                          <p:attrName>style.visibility</p:attrName>
                                        </p:attrNameLst>
                                      </p:cBhvr>
                                      <p:to>
                                        <p:strVal val="visible"/>
                                      </p:to>
                                    </p:set>
                                    <p:anim calcmode="lin" valueType="num">
                                      <p:cBhvr additive="base">
                                        <p:cTn id="83" dur="350" fill="hold"/>
                                        <p:tgtEl>
                                          <p:spTgt spid="137"/>
                                        </p:tgtEl>
                                        <p:attrNameLst>
                                          <p:attrName>ppt_x</p:attrName>
                                        </p:attrNameLst>
                                      </p:cBhvr>
                                      <p:tavLst>
                                        <p:tav tm="0">
                                          <p:val>
                                            <p:strVal val="0-#ppt_w/2"/>
                                          </p:val>
                                        </p:tav>
                                        <p:tav tm="100000">
                                          <p:val>
                                            <p:strVal val="#ppt_x"/>
                                          </p:val>
                                        </p:tav>
                                      </p:tavLst>
                                    </p:anim>
                                    <p:anim calcmode="lin" valueType="num">
                                      <p:cBhvr additive="base">
                                        <p:cTn id="84" dur="350" fill="hold"/>
                                        <p:tgtEl>
                                          <p:spTgt spid="137"/>
                                        </p:tgtEl>
                                        <p:attrNameLst>
                                          <p:attrName>ppt_y</p:attrName>
                                        </p:attrNameLst>
                                      </p:cBhvr>
                                      <p:tavLst>
                                        <p:tav tm="0">
                                          <p:val>
                                            <p:strVal val="1+#ppt_h/2"/>
                                          </p:val>
                                        </p:tav>
                                        <p:tav tm="100000">
                                          <p:val>
                                            <p:strVal val="#ppt_y"/>
                                          </p:val>
                                        </p:tav>
                                      </p:tavLst>
                                    </p:anim>
                                  </p:childTnLst>
                                </p:cTn>
                              </p:par>
                            </p:childTnLst>
                          </p:cTn>
                        </p:par>
                        <p:par>
                          <p:cTn id="85" fill="hold">
                            <p:stCondLst>
                              <p:cond delay="9000"/>
                            </p:stCondLst>
                            <p:childTnLst>
                              <p:par>
                                <p:cTn id="86" presetID="22" presetClass="entr" presetSubtype="8" fill="hold" nodeType="afterEffect">
                                  <p:stCondLst>
                                    <p:cond delay="0"/>
                                  </p:stCondLst>
                                  <p:childTnLst>
                                    <p:set>
                                      <p:cBhvr>
                                        <p:cTn id="87" dur="1" fill="hold">
                                          <p:stCondLst>
                                            <p:cond delay="0"/>
                                          </p:stCondLst>
                                        </p:cTn>
                                        <p:tgtEl>
                                          <p:spTgt spid="147"/>
                                        </p:tgtEl>
                                        <p:attrNameLst>
                                          <p:attrName>style.visibility</p:attrName>
                                        </p:attrNameLst>
                                      </p:cBhvr>
                                      <p:to>
                                        <p:strVal val="visible"/>
                                      </p:to>
                                    </p:set>
                                    <p:animEffect transition="in" filter="wipe(left)">
                                      <p:cBhvr>
                                        <p:cTn id="88" dur="150"/>
                                        <p:tgtEl>
                                          <p:spTgt spid="147"/>
                                        </p:tgtEl>
                                      </p:cBhvr>
                                    </p:animEffect>
                                  </p:childTnLst>
                                </p:cTn>
                              </p:par>
                            </p:childTnLst>
                          </p:cTn>
                        </p:par>
                        <p:par>
                          <p:cTn id="89" fill="hold">
                            <p:stCondLst>
                              <p:cond delay="9500"/>
                            </p:stCondLst>
                            <p:childTnLst>
                              <p:par>
                                <p:cTn id="90" presetID="22" presetClass="entr" presetSubtype="1" fill="hold" nodeType="afterEffect">
                                  <p:stCondLst>
                                    <p:cond delay="0"/>
                                  </p:stCondLst>
                                  <p:childTnLst>
                                    <p:set>
                                      <p:cBhvr>
                                        <p:cTn id="91" dur="1" fill="hold">
                                          <p:stCondLst>
                                            <p:cond delay="0"/>
                                          </p:stCondLst>
                                        </p:cTn>
                                        <p:tgtEl>
                                          <p:spTgt spid="146"/>
                                        </p:tgtEl>
                                        <p:attrNameLst>
                                          <p:attrName>style.visibility</p:attrName>
                                        </p:attrNameLst>
                                      </p:cBhvr>
                                      <p:to>
                                        <p:strVal val="visible"/>
                                      </p:to>
                                    </p:set>
                                    <p:animEffect transition="in" filter="wipe(up)">
                                      <p:cBhvr>
                                        <p:cTn id="92" dur="200"/>
                                        <p:tgtEl>
                                          <p:spTgt spid="146"/>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125"/>
                                        </p:tgtEl>
                                        <p:attrNameLst>
                                          <p:attrName>style.visibility</p:attrName>
                                        </p:attrNameLst>
                                      </p:cBhvr>
                                      <p:to>
                                        <p:strVal val="visible"/>
                                      </p:to>
                                    </p:set>
                                    <p:animEffect transition="in" filter="fade">
                                      <p:cBhvr>
                                        <p:cTn id="96" dur="350"/>
                                        <p:tgtEl>
                                          <p:spTgt spid="12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26"/>
                                        </p:tgtEl>
                                        <p:attrNameLst>
                                          <p:attrName>style.visibility</p:attrName>
                                        </p:attrNameLst>
                                      </p:cBhvr>
                                      <p:to>
                                        <p:strVal val="visible"/>
                                      </p:to>
                                    </p:set>
                                    <p:animEffect transition="in" filter="fade">
                                      <p:cBhvr>
                                        <p:cTn id="99" dur="350"/>
                                        <p:tgtEl>
                                          <p:spTgt spid="126"/>
                                        </p:tgtEl>
                                      </p:cBhvr>
                                    </p:animEffect>
                                  </p:childTnLst>
                                </p:cTn>
                              </p:par>
                            </p:childTnLst>
                          </p:cTn>
                        </p:par>
                        <p:par>
                          <p:cTn id="100" fill="hold">
                            <p:stCondLst>
                              <p:cond delay="10500"/>
                            </p:stCondLst>
                            <p:childTnLst>
                              <p:par>
                                <p:cTn id="101" presetID="22" presetClass="entr" presetSubtype="8" fill="hold" grpId="0" nodeType="afterEffect">
                                  <p:stCondLst>
                                    <p:cond delay="0"/>
                                  </p:stCondLst>
                                  <p:childTnLst>
                                    <p:set>
                                      <p:cBhvr>
                                        <p:cTn id="102" dur="1" fill="hold">
                                          <p:stCondLst>
                                            <p:cond delay="0"/>
                                          </p:stCondLst>
                                        </p:cTn>
                                        <p:tgtEl>
                                          <p:spTgt spid="221"/>
                                        </p:tgtEl>
                                        <p:attrNameLst>
                                          <p:attrName>style.visibility</p:attrName>
                                        </p:attrNameLst>
                                      </p:cBhvr>
                                      <p:to>
                                        <p:strVal val="visible"/>
                                      </p:to>
                                    </p:set>
                                    <p:animEffect transition="in" filter="wipe(left)">
                                      <p:cBhvr>
                                        <p:cTn id="103" dur="400"/>
                                        <p:tgtEl>
                                          <p:spTgt spid="221"/>
                                        </p:tgtEl>
                                      </p:cBhvr>
                                    </p:animEffect>
                                  </p:childTnLst>
                                </p:cTn>
                              </p:par>
                            </p:childTnLst>
                          </p:cTn>
                        </p:par>
                        <p:par>
                          <p:cTn id="104" fill="hold">
                            <p:stCondLst>
                              <p:cond delay="11000"/>
                            </p:stCondLst>
                            <p:childTnLst>
                              <p:par>
                                <p:cTn id="105" presetID="2" presetClass="entr" presetSubtype="8" fill="hold" grpId="0" nodeType="afterEffect">
                                  <p:stCondLst>
                                    <p:cond delay="0"/>
                                  </p:stCondLst>
                                  <p:childTnLst>
                                    <p:set>
                                      <p:cBhvr>
                                        <p:cTn id="106" dur="1" fill="hold">
                                          <p:stCondLst>
                                            <p:cond delay="0"/>
                                          </p:stCondLst>
                                        </p:cTn>
                                        <p:tgtEl>
                                          <p:spTgt spid="138"/>
                                        </p:tgtEl>
                                        <p:attrNameLst>
                                          <p:attrName>style.visibility</p:attrName>
                                        </p:attrNameLst>
                                      </p:cBhvr>
                                      <p:to>
                                        <p:strVal val="visible"/>
                                      </p:to>
                                    </p:set>
                                    <p:anim calcmode="lin" valueType="num">
                                      <p:cBhvr additive="base">
                                        <p:cTn id="107" dur="350" fill="hold"/>
                                        <p:tgtEl>
                                          <p:spTgt spid="138"/>
                                        </p:tgtEl>
                                        <p:attrNameLst>
                                          <p:attrName>ppt_x</p:attrName>
                                        </p:attrNameLst>
                                      </p:cBhvr>
                                      <p:tavLst>
                                        <p:tav tm="0">
                                          <p:val>
                                            <p:strVal val="0-#ppt_w/2"/>
                                          </p:val>
                                        </p:tav>
                                        <p:tav tm="100000">
                                          <p:val>
                                            <p:strVal val="#ppt_x"/>
                                          </p:val>
                                        </p:tav>
                                      </p:tavLst>
                                    </p:anim>
                                    <p:anim calcmode="lin" valueType="num">
                                      <p:cBhvr additive="base">
                                        <p:cTn id="108" dur="350" fill="hold"/>
                                        <p:tgtEl>
                                          <p:spTgt spid="138"/>
                                        </p:tgtEl>
                                        <p:attrNameLst>
                                          <p:attrName>ppt_y</p:attrName>
                                        </p:attrNameLst>
                                      </p:cBhvr>
                                      <p:tavLst>
                                        <p:tav tm="0">
                                          <p:val>
                                            <p:strVal val="#ppt_y"/>
                                          </p:val>
                                        </p:tav>
                                        <p:tav tm="100000">
                                          <p:val>
                                            <p:strVal val="#ppt_y"/>
                                          </p:val>
                                        </p:tav>
                                      </p:tavLst>
                                    </p:anim>
                                  </p:childTnLst>
                                </p:cTn>
                              </p:par>
                            </p:childTnLst>
                          </p:cTn>
                        </p:par>
                        <p:par>
                          <p:cTn id="109" fill="hold">
                            <p:stCondLst>
                              <p:cond delay="11500"/>
                            </p:stCondLst>
                            <p:childTnLst>
                              <p:par>
                                <p:cTn id="110" presetID="22" presetClass="entr" presetSubtype="8" fill="hold" nodeType="afterEffect">
                                  <p:stCondLst>
                                    <p:cond delay="0"/>
                                  </p:stCondLst>
                                  <p:childTnLst>
                                    <p:set>
                                      <p:cBhvr>
                                        <p:cTn id="111" dur="1" fill="hold">
                                          <p:stCondLst>
                                            <p:cond delay="0"/>
                                          </p:stCondLst>
                                        </p:cTn>
                                        <p:tgtEl>
                                          <p:spTgt spid="149"/>
                                        </p:tgtEl>
                                        <p:attrNameLst>
                                          <p:attrName>style.visibility</p:attrName>
                                        </p:attrNameLst>
                                      </p:cBhvr>
                                      <p:to>
                                        <p:strVal val="visible"/>
                                      </p:to>
                                    </p:set>
                                    <p:animEffect transition="in" filter="wipe(left)">
                                      <p:cBhvr>
                                        <p:cTn id="112" dur="250"/>
                                        <p:tgtEl>
                                          <p:spTgt spid="149"/>
                                        </p:tgtEl>
                                      </p:cBhvr>
                                    </p:animEffect>
                                  </p:childTnLst>
                                </p:cTn>
                              </p:par>
                            </p:childTnLst>
                          </p:cTn>
                        </p:par>
                        <p:par>
                          <p:cTn id="113" fill="hold">
                            <p:stCondLst>
                              <p:cond delay="12000"/>
                            </p:stCondLst>
                            <p:childTnLst>
                              <p:par>
                                <p:cTn id="114" presetID="22" presetClass="entr" presetSubtype="1" fill="hold" nodeType="afterEffect">
                                  <p:stCondLst>
                                    <p:cond delay="0"/>
                                  </p:stCondLst>
                                  <p:childTnLst>
                                    <p:set>
                                      <p:cBhvr>
                                        <p:cTn id="115" dur="1" fill="hold">
                                          <p:stCondLst>
                                            <p:cond delay="0"/>
                                          </p:stCondLst>
                                        </p:cTn>
                                        <p:tgtEl>
                                          <p:spTgt spid="148"/>
                                        </p:tgtEl>
                                        <p:attrNameLst>
                                          <p:attrName>style.visibility</p:attrName>
                                        </p:attrNameLst>
                                      </p:cBhvr>
                                      <p:to>
                                        <p:strVal val="visible"/>
                                      </p:to>
                                    </p:set>
                                    <p:animEffect transition="in" filter="wipe(up)">
                                      <p:cBhvr>
                                        <p:cTn id="116" dur="250"/>
                                        <p:tgtEl>
                                          <p:spTgt spid="148"/>
                                        </p:tgtEl>
                                      </p:cBhvr>
                                    </p:animEffect>
                                  </p:childTnLst>
                                </p:cTn>
                              </p:par>
                            </p:childTnLst>
                          </p:cTn>
                        </p:par>
                        <p:par>
                          <p:cTn id="117" fill="hold">
                            <p:stCondLst>
                              <p:cond delay="12500"/>
                            </p:stCondLst>
                            <p:childTnLst>
                              <p:par>
                                <p:cTn id="118" presetID="10" presetClass="entr" presetSubtype="0" fill="hold" grpId="0" nodeType="afterEffect">
                                  <p:stCondLst>
                                    <p:cond delay="0"/>
                                  </p:stCondLst>
                                  <p:childTnLst>
                                    <p:set>
                                      <p:cBhvr>
                                        <p:cTn id="119" dur="1" fill="hold">
                                          <p:stCondLst>
                                            <p:cond delay="0"/>
                                          </p:stCondLst>
                                        </p:cTn>
                                        <p:tgtEl>
                                          <p:spTgt spid="128"/>
                                        </p:tgtEl>
                                        <p:attrNameLst>
                                          <p:attrName>style.visibility</p:attrName>
                                        </p:attrNameLst>
                                      </p:cBhvr>
                                      <p:to>
                                        <p:strVal val="visible"/>
                                      </p:to>
                                    </p:set>
                                    <p:animEffect transition="in" filter="fade">
                                      <p:cBhvr>
                                        <p:cTn id="120" dur="350"/>
                                        <p:tgtEl>
                                          <p:spTgt spid="128"/>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29"/>
                                        </p:tgtEl>
                                        <p:attrNameLst>
                                          <p:attrName>style.visibility</p:attrName>
                                        </p:attrNameLst>
                                      </p:cBhvr>
                                      <p:to>
                                        <p:strVal val="visible"/>
                                      </p:to>
                                    </p:set>
                                    <p:animEffect transition="in" filter="fade">
                                      <p:cBhvr>
                                        <p:cTn id="123" dur="350"/>
                                        <p:tgtEl>
                                          <p:spTgt spid="129"/>
                                        </p:tgtEl>
                                      </p:cBhvr>
                                    </p:animEffect>
                                  </p:childTnLst>
                                </p:cTn>
                              </p:par>
                            </p:childTnLst>
                          </p:cTn>
                        </p:par>
                        <p:par>
                          <p:cTn id="124" fill="hold">
                            <p:stCondLst>
                              <p:cond delay="13000"/>
                            </p:stCondLst>
                            <p:childTnLst>
                              <p:par>
                                <p:cTn id="125" presetID="22" presetClass="entr" presetSubtype="8" fill="hold" grpId="0" nodeType="afterEffect">
                                  <p:stCondLst>
                                    <p:cond delay="0"/>
                                  </p:stCondLst>
                                  <p:childTnLst>
                                    <p:set>
                                      <p:cBhvr>
                                        <p:cTn id="126" dur="1" fill="hold">
                                          <p:stCondLst>
                                            <p:cond delay="0"/>
                                          </p:stCondLst>
                                        </p:cTn>
                                        <p:tgtEl>
                                          <p:spTgt spid="222"/>
                                        </p:tgtEl>
                                        <p:attrNameLst>
                                          <p:attrName>style.visibility</p:attrName>
                                        </p:attrNameLst>
                                      </p:cBhvr>
                                      <p:to>
                                        <p:strVal val="visible"/>
                                      </p:to>
                                    </p:set>
                                    <p:animEffect transition="in" filter="wipe(left)">
                                      <p:cBhvr>
                                        <p:cTn id="127" dur="400"/>
                                        <p:tgtEl>
                                          <p:spTgt spid="222"/>
                                        </p:tgtEl>
                                      </p:cBhvr>
                                    </p:animEffect>
                                  </p:childTnLst>
                                </p:cTn>
                              </p:par>
                            </p:childTnLst>
                          </p:cTn>
                        </p:par>
                        <p:par>
                          <p:cTn id="128" fill="hold">
                            <p:stCondLst>
                              <p:cond delay="13500"/>
                            </p:stCondLst>
                            <p:childTnLst>
                              <p:par>
                                <p:cTn id="129" presetID="2" presetClass="entr" presetSubtype="9" fill="hold" grpId="0" nodeType="afterEffect">
                                  <p:stCondLst>
                                    <p:cond delay="0"/>
                                  </p:stCondLst>
                                  <p:childTnLst>
                                    <p:set>
                                      <p:cBhvr>
                                        <p:cTn id="130" dur="1" fill="hold">
                                          <p:stCondLst>
                                            <p:cond delay="0"/>
                                          </p:stCondLst>
                                        </p:cTn>
                                        <p:tgtEl>
                                          <p:spTgt spid="139"/>
                                        </p:tgtEl>
                                        <p:attrNameLst>
                                          <p:attrName>style.visibility</p:attrName>
                                        </p:attrNameLst>
                                      </p:cBhvr>
                                      <p:to>
                                        <p:strVal val="visible"/>
                                      </p:to>
                                    </p:set>
                                    <p:anim calcmode="lin" valueType="num">
                                      <p:cBhvr additive="base">
                                        <p:cTn id="131" dur="350" fill="hold"/>
                                        <p:tgtEl>
                                          <p:spTgt spid="139"/>
                                        </p:tgtEl>
                                        <p:attrNameLst>
                                          <p:attrName>ppt_x</p:attrName>
                                        </p:attrNameLst>
                                      </p:cBhvr>
                                      <p:tavLst>
                                        <p:tav tm="0">
                                          <p:val>
                                            <p:strVal val="0-#ppt_w/2"/>
                                          </p:val>
                                        </p:tav>
                                        <p:tav tm="100000">
                                          <p:val>
                                            <p:strVal val="#ppt_x"/>
                                          </p:val>
                                        </p:tav>
                                      </p:tavLst>
                                    </p:anim>
                                    <p:anim calcmode="lin" valueType="num">
                                      <p:cBhvr additive="base">
                                        <p:cTn id="132" dur="350" fill="hold"/>
                                        <p:tgtEl>
                                          <p:spTgt spid="139"/>
                                        </p:tgtEl>
                                        <p:attrNameLst>
                                          <p:attrName>ppt_y</p:attrName>
                                        </p:attrNameLst>
                                      </p:cBhvr>
                                      <p:tavLst>
                                        <p:tav tm="0">
                                          <p:val>
                                            <p:strVal val="0-#ppt_h/2"/>
                                          </p:val>
                                        </p:tav>
                                        <p:tav tm="100000">
                                          <p:val>
                                            <p:strVal val="#ppt_y"/>
                                          </p:val>
                                        </p:tav>
                                      </p:tavLst>
                                    </p:anim>
                                  </p:childTnLst>
                                </p:cTn>
                              </p:par>
                            </p:childTnLst>
                          </p:cTn>
                        </p:par>
                        <p:par>
                          <p:cTn id="133" fill="hold">
                            <p:stCondLst>
                              <p:cond delay="14000"/>
                            </p:stCondLst>
                            <p:childTnLst>
                              <p:par>
                                <p:cTn id="134" presetID="22" presetClass="entr" presetSubtype="8" fill="hold" nodeType="afterEffect">
                                  <p:stCondLst>
                                    <p:cond delay="0"/>
                                  </p:stCondLst>
                                  <p:childTnLst>
                                    <p:set>
                                      <p:cBhvr>
                                        <p:cTn id="135" dur="1" fill="hold">
                                          <p:stCondLst>
                                            <p:cond delay="0"/>
                                          </p:stCondLst>
                                        </p:cTn>
                                        <p:tgtEl>
                                          <p:spTgt spid="151"/>
                                        </p:tgtEl>
                                        <p:attrNameLst>
                                          <p:attrName>style.visibility</p:attrName>
                                        </p:attrNameLst>
                                      </p:cBhvr>
                                      <p:to>
                                        <p:strVal val="visible"/>
                                      </p:to>
                                    </p:set>
                                    <p:animEffect transition="in" filter="wipe(left)">
                                      <p:cBhvr>
                                        <p:cTn id="136" dur="350"/>
                                        <p:tgtEl>
                                          <p:spTgt spid="151"/>
                                        </p:tgtEl>
                                      </p:cBhvr>
                                    </p:animEffect>
                                  </p:childTnLst>
                                </p:cTn>
                              </p:par>
                            </p:childTnLst>
                          </p:cTn>
                        </p:par>
                        <p:par>
                          <p:cTn id="137" fill="hold">
                            <p:stCondLst>
                              <p:cond delay="14500"/>
                            </p:stCondLst>
                            <p:childTnLst>
                              <p:par>
                                <p:cTn id="138" presetID="22" presetClass="entr" presetSubtype="1" fill="hold" nodeType="afterEffect">
                                  <p:stCondLst>
                                    <p:cond delay="0"/>
                                  </p:stCondLst>
                                  <p:childTnLst>
                                    <p:set>
                                      <p:cBhvr>
                                        <p:cTn id="139" dur="1" fill="hold">
                                          <p:stCondLst>
                                            <p:cond delay="0"/>
                                          </p:stCondLst>
                                        </p:cTn>
                                        <p:tgtEl>
                                          <p:spTgt spid="150"/>
                                        </p:tgtEl>
                                        <p:attrNameLst>
                                          <p:attrName>style.visibility</p:attrName>
                                        </p:attrNameLst>
                                      </p:cBhvr>
                                      <p:to>
                                        <p:strVal val="visible"/>
                                      </p:to>
                                    </p:set>
                                    <p:animEffect transition="in" filter="wipe(up)">
                                      <p:cBhvr>
                                        <p:cTn id="140" dur="250"/>
                                        <p:tgtEl>
                                          <p:spTgt spid="150"/>
                                        </p:tgtEl>
                                      </p:cBhvr>
                                    </p:animEffect>
                                  </p:childTnLst>
                                </p:cTn>
                              </p:par>
                            </p:childTnLst>
                          </p:cTn>
                        </p:par>
                        <p:par>
                          <p:cTn id="141" fill="hold">
                            <p:stCondLst>
                              <p:cond delay="15000"/>
                            </p:stCondLst>
                            <p:childTnLst>
                              <p:par>
                                <p:cTn id="142" presetID="10" presetClass="entr" presetSubtype="0" fill="hold" grpId="0" nodeType="afterEffect">
                                  <p:stCondLst>
                                    <p:cond delay="0"/>
                                  </p:stCondLst>
                                  <p:childTnLst>
                                    <p:set>
                                      <p:cBhvr>
                                        <p:cTn id="143" dur="1" fill="hold">
                                          <p:stCondLst>
                                            <p:cond delay="0"/>
                                          </p:stCondLst>
                                        </p:cTn>
                                        <p:tgtEl>
                                          <p:spTgt spid="131"/>
                                        </p:tgtEl>
                                        <p:attrNameLst>
                                          <p:attrName>style.visibility</p:attrName>
                                        </p:attrNameLst>
                                      </p:cBhvr>
                                      <p:to>
                                        <p:strVal val="visible"/>
                                      </p:to>
                                    </p:set>
                                    <p:animEffect transition="in" filter="fade">
                                      <p:cBhvr>
                                        <p:cTn id="144" dur="350"/>
                                        <p:tgtEl>
                                          <p:spTgt spid="131"/>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32"/>
                                        </p:tgtEl>
                                        <p:attrNameLst>
                                          <p:attrName>style.visibility</p:attrName>
                                        </p:attrNameLst>
                                      </p:cBhvr>
                                      <p:to>
                                        <p:strVal val="visible"/>
                                      </p:to>
                                    </p:set>
                                    <p:animEffect transition="in" filter="fade">
                                      <p:cBhvr>
                                        <p:cTn id="147" dur="350"/>
                                        <p:tgtEl>
                                          <p:spTgt spid="132"/>
                                        </p:tgtEl>
                                      </p:cBhvr>
                                    </p:animEffect>
                                  </p:childTnLst>
                                </p:cTn>
                              </p:par>
                            </p:childTnLst>
                          </p:cTn>
                        </p:par>
                        <p:par>
                          <p:cTn id="148" fill="hold">
                            <p:stCondLst>
                              <p:cond delay="15500"/>
                            </p:stCondLst>
                            <p:childTnLst>
                              <p:par>
                                <p:cTn id="149" presetID="22" presetClass="entr" presetSubtype="8" fill="hold" grpId="0" nodeType="afterEffect">
                                  <p:stCondLst>
                                    <p:cond delay="0"/>
                                  </p:stCondLst>
                                  <p:childTnLst>
                                    <p:set>
                                      <p:cBhvr>
                                        <p:cTn id="150" dur="1" fill="hold">
                                          <p:stCondLst>
                                            <p:cond delay="0"/>
                                          </p:stCondLst>
                                        </p:cTn>
                                        <p:tgtEl>
                                          <p:spTgt spid="223"/>
                                        </p:tgtEl>
                                        <p:attrNameLst>
                                          <p:attrName>style.visibility</p:attrName>
                                        </p:attrNameLst>
                                      </p:cBhvr>
                                      <p:to>
                                        <p:strVal val="visible"/>
                                      </p:to>
                                    </p:set>
                                    <p:animEffect transition="in" filter="wipe(left)">
                                      <p:cBhvr>
                                        <p:cTn id="151" dur="4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6" grpId="0">
        <p:bldAsOne/>
      </p:bldGraphic>
      <p:bldP spid="117" grpId="0"/>
      <p:bldGraphic spid="119" grpId="0">
        <p:bldAsOne/>
      </p:bldGraphic>
      <p:bldP spid="120" grpId="0"/>
      <p:bldGraphic spid="122" grpId="0">
        <p:bldAsOne/>
      </p:bldGraphic>
      <p:bldP spid="123" grpId="0"/>
      <p:bldGraphic spid="125" grpId="0">
        <p:bldAsOne/>
      </p:bldGraphic>
      <p:bldP spid="126" grpId="0"/>
      <p:bldGraphic spid="128" grpId="0">
        <p:bldAsOne/>
      </p:bldGraphic>
      <p:bldP spid="129" grpId="0"/>
      <p:bldGraphic spid="131" grpId="0">
        <p:bldAsOne/>
      </p:bldGraphic>
      <p:bldP spid="132" grpId="0"/>
      <p:bldP spid="134" grpId="0" animBg="1"/>
      <p:bldP spid="135" grpId="0" animBg="1"/>
      <p:bldP spid="136" grpId="0" animBg="1"/>
      <p:bldP spid="137" grpId="0" animBg="1"/>
      <p:bldP spid="138" grpId="0" animBg="1"/>
      <p:bldP spid="139" grpId="0" animBg="1"/>
      <p:bldP spid="218" grpId="0"/>
      <p:bldP spid="219" grpId="0"/>
      <p:bldP spid="220" grpId="0"/>
      <p:bldP spid="221" grpId="0"/>
      <p:bldP spid="222" grpId="0"/>
      <p:bldP spid="2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5367775" y="3247931"/>
            <a:ext cx="1362449" cy="1002508"/>
          </a:xfrm>
          <a:prstGeom prst="line">
            <a:avLst/>
          </a:prstGeom>
          <a:ln w="63500">
            <a:solidFill>
              <a:schemeClr val="tx2"/>
            </a:solidFill>
            <a:tailEnd type="stealth"/>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61010" y="3411100"/>
            <a:ext cx="615870" cy="53726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16764" y="3417792"/>
            <a:ext cx="876186" cy="92710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816759" y="3845625"/>
            <a:ext cx="663489" cy="679451"/>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356443" y="3855148"/>
            <a:ext cx="488886" cy="491675"/>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426278" y="3461449"/>
            <a:ext cx="873010" cy="1063626"/>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267545" y="3466212"/>
            <a:ext cx="2138084" cy="778670"/>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椭圆 8"/>
          <p:cNvSpPr>
            <a:spLocks noChangeAspect="1"/>
          </p:cNvSpPr>
          <p:nvPr/>
        </p:nvSpPr>
        <p:spPr>
          <a:xfrm>
            <a:off x="398062" y="3336829"/>
            <a:ext cx="251967" cy="252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a:spLocks noChangeAspect="1"/>
          </p:cNvSpPr>
          <p:nvPr/>
        </p:nvSpPr>
        <p:spPr>
          <a:xfrm>
            <a:off x="2339026" y="4314412"/>
            <a:ext cx="251967" cy="252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932847" y="2848698"/>
            <a:ext cx="4805974"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p>
        </p:txBody>
      </p:sp>
      <p:sp>
        <p:nvSpPr>
          <p:cNvPr id="12" name="矩形 11"/>
          <p:cNvSpPr/>
          <p:nvPr/>
        </p:nvSpPr>
        <p:spPr>
          <a:xfrm>
            <a:off x="6932847" y="4525075"/>
            <a:ext cx="4805974"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p>
        </p:txBody>
      </p:sp>
      <p:sp>
        <p:nvSpPr>
          <p:cNvPr id="13" name="文本框 12"/>
          <p:cNvSpPr txBox="1"/>
          <p:nvPr/>
        </p:nvSpPr>
        <p:spPr>
          <a:xfrm>
            <a:off x="6937440" y="2465317"/>
            <a:ext cx="1924510" cy="400110"/>
          </a:xfrm>
          <a:prstGeom prst="rect">
            <a:avLst/>
          </a:prstGeom>
          <a:noFill/>
        </p:spPr>
        <p:txBody>
          <a:bodyPr wrap="square" rtlCol="0">
            <a:spAutoFit/>
          </a:bodyPr>
          <a:lstStyle/>
          <a:p>
            <a:r>
              <a:rPr lang="zh-CN" altLang="en-US" sz="2000" b="1" dirty="0">
                <a:solidFill>
                  <a:schemeClr val="accent1"/>
                </a:solidFill>
                <a:latin typeface="+mj-ea"/>
                <a:ea typeface="+mj-ea"/>
              </a:rPr>
              <a:t>添加文本标题</a:t>
            </a:r>
          </a:p>
        </p:txBody>
      </p:sp>
      <p:sp>
        <p:nvSpPr>
          <p:cNvPr id="14" name="文本框 13"/>
          <p:cNvSpPr txBox="1"/>
          <p:nvPr/>
        </p:nvSpPr>
        <p:spPr>
          <a:xfrm>
            <a:off x="6937440" y="4141127"/>
            <a:ext cx="1924510" cy="400110"/>
          </a:xfrm>
          <a:prstGeom prst="rect">
            <a:avLst/>
          </a:prstGeom>
          <a:noFill/>
        </p:spPr>
        <p:txBody>
          <a:bodyPr wrap="square" rtlCol="0">
            <a:spAutoFit/>
          </a:bodyPr>
          <a:lstStyle/>
          <a:p>
            <a:r>
              <a:rPr lang="zh-CN" altLang="en-US" sz="2000" b="1" dirty="0">
                <a:solidFill>
                  <a:schemeClr val="accent2"/>
                </a:solidFill>
                <a:latin typeface="+mj-ea"/>
                <a:ea typeface="+mj-ea"/>
              </a:rPr>
              <a:t>添加文本标题</a:t>
            </a:r>
          </a:p>
        </p:txBody>
      </p:sp>
      <p:grpSp>
        <p:nvGrpSpPr>
          <p:cNvPr id="15" name="组合 14"/>
          <p:cNvGrpSpPr/>
          <p:nvPr/>
        </p:nvGrpSpPr>
        <p:grpSpPr>
          <a:xfrm>
            <a:off x="3822981" y="2424514"/>
            <a:ext cx="1581907" cy="2243930"/>
            <a:chOff x="3822683" y="2424514"/>
            <a:chExt cx="1582113" cy="2243930"/>
          </a:xfrm>
        </p:grpSpPr>
        <p:sp>
          <p:nvSpPr>
            <p:cNvPr id="16" name="五边形 15"/>
            <p:cNvSpPr/>
            <p:nvPr/>
          </p:nvSpPr>
          <p:spPr>
            <a:xfrm rot="16200000" flipV="1">
              <a:off x="3500193" y="2763841"/>
              <a:ext cx="2243930" cy="1565275"/>
            </a:xfrm>
            <a:prstGeom prst="homePlate">
              <a:avLst>
                <a:gd name="adj" fmla="val 187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3822683" y="2759057"/>
              <a:ext cx="1582113" cy="995127"/>
              <a:chOff x="3822683" y="2759057"/>
              <a:chExt cx="1582113" cy="995127"/>
            </a:xfrm>
          </p:grpSpPr>
          <p:sp>
            <p:nvSpPr>
              <p:cNvPr id="18" name="文本框 17"/>
              <p:cNvSpPr txBox="1"/>
              <p:nvPr/>
            </p:nvSpPr>
            <p:spPr>
              <a:xfrm>
                <a:off x="3972664" y="2759057"/>
                <a:ext cx="1282150" cy="523220"/>
              </a:xfrm>
              <a:prstGeom prst="rect">
                <a:avLst/>
              </a:prstGeom>
              <a:noFill/>
            </p:spPr>
            <p:txBody>
              <a:bodyPr wrap="square" rtlCol="0">
                <a:spAutoFit/>
              </a:bodyPr>
              <a:lstStyle/>
              <a:p>
                <a:pPr algn="ctr"/>
                <a:r>
                  <a:rPr lang="en-US" altLang="zh-CN" sz="2800" dirty="0">
                    <a:solidFill>
                      <a:schemeClr val="bg1">
                        <a:lumMod val="95000"/>
                      </a:schemeClr>
                    </a:solidFill>
                    <a:latin typeface="+mj-ea"/>
                    <a:ea typeface="+mj-ea"/>
                  </a:rPr>
                  <a:t>85%</a:t>
                </a:r>
                <a:endParaRPr lang="zh-CN" altLang="en-US" sz="2800" dirty="0">
                  <a:solidFill>
                    <a:schemeClr val="bg1">
                      <a:lumMod val="95000"/>
                    </a:schemeClr>
                  </a:solidFill>
                  <a:latin typeface="+mj-ea"/>
                  <a:ea typeface="+mj-ea"/>
                </a:endParaRPr>
              </a:p>
            </p:txBody>
          </p:sp>
          <p:sp>
            <p:nvSpPr>
              <p:cNvPr id="19" name="矩形 18"/>
              <p:cNvSpPr/>
              <p:nvPr/>
            </p:nvSpPr>
            <p:spPr>
              <a:xfrm>
                <a:off x="3822683" y="3261741"/>
                <a:ext cx="1582113" cy="492443"/>
              </a:xfrm>
              <a:prstGeom prst="rect">
                <a:avLst/>
              </a:prstGeom>
            </p:spPr>
            <p:txBody>
              <a:bodyPr wrap="square">
                <a:spAutoFit/>
              </a:bodyPr>
              <a:lstStyle/>
              <a:p>
                <a:pPr algn="ctr">
                  <a:lnSpc>
                    <a:spcPct val="130000"/>
                  </a:lnSpc>
                </a:pPr>
                <a:r>
                  <a:rPr lang="zh-CN" altLang="en-US" sz="1000" dirty="0">
                    <a:solidFill>
                      <a:schemeClr val="bg1">
                        <a:lumMod val="95000"/>
                      </a:schemeClr>
                    </a:solidFill>
                    <a:latin typeface="+mj-ea"/>
                    <a:ea typeface="+mj-ea"/>
                  </a:rPr>
                  <a:t>提示正文行距在</a:t>
                </a:r>
                <a:r>
                  <a:rPr lang="en-US" altLang="zh-CN" sz="1000" dirty="0">
                    <a:solidFill>
                      <a:schemeClr val="bg1">
                        <a:lumMod val="95000"/>
                      </a:schemeClr>
                    </a:solidFill>
                    <a:latin typeface="+mj-ea"/>
                    <a:ea typeface="+mj-ea"/>
                  </a:rPr>
                  <a:t>1.2~1.3</a:t>
                </a:r>
                <a:r>
                  <a:rPr lang="zh-CN" altLang="en-US" sz="1000" dirty="0">
                    <a:solidFill>
                      <a:schemeClr val="bg1">
                        <a:lumMod val="95000"/>
                      </a:schemeClr>
                    </a:solidFill>
                    <a:latin typeface="+mj-ea"/>
                    <a:ea typeface="+mj-ea"/>
                  </a:rPr>
                  <a:t>之间点击添加正文</a:t>
                </a:r>
              </a:p>
            </p:txBody>
          </p:sp>
        </p:grpSp>
      </p:grpSp>
      <p:grpSp>
        <p:nvGrpSpPr>
          <p:cNvPr id="20" name="组合 19"/>
          <p:cNvGrpSpPr/>
          <p:nvPr/>
        </p:nvGrpSpPr>
        <p:grpSpPr>
          <a:xfrm>
            <a:off x="4332618" y="3948363"/>
            <a:ext cx="1618894" cy="1475963"/>
            <a:chOff x="4332387" y="3948361"/>
            <a:chExt cx="1619105" cy="1475963"/>
          </a:xfrm>
        </p:grpSpPr>
        <p:sp>
          <p:nvSpPr>
            <p:cNvPr id="21" name="五边形 20"/>
            <p:cNvSpPr/>
            <p:nvPr/>
          </p:nvSpPr>
          <p:spPr>
            <a:xfrm rot="5400000">
              <a:off x="4430276" y="3903705"/>
              <a:ext cx="1475963" cy="1565275"/>
            </a:xfrm>
            <a:prstGeom prst="homePlate">
              <a:avLst>
                <a:gd name="adj" fmla="val 187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527182" y="4685048"/>
              <a:ext cx="1282150" cy="523220"/>
            </a:xfrm>
            <a:prstGeom prst="rect">
              <a:avLst/>
            </a:prstGeom>
            <a:noFill/>
          </p:spPr>
          <p:txBody>
            <a:bodyPr wrap="square" rtlCol="0">
              <a:spAutoFit/>
            </a:bodyPr>
            <a:lstStyle/>
            <a:p>
              <a:pPr algn="ctr"/>
              <a:r>
                <a:rPr lang="en-US" altLang="zh-CN" sz="2800" dirty="0">
                  <a:solidFill>
                    <a:schemeClr val="bg1">
                      <a:lumMod val="95000"/>
                    </a:schemeClr>
                  </a:solidFill>
                  <a:latin typeface="+mj-ea"/>
                  <a:ea typeface="+mj-ea"/>
                </a:rPr>
                <a:t>65%</a:t>
              </a:r>
              <a:endParaRPr lang="zh-CN" altLang="en-US" sz="2800" dirty="0">
                <a:solidFill>
                  <a:schemeClr val="bg1">
                    <a:lumMod val="95000"/>
                  </a:schemeClr>
                </a:solidFill>
                <a:latin typeface="+mj-ea"/>
                <a:ea typeface="+mj-ea"/>
              </a:endParaRPr>
            </a:p>
          </p:txBody>
        </p:sp>
        <p:sp>
          <p:nvSpPr>
            <p:cNvPr id="23" name="矩形 22"/>
            <p:cNvSpPr/>
            <p:nvPr/>
          </p:nvSpPr>
          <p:spPr>
            <a:xfrm>
              <a:off x="4332387" y="4173894"/>
              <a:ext cx="1619105" cy="492443"/>
            </a:xfrm>
            <a:prstGeom prst="rect">
              <a:avLst/>
            </a:prstGeom>
          </p:spPr>
          <p:txBody>
            <a:bodyPr wrap="square">
              <a:spAutoFit/>
            </a:bodyPr>
            <a:lstStyle/>
            <a:p>
              <a:pPr algn="ctr">
                <a:lnSpc>
                  <a:spcPct val="130000"/>
                </a:lnSpc>
              </a:pPr>
              <a:r>
                <a:rPr lang="zh-CN" altLang="en-US" sz="1000">
                  <a:solidFill>
                    <a:schemeClr val="bg1">
                      <a:lumMod val="95000"/>
                    </a:schemeClr>
                  </a:solidFill>
                  <a:latin typeface="+mj-ea"/>
                  <a:ea typeface="+mj-ea"/>
                </a:rPr>
                <a:t>提示正文行距在</a:t>
              </a:r>
              <a:r>
                <a:rPr lang="en-US" altLang="zh-CN" sz="1000">
                  <a:solidFill>
                    <a:schemeClr val="bg1">
                      <a:lumMod val="95000"/>
                    </a:schemeClr>
                  </a:solidFill>
                  <a:latin typeface="+mj-ea"/>
                  <a:ea typeface="+mj-ea"/>
                </a:rPr>
                <a:t>1.2~1.3</a:t>
              </a:r>
              <a:r>
                <a:rPr lang="zh-CN" altLang="en-US" sz="1000">
                  <a:solidFill>
                    <a:schemeClr val="bg1">
                      <a:lumMod val="95000"/>
                    </a:schemeClr>
                  </a:solidFill>
                  <a:latin typeface="+mj-ea"/>
                  <a:ea typeface="+mj-ea"/>
                </a:rPr>
                <a:t>之间点击添加正文</a:t>
              </a:r>
            </a:p>
          </p:txBody>
        </p:sp>
      </p:grpSp>
      <p:sp>
        <p:nvSpPr>
          <p:cNvPr id="24" name="标题 2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iterate type="wd">
                                    <p:tmPct val="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0"/>
                            </p:stCondLst>
                            <p:childTnLst>
                              <p:par>
                                <p:cTn id="9" presetID="53" presetClass="entr" presetSubtype="16" fill="hold" grpId="0" nodeType="afterEffect">
                                  <p:stCondLst>
                                    <p:cond delay="0"/>
                                  </p:stCondLst>
                                  <p:iterate type="wd">
                                    <p:tmPct val="0"/>
                                  </p:iterate>
                                  <p:childTnLst>
                                    <p:set>
                                      <p:cBhvr>
                                        <p:cTn id="10" dur="1" fill="hold">
                                          <p:stCondLst>
                                            <p:cond delay="0"/>
                                          </p:stCondLst>
                                        </p:cTn>
                                        <p:tgtEl>
                                          <p:spTgt spid="9"/>
                                        </p:tgtEl>
                                        <p:attrNameLst>
                                          <p:attrName>style.visibility</p:attrName>
                                        </p:attrNameLst>
                                      </p:cBhvr>
                                      <p:to>
                                        <p:strVal val="visible"/>
                                      </p:to>
                                    </p:set>
                                    <p:anim calcmode="lin" valueType="num">
                                      <p:cBhvr>
                                        <p:cTn id="11" dur="250" fill="hold"/>
                                        <p:tgtEl>
                                          <p:spTgt spid="9"/>
                                        </p:tgtEl>
                                        <p:attrNameLst>
                                          <p:attrName>ppt_w</p:attrName>
                                        </p:attrNameLst>
                                      </p:cBhvr>
                                      <p:tavLst>
                                        <p:tav tm="0">
                                          <p:val>
                                            <p:fltVal val="0"/>
                                          </p:val>
                                        </p:tav>
                                        <p:tav tm="100000">
                                          <p:val>
                                            <p:strVal val="#ppt_w"/>
                                          </p:val>
                                        </p:tav>
                                      </p:tavLst>
                                    </p:anim>
                                    <p:anim calcmode="lin" valueType="num">
                                      <p:cBhvr>
                                        <p:cTn id="12" dur="250" fill="hold"/>
                                        <p:tgtEl>
                                          <p:spTgt spid="9"/>
                                        </p:tgtEl>
                                        <p:attrNameLst>
                                          <p:attrName>ppt_h</p:attrName>
                                        </p:attrNameLst>
                                      </p:cBhvr>
                                      <p:tavLst>
                                        <p:tav tm="0">
                                          <p:val>
                                            <p:fltVal val="0"/>
                                          </p:val>
                                        </p:tav>
                                        <p:tav tm="100000">
                                          <p:val>
                                            <p:strVal val="#ppt_h"/>
                                          </p:val>
                                        </p:tav>
                                      </p:tavLst>
                                    </p:anim>
                                    <p:animEffect transition="in" filter="fade">
                                      <p:cBhvr>
                                        <p:cTn id="13" dur="250"/>
                                        <p:tgtEl>
                                          <p:spTgt spid="9"/>
                                        </p:tgtEl>
                                      </p:cBhvr>
                                    </p:animEffect>
                                  </p:childTnLst>
                                </p:cTn>
                              </p:par>
                            </p:childTnLst>
                          </p:cTn>
                        </p:par>
                        <p:par>
                          <p:cTn id="14" fill="hold">
                            <p:stCondLst>
                              <p:cond delay="250"/>
                            </p:stCondLst>
                            <p:childTnLst>
                              <p:par>
                                <p:cTn id="15" presetID="22" presetClass="entr" presetSubtype="8" fill="hold" nodeType="afterEffect">
                                  <p:stCondLst>
                                    <p:cond delay="0"/>
                                  </p:stCondLst>
                                  <p:iterate type="wd">
                                    <p:tmPct val="0"/>
                                  </p:iterate>
                                  <p:childTnLst>
                                    <p:set>
                                      <p:cBhvr>
                                        <p:cTn id="16" dur="1" fill="hold">
                                          <p:stCondLst>
                                            <p:cond delay="0"/>
                                          </p:stCondLst>
                                        </p:cTn>
                                        <p:tgtEl>
                                          <p:spTgt spid="4"/>
                                        </p:tgtEl>
                                        <p:attrNameLst>
                                          <p:attrName>style.visibility</p:attrName>
                                        </p:attrNameLst>
                                      </p:cBhvr>
                                      <p:to>
                                        <p:strVal val="visible"/>
                                      </p:to>
                                    </p:set>
                                    <p:animEffect transition="in" filter="wipe(left)">
                                      <p:cBhvr>
                                        <p:cTn id="17" dur="250"/>
                                        <p:tgtEl>
                                          <p:spTgt spid="4"/>
                                        </p:tgtEl>
                                      </p:cBhvr>
                                    </p:animEffect>
                                  </p:childTnLst>
                                </p:cTn>
                              </p:par>
                            </p:childTnLst>
                          </p:cTn>
                        </p:par>
                        <p:par>
                          <p:cTn id="18" fill="hold">
                            <p:stCondLst>
                              <p:cond delay="500"/>
                            </p:stCondLst>
                            <p:childTnLst>
                              <p:par>
                                <p:cTn id="19" presetID="22" presetClass="entr" presetSubtype="4" fill="hold" nodeType="afterEffect">
                                  <p:stCondLst>
                                    <p:cond delay="0"/>
                                  </p:stCondLst>
                                  <p:iterate type="wd">
                                    <p:tmPct val="0"/>
                                  </p:iterate>
                                  <p:childTnLst>
                                    <p:set>
                                      <p:cBhvr>
                                        <p:cTn id="20" dur="1" fill="hold">
                                          <p:stCondLst>
                                            <p:cond delay="0"/>
                                          </p:stCondLst>
                                        </p:cTn>
                                        <p:tgtEl>
                                          <p:spTgt spid="6"/>
                                        </p:tgtEl>
                                        <p:attrNameLst>
                                          <p:attrName>style.visibility</p:attrName>
                                        </p:attrNameLst>
                                      </p:cBhvr>
                                      <p:to>
                                        <p:strVal val="visible"/>
                                      </p:to>
                                    </p:set>
                                    <p:animEffect transition="in" filter="wipe(down)">
                                      <p:cBhvr>
                                        <p:cTn id="21" dur="250"/>
                                        <p:tgtEl>
                                          <p:spTgt spid="6"/>
                                        </p:tgtEl>
                                      </p:cBhvr>
                                    </p:animEffect>
                                  </p:childTnLst>
                                </p:cTn>
                              </p:par>
                            </p:childTnLst>
                          </p:cTn>
                        </p:par>
                        <p:par>
                          <p:cTn id="22" fill="hold">
                            <p:stCondLst>
                              <p:cond delay="750"/>
                            </p:stCondLst>
                            <p:childTnLst>
                              <p:par>
                                <p:cTn id="23" presetID="22" presetClass="entr" presetSubtype="1" fill="hold" nodeType="afterEffect">
                                  <p:stCondLst>
                                    <p:cond delay="0"/>
                                  </p:stCondLst>
                                  <p:iterate type="wd">
                                    <p:tmPct val="0"/>
                                  </p:iterate>
                                  <p:childTnLst>
                                    <p:set>
                                      <p:cBhvr>
                                        <p:cTn id="24" dur="1" fill="hold">
                                          <p:stCondLst>
                                            <p:cond delay="0"/>
                                          </p:stCondLst>
                                        </p:cTn>
                                        <p:tgtEl>
                                          <p:spTgt spid="5"/>
                                        </p:tgtEl>
                                        <p:attrNameLst>
                                          <p:attrName>style.visibility</p:attrName>
                                        </p:attrNameLst>
                                      </p:cBhvr>
                                      <p:to>
                                        <p:strVal val="visible"/>
                                      </p:to>
                                    </p:set>
                                    <p:animEffect transition="in" filter="wipe(up)">
                                      <p:cBhvr>
                                        <p:cTn id="25" dur="250"/>
                                        <p:tgtEl>
                                          <p:spTgt spid="5"/>
                                        </p:tgtEl>
                                      </p:cBhvr>
                                    </p:animEffect>
                                  </p:childTnLst>
                                </p:cTn>
                              </p:par>
                            </p:childTnLst>
                          </p:cTn>
                        </p:par>
                        <p:par>
                          <p:cTn id="26" fill="hold">
                            <p:stCondLst>
                              <p:cond delay="1000"/>
                            </p:stCondLst>
                            <p:childTnLst>
                              <p:par>
                                <p:cTn id="27" presetID="53" presetClass="entr" presetSubtype="16" fill="hold" grpId="0" nodeType="afterEffect">
                                  <p:stCondLst>
                                    <p:cond delay="0"/>
                                  </p:stCondLst>
                                  <p:iterate type="wd">
                                    <p:tmPct val="0"/>
                                  </p:iterate>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1500"/>
                            </p:stCondLst>
                            <p:childTnLst>
                              <p:par>
                                <p:cTn id="33" presetID="22" presetClass="entr" presetSubtype="4" fill="hold" nodeType="afterEffect">
                                  <p:stCondLst>
                                    <p:cond delay="0"/>
                                  </p:stCondLst>
                                  <p:iterate type="wd">
                                    <p:tmPct val="0"/>
                                  </p:iterate>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par>
                          <p:cTn id="36" fill="hold">
                            <p:stCondLst>
                              <p:cond delay="2000"/>
                            </p:stCondLst>
                            <p:childTnLst>
                              <p:par>
                                <p:cTn id="37" presetID="22" presetClass="entr" presetSubtype="8" fill="hold" nodeType="afterEffect">
                                  <p:stCondLst>
                                    <p:cond delay="0"/>
                                  </p:stCondLst>
                                  <p:iterate type="wd">
                                    <p:tmPct val="0"/>
                                  </p:iterate>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2500"/>
                            </p:stCondLst>
                            <p:childTnLst>
                              <p:par>
                                <p:cTn id="41" presetID="42" presetClass="entr" presetSubtype="0" fill="hold" nodeType="afterEffect">
                                  <p:stCondLst>
                                    <p:cond delay="0"/>
                                  </p:stCondLst>
                                  <p:iterate type="wd">
                                    <p:tmPct val="0"/>
                                  </p:iterate>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anim calcmode="lin" valueType="num">
                                      <p:cBhvr>
                                        <p:cTn id="44" dur="500" fill="hold"/>
                                        <p:tgtEl>
                                          <p:spTgt spid="15"/>
                                        </p:tgtEl>
                                        <p:attrNameLst>
                                          <p:attrName>ppt_x</p:attrName>
                                        </p:attrNameLst>
                                      </p:cBhvr>
                                      <p:tavLst>
                                        <p:tav tm="0">
                                          <p:val>
                                            <p:strVal val="#ppt_x"/>
                                          </p:val>
                                        </p:tav>
                                        <p:tav tm="100000">
                                          <p:val>
                                            <p:strVal val="#ppt_x"/>
                                          </p:val>
                                        </p:tav>
                                      </p:tavLst>
                                    </p:anim>
                                    <p:anim calcmode="lin" valueType="num">
                                      <p:cBhvr>
                                        <p:cTn id="45" dur="5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nodeType="afterEffect">
                                  <p:stCondLst>
                                    <p:cond delay="0"/>
                                  </p:stCondLst>
                                  <p:iterate type="wd">
                                    <p:tmPct val="0"/>
                                  </p:iterate>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8" fill="hold" nodeType="afterEffect">
                                  <p:stCondLst>
                                    <p:cond delay="0"/>
                                  </p:stCondLst>
                                  <p:iterate type="wd">
                                    <p:tmPct val="0"/>
                                  </p:iterate>
                                  <p:childTnLst>
                                    <p:set>
                                      <p:cBhvr>
                                        <p:cTn id="54" dur="1" fill="hold">
                                          <p:stCondLst>
                                            <p:cond delay="0"/>
                                          </p:stCondLst>
                                        </p:cTn>
                                        <p:tgtEl>
                                          <p:spTgt spid="2"/>
                                        </p:tgtEl>
                                        <p:attrNameLst>
                                          <p:attrName>style.visibility</p:attrName>
                                        </p:attrNameLst>
                                      </p:cBhvr>
                                      <p:to>
                                        <p:strVal val="visible"/>
                                      </p:to>
                                    </p:set>
                                    <p:animEffect transition="in" filter="wipe(left)">
                                      <p:cBhvr>
                                        <p:cTn id="55" dur="250"/>
                                        <p:tgtEl>
                                          <p:spTgt spid="2"/>
                                        </p:tgtEl>
                                      </p:cBhvr>
                                    </p:animEffect>
                                  </p:childTnLst>
                                </p:cTn>
                              </p:par>
                              <p:par>
                                <p:cTn id="56" presetID="17" presetClass="entr" presetSubtype="10" fill="hold" grpId="0" nodeType="withEffect">
                                  <p:stCondLst>
                                    <p:cond delay="0"/>
                                  </p:stCondLst>
                                  <p:iterate type="lt">
                                    <p:tmPct val="10000"/>
                                  </p:iterate>
                                  <p:childTnLst>
                                    <p:set>
                                      <p:cBhvr>
                                        <p:cTn id="57" dur="1" fill="hold">
                                          <p:stCondLst>
                                            <p:cond delay="0"/>
                                          </p:stCondLst>
                                        </p:cTn>
                                        <p:tgtEl>
                                          <p:spTgt spid="13"/>
                                        </p:tgtEl>
                                        <p:attrNameLst>
                                          <p:attrName>style.visibility</p:attrName>
                                        </p:attrNameLst>
                                      </p:cBhvr>
                                      <p:to>
                                        <p:strVal val="visible"/>
                                      </p:to>
                                    </p:set>
                                    <p:anim calcmode="lin" valueType="num">
                                      <p:cBhvr>
                                        <p:cTn id="58" dur="450" fill="hold"/>
                                        <p:tgtEl>
                                          <p:spTgt spid="13"/>
                                        </p:tgtEl>
                                        <p:attrNameLst>
                                          <p:attrName>ppt_w</p:attrName>
                                        </p:attrNameLst>
                                      </p:cBhvr>
                                      <p:tavLst>
                                        <p:tav tm="0">
                                          <p:val>
                                            <p:fltVal val="0"/>
                                          </p:val>
                                        </p:tav>
                                        <p:tav tm="100000">
                                          <p:val>
                                            <p:strVal val="#ppt_w"/>
                                          </p:val>
                                        </p:tav>
                                      </p:tavLst>
                                    </p:anim>
                                    <p:anim calcmode="lin" valueType="num">
                                      <p:cBhvr>
                                        <p:cTn id="59" dur="450" fill="hold"/>
                                        <p:tgtEl>
                                          <p:spTgt spid="13"/>
                                        </p:tgtEl>
                                        <p:attrNameLst>
                                          <p:attrName>ppt_h</p:attrName>
                                        </p:attrNameLst>
                                      </p:cBhvr>
                                      <p:tavLst>
                                        <p:tav tm="0">
                                          <p:val>
                                            <p:strVal val="#ppt_h"/>
                                          </p:val>
                                        </p:tav>
                                        <p:tav tm="100000">
                                          <p:val>
                                            <p:strVal val="#ppt_h"/>
                                          </p:val>
                                        </p:tav>
                                      </p:tavLst>
                                    </p:anim>
                                  </p:childTnLst>
                                </p:cTn>
                              </p:par>
                              <p:par>
                                <p:cTn id="60" presetID="23" presetClass="entr" presetSubtype="16" fill="hold" grpId="0" nodeType="withEffect">
                                  <p:stCondLst>
                                    <p:cond delay="150"/>
                                  </p:stCondLst>
                                  <p:iterate type="lt">
                                    <p:tmPct val="2667"/>
                                  </p:iterate>
                                  <p:childTnLst>
                                    <p:set>
                                      <p:cBhvr>
                                        <p:cTn id="61" dur="1" fill="hold">
                                          <p:stCondLst>
                                            <p:cond delay="0"/>
                                          </p:stCondLst>
                                        </p:cTn>
                                        <p:tgtEl>
                                          <p:spTgt spid="11"/>
                                        </p:tgtEl>
                                        <p:attrNameLst>
                                          <p:attrName>style.visibility</p:attrName>
                                        </p:attrNameLst>
                                      </p:cBhvr>
                                      <p:to>
                                        <p:strVal val="visible"/>
                                      </p:to>
                                    </p:set>
                                    <p:anim calcmode="lin" valueType="num">
                                      <p:cBhvr>
                                        <p:cTn id="62" dur="500" fill="hold"/>
                                        <p:tgtEl>
                                          <p:spTgt spid="11"/>
                                        </p:tgtEl>
                                        <p:attrNameLst>
                                          <p:attrName>ppt_w</p:attrName>
                                        </p:attrNameLst>
                                      </p:cBhvr>
                                      <p:tavLst>
                                        <p:tav tm="0">
                                          <p:val>
                                            <p:fltVal val="0"/>
                                          </p:val>
                                        </p:tav>
                                        <p:tav tm="100000">
                                          <p:val>
                                            <p:strVal val="#ppt_w"/>
                                          </p:val>
                                        </p:tav>
                                      </p:tavLst>
                                    </p:anim>
                                    <p:anim calcmode="lin" valueType="num">
                                      <p:cBhvr>
                                        <p:cTn id="63" dur="500" fill="hold"/>
                                        <p:tgtEl>
                                          <p:spTgt spid="11"/>
                                        </p:tgtEl>
                                        <p:attrNameLst>
                                          <p:attrName>ppt_h</p:attrName>
                                        </p:attrNameLst>
                                      </p:cBhvr>
                                      <p:tavLst>
                                        <p:tav tm="0">
                                          <p:val>
                                            <p:fltVal val="0"/>
                                          </p:val>
                                        </p:tav>
                                        <p:tav tm="100000">
                                          <p:val>
                                            <p:strVal val="#ppt_h"/>
                                          </p:val>
                                        </p:tav>
                                      </p:tavLst>
                                    </p:anim>
                                  </p:childTnLst>
                                </p:cTn>
                              </p:par>
                              <p:par>
                                <p:cTn id="64" presetID="17" presetClass="entr" presetSubtype="10" fill="hold" grpId="0" nodeType="withEffect">
                                  <p:stCondLst>
                                    <p:cond delay="350"/>
                                  </p:stCondLst>
                                  <p:iterate type="lt">
                                    <p:tmPct val="10000"/>
                                  </p:iterate>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strVal val="#ppt_h"/>
                                          </p:val>
                                        </p:tav>
                                        <p:tav tm="100000">
                                          <p:val>
                                            <p:strVal val="#ppt_h"/>
                                          </p:val>
                                        </p:tav>
                                      </p:tavLst>
                                    </p:anim>
                                  </p:childTnLst>
                                </p:cTn>
                              </p:par>
                              <p:par>
                                <p:cTn id="68" presetID="23" presetClass="entr" presetSubtype="16" fill="hold" grpId="0" nodeType="withEffect">
                                  <p:stCondLst>
                                    <p:cond delay="750"/>
                                  </p:stCondLst>
                                  <p:iterate type="lt">
                                    <p:tmPct val="2667"/>
                                  </p:iterate>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dirty="0"/>
              <a:t>单击此处添加标题</a:t>
            </a:r>
          </a:p>
        </p:txBody>
      </p:sp>
      <p:sp>
        <p:nvSpPr>
          <p:cNvPr id="3" name="Rectangle 39">
            <a:extLst>
              <a:ext uri="{FF2B5EF4-FFF2-40B4-BE49-F238E27FC236}">
                <a16:creationId xmlns:a16="http://schemas.microsoft.com/office/drawing/2014/main" id="{76FF3E2C-15B5-4352-ABA8-205263180D48}"/>
              </a:ext>
            </a:extLst>
          </p:cNvPr>
          <p:cNvSpPr/>
          <p:nvPr/>
        </p:nvSpPr>
        <p:spPr>
          <a:xfrm flipH="1">
            <a:off x="4000622" y="3801545"/>
            <a:ext cx="2434975" cy="2095166"/>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AU" sz="7998"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Rectangle 40">
            <a:extLst>
              <a:ext uri="{FF2B5EF4-FFF2-40B4-BE49-F238E27FC236}">
                <a16:creationId xmlns:a16="http://schemas.microsoft.com/office/drawing/2014/main" id="{33D47A95-2E34-4132-9969-F3756CBC520B}"/>
              </a:ext>
            </a:extLst>
          </p:cNvPr>
          <p:cNvSpPr/>
          <p:nvPr/>
        </p:nvSpPr>
        <p:spPr>
          <a:xfrm>
            <a:off x="8463408" y="1648451"/>
            <a:ext cx="2434975" cy="209516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9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41">
            <a:extLst>
              <a:ext uri="{FF2B5EF4-FFF2-40B4-BE49-F238E27FC236}">
                <a16:creationId xmlns:a16="http://schemas.microsoft.com/office/drawing/2014/main" id="{C37E1183-7FDE-4C42-8659-558B9B7E2D28}"/>
              </a:ext>
            </a:extLst>
          </p:cNvPr>
          <p:cNvGrpSpPr/>
          <p:nvPr/>
        </p:nvGrpSpPr>
        <p:grpSpPr>
          <a:xfrm>
            <a:off x="1293618" y="1648450"/>
            <a:ext cx="2639047" cy="4248260"/>
            <a:chOff x="1293091" y="1708726"/>
            <a:chExt cx="2639337" cy="4248726"/>
          </a:xfrm>
        </p:grpSpPr>
        <p:sp>
          <p:nvSpPr>
            <p:cNvPr id="6" name="Rectangle 42">
              <a:extLst>
                <a:ext uri="{FF2B5EF4-FFF2-40B4-BE49-F238E27FC236}">
                  <a16:creationId xmlns:a16="http://schemas.microsoft.com/office/drawing/2014/main" id="{9C39D90A-6913-485E-B6BC-4BFD9AE656FD}"/>
                </a:ext>
              </a:extLst>
            </p:cNvPr>
            <p:cNvSpPr/>
            <p:nvPr/>
          </p:nvSpPr>
          <p:spPr>
            <a:xfrm>
              <a:off x="1293091" y="1708726"/>
              <a:ext cx="2639337" cy="424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758">
                <a:latin typeface="Arial" panose="020B0604020202020204" pitchFamily="34" charset="0"/>
                <a:ea typeface="微软雅黑" panose="020B0503020204020204" pitchFamily="34" charset="-122"/>
                <a:sym typeface="Arial" panose="020B0604020202020204" pitchFamily="34" charset="0"/>
              </a:endParaRPr>
            </a:p>
          </p:txBody>
        </p:sp>
        <p:sp>
          <p:nvSpPr>
            <p:cNvPr id="7" name="Text Placeholder 32">
              <a:extLst>
                <a:ext uri="{FF2B5EF4-FFF2-40B4-BE49-F238E27FC236}">
                  <a16:creationId xmlns:a16="http://schemas.microsoft.com/office/drawing/2014/main" id="{96FB45DF-18D4-4DEF-9035-0C8782F47F4B}"/>
                </a:ext>
              </a:extLst>
            </p:cNvPr>
            <p:cNvSpPr txBox="1">
              <a:spLocks/>
            </p:cNvSpPr>
            <p:nvPr/>
          </p:nvSpPr>
          <p:spPr>
            <a:xfrm>
              <a:off x="1527049" y="2883040"/>
              <a:ext cx="2130552" cy="157502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 Placeholder 33">
              <a:extLst>
                <a:ext uri="{FF2B5EF4-FFF2-40B4-BE49-F238E27FC236}">
                  <a16:creationId xmlns:a16="http://schemas.microsoft.com/office/drawing/2014/main" id="{76ACEEA4-15EA-4802-86D0-36F8E6FCF9FE}"/>
                </a:ext>
              </a:extLst>
            </p:cNvPr>
            <p:cNvSpPr txBox="1">
              <a:spLocks/>
            </p:cNvSpPr>
            <p:nvPr/>
          </p:nvSpPr>
          <p:spPr>
            <a:xfrm>
              <a:off x="1527049" y="2511283"/>
              <a:ext cx="1551209" cy="20405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spcBef>
                  <a:spcPts val="0"/>
                </a:spcBef>
                <a:buNone/>
              </a:pPr>
              <a:r>
                <a:rPr lang="zh-CN" altLang="en-US" sz="132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altLang="zh-CN" sz="132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65">
            <a:extLst>
              <a:ext uri="{FF2B5EF4-FFF2-40B4-BE49-F238E27FC236}">
                <a16:creationId xmlns:a16="http://schemas.microsoft.com/office/drawing/2014/main" id="{4C3D645B-4E3E-41F5-AC03-8430EBDF9436}"/>
              </a:ext>
            </a:extLst>
          </p:cNvPr>
          <p:cNvGrpSpPr/>
          <p:nvPr/>
        </p:nvGrpSpPr>
        <p:grpSpPr>
          <a:xfrm>
            <a:off x="4000621" y="1648450"/>
            <a:ext cx="4394831" cy="2095165"/>
            <a:chOff x="4000390" y="1708726"/>
            <a:chExt cx="4395314" cy="2095396"/>
          </a:xfrm>
        </p:grpSpPr>
        <p:sp>
          <p:nvSpPr>
            <p:cNvPr id="10" name="Rectangle 66">
              <a:extLst>
                <a:ext uri="{FF2B5EF4-FFF2-40B4-BE49-F238E27FC236}">
                  <a16:creationId xmlns:a16="http://schemas.microsoft.com/office/drawing/2014/main" id="{7C8C0139-0620-47B1-B111-4E80F2BFB5C6}"/>
                </a:ext>
              </a:extLst>
            </p:cNvPr>
            <p:cNvSpPr/>
            <p:nvPr/>
          </p:nvSpPr>
          <p:spPr>
            <a:xfrm>
              <a:off x="4000390" y="1708726"/>
              <a:ext cx="4395314" cy="20953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758">
                <a:latin typeface="Arial" panose="020B0604020202020204" pitchFamily="34" charset="0"/>
                <a:ea typeface="微软雅黑" panose="020B0503020204020204" pitchFamily="34" charset="-122"/>
                <a:sym typeface="Arial" panose="020B0604020202020204" pitchFamily="34" charset="0"/>
              </a:endParaRPr>
            </a:p>
          </p:txBody>
        </p:sp>
        <p:sp>
          <p:nvSpPr>
            <p:cNvPr id="11" name="Text Placeholder 32">
              <a:extLst>
                <a:ext uri="{FF2B5EF4-FFF2-40B4-BE49-F238E27FC236}">
                  <a16:creationId xmlns:a16="http://schemas.microsoft.com/office/drawing/2014/main" id="{1278D91A-D215-48DC-A12B-67399916FCA5}"/>
                </a:ext>
              </a:extLst>
            </p:cNvPr>
            <p:cNvSpPr txBox="1">
              <a:spLocks/>
            </p:cNvSpPr>
            <p:nvPr/>
          </p:nvSpPr>
          <p:spPr>
            <a:xfrm>
              <a:off x="4305080" y="2594238"/>
              <a:ext cx="3566148" cy="87501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altLang="zh-CN" sz="758"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7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 Placeholder 33">
              <a:extLst>
                <a:ext uri="{FF2B5EF4-FFF2-40B4-BE49-F238E27FC236}">
                  <a16:creationId xmlns:a16="http://schemas.microsoft.com/office/drawing/2014/main" id="{414F630F-2B0F-4BC4-9663-C0DDE9EA638D}"/>
                </a:ext>
              </a:extLst>
            </p:cNvPr>
            <p:cNvSpPr txBox="1">
              <a:spLocks/>
            </p:cNvSpPr>
            <p:nvPr/>
          </p:nvSpPr>
          <p:spPr>
            <a:xfrm>
              <a:off x="4305080" y="2229297"/>
              <a:ext cx="1586086" cy="20405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32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32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69">
            <a:extLst>
              <a:ext uri="{FF2B5EF4-FFF2-40B4-BE49-F238E27FC236}">
                <a16:creationId xmlns:a16="http://schemas.microsoft.com/office/drawing/2014/main" id="{2AA48BF6-0DB1-4A57-B60A-067E178F15CA}"/>
              </a:ext>
            </a:extLst>
          </p:cNvPr>
          <p:cNvGrpSpPr/>
          <p:nvPr/>
        </p:nvGrpSpPr>
        <p:grpSpPr>
          <a:xfrm>
            <a:off x="6503551" y="3801545"/>
            <a:ext cx="4394831" cy="2095166"/>
            <a:chOff x="6503595" y="3862056"/>
            <a:chExt cx="4395314" cy="2095396"/>
          </a:xfrm>
        </p:grpSpPr>
        <p:sp>
          <p:nvSpPr>
            <p:cNvPr id="14" name="Rectangle 70">
              <a:extLst>
                <a:ext uri="{FF2B5EF4-FFF2-40B4-BE49-F238E27FC236}">
                  <a16:creationId xmlns:a16="http://schemas.microsoft.com/office/drawing/2014/main" id="{3EB67CB5-3D7C-40E2-98BB-533A9905C9EB}"/>
                </a:ext>
              </a:extLst>
            </p:cNvPr>
            <p:cNvSpPr/>
            <p:nvPr/>
          </p:nvSpPr>
          <p:spPr>
            <a:xfrm flipH="1">
              <a:off x="6503595" y="3862056"/>
              <a:ext cx="4395314" cy="20953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758">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2">
              <a:extLst>
                <a:ext uri="{FF2B5EF4-FFF2-40B4-BE49-F238E27FC236}">
                  <a16:creationId xmlns:a16="http://schemas.microsoft.com/office/drawing/2014/main" id="{07E2F088-74B3-4C5E-9E23-57D870A56AF2}"/>
                </a:ext>
              </a:extLst>
            </p:cNvPr>
            <p:cNvSpPr txBox="1">
              <a:spLocks/>
            </p:cNvSpPr>
            <p:nvPr/>
          </p:nvSpPr>
          <p:spPr>
            <a:xfrm>
              <a:off x="6847112" y="4735354"/>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altLang="zh-CN" sz="758"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7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 Placeholder 33">
              <a:extLst>
                <a:ext uri="{FF2B5EF4-FFF2-40B4-BE49-F238E27FC236}">
                  <a16:creationId xmlns:a16="http://schemas.microsoft.com/office/drawing/2014/main" id="{CA30540D-7708-411C-8F75-54EB83445FC2}"/>
                </a:ext>
              </a:extLst>
            </p:cNvPr>
            <p:cNvSpPr txBox="1">
              <a:spLocks/>
            </p:cNvSpPr>
            <p:nvPr/>
          </p:nvSpPr>
          <p:spPr>
            <a:xfrm>
              <a:off x="6847112" y="4350709"/>
              <a:ext cx="1365506" cy="20405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32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32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043828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Shape 21"/>
          <p:cNvPicPr preferRelativeResize="0"/>
          <p:nvPr/>
        </p:nvPicPr>
        <p:blipFill rotWithShape="1">
          <a:blip r:embed="rId2">
            <a:extLst>
              <a:ext uri="{28A0092B-C50C-407E-A947-70E740481C1C}">
                <a14:useLocalDpi xmlns:a14="http://schemas.microsoft.com/office/drawing/2010/main" val="0"/>
              </a:ext>
            </a:extLst>
          </a:blip>
          <a:srcRect t="12658"/>
          <a:stretch/>
        </p:blipFill>
        <p:spPr>
          <a:xfrm flipH="1">
            <a:off x="0" y="0"/>
            <a:ext cx="12192000" cy="6858000"/>
          </a:xfrm>
          <a:prstGeom prst="rect">
            <a:avLst/>
          </a:prstGeom>
          <a:noFill/>
          <a:ln>
            <a:noFill/>
          </a:ln>
        </p:spPr>
      </p:pic>
      <p:sp>
        <p:nvSpPr>
          <p:cNvPr id="2" name="平行四边形 1">
            <a:extLst>
              <a:ext uri="{FF2B5EF4-FFF2-40B4-BE49-F238E27FC236}">
                <a16:creationId xmlns:a16="http://schemas.microsoft.com/office/drawing/2014/main" id="{B3491CD1-3E80-41E4-B464-C988445F5393}"/>
              </a:ext>
            </a:extLst>
          </p:cNvPr>
          <p:cNvSpPr/>
          <p:nvPr/>
        </p:nvSpPr>
        <p:spPr>
          <a:xfrm rot="797298">
            <a:off x="4615184" y="-438223"/>
            <a:ext cx="4462272" cy="7785100"/>
          </a:xfrm>
          <a:prstGeom prst="parallelogram">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五边形 2">
            <a:extLst>
              <a:ext uri="{FF2B5EF4-FFF2-40B4-BE49-F238E27FC236}">
                <a16:creationId xmlns:a16="http://schemas.microsoft.com/office/drawing/2014/main" id="{97041CB8-5F56-44E8-A404-3B06152745BE}"/>
              </a:ext>
            </a:extLst>
          </p:cNvPr>
          <p:cNvSpPr/>
          <p:nvPr/>
        </p:nvSpPr>
        <p:spPr>
          <a:xfrm flipH="1">
            <a:off x="-71718" y="1977080"/>
            <a:ext cx="12360406" cy="2365442"/>
          </a:xfrm>
          <a:custGeom>
            <a:avLst/>
            <a:gdLst>
              <a:gd name="connsiteX0" fmla="*/ 0 w 7247334"/>
              <a:gd name="connsiteY0" fmla="*/ 0 h 2365442"/>
              <a:gd name="connsiteX1" fmla="*/ 6064613 w 7247334"/>
              <a:gd name="connsiteY1" fmla="*/ 0 h 2365442"/>
              <a:gd name="connsiteX2" fmla="*/ 7247334 w 7247334"/>
              <a:gd name="connsiteY2" fmla="*/ 1182721 h 2365442"/>
              <a:gd name="connsiteX3" fmla="*/ 6064613 w 7247334"/>
              <a:gd name="connsiteY3" fmla="*/ 2365442 h 2365442"/>
              <a:gd name="connsiteX4" fmla="*/ 0 w 7247334"/>
              <a:gd name="connsiteY4" fmla="*/ 2365442 h 2365442"/>
              <a:gd name="connsiteX5" fmla="*/ 0 w 7247334"/>
              <a:gd name="connsiteY5" fmla="*/ 0 h 2365442"/>
              <a:gd name="connsiteX0" fmla="*/ 0 w 6064613"/>
              <a:gd name="connsiteY0" fmla="*/ 0 h 2365442"/>
              <a:gd name="connsiteX1" fmla="*/ 6064613 w 6064613"/>
              <a:gd name="connsiteY1" fmla="*/ 0 h 2365442"/>
              <a:gd name="connsiteX2" fmla="*/ 6055028 w 6064613"/>
              <a:gd name="connsiteY2" fmla="*/ 1227545 h 2365442"/>
              <a:gd name="connsiteX3" fmla="*/ 6064613 w 6064613"/>
              <a:gd name="connsiteY3" fmla="*/ 2365442 h 2365442"/>
              <a:gd name="connsiteX4" fmla="*/ 0 w 6064613"/>
              <a:gd name="connsiteY4" fmla="*/ 2365442 h 2365442"/>
              <a:gd name="connsiteX5" fmla="*/ 0 w 6064613"/>
              <a:gd name="connsiteY5" fmla="*/ 0 h 236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4613" h="2365442">
                <a:moveTo>
                  <a:pt x="0" y="0"/>
                </a:moveTo>
                <a:lnTo>
                  <a:pt x="6064613" y="0"/>
                </a:lnTo>
                <a:lnTo>
                  <a:pt x="6055028" y="1227545"/>
                </a:lnTo>
                <a:lnTo>
                  <a:pt x="6064613" y="2365442"/>
                </a:lnTo>
                <a:lnTo>
                  <a:pt x="0" y="2365442"/>
                </a:lnTo>
                <a:lnTo>
                  <a:pt x="0" y="0"/>
                </a:lnTo>
                <a:close/>
              </a:path>
            </a:pathLst>
          </a:custGeom>
          <a:solidFill>
            <a:srgbClr val="0A143A">
              <a:alpha val="76000"/>
            </a:srgbClr>
          </a:solidFill>
          <a:ln w="19050">
            <a:solidFill>
              <a:srgbClr val="D04A6D"/>
            </a:solid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solidFill>
                <a:schemeClr val="bg1"/>
              </a:solidFill>
            </a:endParaRPr>
          </a:p>
        </p:txBody>
      </p:sp>
      <p:sp>
        <p:nvSpPr>
          <p:cNvPr id="5" name="TextBox 3">
            <a:extLst>
              <a:ext uri="{FF2B5EF4-FFF2-40B4-BE49-F238E27FC236}">
                <a16:creationId xmlns:a16="http://schemas.microsoft.com/office/drawing/2014/main" id="{5891D306-2369-4AE5-BB0C-7AD08EFA1DE5}"/>
              </a:ext>
            </a:extLst>
          </p:cNvPr>
          <p:cNvSpPr txBox="1"/>
          <p:nvPr/>
        </p:nvSpPr>
        <p:spPr>
          <a:xfrm>
            <a:off x="8286432" y="2686339"/>
            <a:ext cx="3570208" cy="769441"/>
          </a:xfrm>
          <a:prstGeom prst="rect">
            <a:avLst/>
          </a:prstGeom>
          <a:noFill/>
        </p:spPr>
        <p:txBody>
          <a:bodyPr wrap="none" rtlCol="0">
            <a:spAutoFit/>
          </a:bodyPr>
          <a:lstStyle/>
          <a:p>
            <a:pPr algn="r"/>
            <a:r>
              <a:rPr lang="zh-CN" altLang="en-US" sz="4400" b="1" dirty="0">
                <a:ln w="17780" cmpd="sng">
                  <a:noFill/>
                  <a:prstDash val="solid"/>
                  <a:miter lim="800000"/>
                </a:ln>
                <a:solidFill>
                  <a:schemeClr val="bg1"/>
                </a:solidFill>
                <a:latin typeface="+mj-ea"/>
                <a:ea typeface="+mj-ea"/>
              </a:rPr>
              <a:t>感谢您的观赏</a:t>
            </a:r>
          </a:p>
        </p:txBody>
      </p:sp>
      <p:sp>
        <p:nvSpPr>
          <p:cNvPr id="6" name="Text Box 198">
            <a:extLst>
              <a:ext uri="{FF2B5EF4-FFF2-40B4-BE49-F238E27FC236}">
                <a16:creationId xmlns:a16="http://schemas.microsoft.com/office/drawing/2014/main" id="{31662C96-1F39-4FFE-8C2B-EA57E6933323}"/>
              </a:ext>
            </a:extLst>
          </p:cNvPr>
          <p:cNvSpPr txBox="1">
            <a:spLocks noChangeArrowheads="1"/>
          </p:cNvSpPr>
          <p:nvPr/>
        </p:nvSpPr>
        <p:spPr bwMode="ltGray">
          <a:xfrm>
            <a:off x="7968209" y="2182282"/>
            <a:ext cx="3888432" cy="574906"/>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marL="571500" indent="-571500" algn="r">
              <a:buFont typeface="Wingdings" panose="05000000000000000000" pitchFamily="2" charset="2"/>
              <a:buChar char="u"/>
            </a:pPr>
            <a:r>
              <a:rPr lang="en-US" altLang="zh-CN" sz="3200" dirty="0">
                <a:solidFill>
                  <a:schemeClr val="bg1"/>
                </a:solidFill>
                <a:latin typeface="微软雅黑" panose="020B0503020204020204" pitchFamily="34" charset="-122"/>
                <a:ea typeface="微软雅黑" panose="020B0503020204020204" pitchFamily="34" charset="-122"/>
              </a:rPr>
              <a:t>POWERPOINT</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7" name="TextBox 5">
            <a:extLst>
              <a:ext uri="{FF2B5EF4-FFF2-40B4-BE49-F238E27FC236}">
                <a16:creationId xmlns:a16="http://schemas.microsoft.com/office/drawing/2014/main" id="{63CE4FB4-5205-4168-9DD7-E20B82A41DF2}"/>
              </a:ext>
            </a:extLst>
          </p:cNvPr>
          <p:cNvSpPr txBox="1"/>
          <p:nvPr/>
        </p:nvSpPr>
        <p:spPr>
          <a:xfrm>
            <a:off x="6384032" y="3454326"/>
            <a:ext cx="5472608" cy="600164"/>
          </a:xfrm>
          <a:prstGeom prst="rect">
            <a:avLst/>
          </a:prstGeom>
          <a:noFill/>
          <a:effectLst/>
        </p:spPr>
        <p:txBody>
          <a:bodyPr wrap="square" rtlCol="0">
            <a:spAutoFit/>
          </a:bodyPr>
          <a:lstStyle/>
          <a:p>
            <a:pPr algn="r"/>
            <a:r>
              <a:rPr lang="en-US" altLang="zh-CN" sz="11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p>
          <a:p>
            <a:pPr algn="r"/>
            <a:r>
              <a:rPr lang="en-US" altLang="zh-CN" sz="1100" dirty="0">
                <a:solidFill>
                  <a:schemeClr val="bg1"/>
                </a:solidFill>
                <a:latin typeface="微软雅黑" panose="020B0503020204020204" pitchFamily="34" charset="-122"/>
                <a:ea typeface="微软雅黑" panose="020B0503020204020204" pitchFamily="34" charset="-122"/>
              </a:rPr>
              <a:t>this box, and select only the text.</a:t>
            </a:r>
          </a:p>
        </p:txBody>
      </p:sp>
      <p:sp>
        <p:nvSpPr>
          <p:cNvPr id="3" name="矩形 2">
            <a:extLst>
              <a:ext uri="{FF2B5EF4-FFF2-40B4-BE49-F238E27FC236}">
                <a16:creationId xmlns:a16="http://schemas.microsoft.com/office/drawing/2014/main" id="{F8927DC0-9A0B-4B9D-81E3-0595F041C5C9}"/>
              </a:ext>
            </a:extLst>
          </p:cNvPr>
          <p:cNvSpPr/>
          <p:nvPr/>
        </p:nvSpPr>
        <p:spPr>
          <a:xfrm rot="1286713">
            <a:off x="4708737" y="1683621"/>
            <a:ext cx="224017" cy="27748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77448AEB-B3B1-4548-8445-59F290361489}"/>
              </a:ext>
            </a:extLst>
          </p:cNvPr>
          <p:cNvSpPr/>
          <p:nvPr/>
        </p:nvSpPr>
        <p:spPr>
          <a:xfrm rot="1286713">
            <a:off x="4307144" y="1882144"/>
            <a:ext cx="182792" cy="23870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68595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decel="10000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2250"/>
                            </p:stCondLst>
                            <p:childTnLst>
                              <p:par>
                                <p:cTn id="21" presetID="22" presetClass="entr" presetSubtype="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theme/theme1.xml><?xml version="1.0" encoding="utf-8"?>
<a:theme xmlns:a="http://schemas.openxmlformats.org/drawingml/2006/main" name="Office 主题">
  <a:themeElements>
    <a:clrScheme name="自定义 820">
      <a:dk1>
        <a:sysClr val="windowText" lastClr="000000"/>
      </a:dk1>
      <a:lt1>
        <a:sysClr val="window" lastClr="FFFFFF"/>
      </a:lt1>
      <a:dk2>
        <a:srgbClr val="D04A6D"/>
      </a:dk2>
      <a:lt2>
        <a:srgbClr val="D04A6D"/>
      </a:lt2>
      <a:accent1>
        <a:srgbClr val="0A143A"/>
      </a:accent1>
      <a:accent2>
        <a:srgbClr val="D04A6D"/>
      </a:accent2>
      <a:accent3>
        <a:srgbClr val="0A143A"/>
      </a:accent3>
      <a:accent4>
        <a:srgbClr val="D04A6D"/>
      </a:accent4>
      <a:accent5>
        <a:srgbClr val="0A143A"/>
      </a:accent5>
      <a:accent6>
        <a:srgbClr val="D04A6D"/>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2459</Words>
  <Application>Microsoft Office PowerPoint</Application>
  <PresentationFormat>宽屏</PresentationFormat>
  <Paragraphs>276</Paragraphs>
  <Slides>24</Slides>
  <Notes>14</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Bebas</vt:lpstr>
      <vt:lpstr>Impact MT Std</vt:lpstr>
      <vt:lpstr>UKIJ Qolyazma</vt:lpstr>
      <vt:lpstr>方正兰亭黑简体</vt:lpstr>
      <vt:lpstr>华文黑体</vt:lpstr>
      <vt:lpstr>宋体</vt:lpstr>
      <vt:lpstr>微软雅黑</vt:lpstr>
      <vt:lpstr>Arial</vt:lpstr>
      <vt:lpstr>Arial Black</vt:lpstr>
      <vt:lpstr>Arial Rounded MT Bold</vt:lpstr>
      <vt:lpstr>Broadway</vt:lpstr>
      <vt:lpstr>Calibri</vt:lpstr>
      <vt:lpstr>Impact</vt:lpstr>
      <vt:lpstr>Modern No. 20</vt:lpstr>
      <vt:lpstr>Open Sans</vt:lpstr>
      <vt:lpstr>Times New Roman</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小芥末素材</cp:lastModifiedBy>
  <cp:revision>23</cp:revision>
  <dcterms:created xsi:type="dcterms:W3CDTF">2015-05-05T08:02:00Z</dcterms:created>
  <dcterms:modified xsi:type="dcterms:W3CDTF">2017-12-09T08:21:54Z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