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8"/>
  </p:notesMasterIdLst>
  <p:handoutMasterIdLst>
    <p:handoutMasterId r:id="rId29"/>
  </p:handoutMasterIdLst>
  <p:sldIdLst>
    <p:sldId id="9570" r:id="rId2"/>
    <p:sldId id="9724" r:id="rId3"/>
    <p:sldId id="9725" r:id="rId4"/>
    <p:sldId id="9715" r:id="rId5"/>
    <p:sldId id="9709" r:id="rId6"/>
    <p:sldId id="9711" r:id="rId7"/>
    <p:sldId id="9718" r:id="rId8"/>
    <p:sldId id="9721" r:id="rId9"/>
    <p:sldId id="9726" r:id="rId10"/>
    <p:sldId id="9705" r:id="rId11"/>
    <p:sldId id="9710" r:id="rId12"/>
    <p:sldId id="9712" r:id="rId13"/>
    <p:sldId id="9714" r:id="rId14"/>
    <p:sldId id="9720" r:id="rId15"/>
    <p:sldId id="9727" r:id="rId16"/>
    <p:sldId id="9707" r:id="rId17"/>
    <p:sldId id="9706" r:id="rId18"/>
    <p:sldId id="9708" r:id="rId19"/>
    <p:sldId id="9716" r:id="rId20"/>
    <p:sldId id="9722" r:id="rId21"/>
    <p:sldId id="9728" r:id="rId22"/>
    <p:sldId id="9713" r:id="rId23"/>
    <p:sldId id="9704" r:id="rId24"/>
    <p:sldId id="9723" r:id="rId25"/>
    <p:sldId id="9719" r:id="rId26"/>
    <p:sldId id="9703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8900"/>
    <a:srgbClr val="BE7F05"/>
    <a:srgbClr val="FFFFFF"/>
    <a:srgbClr val="D60093"/>
    <a:srgbClr val="BD1D9B"/>
    <a:srgbClr val="5A9917"/>
    <a:srgbClr val="2C2D5D"/>
    <a:srgbClr val="121D35"/>
    <a:srgbClr val="C1CD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0" autoAdjust="0"/>
    <p:restoredTop sz="95317" autoAdjust="0"/>
  </p:normalViewPr>
  <p:slideViewPr>
    <p:cSldViewPr>
      <p:cViewPr varScale="1">
        <p:scale>
          <a:sx n="83" d="100"/>
          <a:sy n="83" d="100"/>
        </p:scale>
        <p:origin x="696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87558033003345E-2"/>
          <c:y val="4.6293773274872635E-2"/>
          <c:w val="0.87872087984984448"/>
          <c:h val="0.799560856652932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90</c:v>
                </c:pt>
                <c:pt idx="2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</c:v>
                </c:pt>
                <c:pt idx="1">
                  <c:v>75</c:v>
                </c:pt>
                <c:pt idx="2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70</c:v>
                </c:pt>
                <c:pt idx="1">
                  <c:v>55</c:v>
                </c:pt>
                <c:pt idx="2">
                  <c:v>85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50</c:v>
                </c:pt>
                <c:pt idx="1">
                  <c:v>65</c:v>
                </c:pt>
                <c:pt idx="2">
                  <c:v>70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20</c:v>
                </c:pt>
                <c:pt idx="1">
                  <c:v>45</c:v>
                </c:pt>
                <c:pt idx="2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14"/>
        <c:axId val="-1117804464"/>
        <c:axId val="-1117806096"/>
      </c:barChart>
      <c:catAx>
        <c:axId val="-111780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-1117806096"/>
        <c:crosses val="autoZero"/>
        <c:auto val="1"/>
        <c:lblAlgn val="ctr"/>
        <c:lblOffset val="100"/>
        <c:noMultiLvlLbl val="0"/>
      </c:catAx>
      <c:valAx>
        <c:axId val="-1117806096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-1117804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72"/>
        <c:axId val="-1117809904"/>
        <c:axId val="-1117807184"/>
      </c:barChart>
      <c:catAx>
        <c:axId val="-1117809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17807184"/>
        <c:crosses val="autoZero"/>
        <c:auto val="1"/>
        <c:lblAlgn val="ctr"/>
        <c:lblOffset val="100"/>
        <c:noMultiLvlLbl val="0"/>
      </c:catAx>
      <c:valAx>
        <c:axId val="-1117807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117809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2018/4/27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2018/4/27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05629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606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18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63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347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27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354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685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05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038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998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87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086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975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956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032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887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4877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383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492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99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2997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827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86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2018/4/27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386583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pPr/>
              <a:t>2018/4/27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A308864A-6261-4242-AC78-198485BD57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11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54558" y="2598396"/>
            <a:ext cx="2700338" cy="1607256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77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488" y="2020529"/>
            <a:ext cx="2678906" cy="567153"/>
            <a:chOff x="609600" y="1276350"/>
            <a:chExt cx="1905000" cy="403331"/>
          </a:xfrm>
        </p:grpSpPr>
        <p:sp>
          <p:nvSpPr>
            <p:cNvPr id="11" name="Rectangle 10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69" b="1" dirty="0" smtClean="0"/>
                <a:t>Title Goes Here</a:t>
              </a:r>
              <a:endParaRPr lang="en-US" sz="1969" b="1" dirty="0"/>
            </a:p>
          </p:txBody>
        </p:sp>
        <p:sp>
          <p:nvSpPr>
            <p:cNvPr id="12" name="Isosceles Triangle 11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 userDrawn="1"/>
        </p:nvSpPr>
        <p:spPr>
          <a:xfrm>
            <a:off x="763488" y="4205652"/>
            <a:ext cx="2678906" cy="2143007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897433" y="4312803"/>
            <a:ext cx="2411016" cy="41199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87" b="1" baseline="0">
                <a:solidFill>
                  <a:schemeClr val="accent1"/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lvl="0"/>
            <a:r>
              <a:rPr lang="en-US" dirty="0" smtClean="0"/>
              <a:t>Title Goes Here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897434" y="4731586"/>
            <a:ext cx="2411017" cy="15099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547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algn="ctr"/>
            <a:r>
              <a:rPr lang="en-US" sz="1406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3634381" y="2598396"/>
            <a:ext cx="2700338" cy="1607256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77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3643313" y="2020529"/>
            <a:ext cx="2678906" cy="567153"/>
            <a:chOff x="609600" y="1276350"/>
            <a:chExt cx="1905000" cy="403331"/>
          </a:xfrm>
        </p:grpSpPr>
        <p:sp>
          <p:nvSpPr>
            <p:cNvPr id="25" name="Rectangle 24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69" b="1" dirty="0" smtClean="0"/>
                <a:t>Title Goes Here</a:t>
              </a:r>
              <a:endParaRPr lang="en-US" sz="1969" b="1" dirty="0"/>
            </a:p>
          </p:txBody>
        </p:sp>
        <p:sp>
          <p:nvSpPr>
            <p:cNvPr id="26" name="Isosceles Triangle 25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/>
          <p:cNvSpPr/>
          <p:nvPr userDrawn="1"/>
        </p:nvSpPr>
        <p:spPr>
          <a:xfrm>
            <a:off x="3643313" y="4205652"/>
            <a:ext cx="2678906" cy="2143007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777258" y="4312803"/>
            <a:ext cx="2411016" cy="41199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87" b="1" baseline="0">
                <a:solidFill>
                  <a:schemeClr val="accent2"/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lvl="0"/>
            <a:r>
              <a:rPr lang="en-US" dirty="0" smtClean="0"/>
              <a:t>Title Goes Here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3777259" y="4731586"/>
            <a:ext cx="2411017" cy="15099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547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algn="ctr"/>
            <a:r>
              <a:rPr lang="en-US" sz="1406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6518672" y="2598396"/>
            <a:ext cx="2700338" cy="1607256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77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6536531" y="2020529"/>
            <a:ext cx="2678906" cy="567153"/>
            <a:chOff x="609600" y="1276350"/>
            <a:chExt cx="1905000" cy="403331"/>
          </a:xfrm>
        </p:grpSpPr>
        <p:sp>
          <p:nvSpPr>
            <p:cNvPr id="34" name="Rectangle 33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69" b="1" dirty="0" smtClean="0"/>
                <a:t>Title Goes Here</a:t>
              </a:r>
              <a:endParaRPr lang="en-US" sz="1969" b="1" dirty="0"/>
            </a:p>
          </p:txBody>
        </p:sp>
        <p:sp>
          <p:nvSpPr>
            <p:cNvPr id="35" name="Isosceles Triangle 34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/>
          <p:cNvSpPr/>
          <p:nvPr userDrawn="1"/>
        </p:nvSpPr>
        <p:spPr>
          <a:xfrm>
            <a:off x="6536531" y="4205652"/>
            <a:ext cx="2678906" cy="2143007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6670476" y="4312803"/>
            <a:ext cx="2411016" cy="41199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87" b="1" baseline="0">
                <a:solidFill>
                  <a:schemeClr val="accent3"/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lvl="0"/>
            <a:r>
              <a:rPr lang="en-US" dirty="0" smtClean="0"/>
              <a:t>Title Goes Here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6670477" y="4731586"/>
            <a:ext cx="2411017" cy="15099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547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algn="ctr"/>
            <a:r>
              <a:rPr lang="en-US" sz="1406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9429716" y="2598396"/>
            <a:ext cx="2700338" cy="1607256"/>
          </a:xfrm>
          <a:prstGeom prst="rect">
            <a:avLst/>
          </a:prstGeom>
          <a:solidFill>
            <a:schemeClr val="accent4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77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9438646" y="2020529"/>
            <a:ext cx="2678906" cy="567153"/>
            <a:chOff x="609600" y="1276350"/>
            <a:chExt cx="1905000" cy="403331"/>
          </a:xfrm>
        </p:grpSpPr>
        <p:sp>
          <p:nvSpPr>
            <p:cNvPr id="41" name="Rectangle 40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69" b="1" dirty="0" smtClean="0"/>
                <a:t>Title Goes Here</a:t>
              </a:r>
              <a:endParaRPr lang="en-US" sz="1969" b="1" dirty="0"/>
            </a:p>
          </p:txBody>
        </p:sp>
        <p:sp>
          <p:nvSpPr>
            <p:cNvPr id="42" name="Isosceles Triangle 41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9438646" y="4205652"/>
            <a:ext cx="2678906" cy="2143007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9572591" y="4312803"/>
            <a:ext cx="2411016" cy="41199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87" b="1" baseline="0">
                <a:solidFill>
                  <a:schemeClr val="accent4"/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lvl="0"/>
            <a:r>
              <a:rPr lang="en-US" dirty="0" smtClean="0"/>
              <a:t>Title Goes Here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9572592" y="4731586"/>
            <a:ext cx="2411017" cy="15099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547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algn="ctr"/>
            <a:r>
              <a:rPr lang="en-US" sz="1406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406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64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7" grpId="0" animBg="1"/>
      <p:bldP spid="28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6" grpId="0" animBg="1"/>
      <p:bldP spid="37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3" grpId="0" animBg="1"/>
      <p:bldP spid="44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188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pPr/>
              <a:t>2018/4/27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68" r:id="rId2"/>
    <p:sldLayoutId id="2147483969" r:id="rId3"/>
    <p:sldLayoutId id="2147483970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762" b="-148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4057651"/>
            <a:ext cx="12858750" cy="2637702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072977" y="4416429"/>
            <a:ext cx="8812782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团队合作能力</a:t>
            </a:r>
            <a:r>
              <a:rPr lang="en-US" altLang="zh-CN" sz="7200" dirty="0" err="1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72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zh-CN" altLang="en-US" sz="72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072977" y="5771859"/>
            <a:ext cx="7088782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WIN-WIN COOPERATION PPT</a:t>
            </a:r>
            <a:endParaRPr lang="zh-CN" altLang="en-US" sz="2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6" name="PPT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124575" y="-1928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72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706" y="1799872"/>
            <a:ext cx="12857691" cy="36329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         </a:t>
            </a:r>
            <a:endParaRPr lang="zh-CN" altLang="en-US" sz="253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413647" y="2251666"/>
            <a:ext cx="3077903" cy="17693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303042" y="4107622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091926" y="2071050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091926" y="2940518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091926" y="3809986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091926" y="4679455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743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airplan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98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952408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0"/>
          <p:cNvSpPr/>
          <p:nvPr/>
        </p:nvSpPr>
        <p:spPr>
          <a:xfrm rot="13665337" flipH="1">
            <a:off x="2719269" y="3170025"/>
            <a:ext cx="1426971" cy="1427188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3713231"/>
              <a:gd name="adj5" fmla="val 1250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Shape 41"/>
          <p:cNvSpPr/>
          <p:nvPr/>
        </p:nvSpPr>
        <p:spPr>
          <a:xfrm rot="13665337" flipH="1">
            <a:off x="4655767" y="2588058"/>
            <a:ext cx="1426971" cy="1427188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3713231"/>
              <a:gd name="adj5" fmla="val 12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Shape 42"/>
          <p:cNvSpPr/>
          <p:nvPr/>
        </p:nvSpPr>
        <p:spPr>
          <a:xfrm rot="13665337" flipH="1">
            <a:off x="6526871" y="2058367"/>
            <a:ext cx="1426971" cy="1427188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3713231"/>
              <a:gd name="adj5" fmla="val 125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Shape 43"/>
          <p:cNvSpPr/>
          <p:nvPr/>
        </p:nvSpPr>
        <p:spPr>
          <a:xfrm rot="13665337" flipH="1">
            <a:off x="8463371" y="1614983"/>
            <a:ext cx="1426971" cy="1427188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3713231"/>
              <a:gd name="adj5" fmla="val 125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60619" y="5616245"/>
            <a:ext cx="1910507" cy="100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Donec luctus nibh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73908" y="5125670"/>
            <a:ext cx="1910507" cy="100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Donec luctus nibh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4415" y="4610015"/>
            <a:ext cx="1910507" cy="100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Donec luctus nibh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94922" y="4119441"/>
            <a:ext cx="1910507" cy="100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Donec luctus nibh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05429" y="3616325"/>
            <a:ext cx="1910507" cy="100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Donec luctus nibh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60619" y="4108038"/>
            <a:ext cx="1910507" cy="1336019"/>
            <a:chOff x="1574264" y="3895242"/>
            <a:chExt cx="1811543" cy="1266813"/>
          </a:xfrm>
        </p:grpSpPr>
        <p:sp>
          <p:nvSpPr>
            <p:cNvPr id="6" name="Freeform 5"/>
            <p:cNvSpPr/>
            <p:nvPr/>
          </p:nvSpPr>
          <p:spPr>
            <a:xfrm>
              <a:off x="1936573" y="3895242"/>
              <a:ext cx="1449234" cy="1266813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defTabSz="1125047">
                <a:lnSpc>
                  <a:spcPct val="90000"/>
                </a:lnSpc>
                <a:spcAft>
                  <a:spcPct val="1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1574264" y="4166340"/>
              <a:ext cx="724617" cy="724617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r>
                <a:rPr lang="vi-VN" sz="253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</a:t>
              </a: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311061" y="4343982"/>
              <a:ext cx="925053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STEP 1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73908" y="3577959"/>
            <a:ext cx="1910507" cy="1336019"/>
            <a:chOff x="3388445" y="3392621"/>
            <a:chExt cx="1811543" cy="1266813"/>
          </a:xfrm>
        </p:grpSpPr>
        <p:sp>
          <p:nvSpPr>
            <p:cNvPr id="16" name="Freeform 15"/>
            <p:cNvSpPr/>
            <p:nvPr/>
          </p:nvSpPr>
          <p:spPr>
            <a:xfrm>
              <a:off x="3750754" y="3392621"/>
              <a:ext cx="1449234" cy="1266813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defTabSz="1125047">
                <a:lnSpc>
                  <a:spcPct val="90000"/>
                </a:lnSpc>
                <a:spcAft>
                  <a:spcPct val="1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3388445" y="3663719"/>
              <a:ext cx="724617" cy="724617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r>
                <a:rPr lang="vi-VN" sz="253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B</a:t>
              </a: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04359" y="3828010"/>
              <a:ext cx="925053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STEP 2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484415" y="3057927"/>
            <a:ext cx="1910507" cy="1336019"/>
            <a:chOff x="5199988" y="2899527"/>
            <a:chExt cx="1811543" cy="1266813"/>
          </a:xfrm>
        </p:grpSpPr>
        <p:sp>
          <p:nvSpPr>
            <p:cNvPr id="24" name="Freeform 23"/>
            <p:cNvSpPr/>
            <p:nvPr/>
          </p:nvSpPr>
          <p:spPr>
            <a:xfrm>
              <a:off x="5562297" y="2899527"/>
              <a:ext cx="1449234" cy="1266813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defTabSz="1125047">
                <a:lnSpc>
                  <a:spcPct val="90000"/>
                </a:lnSpc>
                <a:spcAft>
                  <a:spcPct val="1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5199988" y="3170625"/>
              <a:ext cx="724617" cy="724617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r>
                <a:rPr lang="vi-VN" sz="253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</a:t>
              </a: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952823" y="3348267"/>
              <a:ext cx="925053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STEP 3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394922" y="2527848"/>
            <a:ext cx="1910507" cy="1336019"/>
            <a:chOff x="7011531" y="2396906"/>
            <a:chExt cx="1811543" cy="1266813"/>
          </a:xfrm>
        </p:grpSpPr>
        <p:sp>
          <p:nvSpPr>
            <p:cNvPr id="27" name="Freeform 26"/>
            <p:cNvSpPr/>
            <p:nvPr/>
          </p:nvSpPr>
          <p:spPr>
            <a:xfrm>
              <a:off x="7373840" y="2396906"/>
              <a:ext cx="1449234" cy="1266813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defTabSz="1125047">
                <a:lnSpc>
                  <a:spcPct val="90000"/>
                </a:lnSpc>
                <a:spcAft>
                  <a:spcPct val="1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7011531" y="2668004"/>
              <a:ext cx="724617" cy="724617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r>
                <a:rPr lang="vi-VN" sz="253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</a:t>
              </a: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764366" y="2845646"/>
              <a:ext cx="925053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STEP 4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305429" y="2007817"/>
            <a:ext cx="1910507" cy="1336019"/>
            <a:chOff x="8823074" y="1903812"/>
            <a:chExt cx="1811543" cy="1266813"/>
          </a:xfrm>
        </p:grpSpPr>
        <p:sp>
          <p:nvSpPr>
            <p:cNvPr id="30" name="Freeform 29"/>
            <p:cNvSpPr/>
            <p:nvPr/>
          </p:nvSpPr>
          <p:spPr>
            <a:xfrm>
              <a:off x="9185383" y="1903812"/>
              <a:ext cx="1449234" cy="1266813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defTabSz="1125047">
                <a:lnSpc>
                  <a:spcPct val="90000"/>
                </a:lnSpc>
                <a:spcAft>
                  <a:spcPct val="1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8823074" y="2174910"/>
              <a:ext cx="724617" cy="724617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r>
                <a:rPr lang="vi-VN" sz="253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E</a:t>
              </a: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549537" y="2343341"/>
              <a:ext cx="925053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STEP 5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181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76312" y="1787735"/>
            <a:ext cx="4202694" cy="1481107"/>
            <a:chOff x="1399504" y="1695131"/>
            <a:chExt cx="3984995" cy="1404386"/>
          </a:xfrm>
        </p:grpSpPr>
        <p:sp>
          <p:nvSpPr>
            <p:cNvPr id="6" name="矩形 10"/>
            <p:cNvSpPr/>
            <p:nvPr/>
          </p:nvSpPr>
          <p:spPr>
            <a:xfrm>
              <a:off x="1399504" y="2937499"/>
              <a:ext cx="3265842" cy="1620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椭圆 11"/>
            <p:cNvSpPr/>
            <p:nvPr/>
          </p:nvSpPr>
          <p:spPr>
            <a:xfrm>
              <a:off x="4143338" y="1873383"/>
              <a:ext cx="1058504" cy="10438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218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 Unicode MS" pitchFamily="34" charset="-122"/>
                  <a:sym typeface="Arial" panose="020B0604020202020204" pitchFamily="34" charset="0"/>
                </a:rPr>
                <a:t>02</a:t>
              </a:r>
              <a:endPara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同心圆 9"/>
            <p:cNvSpPr/>
            <p:nvPr/>
          </p:nvSpPr>
          <p:spPr>
            <a:xfrm>
              <a:off x="3960681" y="1695131"/>
              <a:ext cx="1423818" cy="1404156"/>
            </a:xfrm>
            <a:prstGeom prst="donut">
              <a:avLst>
                <a:gd name="adj" fmla="val 13848"/>
              </a:avLst>
            </a:prstGeom>
            <a:gradFill>
              <a:gsLst>
                <a:gs pos="0">
                  <a:schemeClr val="accent2"/>
                </a:gs>
                <a:gs pos="80000">
                  <a:schemeClr val="accent2"/>
                </a:gs>
                <a:gs pos="80000">
                  <a:schemeClr val="accent4"/>
                </a:gs>
                <a:gs pos="100000">
                  <a:schemeClr val="accent4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476311" y="3453335"/>
            <a:ext cx="6272789" cy="1480865"/>
            <a:chOff x="1399504" y="3274453"/>
            <a:chExt cx="5947860" cy="1404156"/>
          </a:xfrm>
        </p:grpSpPr>
        <p:sp>
          <p:nvSpPr>
            <p:cNvPr id="13" name="矩形 28"/>
            <p:cNvSpPr/>
            <p:nvPr/>
          </p:nvSpPr>
          <p:spPr>
            <a:xfrm>
              <a:off x="1399504" y="3274453"/>
              <a:ext cx="5250223" cy="1620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椭圆 29"/>
            <p:cNvSpPr/>
            <p:nvPr/>
          </p:nvSpPr>
          <p:spPr>
            <a:xfrm>
              <a:off x="6089870" y="3445700"/>
              <a:ext cx="1076528" cy="106166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218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 Unicode MS" pitchFamily="34" charset="-122"/>
                  <a:sym typeface="Arial" panose="020B0604020202020204" pitchFamily="34" charset="0"/>
                </a:rPr>
                <a:t>03</a:t>
              </a:r>
              <a:endPara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同心圆 9"/>
            <p:cNvSpPr/>
            <p:nvPr/>
          </p:nvSpPr>
          <p:spPr>
            <a:xfrm rot="10800000">
              <a:off x="5923546" y="3274453"/>
              <a:ext cx="1423818" cy="1404156"/>
            </a:xfrm>
            <a:prstGeom prst="donut">
              <a:avLst>
                <a:gd name="adj" fmla="val 13848"/>
              </a:avLst>
            </a:prstGeom>
            <a:gradFill>
              <a:gsLst>
                <a:gs pos="0">
                  <a:schemeClr val="accent3"/>
                </a:gs>
                <a:gs pos="80000">
                  <a:schemeClr val="accent3"/>
                </a:gs>
                <a:gs pos="80000">
                  <a:schemeClr val="accent1"/>
                </a:gs>
                <a:gs pos="100000">
                  <a:schemeClr val="accent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476312" y="3772037"/>
            <a:ext cx="2253485" cy="1480976"/>
            <a:chOff x="1399504" y="3576646"/>
            <a:chExt cx="2136755" cy="1404262"/>
          </a:xfrm>
        </p:grpSpPr>
        <p:sp>
          <p:nvSpPr>
            <p:cNvPr id="4" name="椭圆 21"/>
            <p:cNvSpPr/>
            <p:nvPr/>
          </p:nvSpPr>
          <p:spPr>
            <a:xfrm>
              <a:off x="2249129" y="3726534"/>
              <a:ext cx="1119844" cy="11043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218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 Unicode MS" pitchFamily="34" charset="-122"/>
                  <a:sym typeface="Arial" panose="020B0604020202020204" pitchFamily="34" charset="0"/>
                </a:rPr>
                <a:t>01</a:t>
              </a:r>
              <a:endPara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18"/>
            <p:cNvSpPr/>
            <p:nvPr/>
          </p:nvSpPr>
          <p:spPr>
            <a:xfrm flipV="1">
              <a:off x="1399504" y="3576646"/>
              <a:ext cx="1416867" cy="162018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同心圆 9"/>
            <p:cNvSpPr/>
            <p:nvPr/>
          </p:nvSpPr>
          <p:spPr>
            <a:xfrm rot="10800000">
              <a:off x="2112441" y="3576752"/>
              <a:ext cx="1423818" cy="1404156"/>
            </a:xfrm>
            <a:prstGeom prst="donut">
              <a:avLst>
                <a:gd name="adj" fmla="val 13848"/>
              </a:avLst>
            </a:prstGeom>
            <a:gradFill>
              <a:gsLst>
                <a:gs pos="0">
                  <a:schemeClr val="accent5"/>
                </a:gs>
                <a:gs pos="80000">
                  <a:schemeClr val="accent5"/>
                </a:gs>
                <a:gs pos="80000">
                  <a:schemeClr val="tx2">
                    <a:lumMod val="75000"/>
                    <a:lumOff val="25000"/>
                  </a:schemeClr>
                </a:gs>
                <a:gs pos="100000">
                  <a:schemeClr val="tx2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937092" y="1930691"/>
            <a:ext cx="4869398" cy="1050400"/>
            <a:chOff x="5629217" y="1830680"/>
            <a:chExt cx="4617164" cy="995989"/>
          </a:xfrm>
        </p:grpSpPr>
        <p:sp>
          <p:nvSpPr>
            <p:cNvPr id="18" name="Rectangle 17"/>
            <p:cNvSpPr/>
            <p:nvPr/>
          </p:nvSpPr>
          <p:spPr>
            <a:xfrm>
              <a:off x="5629217" y="1830680"/>
              <a:ext cx="2531351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 title about contents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29219" y="2093072"/>
              <a:ext cx="4617162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 nisi, ac scelerisque nulla malesuada id. </a:t>
              </a:r>
              <a:r>
                <a:rPr lang="en-US" sz="1476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Nunc consequat a urna at aliquam. 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901915" y="3470642"/>
            <a:ext cx="3936668" cy="1400677"/>
            <a:chOff x="7492262" y="3290863"/>
            <a:chExt cx="3732749" cy="1328122"/>
          </a:xfrm>
        </p:grpSpPr>
        <p:sp>
          <p:nvSpPr>
            <p:cNvPr id="20" name="Rectangle 19"/>
            <p:cNvSpPr/>
            <p:nvPr/>
          </p:nvSpPr>
          <p:spPr>
            <a:xfrm>
              <a:off x="7492262" y="3290863"/>
              <a:ext cx="2531351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 title about contents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92264" y="3670039"/>
              <a:ext cx="3732747" cy="948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</a:t>
              </a:r>
              <a:r>
                <a:rPr lang="en-US" sz="1476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ac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scelerisque nulla malesuada id. Nunc consequat a urna at aliquam.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114400" y="5250048"/>
            <a:ext cx="6492330" cy="1050399"/>
            <a:chOff x="2004540" y="4978099"/>
            <a:chExt cx="6156028" cy="995989"/>
          </a:xfrm>
        </p:grpSpPr>
        <p:sp>
          <p:nvSpPr>
            <p:cNvPr id="22" name="Rectangle 21"/>
            <p:cNvSpPr/>
            <p:nvPr/>
          </p:nvSpPr>
          <p:spPr>
            <a:xfrm>
              <a:off x="2004540" y="4978099"/>
              <a:ext cx="2531351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 title about contents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004541" y="5240491"/>
              <a:ext cx="6156027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 nisi, ac scelerisque nulla malesuada id. </a:t>
              </a:r>
              <a:r>
                <a:rPr lang="en-US" sz="1476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Nunc consequat a urna at aliquam. 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605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941307" y="2054379"/>
            <a:ext cx="3039660" cy="30396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43206" y="2839030"/>
            <a:ext cx="3918360" cy="2255010"/>
            <a:chOff x="8440747" y="4796156"/>
            <a:chExt cx="2786063" cy="1603375"/>
          </a:xfrm>
        </p:grpSpPr>
        <p:sp>
          <p:nvSpPr>
            <p:cNvPr id="7" name="Freeform 45"/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46"/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47"/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48"/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49"/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51"/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994097" y="4609490"/>
            <a:ext cx="1711708" cy="1711708"/>
            <a:chOff x="2838669" y="4370719"/>
            <a:chExt cx="1623042" cy="1623042"/>
          </a:xfrm>
        </p:grpSpPr>
        <p:sp>
          <p:nvSpPr>
            <p:cNvPr id="23" name="Oval 22"/>
            <p:cNvSpPr/>
            <p:nvPr/>
          </p:nvSpPr>
          <p:spPr>
            <a:xfrm>
              <a:off x="2838669" y="4370719"/>
              <a:ext cx="1623042" cy="16230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5" name="组合 30"/>
            <p:cNvGrpSpPr/>
            <p:nvPr/>
          </p:nvGrpSpPr>
          <p:grpSpPr>
            <a:xfrm>
              <a:off x="3261976" y="4797962"/>
              <a:ext cx="871427" cy="818921"/>
              <a:chOff x="6902450" y="1241425"/>
              <a:chExt cx="1633537" cy="1535113"/>
            </a:xfrm>
            <a:solidFill>
              <a:schemeClr val="tx1"/>
            </a:solidFill>
          </p:grpSpPr>
          <p:sp>
            <p:nvSpPr>
              <p:cNvPr id="36" name="Freeform 35"/>
              <p:cNvSpPr>
                <a:spLocks noEditPoints="1"/>
              </p:cNvSpPr>
              <p:nvPr/>
            </p:nvSpPr>
            <p:spPr bwMode="auto">
              <a:xfrm>
                <a:off x="6902450" y="1241425"/>
                <a:ext cx="1504950" cy="1316038"/>
              </a:xfrm>
              <a:custGeom>
                <a:avLst/>
                <a:gdLst>
                  <a:gd name="T0" fmla="*/ 719 w 948"/>
                  <a:gd name="T1" fmla="*/ 235 h 829"/>
                  <a:gd name="T2" fmla="*/ 694 w 948"/>
                  <a:gd name="T3" fmla="*/ 273 h 829"/>
                  <a:gd name="T4" fmla="*/ 948 w 948"/>
                  <a:gd name="T5" fmla="*/ 365 h 829"/>
                  <a:gd name="T6" fmla="*/ 375 w 948"/>
                  <a:gd name="T7" fmla="*/ 254 h 829"/>
                  <a:gd name="T8" fmla="*/ 496 w 948"/>
                  <a:gd name="T9" fmla="*/ 238 h 829"/>
                  <a:gd name="T10" fmla="*/ 617 w 948"/>
                  <a:gd name="T11" fmla="*/ 183 h 829"/>
                  <a:gd name="T12" fmla="*/ 513 w 948"/>
                  <a:gd name="T13" fmla="*/ 6 h 829"/>
                  <a:gd name="T14" fmla="*/ 419 w 948"/>
                  <a:gd name="T15" fmla="*/ 150 h 829"/>
                  <a:gd name="T16" fmla="*/ 375 w 948"/>
                  <a:gd name="T17" fmla="*/ 254 h 829"/>
                  <a:gd name="T18" fmla="*/ 673 w 948"/>
                  <a:gd name="T19" fmla="*/ 283 h 829"/>
                  <a:gd name="T20" fmla="*/ 632 w 948"/>
                  <a:gd name="T21" fmla="*/ 277 h 829"/>
                  <a:gd name="T22" fmla="*/ 602 w 948"/>
                  <a:gd name="T23" fmla="*/ 242 h 829"/>
                  <a:gd name="T24" fmla="*/ 407 w 948"/>
                  <a:gd name="T25" fmla="*/ 304 h 829"/>
                  <a:gd name="T26" fmla="*/ 382 w 948"/>
                  <a:gd name="T27" fmla="*/ 352 h 829"/>
                  <a:gd name="T28" fmla="*/ 346 w 948"/>
                  <a:gd name="T29" fmla="*/ 360 h 829"/>
                  <a:gd name="T30" fmla="*/ 346 w 948"/>
                  <a:gd name="T31" fmla="*/ 590 h 829"/>
                  <a:gd name="T32" fmla="*/ 388 w 948"/>
                  <a:gd name="T33" fmla="*/ 633 h 829"/>
                  <a:gd name="T34" fmla="*/ 509 w 948"/>
                  <a:gd name="T35" fmla="*/ 683 h 829"/>
                  <a:gd name="T36" fmla="*/ 669 w 948"/>
                  <a:gd name="T37" fmla="*/ 661 h 829"/>
                  <a:gd name="T38" fmla="*/ 357 w 948"/>
                  <a:gd name="T39" fmla="*/ 696 h 829"/>
                  <a:gd name="T40" fmla="*/ 477 w 948"/>
                  <a:gd name="T41" fmla="*/ 811 h 829"/>
                  <a:gd name="T42" fmla="*/ 627 w 948"/>
                  <a:gd name="T43" fmla="*/ 715 h 829"/>
                  <a:gd name="T44" fmla="*/ 421 w 948"/>
                  <a:gd name="T45" fmla="*/ 690 h 829"/>
                  <a:gd name="T46" fmla="*/ 307 w 948"/>
                  <a:gd name="T47" fmla="*/ 342 h 829"/>
                  <a:gd name="T48" fmla="*/ 144 w 948"/>
                  <a:gd name="T49" fmla="*/ 465 h 829"/>
                  <a:gd name="T50" fmla="*/ 155 w 948"/>
                  <a:gd name="T51" fmla="*/ 515 h 829"/>
                  <a:gd name="T52" fmla="*/ 284 w 948"/>
                  <a:gd name="T53" fmla="*/ 611 h 829"/>
                  <a:gd name="T54" fmla="*/ 313 w 948"/>
                  <a:gd name="T55" fmla="*/ 590 h 829"/>
                  <a:gd name="T56" fmla="*/ 315 w 948"/>
                  <a:gd name="T57" fmla="*/ 350 h 829"/>
                  <a:gd name="T58" fmla="*/ 48 w 948"/>
                  <a:gd name="T59" fmla="*/ 471 h 829"/>
                  <a:gd name="T60" fmla="*/ 2 w 948"/>
                  <a:gd name="T61" fmla="*/ 506 h 829"/>
                  <a:gd name="T62" fmla="*/ 52 w 948"/>
                  <a:gd name="T63" fmla="*/ 533 h 829"/>
                  <a:gd name="T64" fmla="*/ 661 w 948"/>
                  <a:gd name="T65" fmla="*/ 165 h 829"/>
                  <a:gd name="T66" fmla="*/ 705 w 948"/>
                  <a:gd name="T67" fmla="*/ 185 h 829"/>
                  <a:gd name="T68" fmla="*/ 807 w 948"/>
                  <a:gd name="T69" fmla="*/ 219 h 829"/>
                  <a:gd name="T70" fmla="*/ 819 w 948"/>
                  <a:gd name="T71" fmla="*/ 138 h 829"/>
                  <a:gd name="T72" fmla="*/ 642 w 948"/>
                  <a:gd name="T73" fmla="*/ 27 h 829"/>
                  <a:gd name="T74" fmla="*/ 571 w 948"/>
                  <a:gd name="T75" fmla="*/ 42 h 829"/>
                  <a:gd name="T76" fmla="*/ 661 w 948"/>
                  <a:gd name="T77" fmla="*/ 165 h 829"/>
                  <a:gd name="T78" fmla="*/ 290 w 948"/>
                  <a:gd name="T79" fmla="*/ 686 h 829"/>
                  <a:gd name="T80" fmla="*/ 275 w 948"/>
                  <a:gd name="T81" fmla="*/ 633 h 829"/>
                  <a:gd name="T82" fmla="*/ 134 w 948"/>
                  <a:gd name="T83" fmla="*/ 546 h 829"/>
                  <a:gd name="T84" fmla="*/ 84 w 948"/>
                  <a:gd name="T85" fmla="*/ 554 h 829"/>
                  <a:gd name="T86" fmla="*/ 36 w 948"/>
                  <a:gd name="T87" fmla="*/ 658 h 829"/>
                  <a:gd name="T88" fmla="*/ 167 w 948"/>
                  <a:gd name="T89" fmla="*/ 798 h 829"/>
                  <a:gd name="T90" fmla="*/ 342 w 948"/>
                  <a:gd name="T91" fmla="*/ 829 h 829"/>
                  <a:gd name="T92" fmla="*/ 332 w 948"/>
                  <a:gd name="T93" fmla="*/ 702 h 829"/>
                  <a:gd name="T94" fmla="*/ 127 w 948"/>
                  <a:gd name="T95" fmla="*/ 448 h 829"/>
                  <a:gd name="T96" fmla="*/ 292 w 948"/>
                  <a:gd name="T97" fmla="*/ 313 h 829"/>
                  <a:gd name="T98" fmla="*/ 309 w 948"/>
                  <a:gd name="T99" fmla="*/ 263 h 829"/>
                  <a:gd name="T100" fmla="*/ 352 w 948"/>
                  <a:gd name="T101" fmla="*/ 248 h 829"/>
                  <a:gd name="T102" fmla="*/ 396 w 948"/>
                  <a:gd name="T103" fmla="*/ 144 h 829"/>
                  <a:gd name="T104" fmla="*/ 490 w 948"/>
                  <a:gd name="T105" fmla="*/ 0 h 829"/>
                  <a:gd name="T106" fmla="*/ 273 w 948"/>
                  <a:gd name="T107" fmla="*/ 48 h 829"/>
                  <a:gd name="T108" fmla="*/ 102 w 948"/>
                  <a:gd name="T109" fmla="*/ 185 h 829"/>
                  <a:gd name="T110" fmla="*/ 17 w 948"/>
                  <a:gd name="T111" fmla="*/ 356 h 829"/>
                  <a:gd name="T112" fmla="*/ 71 w 948"/>
                  <a:gd name="T113" fmla="*/ 448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48" h="829">
                    <a:moveTo>
                      <a:pt x="909" y="263"/>
                    </a:moveTo>
                    <a:lnTo>
                      <a:pt x="909" y="263"/>
                    </a:lnTo>
                    <a:lnTo>
                      <a:pt x="863" y="252"/>
                    </a:lnTo>
                    <a:lnTo>
                      <a:pt x="815" y="244"/>
                    </a:lnTo>
                    <a:lnTo>
                      <a:pt x="767" y="238"/>
                    </a:lnTo>
                    <a:lnTo>
                      <a:pt x="719" y="235"/>
                    </a:lnTo>
                    <a:lnTo>
                      <a:pt x="719" y="235"/>
                    </a:lnTo>
                    <a:lnTo>
                      <a:pt x="715" y="246"/>
                    </a:lnTo>
                    <a:lnTo>
                      <a:pt x="711" y="256"/>
                    </a:lnTo>
                    <a:lnTo>
                      <a:pt x="702" y="267"/>
                    </a:lnTo>
                    <a:lnTo>
                      <a:pt x="694" y="273"/>
                    </a:lnTo>
                    <a:lnTo>
                      <a:pt x="694" y="273"/>
                    </a:lnTo>
                    <a:lnTo>
                      <a:pt x="705" y="310"/>
                    </a:lnTo>
                    <a:lnTo>
                      <a:pt x="715" y="348"/>
                    </a:lnTo>
                    <a:lnTo>
                      <a:pt x="723" y="385"/>
                    </a:lnTo>
                    <a:lnTo>
                      <a:pt x="730" y="425"/>
                    </a:lnTo>
                    <a:lnTo>
                      <a:pt x="948" y="365"/>
                    </a:lnTo>
                    <a:lnTo>
                      <a:pt x="948" y="365"/>
                    </a:lnTo>
                    <a:lnTo>
                      <a:pt x="940" y="338"/>
                    </a:lnTo>
                    <a:lnTo>
                      <a:pt x="932" y="313"/>
                    </a:lnTo>
                    <a:lnTo>
                      <a:pt x="921" y="288"/>
                    </a:lnTo>
                    <a:lnTo>
                      <a:pt x="909" y="263"/>
                    </a:lnTo>
                    <a:lnTo>
                      <a:pt x="909" y="263"/>
                    </a:lnTo>
                    <a:close/>
                    <a:moveTo>
                      <a:pt x="375" y="254"/>
                    </a:moveTo>
                    <a:lnTo>
                      <a:pt x="375" y="254"/>
                    </a:lnTo>
                    <a:lnTo>
                      <a:pt x="388" y="260"/>
                    </a:lnTo>
                    <a:lnTo>
                      <a:pt x="396" y="271"/>
                    </a:lnTo>
                    <a:lnTo>
                      <a:pt x="396" y="271"/>
                    </a:lnTo>
                    <a:lnTo>
                      <a:pt x="446" y="254"/>
                    </a:lnTo>
                    <a:lnTo>
                      <a:pt x="496" y="238"/>
                    </a:lnTo>
                    <a:lnTo>
                      <a:pt x="548" y="227"/>
                    </a:lnTo>
                    <a:lnTo>
                      <a:pt x="600" y="219"/>
                    </a:lnTo>
                    <a:lnTo>
                      <a:pt x="600" y="219"/>
                    </a:lnTo>
                    <a:lnTo>
                      <a:pt x="605" y="206"/>
                    </a:lnTo>
                    <a:lnTo>
                      <a:pt x="609" y="194"/>
                    </a:lnTo>
                    <a:lnTo>
                      <a:pt x="617" y="183"/>
                    </a:lnTo>
                    <a:lnTo>
                      <a:pt x="627" y="175"/>
                    </a:lnTo>
                    <a:lnTo>
                      <a:pt x="627" y="175"/>
                    </a:lnTo>
                    <a:lnTo>
                      <a:pt x="602" y="131"/>
                    </a:lnTo>
                    <a:lnTo>
                      <a:pt x="575" y="88"/>
                    </a:lnTo>
                    <a:lnTo>
                      <a:pt x="546" y="46"/>
                    </a:lnTo>
                    <a:lnTo>
                      <a:pt x="513" y="6"/>
                    </a:lnTo>
                    <a:lnTo>
                      <a:pt x="513" y="6"/>
                    </a:lnTo>
                    <a:lnTo>
                      <a:pt x="492" y="33"/>
                    </a:lnTo>
                    <a:lnTo>
                      <a:pt x="471" y="63"/>
                    </a:lnTo>
                    <a:lnTo>
                      <a:pt x="452" y="90"/>
                    </a:lnTo>
                    <a:lnTo>
                      <a:pt x="436" y="121"/>
                    </a:lnTo>
                    <a:lnTo>
                      <a:pt x="419" y="150"/>
                    </a:lnTo>
                    <a:lnTo>
                      <a:pt x="405" y="181"/>
                    </a:lnTo>
                    <a:lnTo>
                      <a:pt x="390" y="215"/>
                    </a:lnTo>
                    <a:lnTo>
                      <a:pt x="377" y="246"/>
                    </a:lnTo>
                    <a:lnTo>
                      <a:pt x="377" y="246"/>
                    </a:lnTo>
                    <a:lnTo>
                      <a:pt x="375" y="254"/>
                    </a:lnTo>
                    <a:lnTo>
                      <a:pt x="375" y="254"/>
                    </a:lnTo>
                    <a:close/>
                    <a:moveTo>
                      <a:pt x="707" y="429"/>
                    </a:moveTo>
                    <a:lnTo>
                      <a:pt x="707" y="429"/>
                    </a:lnTo>
                    <a:lnTo>
                      <a:pt x="700" y="394"/>
                    </a:lnTo>
                    <a:lnTo>
                      <a:pt x="694" y="356"/>
                    </a:lnTo>
                    <a:lnTo>
                      <a:pt x="684" y="319"/>
                    </a:lnTo>
                    <a:lnTo>
                      <a:pt x="673" y="283"/>
                    </a:lnTo>
                    <a:lnTo>
                      <a:pt x="673" y="283"/>
                    </a:lnTo>
                    <a:lnTo>
                      <a:pt x="661" y="285"/>
                    </a:lnTo>
                    <a:lnTo>
                      <a:pt x="661" y="285"/>
                    </a:lnTo>
                    <a:lnTo>
                      <a:pt x="650" y="283"/>
                    </a:lnTo>
                    <a:lnTo>
                      <a:pt x="640" y="281"/>
                    </a:lnTo>
                    <a:lnTo>
                      <a:pt x="632" y="277"/>
                    </a:lnTo>
                    <a:lnTo>
                      <a:pt x="623" y="273"/>
                    </a:lnTo>
                    <a:lnTo>
                      <a:pt x="617" y="267"/>
                    </a:lnTo>
                    <a:lnTo>
                      <a:pt x="611" y="258"/>
                    </a:lnTo>
                    <a:lnTo>
                      <a:pt x="607" y="250"/>
                    </a:lnTo>
                    <a:lnTo>
                      <a:pt x="602" y="242"/>
                    </a:lnTo>
                    <a:lnTo>
                      <a:pt x="602" y="242"/>
                    </a:lnTo>
                    <a:lnTo>
                      <a:pt x="552" y="250"/>
                    </a:lnTo>
                    <a:lnTo>
                      <a:pt x="502" y="260"/>
                    </a:lnTo>
                    <a:lnTo>
                      <a:pt x="455" y="275"/>
                    </a:lnTo>
                    <a:lnTo>
                      <a:pt x="407" y="294"/>
                    </a:lnTo>
                    <a:lnTo>
                      <a:pt x="407" y="294"/>
                    </a:lnTo>
                    <a:lnTo>
                      <a:pt x="407" y="304"/>
                    </a:lnTo>
                    <a:lnTo>
                      <a:pt x="407" y="304"/>
                    </a:lnTo>
                    <a:lnTo>
                      <a:pt x="407" y="317"/>
                    </a:lnTo>
                    <a:lnTo>
                      <a:pt x="402" y="327"/>
                    </a:lnTo>
                    <a:lnTo>
                      <a:pt x="396" y="335"/>
                    </a:lnTo>
                    <a:lnTo>
                      <a:pt x="390" y="344"/>
                    </a:lnTo>
                    <a:lnTo>
                      <a:pt x="382" y="352"/>
                    </a:lnTo>
                    <a:lnTo>
                      <a:pt x="371" y="356"/>
                    </a:lnTo>
                    <a:lnTo>
                      <a:pt x="361" y="360"/>
                    </a:lnTo>
                    <a:lnTo>
                      <a:pt x="350" y="363"/>
                    </a:lnTo>
                    <a:lnTo>
                      <a:pt x="350" y="363"/>
                    </a:lnTo>
                    <a:lnTo>
                      <a:pt x="346" y="360"/>
                    </a:lnTo>
                    <a:lnTo>
                      <a:pt x="346" y="360"/>
                    </a:lnTo>
                    <a:lnTo>
                      <a:pt x="338" y="417"/>
                    </a:lnTo>
                    <a:lnTo>
                      <a:pt x="334" y="473"/>
                    </a:lnTo>
                    <a:lnTo>
                      <a:pt x="332" y="531"/>
                    </a:lnTo>
                    <a:lnTo>
                      <a:pt x="336" y="588"/>
                    </a:lnTo>
                    <a:lnTo>
                      <a:pt x="336" y="588"/>
                    </a:lnTo>
                    <a:lnTo>
                      <a:pt x="346" y="590"/>
                    </a:lnTo>
                    <a:lnTo>
                      <a:pt x="357" y="592"/>
                    </a:lnTo>
                    <a:lnTo>
                      <a:pt x="365" y="598"/>
                    </a:lnTo>
                    <a:lnTo>
                      <a:pt x="373" y="604"/>
                    </a:lnTo>
                    <a:lnTo>
                      <a:pt x="380" y="613"/>
                    </a:lnTo>
                    <a:lnTo>
                      <a:pt x="384" y="623"/>
                    </a:lnTo>
                    <a:lnTo>
                      <a:pt x="388" y="633"/>
                    </a:lnTo>
                    <a:lnTo>
                      <a:pt x="388" y="644"/>
                    </a:lnTo>
                    <a:lnTo>
                      <a:pt x="388" y="644"/>
                    </a:lnTo>
                    <a:lnTo>
                      <a:pt x="388" y="654"/>
                    </a:lnTo>
                    <a:lnTo>
                      <a:pt x="388" y="654"/>
                    </a:lnTo>
                    <a:lnTo>
                      <a:pt x="448" y="671"/>
                    </a:lnTo>
                    <a:lnTo>
                      <a:pt x="509" y="683"/>
                    </a:lnTo>
                    <a:lnTo>
                      <a:pt x="571" y="690"/>
                    </a:lnTo>
                    <a:lnTo>
                      <a:pt x="634" y="694"/>
                    </a:lnTo>
                    <a:lnTo>
                      <a:pt x="634" y="694"/>
                    </a:lnTo>
                    <a:lnTo>
                      <a:pt x="646" y="692"/>
                    </a:lnTo>
                    <a:lnTo>
                      <a:pt x="646" y="692"/>
                    </a:lnTo>
                    <a:lnTo>
                      <a:pt x="669" y="661"/>
                    </a:lnTo>
                    <a:lnTo>
                      <a:pt x="688" y="629"/>
                    </a:lnTo>
                    <a:lnTo>
                      <a:pt x="700" y="600"/>
                    </a:lnTo>
                    <a:lnTo>
                      <a:pt x="711" y="575"/>
                    </a:lnTo>
                    <a:lnTo>
                      <a:pt x="523" y="481"/>
                    </a:lnTo>
                    <a:lnTo>
                      <a:pt x="707" y="429"/>
                    </a:lnTo>
                    <a:close/>
                    <a:moveTo>
                      <a:pt x="357" y="696"/>
                    </a:moveTo>
                    <a:lnTo>
                      <a:pt x="357" y="696"/>
                    </a:lnTo>
                    <a:lnTo>
                      <a:pt x="382" y="767"/>
                    </a:lnTo>
                    <a:lnTo>
                      <a:pt x="405" y="827"/>
                    </a:lnTo>
                    <a:lnTo>
                      <a:pt x="405" y="827"/>
                    </a:lnTo>
                    <a:lnTo>
                      <a:pt x="442" y="821"/>
                    </a:lnTo>
                    <a:lnTo>
                      <a:pt x="477" y="811"/>
                    </a:lnTo>
                    <a:lnTo>
                      <a:pt x="509" y="800"/>
                    </a:lnTo>
                    <a:lnTo>
                      <a:pt x="538" y="786"/>
                    </a:lnTo>
                    <a:lnTo>
                      <a:pt x="563" y="771"/>
                    </a:lnTo>
                    <a:lnTo>
                      <a:pt x="588" y="752"/>
                    </a:lnTo>
                    <a:lnTo>
                      <a:pt x="609" y="733"/>
                    </a:lnTo>
                    <a:lnTo>
                      <a:pt x="627" y="715"/>
                    </a:lnTo>
                    <a:lnTo>
                      <a:pt x="627" y="715"/>
                    </a:lnTo>
                    <a:lnTo>
                      <a:pt x="586" y="713"/>
                    </a:lnTo>
                    <a:lnTo>
                      <a:pt x="546" y="711"/>
                    </a:lnTo>
                    <a:lnTo>
                      <a:pt x="511" y="706"/>
                    </a:lnTo>
                    <a:lnTo>
                      <a:pt x="477" y="700"/>
                    </a:lnTo>
                    <a:lnTo>
                      <a:pt x="421" y="690"/>
                    </a:lnTo>
                    <a:lnTo>
                      <a:pt x="380" y="677"/>
                    </a:lnTo>
                    <a:lnTo>
                      <a:pt x="380" y="677"/>
                    </a:lnTo>
                    <a:lnTo>
                      <a:pt x="369" y="688"/>
                    </a:lnTo>
                    <a:lnTo>
                      <a:pt x="357" y="696"/>
                    </a:lnTo>
                    <a:lnTo>
                      <a:pt x="357" y="696"/>
                    </a:lnTo>
                    <a:close/>
                    <a:moveTo>
                      <a:pt x="307" y="342"/>
                    </a:moveTo>
                    <a:lnTo>
                      <a:pt x="307" y="342"/>
                    </a:lnTo>
                    <a:lnTo>
                      <a:pt x="263" y="369"/>
                    </a:lnTo>
                    <a:lnTo>
                      <a:pt x="221" y="398"/>
                    </a:lnTo>
                    <a:lnTo>
                      <a:pt x="182" y="429"/>
                    </a:lnTo>
                    <a:lnTo>
                      <a:pt x="144" y="465"/>
                    </a:lnTo>
                    <a:lnTo>
                      <a:pt x="144" y="465"/>
                    </a:lnTo>
                    <a:lnTo>
                      <a:pt x="150" y="471"/>
                    </a:lnTo>
                    <a:lnTo>
                      <a:pt x="155" y="479"/>
                    </a:lnTo>
                    <a:lnTo>
                      <a:pt x="157" y="490"/>
                    </a:lnTo>
                    <a:lnTo>
                      <a:pt x="157" y="498"/>
                    </a:lnTo>
                    <a:lnTo>
                      <a:pt x="157" y="498"/>
                    </a:lnTo>
                    <a:lnTo>
                      <a:pt x="155" y="515"/>
                    </a:lnTo>
                    <a:lnTo>
                      <a:pt x="148" y="527"/>
                    </a:lnTo>
                    <a:lnTo>
                      <a:pt x="148" y="527"/>
                    </a:lnTo>
                    <a:lnTo>
                      <a:pt x="182" y="550"/>
                    </a:lnTo>
                    <a:lnTo>
                      <a:pt x="215" y="573"/>
                    </a:lnTo>
                    <a:lnTo>
                      <a:pt x="248" y="594"/>
                    </a:lnTo>
                    <a:lnTo>
                      <a:pt x="284" y="611"/>
                    </a:lnTo>
                    <a:lnTo>
                      <a:pt x="284" y="611"/>
                    </a:lnTo>
                    <a:lnTo>
                      <a:pt x="290" y="604"/>
                    </a:lnTo>
                    <a:lnTo>
                      <a:pt x="296" y="598"/>
                    </a:lnTo>
                    <a:lnTo>
                      <a:pt x="305" y="594"/>
                    </a:lnTo>
                    <a:lnTo>
                      <a:pt x="313" y="590"/>
                    </a:lnTo>
                    <a:lnTo>
                      <a:pt x="313" y="590"/>
                    </a:lnTo>
                    <a:lnTo>
                      <a:pt x="309" y="531"/>
                    </a:lnTo>
                    <a:lnTo>
                      <a:pt x="311" y="473"/>
                    </a:lnTo>
                    <a:lnTo>
                      <a:pt x="315" y="415"/>
                    </a:lnTo>
                    <a:lnTo>
                      <a:pt x="323" y="356"/>
                    </a:lnTo>
                    <a:lnTo>
                      <a:pt x="323" y="356"/>
                    </a:lnTo>
                    <a:lnTo>
                      <a:pt x="315" y="350"/>
                    </a:lnTo>
                    <a:lnTo>
                      <a:pt x="307" y="342"/>
                    </a:lnTo>
                    <a:lnTo>
                      <a:pt x="307" y="342"/>
                    </a:lnTo>
                    <a:close/>
                    <a:moveTo>
                      <a:pt x="42" y="498"/>
                    </a:moveTo>
                    <a:lnTo>
                      <a:pt x="42" y="498"/>
                    </a:lnTo>
                    <a:lnTo>
                      <a:pt x="44" y="483"/>
                    </a:lnTo>
                    <a:lnTo>
                      <a:pt x="48" y="471"/>
                    </a:lnTo>
                    <a:lnTo>
                      <a:pt x="48" y="471"/>
                    </a:lnTo>
                    <a:lnTo>
                      <a:pt x="27" y="448"/>
                    </a:lnTo>
                    <a:lnTo>
                      <a:pt x="5" y="423"/>
                    </a:lnTo>
                    <a:lnTo>
                      <a:pt x="5" y="423"/>
                    </a:lnTo>
                    <a:lnTo>
                      <a:pt x="0" y="465"/>
                    </a:lnTo>
                    <a:lnTo>
                      <a:pt x="2" y="506"/>
                    </a:lnTo>
                    <a:lnTo>
                      <a:pt x="7" y="548"/>
                    </a:lnTo>
                    <a:lnTo>
                      <a:pt x="13" y="590"/>
                    </a:lnTo>
                    <a:lnTo>
                      <a:pt x="13" y="590"/>
                    </a:lnTo>
                    <a:lnTo>
                      <a:pt x="34" y="561"/>
                    </a:lnTo>
                    <a:lnTo>
                      <a:pt x="52" y="533"/>
                    </a:lnTo>
                    <a:lnTo>
                      <a:pt x="52" y="533"/>
                    </a:lnTo>
                    <a:lnTo>
                      <a:pt x="48" y="525"/>
                    </a:lnTo>
                    <a:lnTo>
                      <a:pt x="44" y="517"/>
                    </a:lnTo>
                    <a:lnTo>
                      <a:pt x="42" y="508"/>
                    </a:lnTo>
                    <a:lnTo>
                      <a:pt x="42" y="498"/>
                    </a:lnTo>
                    <a:lnTo>
                      <a:pt x="42" y="498"/>
                    </a:lnTo>
                    <a:close/>
                    <a:moveTo>
                      <a:pt x="661" y="165"/>
                    </a:moveTo>
                    <a:lnTo>
                      <a:pt x="661" y="165"/>
                    </a:lnTo>
                    <a:lnTo>
                      <a:pt x="671" y="167"/>
                    </a:lnTo>
                    <a:lnTo>
                      <a:pt x="680" y="169"/>
                    </a:lnTo>
                    <a:lnTo>
                      <a:pt x="690" y="173"/>
                    </a:lnTo>
                    <a:lnTo>
                      <a:pt x="698" y="179"/>
                    </a:lnTo>
                    <a:lnTo>
                      <a:pt x="705" y="185"/>
                    </a:lnTo>
                    <a:lnTo>
                      <a:pt x="711" y="194"/>
                    </a:lnTo>
                    <a:lnTo>
                      <a:pt x="715" y="202"/>
                    </a:lnTo>
                    <a:lnTo>
                      <a:pt x="717" y="213"/>
                    </a:lnTo>
                    <a:lnTo>
                      <a:pt x="717" y="213"/>
                    </a:lnTo>
                    <a:lnTo>
                      <a:pt x="763" y="215"/>
                    </a:lnTo>
                    <a:lnTo>
                      <a:pt x="807" y="219"/>
                    </a:lnTo>
                    <a:lnTo>
                      <a:pt x="850" y="225"/>
                    </a:lnTo>
                    <a:lnTo>
                      <a:pt x="894" y="235"/>
                    </a:lnTo>
                    <a:lnTo>
                      <a:pt x="894" y="235"/>
                    </a:lnTo>
                    <a:lnTo>
                      <a:pt x="871" y="200"/>
                    </a:lnTo>
                    <a:lnTo>
                      <a:pt x="846" y="169"/>
                    </a:lnTo>
                    <a:lnTo>
                      <a:pt x="819" y="138"/>
                    </a:lnTo>
                    <a:lnTo>
                      <a:pt x="788" y="110"/>
                    </a:lnTo>
                    <a:lnTo>
                      <a:pt x="757" y="85"/>
                    </a:lnTo>
                    <a:lnTo>
                      <a:pt x="721" y="63"/>
                    </a:lnTo>
                    <a:lnTo>
                      <a:pt x="682" y="44"/>
                    </a:lnTo>
                    <a:lnTo>
                      <a:pt x="642" y="27"/>
                    </a:lnTo>
                    <a:lnTo>
                      <a:pt x="642" y="27"/>
                    </a:lnTo>
                    <a:lnTo>
                      <a:pt x="617" y="19"/>
                    </a:lnTo>
                    <a:lnTo>
                      <a:pt x="592" y="13"/>
                    </a:lnTo>
                    <a:lnTo>
                      <a:pt x="567" y="8"/>
                    </a:lnTo>
                    <a:lnTo>
                      <a:pt x="540" y="4"/>
                    </a:lnTo>
                    <a:lnTo>
                      <a:pt x="540" y="4"/>
                    </a:lnTo>
                    <a:lnTo>
                      <a:pt x="571" y="42"/>
                    </a:lnTo>
                    <a:lnTo>
                      <a:pt x="600" y="83"/>
                    </a:lnTo>
                    <a:lnTo>
                      <a:pt x="625" y="123"/>
                    </a:lnTo>
                    <a:lnTo>
                      <a:pt x="648" y="167"/>
                    </a:lnTo>
                    <a:lnTo>
                      <a:pt x="648" y="167"/>
                    </a:lnTo>
                    <a:lnTo>
                      <a:pt x="661" y="165"/>
                    </a:lnTo>
                    <a:lnTo>
                      <a:pt x="661" y="165"/>
                    </a:lnTo>
                    <a:close/>
                    <a:moveTo>
                      <a:pt x="332" y="702"/>
                    </a:moveTo>
                    <a:lnTo>
                      <a:pt x="332" y="702"/>
                    </a:lnTo>
                    <a:lnTo>
                      <a:pt x="319" y="700"/>
                    </a:lnTo>
                    <a:lnTo>
                      <a:pt x="309" y="698"/>
                    </a:lnTo>
                    <a:lnTo>
                      <a:pt x="298" y="692"/>
                    </a:lnTo>
                    <a:lnTo>
                      <a:pt x="290" y="686"/>
                    </a:lnTo>
                    <a:lnTo>
                      <a:pt x="284" y="677"/>
                    </a:lnTo>
                    <a:lnTo>
                      <a:pt x="277" y="667"/>
                    </a:lnTo>
                    <a:lnTo>
                      <a:pt x="275" y="656"/>
                    </a:lnTo>
                    <a:lnTo>
                      <a:pt x="273" y="644"/>
                    </a:lnTo>
                    <a:lnTo>
                      <a:pt x="273" y="644"/>
                    </a:lnTo>
                    <a:lnTo>
                      <a:pt x="275" y="633"/>
                    </a:lnTo>
                    <a:lnTo>
                      <a:pt x="275" y="633"/>
                    </a:lnTo>
                    <a:lnTo>
                      <a:pt x="238" y="615"/>
                    </a:lnTo>
                    <a:lnTo>
                      <a:pt x="202" y="594"/>
                    </a:lnTo>
                    <a:lnTo>
                      <a:pt x="167" y="571"/>
                    </a:lnTo>
                    <a:lnTo>
                      <a:pt x="134" y="546"/>
                    </a:lnTo>
                    <a:lnTo>
                      <a:pt x="134" y="546"/>
                    </a:lnTo>
                    <a:lnTo>
                      <a:pt x="125" y="550"/>
                    </a:lnTo>
                    <a:lnTo>
                      <a:pt x="117" y="552"/>
                    </a:lnTo>
                    <a:lnTo>
                      <a:pt x="109" y="556"/>
                    </a:lnTo>
                    <a:lnTo>
                      <a:pt x="98" y="556"/>
                    </a:lnTo>
                    <a:lnTo>
                      <a:pt x="98" y="556"/>
                    </a:lnTo>
                    <a:lnTo>
                      <a:pt x="84" y="554"/>
                    </a:lnTo>
                    <a:lnTo>
                      <a:pt x="71" y="548"/>
                    </a:lnTo>
                    <a:lnTo>
                      <a:pt x="71" y="548"/>
                    </a:lnTo>
                    <a:lnTo>
                      <a:pt x="44" y="583"/>
                    </a:lnTo>
                    <a:lnTo>
                      <a:pt x="21" y="619"/>
                    </a:lnTo>
                    <a:lnTo>
                      <a:pt x="21" y="619"/>
                    </a:lnTo>
                    <a:lnTo>
                      <a:pt x="36" y="658"/>
                    </a:lnTo>
                    <a:lnTo>
                      <a:pt x="52" y="696"/>
                    </a:lnTo>
                    <a:lnTo>
                      <a:pt x="71" y="731"/>
                    </a:lnTo>
                    <a:lnTo>
                      <a:pt x="94" y="767"/>
                    </a:lnTo>
                    <a:lnTo>
                      <a:pt x="94" y="767"/>
                    </a:lnTo>
                    <a:lnTo>
                      <a:pt x="132" y="783"/>
                    </a:lnTo>
                    <a:lnTo>
                      <a:pt x="167" y="798"/>
                    </a:lnTo>
                    <a:lnTo>
                      <a:pt x="202" y="808"/>
                    </a:lnTo>
                    <a:lnTo>
                      <a:pt x="236" y="817"/>
                    </a:lnTo>
                    <a:lnTo>
                      <a:pt x="267" y="823"/>
                    </a:lnTo>
                    <a:lnTo>
                      <a:pt x="296" y="827"/>
                    </a:lnTo>
                    <a:lnTo>
                      <a:pt x="342" y="829"/>
                    </a:lnTo>
                    <a:lnTo>
                      <a:pt x="342" y="829"/>
                    </a:lnTo>
                    <a:lnTo>
                      <a:pt x="382" y="829"/>
                    </a:lnTo>
                    <a:lnTo>
                      <a:pt x="382" y="829"/>
                    </a:lnTo>
                    <a:lnTo>
                      <a:pt x="355" y="763"/>
                    </a:lnTo>
                    <a:lnTo>
                      <a:pt x="334" y="702"/>
                    </a:lnTo>
                    <a:lnTo>
                      <a:pt x="334" y="702"/>
                    </a:lnTo>
                    <a:lnTo>
                      <a:pt x="332" y="702"/>
                    </a:lnTo>
                    <a:lnTo>
                      <a:pt x="332" y="702"/>
                    </a:lnTo>
                    <a:close/>
                    <a:moveTo>
                      <a:pt x="98" y="442"/>
                    </a:moveTo>
                    <a:lnTo>
                      <a:pt x="98" y="442"/>
                    </a:lnTo>
                    <a:lnTo>
                      <a:pt x="113" y="444"/>
                    </a:lnTo>
                    <a:lnTo>
                      <a:pt x="127" y="448"/>
                    </a:lnTo>
                    <a:lnTo>
                      <a:pt x="127" y="448"/>
                    </a:lnTo>
                    <a:lnTo>
                      <a:pt x="165" y="413"/>
                    </a:lnTo>
                    <a:lnTo>
                      <a:pt x="207" y="379"/>
                    </a:lnTo>
                    <a:lnTo>
                      <a:pt x="250" y="348"/>
                    </a:lnTo>
                    <a:lnTo>
                      <a:pt x="294" y="321"/>
                    </a:lnTo>
                    <a:lnTo>
                      <a:pt x="294" y="321"/>
                    </a:lnTo>
                    <a:lnTo>
                      <a:pt x="292" y="313"/>
                    </a:lnTo>
                    <a:lnTo>
                      <a:pt x="292" y="304"/>
                    </a:lnTo>
                    <a:lnTo>
                      <a:pt x="292" y="304"/>
                    </a:lnTo>
                    <a:lnTo>
                      <a:pt x="294" y="292"/>
                    </a:lnTo>
                    <a:lnTo>
                      <a:pt x="296" y="281"/>
                    </a:lnTo>
                    <a:lnTo>
                      <a:pt x="302" y="273"/>
                    </a:lnTo>
                    <a:lnTo>
                      <a:pt x="309" y="263"/>
                    </a:lnTo>
                    <a:lnTo>
                      <a:pt x="317" y="256"/>
                    </a:lnTo>
                    <a:lnTo>
                      <a:pt x="327" y="252"/>
                    </a:lnTo>
                    <a:lnTo>
                      <a:pt x="338" y="248"/>
                    </a:lnTo>
                    <a:lnTo>
                      <a:pt x="350" y="246"/>
                    </a:lnTo>
                    <a:lnTo>
                      <a:pt x="350" y="246"/>
                    </a:lnTo>
                    <a:lnTo>
                      <a:pt x="352" y="248"/>
                    </a:lnTo>
                    <a:lnTo>
                      <a:pt x="352" y="248"/>
                    </a:lnTo>
                    <a:lnTo>
                      <a:pt x="357" y="240"/>
                    </a:lnTo>
                    <a:lnTo>
                      <a:pt x="357" y="240"/>
                    </a:lnTo>
                    <a:lnTo>
                      <a:pt x="369" y="206"/>
                    </a:lnTo>
                    <a:lnTo>
                      <a:pt x="382" y="175"/>
                    </a:lnTo>
                    <a:lnTo>
                      <a:pt x="396" y="144"/>
                    </a:lnTo>
                    <a:lnTo>
                      <a:pt x="413" y="115"/>
                    </a:lnTo>
                    <a:lnTo>
                      <a:pt x="430" y="83"/>
                    </a:lnTo>
                    <a:lnTo>
                      <a:pt x="448" y="56"/>
                    </a:lnTo>
                    <a:lnTo>
                      <a:pt x="469" y="27"/>
                    </a:lnTo>
                    <a:lnTo>
                      <a:pt x="490" y="0"/>
                    </a:lnTo>
                    <a:lnTo>
                      <a:pt x="490" y="0"/>
                    </a:lnTo>
                    <a:lnTo>
                      <a:pt x="452" y="0"/>
                    </a:lnTo>
                    <a:lnTo>
                      <a:pt x="415" y="4"/>
                    </a:lnTo>
                    <a:lnTo>
                      <a:pt x="377" y="10"/>
                    </a:lnTo>
                    <a:lnTo>
                      <a:pt x="342" y="21"/>
                    </a:lnTo>
                    <a:lnTo>
                      <a:pt x="307" y="33"/>
                    </a:lnTo>
                    <a:lnTo>
                      <a:pt x="273" y="48"/>
                    </a:lnTo>
                    <a:lnTo>
                      <a:pt x="242" y="65"/>
                    </a:lnTo>
                    <a:lnTo>
                      <a:pt x="211" y="83"/>
                    </a:lnTo>
                    <a:lnTo>
                      <a:pt x="180" y="106"/>
                    </a:lnTo>
                    <a:lnTo>
                      <a:pt x="152" y="129"/>
                    </a:lnTo>
                    <a:lnTo>
                      <a:pt x="125" y="156"/>
                    </a:lnTo>
                    <a:lnTo>
                      <a:pt x="102" y="185"/>
                    </a:lnTo>
                    <a:lnTo>
                      <a:pt x="80" y="217"/>
                    </a:lnTo>
                    <a:lnTo>
                      <a:pt x="61" y="248"/>
                    </a:lnTo>
                    <a:lnTo>
                      <a:pt x="42" y="283"/>
                    </a:lnTo>
                    <a:lnTo>
                      <a:pt x="27" y="321"/>
                    </a:lnTo>
                    <a:lnTo>
                      <a:pt x="27" y="321"/>
                    </a:lnTo>
                    <a:lnTo>
                      <a:pt x="17" y="356"/>
                    </a:lnTo>
                    <a:lnTo>
                      <a:pt x="9" y="392"/>
                    </a:lnTo>
                    <a:lnTo>
                      <a:pt x="9" y="392"/>
                    </a:lnTo>
                    <a:lnTo>
                      <a:pt x="36" y="423"/>
                    </a:lnTo>
                    <a:lnTo>
                      <a:pt x="65" y="454"/>
                    </a:lnTo>
                    <a:lnTo>
                      <a:pt x="65" y="454"/>
                    </a:lnTo>
                    <a:lnTo>
                      <a:pt x="71" y="448"/>
                    </a:lnTo>
                    <a:lnTo>
                      <a:pt x="80" y="444"/>
                    </a:lnTo>
                    <a:lnTo>
                      <a:pt x="90" y="442"/>
                    </a:lnTo>
                    <a:lnTo>
                      <a:pt x="98" y="442"/>
                    </a:lnTo>
                    <a:lnTo>
                      <a:pt x="98" y="4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6"/>
              <p:cNvSpPr>
                <a:spLocks/>
              </p:cNvSpPr>
              <p:nvPr/>
            </p:nvSpPr>
            <p:spPr bwMode="auto">
              <a:xfrm>
                <a:off x="7131050" y="1906588"/>
                <a:ext cx="1404937" cy="869950"/>
              </a:xfrm>
              <a:custGeom>
                <a:avLst/>
                <a:gdLst>
                  <a:gd name="T0" fmla="*/ 0 w 885"/>
                  <a:gd name="T1" fmla="*/ 427 h 548"/>
                  <a:gd name="T2" fmla="*/ 73 w 885"/>
                  <a:gd name="T3" fmla="*/ 475 h 548"/>
                  <a:gd name="T4" fmla="*/ 144 w 885"/>
                  <a:gd name="T5" fmla="*/ 510 h 548"/>
                  <a:gd name="T6" fmla="*/ 215 w 885"/>
                  <a:gd name="T7" fmla="*/ 533 h 548"/>
                  <a:gd name="T8" fmla="*/ 281 w 885"/>
                  <a:gd name="T9" fmla="*/ 546 h 548"/>
                  <a:gd name="T10" fmla="*/ 346 w 885"/>
                  <a:gd name="T11" fmla="*/ 548 h 548"/>
                  <a:gd name="T12" fmla="*/ 406 w 885"/>
                  <a:gd name="T13" fmla="*/ 542 h 548"/>
                  <a:gd name="T14" fmla="*/ 465 w 885"/>
                  <a:gd name="T15" fmla="*/ 529 h 548"/>
                  <a:gd name="T16" fmla="*/ 517 w 885"/>
                  <a:gd name="T17" fmla="*/ 506 h 548"/>
                  <a:gd name="T18" fmla="*/ 567 w 885"/>
                  <a:gd name="T19" fmla="*/ 481 h 548"/>
                  <a:gd name="T20" fmla="*/ 613 w 885"/>
                  <a:gd name="T21" fmla="*/ 448 h 548"/>
                  <a:gd name="T22" fmla="*/ 654 w 885"/>
                  <a:gd name="T23" fmla="*/ 412 h 548"/>
                  <a:gd name="T24" fmla="*/ 690 w 885"/>
                  <a:gd name="T25" fmla="*/ 375 h 548"/>
                  <a:gd name="T26" fmla="*/ 721 w 885"/>
                  <a:gd name="T27" fmla="*/ 335 h 548"/>
                  <a:gd name="T28" fmla="*/ 746 w 885"/>
                  <a:gd name="T29" fmla="*/ 294 h 548"/>
                  <a:gd name="T30" fmla="*/ 767 w 885"/>
                  <a:gd name="T31" fmla="*/ 252 h 548"/>
                  <a:gd name="T32" fmla="*/ 779 w 885"/>
                  <a:gd name="T33" fmla="*/ 210 h 548"/>
                  <a:gd name="T34" fmla="*/ 885 w 885"/>
                  <a:gd name="T35" fmla="*/ 264 h 548"/>
                  <a:gd name="T36" fmla="*/ 508 w 885"/>
                  <a:gd name="T37" fmla="*/ 75 h 548"/>
                  <a:gd name="T38" fmla="*/ 623 w 885"/>
                  <a:gd name="T39" fmla="*/ 131 h 548"/>
                  <a:gd name="T40" fmla="*/ 610 w 885"/>
                  <a:gd name="T41" fmla="*/ 173 h 548"/>
                  <a:gd name="T42" fmla="*/ 586 w 885"/>
                  <a:gd name="T43" fmla="*/ 231 h 548"/>
                  <a:gd name="T44" fmla="*/ 542 w 885"/>
                  <a:gd name="T45" fmla="*/ 300 h 548"/>
                  <a:gd name="T46" fmla="*/ 513 w 885"/>
                  <a:gd name="T47" fmla="*/ 335 h 548"/>
                  <a:gd name="T48" fmla="*/ 475 w 885"/>
                  <a:gd name="T49" fmla="*/ 369 h 548"/>
                  <a:gd name="T50" fmla="*/ 431 w 885"/>
                  <a:gd name="T51" fmla="*/ 400 h 548"/>
                  <a:gd name="T52" fmla="*/ 381 w 885"/>
                  <a:gd name="T53" fmla="*/ 425 h 548"/>
                  <a:gd name="T54" fmla="*/ 323 w 885"/>
                  <a:gd name="T55" fmla="*/ 444 h 548"/>
                  <a:gd name="T56" fmla="*/ 256 w 885"/>
                  <a:gd name="T57" fmla="*/ 456 h 548"/>
                  <a:gd name="T58" fmla="*/ 181 w 885"/>
                  <a:gd name="T59" fmla="*/ 458 h 548"/>
                  <a:gd name="T60" fmla="*/ 96 w 885"/>
                  <a:gd name="T61" fmla="*/ 450 h 548"/>
                  <a:gd name="T62" fmla="*/ 0 w 885"/>
                  <a:gd name="T63" fmla="*/ 427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85" h="548">
                    <a:moveTo>
                      <a:pt x="0" y="427"/>
                    </a:moveTo>
                    <a:lnTo>
                      <a:pt x="0" y="427"/>
                    </a:lnTo>
                    <a:lnTo>
                      <a:pt x="38" y="454"/>
                    </a:lnTo>
                    <a:lnTo>
                      <a:pt x="73" y="475"/>
                    </a:lnTo>
                    <a:lnTo>
                      <a:pt x="108" y="494"/>
                    </a:lnTo>
                    <a:lnTo>
                      <a:pt x="144" y="510"/>
                    </a:lnTo>
                    <a:lnTo>
                      <a:pt x="179" y="523"/>
                    </a:lnTo>
                    <a:lnTo>
                      <a:pt x="215" y="533"/>
                    </a:lnTo>
                    <a:lnTo>
                      <a:pt x="248" y="542"/>
                    </a:lnTo>
                    <a:lnTo>
                      <a:pt x="281" y="546"/>
                    </a:lnTo>
                    <a:lnTo>
                      <a:pt x="313" y="548"/>
                    </a:lnTo>
                    <a:lnTo>
                      <a:pt x="346" y="548"/>
                    </a:lnTo>
                    <a:lnTo>
                      <a:pt x="375" y="546"/>
                    </a:lnTo>
                    <a:lnTo>
                      <a:pt x="406" y="542"/>
                    </a:lnTo>
                    <a:lnTo>
                      <a:pt x="436" y="535"/>
                    </a:lnTo>
                    <a:lnTo>
                      <a:pt x="465" y="529"/>
                    </a:lnTo>
                    <a:lnTo>
                      <a:pt x="492" y="519"/>
                    </a:lnTo>
                    <a:lnTo>
                      <a:pt x="517" y="506"/>
                    </a:lnTo>
                    <a:lnTo>
                      <a:pt x="544" y="494"/>
                    </a:lnTo>
                    <a:lnTo>
                      <a:pt x="567" y="481"/>
                    </a:lnTo>
                    <a:lnTo>
                      <a:pt x="592" y="464"/>
                    </a:lnTo>
                    <a:lnTo>
                      <a:pt x="613" y="448"/>
                    </a:lnTo>
                    <a:lnTo>
                      <a:pt x="635" y="431"/>
                    </a:lnTo>
                    <a:lnTo>
                      <a:pt x="654" y="412"/>
                    </a:lnTo>
                    <a:lnTo>
                      <a:pt x="673" y="394"/>
                    </a:lnTo>
                    <a:lnTo>
                      <a:pt x="690" y="375"/>
                    </a:lnTo>
                    <a:lnTo>
                      <a:pt x="706" y="354"/>
                    </a:lnTo>
                    <a:lnTo>
                      <a:pt x="721" y="335"/>
                    </a:lnTo>
                    <a:lnTo>
                      <a:pt x="735" y="314"/>
                    </a:lnTo>
                    <a:lnTo>
                      <a:pt x="746" y="294"/>
                    </a:lnTo>
                    <a:lnTo>
                      <a:pt x="756" y="273"/>
                    </a:lnTo>
                    <a:lnTo>
                      <a:pt x="767" y="252"/>
                    </a:lnTo>
                    <a:lnTo>
                      <a:pt x="773" y="231"/>
                    </a:lnTo>
                    <a:lnTo>
                      <a:pt x="779" y="210"/>
                    </a:lnTo>
                    <a:lnTo>
                      <a:pt x="779" y="210"/>
                    </a:lnTo>
                    <a:lnTo>
                      <a:pt x="885" y="264"/>
                    </a:lnTo>
                    <a:lnTo>
                      <a:pt x="777" y="0"/>
                    </a:lnTo>
                    <a:lnTo>
                      <a:pt x="508" y="75"/>
                    </a:lnTo>
                    <a:lnTo>
                      <a:pt x="623" y="131"/>
                    </a:lnTo>
                    <a:lnTo>
                      <a:pt x="623" y="131"/>
                    </a:lnTo>
                    <a:lnTo>
                      <a:pt x="619" y="152"/>
                    </a:lnTo>
                    <a:lnTo>
                      <a:pt x="610" y="173"/>
                    </a:lnTo>
                    <a:lnTo>
                      <a:pt x="600" y="200"/>
                    </a:lnTo>
                    <a:lnTo>
                      <a:pt x="586" y="231"/>
                    </a:lnTo>
                    <a:lnTo>
                      <a:pt x="567" y="264"/>
                    </a:lnTo>
                    <a:lnTo>
                      <a:pt x="542" y="300"/>
                    </a:lnTo>
                    <a:lnTo>
                      <a:pt x="527" y="319"/>
                    </a:lnTo>
                    <a:lnTo>
                      <a:pt x="513" y="335"/>
                    </a:lnTo>
                    <a:lnTo>
                      <a:pt x="494" y="352"/>
                    </a:lnTo>
                    <a:lnTo>
                      <a:pt x="475" y="369"/>
                    </a:lnTo>
                    <a:lnTo>
                      <a:pt x="454" y="385"/>
                    </a:lnTo>
                    <a:lnTo>
                      <a:pt x="431" y="400"/>
                    </a:lnTo>
                    <a:lnTo>
                      <a:pt x="408" y="412"/>
                    </a:lnTo>
                    <a:lnTo>
                      <a:pt x="381" y="425"/>
                    </a:lnTo>
                    <a:lnTo>
                      <a:pt x="354" y="435"/>
                    </a:lnTo>
                    <a:lnTo>
                      <a:pt x="323" y="444"/>
                    </a:lnTo>
                    <a:lnTo>
                      <a:pt x="290" y="452"/>
                    </a:lnTo>
                    <a:lnTo>
                      <a:pt x="256" y="456"/>
                    </a:lnTo>
                    <a:lnTo>
                      <a:pt x="219" y="458"/>
                    </a:lnTo>
                    <a:lnTo>
                      <a:pt x="181" y="458"/>
                    </a:lnTo>
                    <a:lnTo>
                      <a:pt x="140" y="454"/>
                    </a:lnTo>
                    <a:lnTo>
                      <a:pt x="96" y="450"/>
                    </a:lnTo>
                    <a:lnTo>
                      <a:pt x="50" y="439"/>
                    </a:lnTo>
                    <a:lnTo>
                      <a:pt x="0" y="427"/>
                    </a:lnTo>
                    <a:lnTo>
                      <a:pt x="0" y="4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3628769" y="2964269"/>
            <a:ext cx="1368994" cy="1368994"/>
            <a:chOff x="3440465" y="2810721"/>
            <a:chExt cx="1298080" cy="1298080"/>
          </a:xfrm>
        </p:grpSpPr>
        <p:sp>
          <p:nvSpPr>
            <p:cNvPr id="22" name="Oval 21"/>
            <p:cNvSpPr/>
            <p:nvPr/>
          </p:nvSpPr>
          <p:spPr>
            <a:xfrm>
              <a:off x="3440465" y="2810721"/>
              <a:ext cx="1298080" cy="12980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组合 34"/>
            <p:cNvGrpSpPr/>
            <p:nvPr/>
          </p:nvGrpSpPr>
          <p:grpSpPr>
            <a:xfrm>
              <a:off x="3794525" y="3259976"/>
              <a:ext cx="662308" cy="425408"/>
              <a:chOff x="3698875" y="4430713"/>
              <a:chExt cx="1868487" cy="1200150"/>
            </a:xfrm>
            <a:solidFill>
              <a:schemeClr val="tx1"/>
            </a:solidFill>
          </p:grpSpPr>
          <p:sp>
            <p:nvSpPr>
              <p:cNvPr id="39" name="Freeform 38"/>
              <p:cNvSpPr>
                <a:spLocks/>
              </p:cNvSpPr>
              <p:nvPr/>
            </p:nvSpPr>
            <p:spPr bwMode="auto">
              <a:xfrm>
                <a:off x="3843338" y="4430713"/>
                <a:ext cx="1082675" cy="350838"/>
              </a:xfrm>
              <a:custGeom>
                <a:avLst/>
                <a:gdLst>
                  <a:gd name="T0" fmla="*/ 630 w 682"/>
                  <a:gd name="T1" fmla="*/ 221 h 221"/>
                  <a:gd name="T2" fmla="*/ 630 w 682"/>
                  <a:gd name="T3" fmla="*/ 221 h 221"/>
                  <a:gd name="T4" fmla="*/ 638 w 682"/>
                  <a:gd name="T5" fmla="*/ 189 h 221"/>
                  <a:gd name="T6" fmla="*/ 648 w 682"/>
                  <a:gd name="T7" fmla="*/ 160 h 221"/>
                  <a:gd name="T8" fmla="*/ 663 w 682"/>
                  <a:gd name="T9" fmla="*/ 135 h 221"/>
                  <a:gd name="T10" fmla="*/ 682 w 682"/>
                  <a:gd name="T11" fmla="*/ 110 h 221"/>
                  <a:gd name="T12" fmla="*/ 313 w 682"/>
                  <a:gd name="T13" fmla="*/ 110 h 221"/>
                  <a:gd name="T14" fmla="*/ 313 w 682"/>
                  <a:gd name="T15" fmla="*/ 52 h 221"/>
                  <a:gd name="T16" fmla="*/ 313 w 682"/>
                  <a:gd name="T17" fmla="*/ 52 h 221"/>
                  <a:gd name="T18" fmla="*/ 313 w 682"/>
                  <a:gd name="T19" fmla="*/ 41 h 221"/>
                  <a:gd name="T20" fmla="*/ 311 w 682"/>
                  <a:gd name="T21" fmla="*/ 31 h 221"/>
                  <a:gd name="T22" fmla="*/ 305 w 682"/>
                  <a:gd name="T23" fmla="*/ 23 h 221"/>
                  <a:gd name="T24" fmla="*/ 298 w 682"/>
                  <a:gd name="T25" fmla="*/ 14 h 221"/>
                  <a:gd name="T26" fmla="*/ 292 w 682"/>
                  <a:gd name="T27" fmla="*/ 8 h 221"/>
                  <a:gd name="T28" fmla="*/ 282 w 682"/>
                  <a:gd name="T29" fmla="*/ 4 h 221"/>
                  <a:gd name="T30" fmla="*/ 273 w 682"/>
                  <a:gd name="T31" fmla="*/ 2 h 221"/>
                  <a:gd name="T32" fmla="*/ 263 w 682"/>
                  <a:gd name="T33" fmla="*/ 0 h 221"/>
                  <a:gd name="T34" fmla="*/ 53 w 682"/>
                  <a:gd name="T35" fmla="*/ 0 h 221"/>
                  <a:gd name="T36" fmla="*/ 53 w 682"/>
                  <a:gd name="T37" fmla="*/ 0 h 221"/>
                  <a:gd name="T38" fmla="*/ 42 w 682"/>
                  <a:gd name="T39" fmla="*/ 2 h 221"/>
                  <a:gd name="T40" fmla="*/ 32 w 682"/>
                  <a:gd name="T41" fmla="*/ 4 h 221"/>
                  <a:gd name="T42" fmla="*/ 23 w 682"/>
                  <a:gd name="T43" fmla="*/ 8 h 221"/>
                  <a:gd name="T44" fmla="*/ 17 w 682"/>
                  <a:gd name="T45" fmla="*/ 14 h 221"/>
                  <a:gd name="T46" fmla="*/ 11 w 682"/>
                  <a:gd name="T47" fmla="*/ 23 h 221"/>
                  <a:gd name="T48" fmla="*/ 5 w 682"/>
                  <a:gd name="T49" fmla="*/ 31 h 221"/>
                  <a:gd name="T50" fmla="*/ 3 w 682"/>
                  <a:gd name="T51" fmla="*/ 41 h 221"/>
                  <a:gd name="T52" fmla="*/ 0 w 682"/>
                  <a:gd name="T53" fmla="*/ 52 h 221"/>
                  <a:gd name="T54" fmla="*/ 0 w 682"/>
                  <a:gd name="T55" fmla="*/ 221 h 221"/>
                  <a:gd name="T56" fmla="*/ 630 w 682"/>
                  <a:gd name="T57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2" h="221">
                    <a:moveTo>
                      <a:pt x="630" y="221"/>
                    </a:moveTo>
                    <a:lnTo>
                      <a:pt x="630" y="221"/>
                    </a:lnTo>
                    <a:lnTo>
                      <a:pt x="638" y="189"/>
                    </a:lnTo>
                    <a:lnTo>
                      <a:pt x="648" y="160"/>
                    </a:lnTo>
                    <a:lnTo>
                      <a:pt x="663" y="135"/>
                    </a:lnTo>
                    <a:lnTo>
                      <a:pt x="682" y="110"/>
                    </a:lnTo>
                    <a:lnTo>
                      <a:pt x="313" y="110"/>
                    </a:lnTo>
                    <a:lnTo>
                      <a:pt x="313" y="52"/>
                    </a:lnTo>
                    <a:lnTo>
                      <a:pt x="313" y="52"/>
                    </a:lnTo>
                    <a:lnTo>
                      <a:pt x="313" y="41"/>
                    </a:lnTo>
                    <a:lnTo>
                      <a:pt x="311" y="31"/>
                    </a:lnTo>
                    <a:lnTo>
                      <a:pt x="305" y="23"/>
                    </a:lnTo>
                    <a:lnTo>
                      <a:pt x="298" y="14"/>
                    </a:lnTo>
                    <a:lnTo>
                      <a:pt x="292" y="8"/>
                    </a:lnTo>
                    <a:lnTo>
                      <a:pt x="282" y="4"/>
                    </a:lnTo>
                    <a:lnTo>
                      <a:pt x="273" y="2"/>
                    </a:lnTo>
                    <a:lnTo>
                      <a:pt x="26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42" y="2"/>
                    </a:lnTo>
                    <a:lnTo>
                      <a:pt x="32" y="4"/>
                    </a:lnTo>
                    <a:lnTo>
                      <a:pt x="23" y="8"/>
                    </a:lnTo>
                    <a:lnTo>
                      <a:pt x="17" y="14"/>
                    </a:lnTo>
                    <a:lnTo>
                      <a:pt x="11" y="23"/>
                    </a:lnTo>
                    <a:lnTo>
                      <a:pt x="5" y="31"/>
                    </a:lnTo>
                    <a:lnTo>
                      <a:pt x="3" y="41"/>
                    </a:lnTo>
                    <a:lnTo>
                      <a:pt x="0" y="52"/>
                    </a:lnTo>
                    <a:lnTo>
                      <a:pt x="0" y="221"/>
                    </a:lnTo>
                    <a:lnTo>
                      <a:pt x="630" y="2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3698875" y="4837113"/>
                <a:ext cx="1527175" cy="793750"/>
              </a:xfrm>
              <a:custGeom>
                <a:avLst/>
                <a:gdLst>
                  <a:gd name="T0" fmla="*/ 714 w 962"/>
                  <a:gd name="T1" fmla="*/ 17 h 500"/>
                  <a:gd name="T2" fmla="*/ 714 w 962"/>
                  <a:gd name="T3" fmla="*/ 17 h 500"/>
                  <a:gd name="T4" fmla="*/ 714 w 962"/>
                  <a:gd name="T5" fmla="*/ 0 h 500"/>
                  <a:gd name="T6" fmla="*/ 37 w 962"/>
                  <a:gd name="T7" fmla="*/ 0 h 500"/>
                  <a:gd name="T8" fmla="*/ 37 w 962"/>
                  <a:gd name="T9" fmla="*/ 0 h 500"/>
                  <a:gd name="T10" fmla="*/ 29 w 962"/>
                  <a:gd name="T11" fmla="*/ 0 h 500"/>
                  <a:gd name="T12" fmla="*/ 21 w 962"/>
                  <a:gd name="T13" fmla="*/ 2 h 500"/>
                  <a:gd name="T14" fmla="*/ 14 w 962"/>
                  <a:gd name="T15" fmla="*/ 4 h 500"/>
                  <a:gd name="T16" fmla="*/ 10 w 962"/>
                  <a:gd name="T17" fmla="*/ 8 h 500"/>
                  <a:gd name="T18" fmla="*/ 6 w 962"/>
                  <a:gd name="T19" fmla="*/ 15 h 500"/>
                  <a:gd name="T20" fmla="*/ 2 w 962"/>
                  <a:gd name="T21" fmla="*/ 19 h 500"/>
                  <a:gd name="T22" fmla="*/ 0 w 962"/>
                  <a:gd name="T23" fmla="*/ 33 h 500"/>
                  <a:gd name="T24" fmla="*/ 0 w 962"/>
                  <a:gd name="T25" fmla="*/ 33 h 500"/>
                  <a:gd name="T26" fmla="*/ 2 w 962"/>
                  <a:gd name="T27" fmla="*/ 46 h 500"/>
                  <a:gd name="T28" fmla="*/ 106 w 962"/>
                  <a:gd name="T29" fmla="*/ 448 h 500"/>
                  <a:gd name="T30" fmla="*/ 106 w 962"/>
                  <a:gd name="T31" fmla="*/ 448 h 500"/>
                  <a:gd name="T32" fmla="*/ 110 w 962"/>
                  <a:gd name="T33" fmla="*/ 458 h 500"/>
                  <a:gd name="T34" fmla="*/ 114 w 962"/>
                  <a:gd name="T35" fmla="*/ 469 h 500"/>
                  <a:gd name="T36" fmla="*/ 123 w 962"/>
                  <a:gd name="T37" fmla="*/ 477 h 500"/>
                  <a:gd name="T38" fmla="*/ 131 w 962"/>
                  <a:gd name="T39" fmla="*/ 485 h 500"/>
                  <a:gd name="T40" fmla="*/ 141 w 962"/>
                  <a:gd name="T41" fmla="*/ 492 h 500"/>
                  <a:gd name="T42" fmla="*/ 152 w 962"/>
                  <a:gd name="T43" fmla="*/ 496 h 500"/>
                  <a:gd name="T44" fmla="*/ 162 w 962"/>
                  <a:gd name="T45" fmla="*/ 500 h 500"/>
                  <a:gd name="T46" fmla="*/ 175 w 962"/>
                  <a:gd name="T47" fmla="*/ 500 h 500"/>
                  <a:gd name="T48" fmla="*/ 848 w 962"/>
                  <a:gd name="T49" fmla="*/ 500 h 500"/>
                  <a:gd name="T50" fmla="*/ 848 w 962"/>
                  <a:gd name="T51" fmla="*/ 500 h 500"/>
                  <a:gd name="T52" fmla="*/ 858 w 962"/>
                  <a:gd name="T53" fmla="*/ 500 h 500"/>
                  <a:gd name="T54" fmla="*/ 868 w 962"/>
                  <a:gd name="T55" fmla="*/ 496 h 500"/>
                  <a:gd name="T56" fmla="*/ 879 w 962"/>
                  <a:gd name="T57" fmla="*/ 492 h 500"/>
                  <a:gd name="T58" fmla="*/ 889 w 962"/>
                  <a:gd name="T59" fmla="*/ 485 h 500"/>
                  <a:gd name="T60" fmla="*/ 898 w 962"/>
                  <a:gd name="T61" fmla="*/ 477 h 500"/>
                  <a:gd name="T62" fmla="*/ 906 w 962"/>
                  <a:gd name="T63" fmla="*/ 469 h 500"/>
                  <a:gd name="T64" fmla="*/ 912 w 962"/>
                  <a:gd name="T65" fmla="*/ 458 h 500"/>
                  <a:gd name="T66" fmla="*/ 914 w 962"/>
                  <a:gd name="T67" fmla="*/ 448 h 500"/>
                  <a:gd name="T68" fmla="*/ 962 w 962"/>
                  <a:gd name="T69" fmla="*/ 269 h 500"/>
                  <a:gd name="T70" fmla="*/ 962 w 962"/>
                  <a:gd name="T71" fmla="*/ 269 h 500"/>
                  <a:gd name="T72" fmla="*/ 937 w 962"/>
                  <a:gd name="T73" fmla="*/ 267 h 500"/>
                  <a:gd name="T74" fmla="*/ 912 w 962"/>
                  <a:gd name="T75" fmla="*/ 262 h 500"/>
                  <a:gd name="T76" fmla="*/ 887 w 962"/>
                  <a:gd name="T77" fmla="*/ 256 h 500"/>
                  <a:gd name="T78" fmla="*/ 864 w 962"/>
                  <a:gd name="T79" fmla="*/ 248 h 500"/>
                  <a:gd name="T80" fmla="*/ 843 w 962"/>
                  <a:gd name="T81" fmla="*/ 235 h 500"/>
                  <a:gd name="T82" fmla="*/ 823 w 962"/>
                  <a:gd name="T83" fmla="*/ 223 h 500"/>
                  <a:gd name="T84" fmla="*/ 804 w 962"/>
                  <a:gd name="T85" fmla="*/ 208 h 500"/>
                  <a:gd name="T86" fmla="*/ 787 w 962"/>
                  <a:gd name="T87" fmla="*/ 192 h 500"/>
                  <a:gd name="T88" fmla="*/ 771 w 962"/>
                  <a:gd name="T89" fmla="*/ 175 h 500"/>
                  <a:gd name="T90" fmla="*/ 756 w 962"/>
                  <a:gd name="T91" fmla="*/ 156 h 500"/>
                  <a:gd name="T92" fmla="*/ 743 w 962"/>
                  <a:gd name="T93" fmla="*/ 135 h 500"/>
                  <a:gd name="T94" fmla="*/ 733 w 962"/>
                  <a:gd name="T95" fmla="*/ 112 h 500"/>
                  <a:gd name="T96" fmla="*/ 725 w 962"/>
                  <a:gd name="T97" fmla="*/ 90 h 500"/>
                  <a:gd name="T98" fmla="*/ 718 w 962"/>
                  <a:gd name="T99" fmla="*/ 67 h 500"/>
                  <a:gd name="T100" fmla="*/ 714 w 962"/>
                  <a:gd name="T101" fmla="*/ 42 h 500"/>
                  <a:gd name="T102" fmla="*/ 714 w 962"/>
                  <a:gd name="T103" fmla="*/ 17 h 500"/>
                  <a:gd name="T104" fmla="*/ 714 w 962"/>
                  <a:gd name="T105" fmla="*/ 17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62" h="500">
                    <a:moveTo>
                      <a:pt x="714" y="17"/>
                    </a:moveTo>
                    <a:lnTo>
                      <a:pt x="714" y="17"/>
                    </a:lnTo>
                    <a:lnTo>
                      <a:pt x="714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29" y="0"/>
                    </a:lnTo>
                    <a:lnTo>
                      <a:pt x="21" y="2"/>
                    </a:lnTo>
                    <a:lnTo>
                      <a:pt x="14" y="4"/>
                    </a:lnTo>
                    <a:lnTo>
                      <a:pt x="10" y="8"/>
                    </a:lnTo>
                    <a:lnTo>
                      <a:pt x="6" y="15"/>
                    </a:lnTo>
                    <a:lnTo>
                      <a:pt x="2" y="19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6"/>
                    </a:lnTo>
                    <a:lnTo>
                      <a:pt x="106" y="448"/>
                    </a:lnTo>
                    <a:lnTo>
                      <a:pt x="106" y="448"/>
                    </a:lnTo>
                    <a:lnTo>
                      <a:pt x="110" y="458"/>
                    </a:lnTo>
                    <a:lnTo>
                      <a:pt x="114" y="469"/>
                    </a:lnTo>
                    <a:lnTo>
                      <a:pt x="123" y="477"/>
                    </a:lnTo>
                    <a:lnTo>
                      <a:pt x="131" y="485"/>
                    </a:lnTo>
                    <a:lnTo>
                      <a:pt x="141" y="492"/>
                    </a:lnTo>
                    <a:lnTo>
                      <a:pt x="152" y="496"/>
                    </a:lnTo>
                    <a:lnTo>
                      <a:pt x="162" y="500"/>
                    </a:lnTo>
                    <a:lnTo>
                      <a:pt x="175" y="500"/>
                    </a:lnTo>
                    <a:lnTo>
                      <a:pt x="848" y="500"/>
                    </a:lnTo>
                    <a:lnTo>
                      <a:pt x="848" y="500"/>
                    </a:lnTo>
                    <a:lnTo>
                      <a:pt x="858" y="500"/>
                    </a:lnTo>
                    <a:lnTo>
                      <a:pt x="868" y="496"/>
                    </a:lnTo>
                    <a:lnTo>
                      <a:pt x="879" y="492"/>
                    </a:lnTo>
                    <a:lnTo>
                      <a:pt x="889" y="485"/>
                    </a:lnTo>
                    <a:lnTo>
                      <a:pt x="898" y="477"/>
                    </a:lnTo>
                    <a:lnTo>
                      <a:pt x="906" y="469"/>
                    </a:lnTo>
                    <a:lnTo>
                      <a:pt x="912" y="458"/>
                    </a:lnTo>
                    <a:lnTo>
                      <a:pt x="914" y="448"/>
                    </a:lnTo>
                    <a:lnTo>
                      <a:pt x="962" y="269"/>
                    </a:lnTo>
                    <a:lnTo>
                      <a:pt x="962" y="269"/>
                    </a:lnTo>
                    <a:lnTo>
                      <a:pt x="937" y="267"/>
                    </a:lnTo>
                    <a:lnTo>
                      <a:pt x="912" y="262"/>
                    </a:lnTo>
                    <a:lnTo>
                      <a:pt x="887" y="256"/>
                    </a:lnTo>
                    <a:lnTo>
                      <a:pt x="864" y="248"/>
                    </a:lnTo>
                    <a:lnTo>
                      <a:pt x="843" y="235"/>
                    </a:lnTo>
                    <a:lnTo>
                      <a:pt x="823" y="223"/>
                    </a:lnTo>
                    <a:lnTo>
                      <a:pt x="804" y="208"/>
                    </a:lnTo>
                    <a:lnTo>
                      <a:pt x="787" y="192"/>
                    </a:lnTo>
                    <a:lnTo>
                      <a:pt x="771" y="175"/>
                    </a:lnTo>
                    <a:lnTo>
                      <a:pt x="756" y="156"/>
                    </a:lnTo>
                    <a:lnTo>
                      <a:pt x="743" y="135"/>
                    </a:lnTo>
                    <a:lnTo>
                      <a:pt x="733" y="112"/>
                    </a:lnTo>
                    <a:lnTo>
                      <a:pt x="725" y="90"/>
                    </a:lnTo>
                    <a:lnTo>
                      <a:pt x="718" y="67"/>
                    </a:lnTo>
                    <a:lnTo>
                      <a:pt x="714" y="42"/>
                    </a:lnTo>
                    <a:lnTo>
                      <a:pt x="714" y="17"/>
                    </a:lnTo>
                    <a:lnTo>
                      <a:pt x="71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4899025" y="4529138"/>
                <a:ext cx="668337" cy="665163"/>
              </a:xfrm>
              <a:custGeom>
                <a:avLst/>
                <a:gdLst>
                  <a:gd name="T0" fmla="*/ 210 w 421"/>
                  <a:gd name="T1" fmla="*/ 0 h 419"/>
                  <a:gd name="T2" fmla="*/ 167 w 421"/>
                  <a:gd name="T3" fmla="*/ 4 h 419"/>
                  <a:gd name="T4" fmla="*/ 129 w 421"/>
                  <a:gd name="T5" fmla="*/ 17 h 419"/>
                  <a:gd name="T6" fmla="*/ 92 w 421"/>
                  <a:gd name="T7" fmla="*/ 36 h 419"/>
                  <a:gd name="T8" fmla="*/ 62 w 421"/>
                  <a:gd name="T9" fmla="*/ 61 h 419"/>
                  <a:gd name="T10" fmla="*/ 35 w 421"/>
                  <a:gd name="T11" fmla="*/ 92 h 419"/>
                  <a:gd name="T12" fmla="*/ 17 w 421"/>
                  <a:gd name="T13" fmla="*/ 127 h 419"/>
                  <a:gd name="T14" fmla="*/ 4 w 421"/>
                  <a:gd name="T15" fmla="*/ 167 h 419"/>
                  <a:gd name="T16" fmla="*/ 0 w 421"/>
                  <a:gd name="T17" fmla="*/ 211 h 419"/>
                  <a:gd name="T18" fmla="*/ 2 w 421"/>
                  <a:gd name="T19" fmla="*/ 231 h 419"/>
                  <a:gd name="T20" fmla="*/ 10 w 421"/>
                  <a:gd name="T21" fmla="*/ 273 h 419"/>
                  <a:gd name="T22" fmla="*/ 25 w 421"/>
                  <a:gd name="T23" fmla="*/ 311 h 419"/>
                  <a:gd name="T24" fmla="*/ 48 w 421"/>
                  <a:gd name="T25" fmla="*/ 344 h 419"/>
                  <a:gd name="T26" fmla="*/ 77 w 421"/>
                  <a:gd name="T27" fmla="*/ 371 h 419"/>
                  <a:gd name="T28" fmla="*/ 110 w 421"/>
                  <a:gd name="T29" fmla="*/ 394 h 419"/>
                  <a:gd name="T30" fmla="*/ 148 w 421"/>
                  <a:gd name="T31" fmla="*/ 411 h 419"/>
                  <a:gd name="T32" fmla="*/ 187 w 421"/>
                  <a:gd name="T33" fmla="*/ 419 h 419"/>
                  <a:gd name="T34" fmla="*/ 210 w 421"/>
                  <a:gd name="T35" fmla="*/ 419 h 419"/>
                  <a:gd name="T36" fmla="*/ 252 w 421"/>
                  <a:gd name="T37" fmla="*/ 415 h 419"/>
                  <a:gd name="T38" fmla="*/ 292 w 421"/>
                  <a:gd name="T39" fmla="*/ 402 h 419"/>
                  <a:gd name="T40" fmla="*/ 327 w 421"/>
                  <a:gd name="T41" fmla="*/ 384 h 419"/>
                  <a:gd name="T42" fmla="*/ 358 w 421"/>
                  <a:gd name="T43" fmla="*/ 359 h 419"/>
                  <a:gd name="T44" fmla="*/ 383 w 421"/>
                  <a:gd name="T45" fmla="*/ 327 h 419"/>
                  <a:gd name="T46" fmla="*/ 404 w 421"/>
                  <a:gd name="T47" fmla="*/ 292 h 419"/>
                  <a:gd name="T48" fmla="*/ 415 w 421"/>
                  <a:gd name="T49" fmla="*/ 252 h 419"/>
                  <a:gd name="T50" fmla="*/ 421 w 421"/>
                  <a:gd name="T51" fmla="*/ 211 h 419"/>
                  <a:gd name="T52" fmla="*/ 419 w 421"/>
                  <a:gd name="T53" fmla="*/ 188 h 419"/>
                  <a:gd name="T54" fmla="*/ 410 w 421"/>
                  <a:gd name="T55" fmla="*/ 148 h 419"/>
                  <a:gd name="T56" fmla="*/ 394 w 421"/>
                  <a:gd name="T57" fmla="*/ 111 h 419"/>
                  <a:gd name="T58" fmla="*/ 371 w 421"/>
                  <a:gd name="T59" fmla="*/ 77 h 419"/>
                  <a:gd name="T60" fmla="*/ 344 w 421"/>
                  <a:gd name="T61" fmla="*/ 48 h 419"/>
                  <a:gd name="T62" fmla="*/ 310 w 421"/>
                  <a:gd name="T63" fmla="*/ 25 h 419"/>
                  <a:gd name="T64" fmla="*/ 273 w 421"/>
                  <a:gd name="T65" fmla="*/ 8 h 419"/>
                  <a:gd name="T66" fmla="*/ 231 w 421"/>
                  <a:gd name="T67" fmla="*/ 0 h 419"/>
                  <a:gd name="T68" fmla="*/ 210 w 421"/>
                  <a:gd name="T69" fmla="*/ 0 h 419"/>
                  <a:gd name="T70" fmla="*/ 240 w 421"/>
                  <a:gd name="T71" fmla="*/ 240 h 419"/>
                  <a:gd name="T72" fmla="*/ 240 w 421"/>
                  <a:gd name="T73" fmla="*/ 315 h 419"/>
                  <a:gd name="T74" fmla="*/ 231 w 421"/>
                  <a:gd name="T75" fmla="*/ 336 h 419"/>
                  <a:gd name="T76" fmla="*/ 210 w 421"/>
                  <a:gd name="T77" fmla="*/ 344 h 419"/>
                  <a:gd name="T78" fmla="*/ 198 w 421"/>
                  <a:gd name="T79" fmla="*/ 342 h 419"/>
                  <a:gd name="T80" fmla="*/ 183 w 421"/>
                  <a:gd name="T81" fmla="*/ 325 h 419"/>
                  <a:gd name="T82" fmla="*/ 181 w 421"/>
                  <a:gd name="T83" fmla="*/ 240 h 419"/>
                  <a:gd name="T84" fmla="*/ 106 w 421"/>
                  <a:gd name="T85" fmla="*/ 240 h 419"/>
                  <a:gd name="T86" fmla="*/ 85 w 421"/>
                  <a:gd name="T87" fmla="*/ 231 h 419"/>
                  <a:gd name="T88" fmla="*/ 75 w 421"/>
                  <a:gd name="T89" fmla="*/ 211 h 419"/>
                  <a:gd name="T90" fmla="*/ 79 w 421"/>
                  <a:gd name="T91" fmla="*/ 198 h 419"/>
                  <a:gd name="T92" fmla="*/ 94 w 421"/>
                  <a:gd name="T93" fmla="*/ 184 h 419"/>
                  <a:gd name="T94" fmla="*/ 181 w 421"/>
                  <a:gd name="T95" fmla="*/ 181 h 419"/>
                  <a:gd name="T96" fmla="*/ 181 w 421"/>
                  <a:gd name="T97" fmla="*/ 104 h 419"/>
                  <a:gd name="T98" fmla="*/ 190 w 421"/>
                  <a:gd name="T99" fmla="*/ 83 h 419"/>
                  <a:gd name="T100" fmla="*/ 210 w 421"/>
                  <a:gd name="T101" fmla="*/ 75 h 419"/>
                  <a:gd name="T102" fmla="*/ 221 w 421"/>
                  <a:gd name="T103" fmla="*/ 77 h 419"/>
                  <a:gd name="T104" fmla="*/ 237 w 421"/>
                  <a:gd name="T105" fmla="*/ 94 h 419"/>
                  <a:gd name="T106" fmla="*/ 240 w 421"/>
                  <a:gd name="T107" fmla="*/ 181 h 419"/>
                  <a:gd name="T108" fmla="*/ 315 w 421"/>
                  <a:gd name="T109" fmla="*/ 181 h 419"/>
                  <a:gd name="T110" fmla="*/ 335 w 421"/>
                  <a:gd name="T111" fmla="*/ 190 h 419"/>
                  <a:gd name="T112" fmla="*/ 344 w 421"/>
                  <a:gd name="T113" fmla="*/ 211 h 419"/>
                  <a:gd name="T114" fmla="*/ 342 w 421"/>
                  <a:gd name="T115" fmla="*/ 221 h 419"/>
                  <a:gd name="T116" fmla="*/ 325 w 421"/>
                  <a:gd name="T117" fmla="*/ 238 h 419"/>
                  <a:gd name="T118" fmla="*/ 315 w 421"/>
                  <a:gd name="T119" fmla="*/ 24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21" h="419">
                    <a:moveTo>
                      <a:pt x="210" y="0"/>
                    </a:moveTo>
                    <a:lnTo>
                      <a:pt x="210" y="0"/>
                    </a:lnTo>
                    <a:lnTo>
                      <a:pt x="187" y="0"/>
                    </a:lnTo>
                    <a:lnTo>
                      <a:pt x="167" y="4"/>
                    </a:lnTo>
                    <a:lnTo>
                      <a:pt x="148" y="8"/>
                    </a:lnTo>
                    <a:lnTo>
                      <a:pt x="129" y="17"/>
                    </a:lnTo>
                    <a:lnTo>
                      <a:pt x="110" y="25"/>
                    </a:lnTo>
                    <a:lnTo>
                      <a:pt x="92" y="36"/>
                    </a:lnTo>
                    <a:lnTo>
                      <a:pt x="77" y="48"/>
                    </a:lnTo>
                    <a:lnTo>
                      <a:pt x="62" y="61"/>
                    </a:lnTo>
                    <a:lnTo>
                      <a:pt x="48" y="77"/>
                    </a:lnTo>
                    <a:lnTo>
                      <a:pt x="35" y="92"/>
                    </a:lnTo>
                    <a:lnTo>
                      <a:pt x="25" y="111"/>
                    </a:lnTo>
                    <a:lnTo>
                      <a:pt x="17" y="127"/>
                    </a:lnTo>
                    <a:lnTo>
                      <a:pt x="10" y="148"/>
                    </a:lnTo>
                    <a:lnTo>
                      <a:pt x="4" y="167"/>
                    </a:lnTo>
                    <a:lnTo>
                      <a:pt x="2" y="188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2" y="231"/>
                    </a:lnTo>
                    <a:lnTo>
                      <a:pt x="4" y="252"/>
                    </a:lnTo>
                    <a:lnTo>
                      <a:pt x="10" y="273"/>
                    </a:lnTo>
                    <a:lnTo>
                      <a:pt x="17" y="292"/>
                    </a:lnTo>
                    <a:lnTo>
                      <a:pt x="25" y="311"/>
                    </a:lnTo>
                    <a:lnTo>
                      <a:pt x="35" y="327"/>
                    </a:lnTo>
                    <a:lnTo>
                      <a:pt x="48" y="344"/>
                    </a:lnTo>
                    <a:lnTo>
                      <a:pt x="62" y="359"/>
                    </a:lnTo>
                    <a:lnTo>
                      <a:pt x="77" y="371"/>
                    </a:lnTo>
                    <a:lnTo>
                      <a:pt x="92" y="384"/>
                    </a:lnTo>
                    <a:lnTo>
                      <a:pt x="110" y="394"/>
                    </a:lnTo>
                    <a:lnTo>
                      <a:pt x="129" y="402"/>
                    </a:lnTo>
                    <a:lnTo>
                      <a:pt x="148" y="411"/>
                    </a:lnTo>
                    <a:lnTo>
                      <a:pt x="167" y="415"/>
                    </a:lnTo>
                    <a:lnTo>
                      <a:pt x="187" y="419"/>
                    </a:lnTo>
                    <a:lnTo>
                      <a:pt x="210" y="419"/>
                    </a:lnTo>
                    <a:lnTo>
                      <a:pt x="210" y="419"/>
                    </a:lnTo>
                    <a:lnTo>
                      <a:pt x="231" y="419"/>
                    </a:lnTo>
                    <a:lnTo>
                      <a:pt x="252" y="415"/>
                    </a:lnTo>
                    <a:lnTo>
                      <a:pt x="273" y="411"/>
                    </a:lnTo>
                    <a:lnTo>
                      <a:pt x="292" y="402"/>
                    </a:lnTo>
                    <a:lnTo>
                      <a:pt x="310" y="394"/>
                    </a:lnTo>
                    <a:lnTo>
                      <a:pt x="327" y="384"/>
                    </a:lnTo>
                    <a:lnTo>
                      <a:pt x="344" y="371"/>
                    </a:lnTo>
                    <a:lnTo>
                      <a:pt x="358" y="359"/>
                    </a:lnTo>
                    <a:lnTo>
                      <a:pt x="371" y="344"/>
                    </a:lnTo>
                    <a:lnTo>
                      <a:pt x="383" y="327"/>
                    </a:lnTo>
                    <a:lnTo>
                      <a:pt x="394" y="311"/>
                    </a:lnTo>
                    <a:lnTo>
                      <a:pt x="404" y="292"/>
                    </a:lnTo>
                    <a:lnTo>
                      <a:pt x="410" y="273"/>
                    </a:lnTo>
                    <a:lnTo>
                      <a:pt x="415" y="252"/>
                    </a:lnTo>
                    <a:lnTo>
                      <a:pt x="419" y="231"/>
                    </a:lnTo>
                    <a:lnTo>
                      <a:pt x="421" y="211"/>
                    </a:lnTo>
                    <a:lnTo>
                      <a:pt x="421" y="211"/>
                    </a:lnTo>
                    <a:lnTo>
                      <a:pt x="419" y="188"/>
                    </a:lnTo>
                    <a:lnTo>
                      <a:pt x="415" y="167"/>
                    </a:lnTo>
                    <a:lnTo>
                      <a:pt x="410" y="148"/>
                    </a:lnTo>
                    <a:lnTo>
                      <a:pt x="404" y="127"/>
                    </a:lnTo>
                    <a:lnTo>
                      <a:pt x="394" y="111"/>
                    </a:lnTo>
                    <a:lnTo>
                      <a:pt x="383" y="92"/>
                    </a:lnTo>
                    <a:lnTo>
                      <a:pt x="371" y="77"/>
                    </a:lnTo>
                    <a:lnTo>
                      <a:pt x="358" y="61"/>
                    </a:lnTo>
                    <a:lnTo>
                      <a:pt x="344" y="48"/>
                    </a:lnTo>
                    <a:lnTo>
                      <a:pt x="327" y="36"/>
                    </a:lnTo>
                    <a:lnTo>
                      <a:pt x="310" y="25"/>
                    </a:lnTo>
                    <a:lnTo>
                      <a:pt x="292" y="17"/>
                    </a:lnTo>
                    <a:lnTo>
                      <a:pt x="273" y="8"/>
                    </a:lnTo>
                    <a:lnTo>
                      <a:pt x="252" y="4"/>
                    </a:lnTo>
                    <a:lnTo>
                      <a:pt x="231" y="0"/>
                    </a:lnTo>
                    <a:lnTo>
                      <a:pt x="210" y="0"/>
                    </a:lnTo>
                    <a:lnTo>
                      <a:pt x="210" y="0"/>
                    </a:lnTo>
                    <a:close/>
                    <a:moveTo>
                      <a:pt x="315" y="240"/>
                    </a:moveTo>
                    <a:lnTo>
                      <a:pt x="240" y="240"/>
                    </a:lnTo>
                    <a:lnTo>
                      <a:pt x="240" y="315"/>
                    </a:lnTo>
                    <a:lnTo>
                      <a:pt x="240" y="315"/>
                    </a:lnTo>
                    <a:lnTo>
                      <a:pt x="237" y="325"/>
                    </a:lnTo>
                    <a:lnTo>
                      <a:pt x="231" y="336"/>
                    </a:lnTo>
                    <a:lnTo>
                      <a:pt x="221" y="342"/>
                    </a:lnTo>
                    <a:lnTo>
                      <a:pt x="210" y="344"/>
                    </a:lnTo>
                    <a:lnTo>
                      <a:pt x="210" y="344"/>
                    </a:lnTo>
                    <a:lnTo>
                      <a:pt x="198" y="342"/>
                    </a:lnTo>
                    <a:lnTo>
                      <a:pt x="190" y="336"/>
                    </a:lnTo>
                    <a:lnTo>
                      <a:pt x="183" y="325"/>
                    </a:lnTo>
                    <a:lnTo>
                      <a:pt x="181" y="315"/>
                    </a:lnTo>
                    <a:lnTo>
                      <a:pt x="181" y="240"/>
                    </a:lnTo>
                    <a:lnTo>
                      <a:pt x="106" y="240"/>
                    </a:lnTo>
                    <a:lnTo>
                      <a:pt x="106" y="240"/>
                    </a:lnTo>
                    <a:lnTo>
                      <a:pt x="94" y="238"/>
                    </a:lnTo>
                    <a:lnTo>
                      <a:pt x="85" y="231"/>
                    </a:lnTo>
                    <a:lnTo>
                      <a:pt x="79" y="221"/>
                    </a:lnTo>
                    <a:lnTo>
                      <a:pt x="75" y="211"/>
                    </a:lnTo>
                    <a:lnTo>
                      <a:pt x="75" y="211"/>
                    </a:lnTo>
                    <a:lnTo>
                      <a:pt x="79" y="198"/>
                    </a:lnTo>
                    <a:lnTo>
                      <a:pt x="85" y="190"/>
                    </a:lnTo>
                    <a:lnTo>
                      <a:pt x="94" y="184"/>
                    </a:lnTo>
                    <a:lnTo>
                      <a:pt x="106" y="181"/>
                    </a:lnTo>
                    <a:lnTo>
                      <a:pt x="181" y="181"/>
                    </a:lnTo>
                    <a:lnTo>
                      <a:pt x="181" y="104"/>
                    </a:lnTo>
                    <a:lnTo>
                      <a:pt x="181" y="104"/>
                    </a:lnTo>
                    <a:lnTo>
                      <a:pt x="183" y="94"/>
                    </a:lnTo>
                    <a:lnTo>
                      <a:pt x="190" y="83"/>
                    </a:lnTo>
                    <a:lnTo>
                      <a:pt x="198" y="77"/>
                    </a:lnTo>
                    <a:lnTo>
                      <a:pt x="210" y="75"/>
                    </a:lnTo>
                    <a:lnTo>
                      <a:pt x="210" y="75"/>
                    </a:lnTo>
                    <a:lnTo>
                      <a:pt x="221" y="77"/>
                    </a:lnTo>
                    <a:lnTo>
                      <a:pt x="231" y="83"/>
                    </a:lnTo>
                    <a:lnTo>
                      <a:pt x="237" y="94"/>
                    </a:lnTo>
                    <a:lnTo>
                      <a:pt x="240" y="104"/>
                    </a:lnTo>
                    <a:lnTo>
                      <a:pt x="240" y="181"/>
                    </a:lnTo>
                    <a:lnTo>
                      <a:pt x="315" y="181"/>
                    </a:lnTo>
                    <a:lnTo>
                      <a:pt x="315" y="181"/>
                    </a:lnTo>
                    <a:lnTo>
                      <a:pt x="325" y="184"/>
                    </a:lnTo>
                    <a:lnTo>
                      <a:pt x="335" y="190"/>
                    </a:lnTo>
                    <a:lnTo>
                      <a:pt x="342" y="198"/>
                    </a:lnTo>
                    <a:lnTo>
                      <a:pt x="344" y="211"/>
                    </a:lnTo>
                    <a:lnTo>
                      <a:pt x="344" y="211"/>
                    </a:lnTo>
                    <a:lnTo>
                      <a:pt x="342" y="221"/>
                    </a:lnTo>
                    <a:lnTo>
                      <a:pt x="335" y="231"/>
                    </a:lnTo>
                    <a:lnTo>
                      <a:pt x="325" y="238"/>
                    </a:lnTo>
                    <a:lnTo>
                      <a:pt x="315" y="240"/>
                    </a:lnTo>
                    <a:lnTo>
                      <a:pt x="315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4938985" y="3862740"/>
            <a:ext cx="1340730" cy="1340730"/>
            <a:chOff x="4682812" y="3662651"/>
            <a:chExt cx="1271280" cy="1271280"/>
          </a:xfrm>
        </p:grpSpPr>
        <p:sp>
          <p:nvSpPr>
            <p:cNvPr id="24" name="Oval 23"/>
            <p:cNvSpPr/>
            <p:nvPr/>
          </p:nvSpPr>
          <p:spPr>
            <a:xfrm>
              <a:off x="4682812" y="3662651"/>
              <a:ext cx="1271280" cy="12712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2" name="组合 32"/>
            <p:cNvGrpSpPr/>
            <p:nvPr/>
          </p:nvGrpSpPr>
          <p:grpSpPr>
            <a:xfrm>
              <a:off x="5022108" y="4066173"/>
              <a:ext cx="636423" cy="464235"/>
              <a:chOff x="10180638" y="4321175"/>
              <a:chExt cx="1795462" cy="1309688"/>
            </a:xfrm>
            <a:solidFill>
              <a:schemeClr val="tx1"/>
            </a:solidFill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10534650" y="4321175"/>
                <a:ext cx="681037" cy="681038"/>
              </a:xfrm>
              <a:custGeom>
                <a:avLst/>
                <a:gdLst>
                  <a:gd name="T0" fmla="*/ 429 w 429"/>
                  <a:gd name="T1" fmla="*/ 214 h 429"/>
                  <a:gd name="T2" fmla="*/ 425 w 429"/>
                  <a:gd name="T3" fmla="*/ 258 h 429"/>
                  <a:gd name="T4" fmla="*/ 412 w 429"/>
                  <a:gd name="T5" fmla="*/ 298 h 429"/>
                  <a:gd name="T6" fmla="*/ 391 w 429"/>
                  <a:gd name="T7" fmla="*/ 333 h 429"/>
                  <a:gd name="T8" fmla="*/ 366 w 429"/>
                  <a:gd name="T9" fmla="*/ 367 h 429"/>
                  <a:gd name="T10" fmla="*/ 333 w 429"/>
                  <a:gd name="T11" fmla="*/ 392 h 429"/>
                  <a:gd name="T12" fmla="*/ 298 w 429"/>
                  <a:gd name="T13" fmla="*/ 412 h 429"/>
                  <a:gd name="T14" fmla="*/ 258 w 429"/>
                  <a:gd name="T15" fmla="*/ 425 h 429"/>
                  <a:gd name="T16" fmla="*/ 214 w 429"/>
                  <a:gd name="T17" fmla="*/ 429 h 429"/>
                  <a:gd name="T18" fmla="*/ 191 w 429"/>
                  <a:gd name="T19" fmla="*/ 427 h 429"/>
                  <a:gd name="T20" fmla="*/ 150 w 429"/>
                  <a:gd name="T21" fmla="*/ 419 h 429"/>
                  <a:gd name="T22" fmla="*/ 112 w 429"/>
                  <a:gd name="T23" fmla="*/ 402 h 429"/>
                  <a:gd name="T24" fmla="*/ 79 w 429"/>
                  <a:gd name="T25" fmla="*/ 379 h 429"/>
                  <a:gd name="T26" fmla="*/ 50 w 429"/>
                  <a:gd name="T27" fmla="*/ 350 h 429"/>
                  <a:gd name="T28" fmla="*/ 27 w 429"/>
                  <a:gd name="T29" fmla="*/ 317 h 429"/>
                  <a:gd name="T30" fmla="*/ 10 w 429"/>
                  <a:gd name="T31" fmla="*/ 277 h 429"/>
                  <a:gd name="T32" fmla="*/ 2 w 429"/>
                  <a:gd name="T33" fmla="*/ 235 h 429"/>
                  <a:gd name="T34" fmla="*/ 0 w 429"/>
                  <a:gd name="T35" fmla="*/ 214 h 429"/>
                  <a:gd name="T36" fmla="*/ 4 w 429"/>
                  <a:gd name="T37" fmla="*/ 171 h 429"/>
                  <a:gd name="T38" fmla="*/ 16 w 429"/>
                  <a:gd name="T39" fmla="*/ 131 h 429"/>
                  <a:gd name="T40" fmla="*/ 37 w 429"/>
                  <a:gd name="T41" fmla="*/ 96 h 429"/>
                  <a:gd name="T42" fmla="*/ 62 w 429"/>
                  <a:gd name="T43" fmla="*/ 62 h 429"/>
                  <a:gd name="T44" fmla="*/ 96 w 429"/>
                  <a:gd name="T45" fmla="*/ 37 h 429"/>
                  <a:gd name="T46" fmla="*/ 131 w 429"/>
                  <a:gd name="T47" fmla="*/ 17 h 429"/>
                  <a:gd name="T48" fmla="*/ 171 w 429"/>
                  <a:gd name="T49" fmla="*/ 4 h 429"/>
                  <a:gd name="T50" fmla="*/ 214 w 429"/>
                  <a:gd name="T51" fmla="*/ 0 h 429"/>
                  <a:gd name="T52" fmla="*/ 235 w 429"/>
                  <a:gd name="T53" fmla="*/ 2 h 429"/>
                  <a:gd name="T54" fmla="*/ 277 w 429"/>
                  <a:gd name="T55" fmla="*/ 10 h 429"/>
                  <a:gd name="T56" fmla="*/ 316 w 429"/>
                  <a:gd name="T57" fmla="*/ 27 h 429"/>
                  <a:gd name="T58" fmla="*/ 350 w 429"/>
                  <a:gd name="T59" fmla="*/ 50 h 429"/>
                  <a:gd name="T60" fmla="*/ 379 w 429"/>
                  <a:gd name="T61" fmla="*/ 79 h 429"/>
                  <a:gd name="T62" fmla="*/ 402 w 429"/>
                  <a:gd name="T63" fmla="*/ 112 h 429"/>
                  <a:gd name="T64" fmla="*/ 418 w 429"/>
                  <a:gd name="T65" fmla="*/ 150 h 429"/>
                  <a:gd name="T66" fmla="*/ 427 w 429"/>
                  <a:gd name="T67" fmla="*/ 192 h 429"/>
                  <a:gd name="T68" fmla="*/ 429 w 429"/>
                  <a:gd name="T69" fmla="*/ 21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9" h="429">
                    <a:moveTo>
                      <a:pt x="429" y="214"/>
                    </a:moveTo>
                    <a:lnTo>
                      <a:pt x="429" y="214"/>
                    </a:lnTo>
                    <a:lnTo>
                      <a:pt x="427" y="235"/>
                    </a:lnTo>
                    <a:lnTo>
                      <a:pt x="425" y="258"/>
                    </a:lnTo>
                    <a:lnTo>
                      <a:pt x="418" y="277"/>
                    </a:lnTo>
                    <a:lnTo>
                      <a:pt x="412" y="298"/>
                    </a:lnTo>
                    <a:lnTo>
                      <a:pt x="402" y="317"/>
                    </a:lnTo>
                    <a:lnTo>
                      <a:pt x="391" y="333"/>
                    </a:lnTo>
                    <a:lnTo>
                      <a:pt x="379" y="350"/>
                    </a:lnTo>
                    <a:lnTo>
                      <a:pt x="366" y="367"/>
                    </a:lnTo>
                    <a:lnTo>
                      <a:pt x="350" y="379"/>
                    </a:lnTo>
                    <a:lnTo>
                      <a:pt x="333" y="392"/>
                    </a:lnTo>
                    <a:lnTo>
                      <a:pt x="316" y="402"/>
                    </a:lnTo>
                    <a:lnTo>
                      <a:pt x="298" y="412"/>
                    </a:lnTo>
                    <a:lnTo>
                      <a:pt x="277" y="419"/>
                    </a:lnTo>
                    <a:lnTo>
                      <a:pt x="258" y="425"/>
                    </a:lnTo>
                    <a:lnTo>
                      <a:pt x="235" y="427"/>
                    </a:lnTo>
                    <a:lnTo>
                      <a:pt x="214" y="429"/>
                    </a:lnTo>
                    <a:lnTo>
                      <a:pt x="214" y="429"/>
                    </a:lnTo>
                    <a:lnTo>
                      <a:pt x="191" y="427"/>
                    </a:lnTo>
                    <a:lnTo>
                      <a:pt x="171" y="425"/>
                    </a:lnTo>
                    <a:lnTo>
                      <a:pt x="150" y="419"/>
                    </a:lnTo>
                    <a:lnTo>
                      <a:pt x="131" y="412"/>
                    </a:lnTo>
                    <a:lnTo>
                      <a:pt x="112" y="402"/>
                    </a:lnTo>
                    <a:lnTo>
                      <a:pt x="96" y="392"/>
                    </a:lnTo>
                    <a:lnTo>
                      <a:pt x="79" y="379"/>
                    </a:lnTo>
                    <a:lnTo>
                      <a:pt x="62" y="367"/>
                    </a:lnTo>
                    <a:lnTo>
                      <a:pt x="50" y="350"/>
                    </a:lnTo>
                    <a:lnTo>
                      <a:pt x="37" y="333"/>
                    </a:lnTo>
                    <a:lnTo>
                      <a:pt x="27" y="317"/>
                    </a:lnTo>
                    <a:lnTo>
                      <a:pt x="16" y="298"/>
                    </a:lnTo>
                    <a:lnTo>
                      <a:pt x="10" y="277"/>
                    </a:lnTo>
                    <a:lnTo>
                      <a:pt x="4" y="258"/>
                    </a:lnTo>
                    <a:lnTo>
                      <a:pt x="2" y="235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2" y="192"/>
                    </a:lnTo>
                    <a:lnTo>
                      <a:pt x="4" y="171"/>
                    </a:lnTo>
                    <a:lnTo>
                      <a:pt x="10" y="150"/>
                    </a:lnTo>
                    <a:lnTo>
                      <a:pt x="16" y="131"/>
                    </a:lnTo>
                    <a:lnTo>
                      <a:pt x="27" y="112"/>
                    </a:lnTo>
                    <a:lnTo>
                      <a:pt x="37" y="96"/>
                    </a:lnTo>
                    <a:lnTo>
                      <a:pt x="50" y="79"/>
                    </a:lnTo>
                    <a:lnTo>
                      <a:pt x="62" y="62"/>
                    </a:lnTo>
                    <a:lnTo>
                      <a:pt x="79" y="50"/>
                    </a:lnTo>
                    <a:lnTo>
                      <a:pt x="96" y="37"/>
                    </a:lnTo>
                    <a:lnTo>
                      <a:pt x="112" y="27"/>
                    </a:lnTo>
                    <a:lnTo>
                      <a:pt x="131" y="17"/>
                    </a:lnTo>
                    <a:lnTo>
                      <a:pt x="150" y="10"/>
                    </a:lnTo>
                    <a:lnTo>
                      <a:pt x="171" y="4"/>
                    </a:lnTo>
                    <a:lnTo>
                      <a:pt x="191" y="2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35" y="2"/>
                    </a:lnTo>
                    <a:lnTo>
                      <a:pt x="258" y="4"/>
                    </a:lnTo>
                    <a:lnTo>
                      <a:pt x="277" y="10"/>
                    </a:lnTo>
                    <a:lnTo>
                      <a:pt x="298" y="17"/>
                    </a:lnTo>
                    <a:lnTo>
                      <a:pt x="316" y="27"/>
                    </a:lnTo>
                    <a:lnTo>
                      <a:pt x="333" y="37"/>
                    </a:lnTo>
                    <a:lnTo>
                      <a:pt x="350" y="50"/>
                    </a:lnTo>
                    <a:lnTo>
                      <a:pt x="366" y="62"/>
                    </a:lnTo>
                    <a:lnTo>
                      <a:pt x="379" y="79"/>
                    </a:lnTo>
                    <a:lnTo>
                      <a:pt x="391" y="96"/>
                    </a:lnTo>
                    <a:lnTo>
                      <a:pt x="402" y="112"/>
                    </a:lnTo>
                    <a:lnTo>
                      <a:pt x="412" y="131"/>
                    </a:lnTo>
                    <a:lnTo>
                      <a:pt x="418" y="150"/>
                    </a:lnTo>
                    <a:lnTo>
                      <a:pt x="425" y="171"/>
                    </a:lnTo>
                    <a:lnTo>
                      <a:pt x="427" y="192"/>
                    </a:lnTo>
                    <a:lnTo>
                      <a:pt x="429" y="214"/>
                    </a:lnTo>
                    <a:lnTo>
                      <a:pt x="429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10180638" y="5019675"/>
                <a:ext cx="1319212" cy="611188"/>
              </a:xfrm>
              <a:custGeom>
                <a:avLst/>
                <a:gdLst>
                  <a:gd name="T0" fmla="*/ 652 w 831"/>
                  <a:gd name="T1" fmla="*/ 137 h 385"/>
                  <a:gd name="T2" fmla="*/ 652 w 831"/>
                  <a:gd name="T3" fmla="*/ 137 h 385"/>
                  <a:gd name="T4" fmla="*/ 654 w 831"/>
                  <a:gd name="T5" fmla="*/ 114 h 385"/>
                  <a:gd name="T6" fmla="*/ 656 w 831"/>
                  <a:gd name="T7" fmla="*/ 91 h 385"/>
                  <a:gd name="T8" fmla="*/ 660 w 831"/>
                  <a:gd name="T9" fmla="*/ 70 h 385"/>
                  <a:gd name="T10" fmla="*/ 666 w 831"/>
                  <a:gd name="T11" fmla="*/ 50 h 385"/>
                  <a:gd name="T12" fmla="*/ 666 w 831"/>
                  <a:gd name="T13" fmla="*/ 50 h 385"/>
                  <a:gd name="T14" fmla="*/ 644 w 831"/>
                  <a:gd name="T15" fmla="*/ 35 h 385"/>
                  <a:gd name="T16" fmla="*/ 619 w 831"/>
                  <a:gd name="T17" fmla="*/ 22 h 385"/>
                  <a:gd name="T18" fmla="*/ 591 w 831"/>
                  <a:gd name="T19" fmla="*/ 10 h 385"/>
                  <a:gd name="T20" fmla="*/ 566 w 831"/>
                  <a:gd name="T21" fmla="*/ 0 h 385"/>
                  <a:gd name="T22" fmla="*/ 437 w 831"/>
                  <a:gd name="T23" fmla="*/ 145 h 385"/>
                  <a:gd name="T24" fmla="*/ 308 w 831"/>
                  <a:gd name="T25" fmla="*/ 0 h 385"/>
                  <a:gd name="T26" fmla="*/ 308 w 831"/>
                  <a:gd name="T27" fmla="*/ 0 h 385"/>
                  <a:gd name="T28" fmla="*/ 279 w 831"/>
                  <a:gd name="T29" fmla="*/ 10 h 385"/>
                  <a:gd name="T30" fmla="*/ 252 w 831"/>
                  <a:gd name="T31" fmla="*/ 25 h 385"/>
                  <a:gd name="T32" fmla="*/ 225 w 831"/>
                  <a:gd name="T33" fmla="*/ 39 h 385"/>
                  <a:gd name="T34" fmla="*/ 198 w 831"/>
                  <a:gd name="T35" fmla="*/ 56 h 385"/>
                  <a:gd name="T36" fmla="*/ 173 w 831"/>
                  <a:gd name="T37" fmla="*/ 75 h 385"/>
                  <a:gd name="T38" fmla="*/ 150 w 831"/>
                  <a:gd name="T39" fmla="*/ 95 h 385"/>
                  <a:gd name="T40" fmla="*/ 127 w 831"/>
                  <a:gd name="T41" fmla="*/ 118 h 385"/>
                  <a:gd name="T42" fmla="*/ 106 w 831"/>
                  <a:gd name="T43" fmla="*/ 143 h 385"/>
                  <a:gd name="T44" fmla="*/ 87 w 831"/>
                  <a:gd name="T45" fmla="*/ 168 h 385"/>
                  <a:gd name="T46" fmla="*/ 71 w 831"/>
                  <a:gd name="T47" fmla="*/ 195 h 385"/>
                  <a:gd name="T48" fmla="*/ 54 w 831"/>
                  <a:gd name="T49" fmla="*/ 225 h 385"/>
                  <a:gd name="T50" fmla="*/ 39 w 831"/>
                  <a:gd name="T51" fmla="*/ 254 h 385"/>
                  <a:gd name="T52" fmla="*/ 27 w 831"/>
                  <a:gd name="T53" fmla="*/ 285 h 385"/>
                  <a:gd name="T54" fmla="*/ 16 w 831"/>
                  <a:gd name="T55" fmla="*/ 318 h 385"/>
                  <a:gd name="T56" fmla="*/ 6 w 831"/>
                  <a:gd name="T57" fmla="*/ 352 h 385"/>
                  <a:gd name="T58" fmla="*/ 0 w 831"/>
                  <a:gd name="T59" fmla="*/ 385 h 385"/>
                  <a:gd name="T60" fmla="*/ 831 w 831"/>
                  <a:gd name="T61" fmla="*/ 385 h 385"/>
                  <a:gd name="T62" fmla="*/ 831 w 831"/>
                  <a:gd name="T63" fmla="*/ 385 h 385"/>
                  <a:gd name="T64" fmla="*/ 812 w 831"/>
                  <a:gd name="T65" fmla="*/ 377 h 385"/>
                  <a:gd name="T66" fmla="*/ 794 w 831"/>
                  <a:gd name="T67" fmla="*/ 368 h 385"/>
                  <a:gd name="T68" fmla="*/ 777 w 831"/>
                  <a:gd name="T69" fmla="*/ 358 h 385"/>
                  <a:gd name="T70" fmla="*/ 760 w 831"/>
                  <a:gd name="T71" fmla="*/ 347 h 385"/>
                  <a:gd name="T72" fmla="*/ 744 w 831"/>
                  <a:gd name="T73" fmla="*/ 335 h 385"/>
                  <a:gd name="T74" fmla="*/ 729 w 831"/>
                  <a:gd name="T75" fmla="*/ 320 h 385"/>
                  <a:gd name="T76" fmla="*/ 714 w 831"/>
                  <a:gd name="T77" fmla="*/ 306 h 385"/>
                  <a:gd name="T78" fmla="*/ 702 w 831"/>
                  <a:gd name="T79" fmla="*/ 291 h 385"/>
                  <a:gd name="T80" fmla="*/ 691 w 831"/>
                  <a:gd name="T81" fmla="*/ 275 h 385"/>
                  <a:gd name="T82" fmla="*/ 681 w 831"/>
                  <a:gd name="T83" fmla="*/ 256 h 385"/>
                  <a:gd name="T84" fmla="*/ 673 w 831"/>
                  <a:gd name="T85" fmla="*/ 237 h 385"/>
                  <a:gd name="T86" fmla="*/ 664 w 831"/>
                  <a:gd name="T87" fmla="*/ 218 h 385"/>
                  <a:gd name="T88" fmla="*/ 660 w 831"/>
                  <a:gd name="T89" fmla="*/ 200 h 385"/>
                  <a:gd name="T90" fmla="*/ 656 w 831"/>
                  <a:gd name="T91" fmla="*/ 179 h 385"/>
                  <a:gd name="T92" fmla="*/ 652 w 831"/>
                  <a:gd name="T93" fmla="*/ 158 h 385"/>
                  <a:gd name="T94" fmla="*/ 652 w 831"/>
                  <a:gd name="T95" fmla="*/ 137 h 385"/>
                  <a:gd name="T96" fmla="*/ 652 w 831"/>
                  <a:gd name="T97" fmla="*/ 137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31" h="385">
                    <a:moveTo>
                      <a:pt x="652" y="137"/>
                    </a:moveTo>
                    <a:lnTo>
                      <a:pt x="652" y="137"/>
                    </a:lnTo>
                    <a:lnTo>
                      <a:pt x="654" y="114"/>
                    </a:lnTo>
                    <a:lnTo>
                      <a:pt x="656" y="91"/>
                    </a:lnTo>
                    <a:lnTo>
                      <a:pt x="660" y="70"/>
                    </a:lnTo>
                    <a:lnTo>
                      <a:pt x="666" y="50"/>
                    </a:lnTo>
                    <a:lnTo>
                      <a:pt x="666" y="50"/>
                    </a:lnTo>
                    <a:lnTo>
                      <a:pt x="644" y="35"/>
                    </a:lnTo>
                    <a:lnTo>
                      <a:pt x="619" y="22"/>
                    </a:lnTo>
                    <a:lnTo>
                      <a:pt x="591" y="10"/>
                    </a:lnTo>
                    <a:lnTo>
                      <a:pt x="566" y="0"/>
                    </a:lnTo>
                    <a:lnTo>
                      <a:pt x="437" y="145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79" y="10"/>
                    </a:lnTo>
                    <a:lnTo>
                      <a:pt x="252" y="25"/>
                    </a:lnTo>
                    <a:lnTo>
                      <a:pt x="225" y="39"/>
                    </a:lnTo>
                    <a:lnTo>
                      <a:pt x="198" y="56"/>
                    </a:lnTo>
                    <a:lnTo>
                      <a:pt x="173" y="75"/>
                    </a:lnTo>
                    <a:lnTo>
                      <a:pt x="150" y="95"/>
                    </a:lnTo>
                    <a:lnTo>
                      <a:pt x="127" y="118"/>
                    </a:lnTo>
                    <a:lnTo>
                      <a:pt x="106" y="143"/>
                    </a:lnTo>
                    <a:lnTo>
                      <a:pt x="87" y="168"/>
                    </a:lnTo>
                    <a:lnTo>
                      <a:pt x="71" y="195"/>
                    </a:lnTo>
                    <a:lnTo>
                      <a:pt x="54" y="225"/>
                    </a:lnTo>
                    <a:lnTo>
                      <a:pt x="39" y="254"/>
                    </a:lnTo>
                    <a:lnTo>
                      <a:pt x="27" y="285"/>
                    </a:lnTo>
                    <a:lnTo>
                      <a:pt x="16" y="318"/>
                    </a:lnTo>
                    <a:lnTo>
                      <a:pt x="6" y="352"/>
                    </a:lnTo>
                    <a:lnTo>
                      <a:pt x="0" y="385"/>
                    </a:lnTo>
                    <a:lnTo>
                      <a:pt x="831" y="385"/>
                    </a:lnTo>
                    <a:lnTo>
                      <a:pt x="831" y="385"/>
                    </a:lnTo>
                    <a:lnTo>
                      <a:pt x="812" y="377"/>
                    </a:lnTo>
                    <a:lnTo>
                      <a:pt x="794" y="368"/>
                    </a:lnTo>
                    <a:lnTo>
                      <a:pt x="777" y="358"/>
                    </a:lnTo>
                    <a:lnTo>
                      <a:pt x="760" y="347"/>
                    </a:lnTo>
                    <a:lnTo>
                      <a:pt x="744" y="335"/>
                    </a:lnTo>
                    <a:lnTo>
                      <a:pt x="729" y="320"/>
                    </a:lnTo>
                    <a:lnTo>
                      <a:pt x="714" y="306"/>
                    </a:lnTo>
                    <a:lnTo>
                      <a:pt x="702" y="291"/>
                    </a:lnTo>
                    <a:lnTo>
                      <a:pt x="691" y="275"/>
                    </a:lnTo>
                    <a:lnTo>
                      <a:pt x="681" y="256"/>
                    </a:lnTo>
                    <a:lnTo>
                      <a:pt x="673" y="237"/>
                    </a:lnTo>
                    <a:lnTo>
                      <a:pt x="664" y="218"/>
                    </a:lnTo>
                    <a:lnTo>
                      <a:pt x="660" y="200"/>
                    </a:lnTo>
                    <a:lnTo>
                      <a:pt x="656" y="179"/>
                    </a:lnTo>
                    <a:lnTo>
                      <a:pt x="652" y="158"/>
                    </a:lnTo>
                    <a:lnTo>
                      <a:pt x="652" y="137"/>
                    </a:lnTo>
                    <a:lnTo>
                      <a:pt x="652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11285538" y="4889500"/>
                <a:ext cx="690562" cy="692150"/>
              </a:xfrm>
              <a:custGeom>
                <a:avLst/>
                <a:gdLst>
                  <a:gd name="T0" fmla="*/ 218 w 435"/>
                  <a:gd name="T1" fmla="*/ 0 h 436"/>
                  <a:gd name="T2" fmla="*/ 175 w 435"/>
                  <a:gd name="T3" fmla="*/ 4 h 436"/>
                  <a:gd name="T4" fmla="*/ 133 w 435"/>
                  <a:gd name="T5" fmla="*/ 19 h 436"/>
                  <a:gd name="T6" fmla="*/ 95 w 435"/>
                  <a:gd name="T7" fmla="*/ 38 h 436"/>
                  <a:gd name="T8" fmla="*/ 64 w 435"/>
                  <a:gd name="T9" fmla="*/ 65 h 436"/>
                  <a:gd name="T10" fmla="*/ 37 w 435"/>
                  <a:gd name="T11" fmla="*/ 96 h 436"/>
                  <a:gd name="T12" fmla="*/ 18 w 435"/>
                  <a:gd name="T13" fmla="*/ 134 h 436"/>
                  <a:gd name="T14" fmla="*/ 6 w 435"/>
                  <a:gd name="T15" fmla="*/ 175 h 436"/>
                  <a:gd name="T16" fmla="*/ 0 w 435"/>
                  <a:gd name="T17" fmla="*/ 219 h 436"/>
                  <a:gd name="T18" fmla="*/ 2 w 435"/>
                  <a:gd name="T19" fmla="*/ 240 h 436"/>
                  <a:gd name="T20" fmla="*/ 10 w 435"/>
                  <a:gd name="T21" fmla="*/ 284 h 436"/>
                  <a:gd name="T22" fmla="*/ 27 w 435"/>
                  <a:gd name="T23" fmla="*/ 321 h 436"/>
                  <a:gd name="T24" fmla="*/ 50 w 435"/>
                  <a:gd name="T25" fmla="*/ 357 h 436"/>
                  <a:gd name="T26" fmla="*/ 79 w 435"/>
                  <a:gd name="T27" fmla="*/ 386 h 436"/>
                  <a:gd name="T28" fmla="*/ 114 w 435"/>
                  <a:gd name="T29" fmla="*/ 409 h 436"/>
                  <a:gd name="T30" fmla="*/ 154 w 435"/>
                  <a:gd name="T31" fmla="*/ 425 h 436"/>
                  <a:gd name="T32" fmla="*/ 195 w 435"/>
                  <a:gd name="T33" fmla="*/ 434 h 436"/>
                  <a:gd name="T34" fmla="*/ 218 w 435"/>
                  <a:gd name="T35" fmla="*/ 436 h 436"/>
                  <a:gd name="T36" fmla="*/ 262 w 435"/>
                  <a:gd name="T37" fmla="*/ 432 h 436"/>
                  <a:gd name="T38" fmla="*/ 302 w 435"/>
                  <a:gd name="T39" fmla="*/ 419 h 436"/>
                  <a:gd name="T40" fmla="*/ 339 w 435"/>
                  <a:gd name="T41" fmla="*/ 398 h 436"/>
                  <a:gd name="T42" fmla="*/ 373 w 435"/>
                  <a:gd name="T43" fmla="*/ 371 h 436"/>
                  <a:gd name="T44" fmla="*/ 398 w 435"/>
                  <a:gd name="T45" fmla="*/ 340 h 436"/>
                  <a:gd name="T46" fmla="*/ 418 w 435"/>
                  <a:gd name="T47" fmla="*/ 302 h 436"/>
                  <a:gd name="T48" fmla="*/ 431 w 435"/>
                  <a:gd name="T49" fmla="*/ 263 h 436"/>
                  <a:gd name="T50" fmla="*/ 435 w 435"/>
                  <a:gd name="T51" fmla="*/ 219 h 436"/>
                  <a:gd name="T52" fmla="*/ 435 w 435"/>
                  <a:gd name="T53" fmla="*/ 196 h 436"/>
                  <a:gd name="T54" fmla="*/ 425 w 435"/>
                  <a:gd name="T55" fmla="*/ 154 h 436"/>
                  <a:gd name="T56" fmla="*/ 410 w 435"/>
                  <a:gd name="T57" fmla="*/ 115 h 436"/>
                  <a:gd name="T58" fmla="*/ 385 w 435"/>
                  <a:gd name="T59" fmla="*/ 79 h 436"/>
                  <a:gd name="T60" fmla="*/ 356 w 435"/>
                  <a:gd name="T61" fmla="*/ 50 h 436"/>
                  <a:gd name="T62" fmla="*/ 323 w 435"/>
                  <a:gd name="T63" fmla="*/ 27 h 436"/>
                  <a:gd name="T64" fmla="*/ 283 w 435"/>
                  <a:gd name="T65" fmla="*/ 11 h 436"/>
                  <a:gd name="T66" fmla="*/ 239 w 435"/>
                  <a:gd name="T67" fmla="*/ 2 h 436"/>
                  <a:gd name="T68" fmla="*/ 218 w 435"/>
                  <a:gd name="T69" fmla="*/ 0 h 436"/>
                  <a:gd name="T70" fmla="*/ 248 w 435"/>
                  <a:gd name="T71" fmla="*/ 248 h 436"/>
                  <a:gd name="T72" fmla="*/ 248 w 435"/>
                  <a:gd name="T73" fmla="*/ 327 h 436"/>
                  <a:gd name="T74" fmla="*/ 239 w 435"/>
                  <a:gd name="T75" fmla="*/ 348 h 436"/>
                  <a:gd name="T76" fmla="*/ 218 w 435"/>
                  <a:gd name="T77" fmla="*/ 357 h 436"/>
                  <a:gd name="T78" fmla="*/ 206 w 435"/>
                  <a:gd name="T79" fmla="*/ 354 h 436"/>
                  <a:gd name="T80" fmla="*/ 189 w 435"/>
                  <a:gd name="T81" fmla="*/ 338 h 436"/>
                  <a:gd name="T82" fmla="*/ 187 w 435"/>
                  <a:gd name="T83" fmla="*/ 248 h 436"/>
                  <a:gd name="T84" fmla="*/ 110 w 435"/>
                  <a:gd name="T85" fmla="*/ 248 h 436"/>
                  <a:gd name="T86" fmla="*/ 89 w 435"/>
                  <a:gd name="T87" fmla="*/ 240 h 436"/>
                  <a:gd name="T88" fmla="*/ 81 w 435"/>
                  <a:gd name="T89" fmla="*/ 225 h 436"/>
                  <a:gd name="T90" fmla="*/ 79 w 435"/>
                  <a:gd name="T91" fmla="*/ 219 h 436"/>
                  <a:gd name="T92" fmla="*/ 89 w 435"/>
                  <a:gd name="T93" fmla="*/ 196 h 436"/>
                  <a:gd name="T94" fmla="*/ 104 w 435"/>
                  <a:gd name="T95" fmla="*/ 188 h 436"/>
                  <a:gd name="T96" fmla="*/ 187 w 435"/>
                  <a:gd name="T97" fmla="*/ 188 h 436"/>
                  <a:gd name="T98" fmla="*/ 187 w 435"/>
                  <a:gd name="T99" fmla="*/ 111 h 436"/>
                  <a:gd name="T100" fmla="*/ 195 w 435"/>
                  <a:gd name="T101" fmla="*/ 88 h 436"/>
                  <a:gd name="T102" fmla="*/ 218 w 435"/>
                  <a:gd name="T103" fmla="*/ 79 h 436"/>
                  <a:gd name="T104" fmla="*/ 231 w 435"/>
                  <a:gd name="T105" fmla="*/ 82 h 436"/>
                  <a:gd name="T106" fmla="*/ 245 w 435"/>
                  <a:gd name="T107" fmla="*/ 98 h 436"/>
                  <a:gd name="T108" fmla="*/ 248 w 435"/>
                  <a:gd name="T109" fmla="*/ 188 h 436"/>
                  <a:gd name="T110" fmla="*/ 327 w 435"/>
                  <a:gd name="T111" fmla="*/ 188 h 436"/>
                  <a:gd name="T112" fmla="*/ 337 w 435"/>
                  <a:gd name="T113" fmla="*/ 190 h 436"/>
                  <a:gd name="T114" fmla="*/ 354 w 435"/>
                  <a:gd name="T115" fmla="*/ 207 h 436"/>
                  <a:gd name="T116" fmla="*/ 356 w 435"/>
                  <a:gd name="T117" fmla="*/ 219 h 436"/>
                  <a:gd name="T118" fmla="*/ 348 w 435"/>
                  <a:gd name="T119" fmla="*/ 240 h 436"/>
                  <a:gd name="T120" fmla="*/ 327 w 435"/>
                  <a:gd name="T121" fmla="*/ 248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35" h="436">
                    <a:moveTo>
                      <a:pt x="218" y="0"/>
                    </a:moveTo>
                    <a:lnTo>
                      <a:pt x="218" y="0"/>
                    </a:lnTo>
                    <a:lnTo>
                      <a:pt x="195" y="2"/>
                    </a:lnTo>
                    <a:lnTo>
                      <a:pt x="175" y="4"/>
                    </a:lnTo>
                    <a:lnTo>
                      <a:pt x="154" y="11"/>
                    </a:lnTo>
                    <a:lnTo>
                      <a:pt x="133" y="19"/>
                    </a:lnTo>
                    <a:lnTo>
                      <a:pt x="114" y="27"/>
                    </a:lnTo>
                    <a:lnTo>
                      <a:pt x="95" y="38"/>
                    </a:lnTo>
                    <a:lnTo>
                      <a:pt x="79" y="50"/>
                    </a:lnTo>
                    <a:lnTo>
                      <a:pt x="64" y="65"/>
                    </a:lnTo>
                    <a:lnTo>
                      <a:pt x="50" y="79"/>
                    </a:lnTo>
                    <a:lnTo>
                      <a:pt x="37" y="96"/>
                    </a:lnTo>
                    <a:lnTo>
                      <a:pt x="27" y="115"/>
                    </a:lnTo>
                    <a:lnTo>
                      <a:pt x="18" y="134"/>
                    </a:lnTo>
                    <a:lnTo>
                      <a:pt x="10" y="154"/>
                    </a:lnTo>
                    <a:lnTo>
                      <a:pt x="6" y="175"/>
                    </a:lnTo>
                    <a:lnTo>
                      <a:pt x="2" y="196"/>
                    </a:lnTo>
                    <a:lnTo>
                      <a:pt x="0" y="219"/>
                    </a:lnTo>
                    <a:lnTo>
                      <a:pt x="0" y="219"/>
                    </a:lnTo>
                    <a:lnTo>
                      <a:pt x="2" y="240"/>
                    </a:lnTo>
                    <a:lnTo>
                      <a:pt x="6" y="263"/>
                    </a:lnTo>
                    <a:lnTo>
                      <a:pt x="10" y="284"/>
                    </a:lnTo>
                    <a:lnTo>
                      <a:pt x="18" y="302"/>
                    </a:lnTo>
                    <a:lnTo>
                      <a:pt x="27" y="321"/>
                    </a:lnTo>
                    <a:lnTo>
                      <a:pt x="37" y="340"/>
                    </a:lnTo>
                    <a:lnTo>
                      <a:pt x="50" y="357"/>
                    </a:lnTo>
                    <a:lnTo>
                      <a:pt x="64" y="371"/>
                    </a:lnTo>
                    <a:lnTo>
                      <a:pt x="79" y="386"/>
                    </a:lnTo>
                    <a:lnTo>
                      <a:pt x="95" y="398"/>
                    </a:lnTo>
                    <a:lnTo>
                      <a:pt x="114" y="409"/>
                    </a:lnTo>
                    <a:lnTo>
                      <a:pt x="133" y="419"/>
                    </a:lnTo>
                    <a:lnTo>
                      <a:pt x="154" y="425"/>
                    </a:lnTo>
                    <a:lnTo>
                      <a:pt x="175" y="432"/>
                    </a:lnTo>
                    <a:lnTo>
                      <a:pt x="195" y="434"/>
                    </a:lnTo>
                    <a:lnTo>
                      <a:pt x="218" y="436"/>
                    </a:lnTo>
                    <a:lnTo>
                      <a:pt x="218" y="436"/>
                    </a:lnTo>
                    <a:lnTo>
                      <a:pt x="239" y="434"/>
                    </a:lnTo>
                    <a:lnTo>
                      <a:pt x="262" y="432"/>
                    </a:lnTo>
                    <a:lnTo>
                      <a:pt x="283" y="425"/>
                    </a:lnTo>
                    <a:lnTo>
                      <a:pt x="302" y="419"/>
                    </a:lnTo>
                    <a:lnTo>
                      <a:pt x="323" y="409"/>
                    </a:lnTo>
                    <a:lnTo>
                      <a:pt x="339" y="398"/>
                    </a:lnTo>
                    <a:lnTo>
                      <a:pt x="356" y="386"/>
                    </a:lnTo>
                    <a:lnTo>
                      <a:pt x="373" y="371"/>
                    </a:lnTo>
                    <a:lnTo>
                      <a:pt x="385" y="357"/>
                    </a:lnTo>
                    <a:lnTo>
                      <a:pt x="398" y="340"/>
                    </a:lnTo>
                    <a:lnTo>
                      <a:pt x="410" y="321"/>
                    </a:lnTo>
                    <a:lnTo>
                      <a:pt x="418" y="302"/>
                    </a:lnTo>
                    <a:lnTo>
                      <a:pt x="425" y="284"/>
                    </a:lnTo>
                    <a:lnTo>
                      <a:pt x="431" y="263"/>
                    </a:lnTo>
                    <a:lnTo>
                      <a:pt x="435" y="240"/>
                    </a:lnTo>
                    <a:lnTo>
                      <a:pt x="435" y="219"/>
                    </a:lnTo>
                    <a:lnTo>
                      <a:pt x="435" y="219"/>
                    </a:lnTo>
                    <a:lnTo>
                      <a:pt x="435" y="196"/>
                    </a:lnTo>
                    <a:lnTo>
                      <a:pt x="431" y="175"/>
                    </a:lnTo>
                    <a:lnTo>
                      <a:pt x="425" y="154"/>
                    </a:lnTo>
                    <a:lnTo>
                      <a:pt x="418" y="134"/>
                    </a:lnTo>
                    <a:lnTo>
                      <a:pt x="410" y="115"/>
                    </a:lnTo>
                    <a:lnTo>
                      <a:pt x="398" y="96"/>
                    </a:lnTo>
                    <a:lnTo>
                      <a:pt x="385" y="79"/>
                    </a:lnTo>
                    <a:lnTo>
                      <a:pt x="373" y="65"/>
                    </a:lnTo>
                    <a:lnTo>
                      <a:pt x="356" y="50"/>
                    </a:lnTo>
                    <a:lnTo>
                      <a:pt x="339" y="38"/>
                    </a:lnTo>
                    <a:lnTo>
                      <a:pt x="323" y="27"/>
                    </a:lnTo>
                    <a:lnTo>
                      <a:pt x="302" y="19"/>
                    </a:lnTo>
                    <a:lnTo>
                      <a:pt x="283" y="11"/>
                    </a:lnTo>
                    <a:lnTo>
                      <a:pt x="262" y="4"/>
                    </a:lnTo>
                    <a:lnTo>
                      <a:pt x="239" y="2"/>
                    </a:lnTo>
                    <a:lnTo>
                      <a:pt x="218" y="0"/>
                    </a:lnTo>
                    <a:lnTo>
                      <a:pt x="218" y="0"/>
                    </a:lnTo>
                    <a:close/>
                    <a:moveTo>
                      <a:pt x="327" y="248"/>
                    </a:moveTo>
                    <a:lnTo>
                      <a:pt x="248" y="248"/>
                    </a:lnTo>
                    <a:lnTo>
                      <a:pt x="248" y="327"/>
                    </a:lnTo>
                    <a:lnTo>
                      <a:pt x="248" y="327"/>
                    </a:lnTo>
                    <a:lnTo>
                      <a:pt x="245" y="338"/>
                    </a:lnTo>
                    <a:lnTo>
                      <a:pt x="239" y="348"/>
                    </a:lnTo>
                    <a:lnTo>
                      <a:pt x="231" y="354"/>
                    </a:lnTo>
                    <a:lnTo>
                      <a:pt x="218" y="357"/>
                    </a:lnTo>
                    <a:lnTo>
                      <a:pt x="218" y="357"/>
                    </a:lnTo>
                    <a:lnTo>
                      <a:pt x="206" y="354"/>
                    </a:lnTo>
                    <a:lnTo>
                      <a:pt x="195" y="348"/>
                    </a:lnTo>
                    <a:lnTo>
                      <a:pt x="189" y="338"/>
                    </a:lnTo>
                    <a:lnTo>
                      <a:pt x="187" y="327"/>
                    </a:lnTo>
                    <a:lnTo>
                      <a:pt x="187" y="248"/>
                    </a:lnTo>
                    <a:lnTo>
                      <a:pt x="110" y="248"/>
                    </a:lnTo>
                    <a:lnTo>
                      <a:pt x="110" y="248"/>
                    </a:lnTo>
                    <a:lnTo>
                      <a:pt x="98" y="246"/>
                    </a:lnTo>
                    <a:lnTo>
                      <a:pt x="89" y="240"/>
                    </a:lnTo>
                    <a:lnTo>
                      <a:pt x="81" y="229"/>
                    </a:lnTo>
                    <a:lnTo>
                      <a:pt x="81" y="225"/>
                    </a:lnTo>
                    <a:lnTo>
                      <a:pt x="79" y="219"/>
                    </a:lnTo>
                    <a:lnTo>
                      <a:pt x="79" y="219"/>
                    </a:lnTo>
                    <a:lnTo>
                      <a:pt x="81" y="207"/>
                    </a:lnTo>
                    <a:lnTo>
                      <a:pt x="89" y="196"/>
                    </a:lnTo>
                    <a:lnTo>
                      <a:pt x="98" y="190"/>
                    </a:lnTo>
                    <a:lnTo>
                      <a:pt x="104" y="188"/>
                    </a:lnTo>
                    <a:lnTo>
                      <a:pt x="110" y="188"/>
                    </a:lnTo>
                    <a:lnTo>
                      <a:pt x="187" y="188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189" y="98"/>
                    </a:lnTo>
                    <a:lnTo>
                      <a:pt x="195" y="88"/>
                    </a:lnTo>
                    <a:lnTo>
                      <a:pt x="206" y="82"/>
                    </a:lnTo>
                    <a:lnTo>
                      <a:pt x="218" y="79"/>
                    </a:lnTo>
                    <a:lnTo>
                      <a:pt x="218" y="79"/>
                    </a:lnTo>
                    <a:lnTo>
                      <a:pt x="231" y="82"/>
                    </a:lnTo>
                    <a:lnTo>
                      <a:pt x="239" y="88"/>
                    </a:lnTo>
                    <a:lnTo>
                      <a:pt x="245" y="98"/>
                    </a:lnTo>
                    <a:lnTo>
                      <a:pt x="248" y="111"/>
                    </a:lnTo>
                    <a:lnTo>
                      <a:pt x="248" y="188"/>
                    </a:lnTo>
                    <a:lnTo>
                      <a:pt x="327" y="188"/>
                    </a:lnTo>
                    <a:lnTo>
                      <a:pt x="327" y="188"/>
                    </a:lnTo>
                    <a:lnTo>
                      <a:pt x="333" y="188"/>
                    </a:lnTo>
                    <a:lnTo>
                      <a:pt x="337" y="190"/>
                    </a:lnTo>
                    <a:lnTo>
                      <a:pt x="348" y="196"/>
                    </a:lnTo>
                    <a:lnTo>
                      <a:pt x="354" y="207"/>
                    </a:lnTo>
                    <a:lnTo>
                      <a:pt x="356" y="219"/>
                    </a:lnTo>
                    <a:lnTo>
                      <a:pt x="356" y="219"/>
                    </a:lnTo>
                    <a:lnTo>
                      <a:pt x="354" y="229"/>
                    </a:lnTo>
                    <a:lnTo>
                      <a:pt x="348" y="240"/>
                    </a:lnTo>
                    <a:lnTo>
                      <a:pt x="337" y="246"/>
                    </a:lnTo>
                    <a:lnTo>
                      <a:pt x="327" y="248"/>
                    </a:lnTo>
                    <a:lnTo>
                      <a:pt x="327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2068441" y="971926"/>
            <a:ext cx="2295882" cy="2139661"/>
            <a:chOff x="1960961" y="921580"/>
            <a:chExt cx="2176956" cy="2028827"/>
          </a:xfrm>
        </p:grpSpPr>
        <p:sp>
          <p:nvSpPr>
            <p:cNvPr id="21" name="Oval 20"/>
            <p:cNvSpPr/>
            <p:nvPr/>
          </p:nvSpPr>
          <p:spPr>
            <a:xfrm>
              <a:off x="2035026" y="921580"/>
              <a:ext cx="2028827" cy="20288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960961" y="1499651"/>
              <a:ext cx="2176956" cy="887580"/>
              <a:chOff x="6531801" y="2161829"/>
              <a:chExt cx="2176956" cy="887580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6772744" y="2161829"/>
                <a:ext cx="1695069" cy="35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vi-VN" smtClean="0">
                    <a:solidFill>
                      <a:schemeClr val="tx1">
                        <a:lumMod val="9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INFOGRAPHIC</a:t>
                </a:r>
                <a:endParaRPr lang="en-US">
                  <a:solidFill>
                    <a:schemeClr val="tx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6960018" y="2531161"/>
                <a:ext cx="133998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6531801" y="2531161"/>
                <a:ext cx="2176956" cy="518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76">
                    <a:solidFill>
                      <a:schemeClr val="tx1">
                        <a:lumMod val="9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Lorem ipsum dolor sit amet, consectetur</a:t>
                </a: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6784661" y="1785332"/>
            <a:ext cx="5044953" cy="1559079"/>
            <a:chOff x="6432882" y="1692852"/>
            <a:chExt cx="4783625" cy="1478320"/>
          </a:xfrm>
        </p:grpSpPr>
        <p:grpSp>
          <p:nvGrpSpPr>
            <p:cNvPr id="51" name="Group 50"/>
            <p:cNvGrpSpPr/>
            <p:nvPr/>
          </p:nvGrpSpPr>
          <p:grpSpPr>
            <a:xfrm>
              <a:off x="6432882" y="1692852"/>
              <a:ext cx="2887711" cy="734504"/>
              <a:chOff x="1037626" y="2017942"/>
              <a:chExt cx="2887711" cy="734504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1037626" y="2017942"/>
                <a:ext cx="746608" cy="703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21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  <a:endParaRPr lang="en-US" sz="421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1130364" y="2706891"/>
                <a:ext cx="689246" cy="0"/>
              </a:xfrm>
              <a:prstGeom prst="line">
                <a:avLst/>
              </a:prstGeom>
              <a:ln w="25400" cmpd="sng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1865477" y="2139594"/>
                <a:ext cx="2059860" cy="612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SEARCH ENGINE </a:t>
                </a:r>
              </a:p>
              <a:p>
                <a:r>
                  <a:rPr lang="vi-VN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OPTIMIZATION</a:t>
                </a: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6432882" y="2437575"/>
              <a:ext cx="478362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 nisi, ac scelerisque nulla malesuada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784661" y="3273474"/>
            <a:ext cx="5044953" cy="1581336"/>
            <a:chOff x="6432882" y="3103910"/>
            <a:chExt cx="4783625" cy="1499424"/>
          </a:xfrm>
        </p:grpSpPr>
        <p:grpSp>
          <p:nvGrpSpPr>
            <p:cNvPr id="57" name="Group 56"/>
            <p:cNvGrpSpPr/>
            <p:nvPr/>
          </p:nvGrpSpPr>
          <p:grpSpPr>
            <a:xfrm>
              <a:off x="6479750" y="3103910"/>
              <a:ext cx="2281494" cy="732347"/>
              <a:chOff x="1084494" y="3429000"/>
              <a:chExt cx="2281494" cy="732347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1084494" y="3429000"/>
                <a:ext cx="746608" cy="7030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21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02</a:t>
                </a:r>
                <a:endParaRPr lang="en-US" sz="421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130364" y="4097810"/>
                <a:ext cx="689246" cy="0"/>
              </a:xfrm>
              <a:prstGeom prst="line">
                <a:avLst/>
              </a:prstGeom>
              <a:ln w="25400" cmpd="sng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ectangle 60"/>
              <p:cNvSpPr/>
              <p:nvPr/>
            </p:nvSpPr>
            <p:spPr>
              <a:xfrm>
                <a:off x="1865477" y="3548496"/>
                <a:ext cx="1500511" cy="6128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AFFILIATE </a:t>
                </a:r>
                <a:endPara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r>
                  <a:rPr lang="en-US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MARKETING</a:t>
                </a: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6432882" y="3869737"/>
              <a:ext cx="478362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 nisi, ac scelerisque nulla malesuada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784661" y="4761782"/>
            <a:ext cx="5044953" cy="1581336"/>
            <a:chOff x="6432882" y="4515124"/>
            <a:chExt cx="4783625" cy="1499424"/>
          </a:xfrm>
        </p:grpSpPr>
        <p:grpSp>
          <p:nvGrpSpPr>
            <p:cNvPr id="63" name="Group 62"/>
            <p:cNvGrpSpPr/>
            <p:nvPr/>
          </p:nvGrpSpPr>
          <p:grpSpPr>
            <a:xfrm>
              <a:off x="6479749" y="4515124"/>
              <a:ext cx="2463891" cy="732347"/>
              <a:chOff x="1084493" y="4840214"/>
              <a:chExt cx="2463891" cy="732347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1084493" y="4840214"/>
                <a:ext cx="746608" cy="7030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z="421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  <a:endParaRPr lang="en-US" sz="421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66" name="Straight Connector 65"/>
              <p:cNvCxnSpPr/>
              <p:nvPr/>
            </p:nvCxnSpPr>
            <p:spPr>
              <a:xfrm>
                <a:off x="1130364" y="5527365"/>
                <a:ext cx="689246" cy="0"/>
              </a:xfrm>
              <a:prstGeom prst="line">
                <a:avLst/>
              </a:prstGeom>
              <a:ln w="25400" cmpd="sng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1865476" y="4959710"/>
                <a:ext cx="1682908" cy="61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vi-VN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ECOMMERCE </a:t>
                </a:r>
              </a:p>
              <a:p>
                <a:r>
                  <a:rPr lang="vi-VN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SOLUTIONS</a:t>
                </a: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6432882" y="5280951"/>
              <a:ext cx="478362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 nisi, ac scelerisque nulla malesuada</a:t>
              </a:r>
            </a:p>
          </p:txBody>
        </p:sp>
      </p:grpSp>
      <p:sp>
        <p:nvSpPr>
          <p:cNvPr id="68" name="矩形 67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267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244180" y="2367431"/>
            <a:ext cx="920823" cy="768470"/>
            <a:chOff x="7204075" y="1731962"/>
            <a:chExt cx="873125" cy="728663"/>
          </a:xfrm>
        </p:grpSpPr>
        <p:sp>
          <p:nvSpPr>
            <p:cNvPr id="6" name="Freeform 12"/>
            <p:cNvSpPr>
              <a:spLocks noEditPoints="1"/>
            </p:cNvSpPr>
            <p:nvPr/>
          </p:nvSpPr>
          <p:spPr bwMode="auto">
            <a:xfrm>
              <a:off x="7204075" y="1838325"/>
              <a:ext cx="530225" cy="528637"/>
            </a:xfrm>
            <a:custGeom>
              <a:avLst/>
              <a:gdLst>
                <a:gd name="T0" fmla="*/ 145 w 290"/>
                <a:gd name="T1" fmla="*/ 290 h 290"/>
                <a:gd name="T2" fmla="*/ 168 w 290"/>
                <a:gd name="T3" fmla="*/ 290 h 290"/>
                <a:gd name="T4" fmla="*/ 168 w 290"/>
                <a:gd name="T5" fmla="*/ 268 h 290"/>
                <a:gd name="T6" fmla="*/ 216 w 290"/>
                <a:gd name="T7" fmla="*/ 249 h 290"/>
                <a:gd name="T8" fmla="*/ 231 w 290"/>
                <a:gd name="T9" fmla="*/ 264 h 290"/>
                <a:gd name="T10" fmla="*/ 264 w 290"/>
                <a:gd name="T11" fmla="*/ 232 h 290"/>
                <a:gd name="T12" fmla="*/ 248 w 290"/>
                <a:gd name="T13" fmla="*/ 216 h 290"/>
                <a:gd name="T14" fmla="*/ 268 w 290"/>
                <a:gd name="T15" fmla="*/ 168 h 290"/>
                <a:gd name="T16" fmla="*/ 290 w 290"/>
                <a:gd name="T17" fmla="*/ 168 h 290"/>
                <a:gd name="T18" fmla="*/ 290 w 290"/>
                <a:gd name="T19" fmla="*/ 122 h 290"/>
                <a:gd name="T20" fmla="*/ 268 w 290"/>
                <a:gd name="T21" fmla="*/ 122 h 290"/>
                <a:gd name="T22" fmla="*/ 248 w 290"/>
                <a:gd name="T23" fmla="*/ 74 h 290"/>
                <a:gd name="T24" fmla="*/ 264 w 290"/>
                <a:gd name="T25" fmla="*/ 59 h 290"/>
                <a:gd name="T26" fmla="*/ 231 w 290"/>
                <a:gd name="T27" fmla="*/ 27 h 290"/>
                <a:gd name="T28" fmla="*/ 216 w 290"/>
                <a:gd name="T29" fmla="*/ 42 h 290"/>
                <a:gd name="T30" fmla="*/ 168 w 290"/>
                <a:gd name="T31" fmla="*/ 22 h 290"/>
                <a:gd name="T32" fmla="*/ 168 w 290"/>
                <a:gd name="T33" fmla="*/ 0 h 290"/>
                <a:gd name="T34" fmla="*/ 145 w 290"/>
                <a:gd name="T35" fmla="*/ 0 h 290"/>
                <a:gd name="T36" fmla="*/ 145 w 290"/>
                <a:gd name="T37" fmla="*/ 53 h 290"/>
                <a:gd name="T38" fmla="*/ 237 w 290"/>
                <a:gd name="T39" fmla="*/ 145 h 290"/>
                <a:gd name="T40" fmla="*/ 145 w 290"/>
                <a:gd name="T41" fmla="*/ 238 h 290"/>
                <a:gd name="T42" fmla="*/ 145 w 290"/>
                <a:gd name="T43" fmla="*/ 290 h 290"/>
                <a:gd name="T44" fmla="*/ 42 w 290"/>
                <a:gd name="T45" fmla="*/ 216 h 290"/>
                <a:gd name="T46" fmla="*/ 26 w 290"/>
                <a:gd name="T47" fmla="*/ 232 h 290"/>
                <a:gd name="T48" fmla="*/ 59 w 290"/>
                <a:gd name="T49" fmla="*/ 264 h 290"/>
                <a:gd name="T50" fmla="*/ 74 w 290"/>
                <a:gd name="T51" fmla="*/ 249 h 290"/>
                <a:gd name="T52" fmla="*/ 122 w 290"/>
                <a:gd name="T53" fmla="*/ 268 h 290"/>
                <a:gd name="T54" fmla="*/ 122 w 290"/>
                <a:gd name="T55" fmla="*/ 290 h 290"/>
                <a:gd name="T56" fmla="*/ 145 w 290"/>
                <a:gd name="T57" fmla="*/ 290 h 290"/>
                <a:gd name="T58" fmla="*/ 145 w 290"/>
                <a:gd name="T59" fmla="*/ 238 h 290"/>
                <a:gd name="T60" fmla="*/ 145 w 290"/>
                <a:gd name="T61" fmla="*/ 238 h 290"/>
                <a:gd name="T62" fmla="*/ 52 w 290"/>
                <a:gd name="T63" fmla="*/ 145 h 290"/>
                <a:gd name="T64" fmla="*/ 145 w 290"/>
                <a:gd name="T65" fmla="*/ 53 h 290"/>
                <a:gd name="T66" fmla="*/ 145 w 290"/>
                <a:gd name="T67" fmla="*/ 53 h 290"/>
                <a:gd name="T68" fmla="*/ 145 w 290"/>
                <a:gd name="T69" fmla="*/ 53 h 290"/>
                <a:gd name="T70" fmla="*/ 145 w 290"/>
                <a:gd name="T71" fmla="*/ 0 h 290"/>
                <a:gd name="T72" fmla="*/ 122 w 290"/>
                <a:gd name="T73" fmla="*/ 0 h 290"/>
                <a:gd name="T74" fmla="*/ 122 w 290"/>
                <a:gd name="T75" fmla="*/ 22 h 290"/>
                <a:gd name="T76" fmla="*/ 74 w 290"/>
                <a:gd name="T77" fmla="*/ 42 h 290"/>
                <a:gd name="T78" fmla="*/ 59 w 290"/>
                <a:gd name="T79" fmla="*/ 27 h 290"/>
                <a:gd name="T80" fmla="*/ 26 w 290"/>
                <a:gd name="T81" fmla="*/ 59 h 290"/>
                <a:gd name="T82" fmla="*/ 42 w 290"/>
                <a:gd name="T83" fmla="*/ 74 h 290"/>
                <a:gd name="T84" fmla="*/ 22 w 290"/>
                <a:gd name="T85" fmla="*/ 122 h 290"/>
                <a:gd name="T86" fmla="*/ 0 w 290"/>
                <a:gd name="T87" fmla="*/ 122 h 290"/>
                <a:gd name="T88" fmla="*/ 0 w 290"/>
                <a:gd name="T89" fmla="*/ 168 h 290"/>
                <a:gd name="T90" fmla="*/ 22 w 290"/>
                <a:gd name="T91" fmla="*/ 168 h 290"/>
                <a:gd name="T92" fmla="*/ 42 w 290"/>
                <a:gd name="T93" fmla="*/ 21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0" h="290">
                  <a:moveTo>
                    <a:pt x="145" y="290"/>
                  </a:moveTo>
                  <a:cubicBezTo>
                    <a:pt x="168" y="290"/>
                    <a:pt x="168" y="290"/>
                    <a:pt x="168" y="290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85" y="265"/>
                    <a:pt x="202" y="258"/>
                    <a:pt x="216" y="249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8" y="202"/>
                    <a:pt x="265" y="186"/>
                    <a:pt x="268" y="168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68" y="122"/>
                    <a:pt x="268" y="122"/>
                    <a:pt x="268" y="122"/>
                  </a:cubicBezTo>
                  <a:cubicBezTo>
                    <a:pt x="265" y="105"/>
                    <a:pt x="258" y="89"/>
                    <a:pt x="248" y="74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02" y="32"/>
                    <a:pt x="185" y="25"/>
                    <a:pt x="168" y="2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96" y="53"/>
                    <a:pt x="237" y="94"/>
                    <a:pt x="237" y="145"/>
                  </a:cubicBezTo>
                  <a:cubicBezTo>
                    <a:pt x="237" y="196"/>
                    <a:pt x="196" y="238"/>
                    <a:pt x="145" y="238"/>
                  </a:cubicBezTo>
                  <a:lnTo>
                    <a:pt x="145" y="290"/>
                  </a:lnTo>
                  <a:close/>
                  <a:moveTo>
                    <a:pt x="42" y="216"/>
                  </a:moveTo>
                  <a:cubicBezTo>
                    <a:pt x="26" y="232"/>
                    <a:pt x="26" y="232"/>
                    <a:pt x="26" y="232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74" y="249"/>
                    <a:pt x="74" y="249"/>
                    <a:pt x="74" y="249"/>
                  </a:cubicBezTo>
                  <a:cubicBezTo>
                    <a:pt x="88" y="258"/>
                    <a:pt x="105" y="265"/>
                    <a:pt x="122" y="268"/>
                  </a:cubicBezTo>
                  <a:cubicBezTo>
                    <a:pt x="122" y="290"/>
                    <a:pt x="122" y="290"/>
                    <a:pt x="122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94" y="238"/>
                    <a:pt x="52" y="196"/>
                    <a:pt x="52" y="145"/>
                  </a:cubicBezTo>
                  <a:cubicBezTo>
                    <a:pt x="52" y="94"/>
                    <a:pt x="94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05" y="25"/>
                    <a:pt x="88" y="32"/>
                    <a:pt x="74" y="42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2" y="89"/>
                    <a:pt x="25" y="105"/>
                    <a:pt x="2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5" y="186"/>
                    <a:pt x="32" y="202"/>
                    <a:pt x="42" y="2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7729538" y="2120900"/>
              <a:ext cx="341313" cy="339725"/>
            </a:xfrm>
            <a:custGeom>
              <a:avLst/>
              <a:gdLst>
                <a:gd name="T0" fmla="*/ 93 w 187"/>
                <a:gd name="T1" fmla="*/ 15 h 187"/>
                <a:gd name="T2" fmla="*/ 118 w 187"/>
                <a:gd name="T3" fmla="*/ 19 h 187"/>
                <a:gd name="T4" fmla="*/ 123 w 187"/>
                <a:gd name="T5" fmla="*/ 5 h 187"/>
                <a:gd name="T6" fmla="*/ 155 w 187"/>
                <a:gd name="T7" fmla="*/ 23 h 187"/>
                <a:gd name="T8" fmla="*/ 145 w 187"/>
                <a:gd name="T9" fmla="*/ 34 h 187"/>
                <a:gd name="T10" fmla="*/ 164 w 187"/>
                <a:gd name="T11" fmla="*/ 58 h 187"/>
                <a:gd name="T12" fmla="*/ 177 w 187"/>
                <a:gd name="T13" fmla="*/ 52 h 187"/>
                <a:gd name="T14" fmla="*/ 187 w 187"/>
                <a:gd name="T15" fmla="*/ 87 h 187"/>
                <a:gd name="T16" fmla="*/ 172 w 187"/>
                <a:gd name="T17" fmla="*/ 88 h 187"/>
                <a:gd name="T18" fmla="*/ 168 w 187"/>
                <a:gd name="T19" fmla="*/ 119 h 187"/>
                <a:gd name="T20" fmla="*/ 182 w 187"/>
                <a:gd name="T21" fmla="*/ 123 h 187"/>
                <a:gd name="T22" fmla="*/ 164 w 187"/>
                <a:gd name="T23" fmla="*/ 155 h 187"/>
                <a:gd name="T24" fmla="*/ 153 w 187"/>
                <a:gd name="T25" fmla="*/ 145 h 187"/>
                <a:gd name="T26" fmla="*/ 129 w 187"/>
                <a:gd name="T27" fmla="*/ 164 h 187"/>
                <a:gd name="T28" fmla="*/ 135 w 187"/>
                <a:gd name="T29" fmla="*/ 178 h 187"/>
                <a:gd name="T30" fmla="*/ 100 w 187"/>
                <a:gd name="T31" fmla="*/ 187 h 187"/>
                <a:gd name="T32" fmla="*/ 99 w 187"/>
                <a:gd name="T33" fmla="*/ 172 h 187"/>
                <a:gd name="T34" fmla="*/ 93 w 187"/>
                <a:gd name="T35" fmla="*/ 172 h 187"/>
                <a:gd name="T36" fmla="*/ 93 w 187"/>
                <a:gd name="T37" fmla="*/ 132 h 187"/>
                <a:gd name="T38" fmla="*/ 130 w 187"/>
                <a:gd name="T39" fmla="*/ 106 h 187"/>
                <a:gd name="T40" fmla="*/ 105 w 187"/>
                <a:gd name="T41" fmla="*/ 57 h 187"/>
                <a:gd name="T42" fmla="*/ 93 w 187"/>
                <a:gd name="T43" fmla="*/ 55 h 187"/>
                <a:gd name="T44" fmla="*/ 93 w 187"/>
                <a:gd name="T45" fmla="*/ 15 h 187"/>
                <a:gd name="T46" fmla="*/ 23 w 187"/>
                <a:gd name="T47" fmla="*/ 129 h 187"/>
                <a:gd name="T48" fmla="*/ 9 w 187"/>
                <a:gd name="T49" fmla="*/ 135 h 187"/>
                <a:gd name="T50" fmla="*/ 0 w 187"/>
                <a:gd name="T51" fmla="*/ 100 h 187"/>
                <a:gd name="T52" fmla="*/ 15 w 187"/>
                <a:gd name="T53" fmla="*/ 99 h 187"/>
                <a:gd name="T54" fmla="*/ 19 w 187"/>
                <a:gd name="T55" fmla="*/ 69 h 187"/>
                <a:gd name="T56" fmla="*/ 4 w 187"/>
                <a:gd name="T57" fmla="*/ 64 h 187"/>
                <a:gd name="T58" fmla="*/ 23 w 187"/>
                <a:gd name="T59" fmla="*/ 32 h 187"/>
                <a:gd name="T60" fmla="*/ 34 w 187"/>
                <a:gd name="T61" fmla="*/ 42 h 187"/>
                <a:gd name="T62" fmla="*/ 58 w 187"/>
                <a:gd name="T63" fmla="*/ 23 h 187"/>
                <a:gd name="T64" fmla="*/ 51 w 187"/>
                <a:gd name="T65" fmla="*/ 10 h 187"/>
                <a:gd name="T66" fmla="*/ 87 w 187"/>
                <a:gd name="T67" fmla="*/ 0 h 187"/>
                <a:gd name="T68" fmla="*/ 88 w 187"/>
                <a:gd name="T69" fmla="*/ 15 h 187"/>
                <a:gd name="T70" fmla="*/ 93 w 187"/>
                <a:gd name="T71" fmla="*/ 15 h 187"/>
                <a:gd name="T72" fmla="*/ 93 w 187"/>
                <a:gd name="T73" fmla="*/ 55 h 187"/>
                <a:gd name="T74" fmla="*/ 57 w 187"/>
                <a:gd name="T75" fmla="*/ 81 h 187"/>
                <a:gd name="T76" fmla="*/ 81 w 187"/>
                <a:gd name="T77" fmla="*/ 130 h 187"/>
                <a:gd name="T78" fmla="*/ 93 w 187"/>
                <a:gd name="T79" fmla="*/ 132 h 187"/>
                <a:gd name="T80" fmla="*/ 93 w 187"/>
                <a:gd name="T81" fmla="*/ 172 h 187"/>
                <a:gd name="T82" fmla="*/ 68 w 187"/>
                <a:gd name="T83" fmla="*/ 168 h 187"/>
                <a:gd name="T84" fmla="*/ 64 w 187"/>
                <a:gd name="T85" fmla="*/ 183 h 187"/>
                <a:gd name="T86" fmla="*/ 32 w 187"/>
                <a:gd name="T87" fmla="*/ 164 h 187"/>
                <a:gd name="T88" fmla="*/ 42 w 187"/>
                <a:gd name="T89" fmla="*/ 153 h 187"/>
                <a:gd name="T90" fmla="*/ 23 w 187"/>
                <a:gd name="T91" fmla="*/ 12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87">
                  <a:moveTo>
                    <a:pt x="93" y="15"/>
                  </a:moveTo>
                  <a:cubicBezTo>
                    <a:pt x="102" y="15"/>
                    <a:pt x="110" y="16"/>
                    <a:pt x="118" y="19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35" y="9"/>
                    <a:pt x="146" y="15"/>
                    <a:pt x="155" y="23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53" y="41"/>
                    <a:pt x="159" y="49"/>
                    <a:pt x="164" y="58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83" y="63"/>
                    <a:pt x="186" y="75"/>
                    <a:pt x="187" y="87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3" y="98"/>
                    <a:pt x="172" y="108"/>
                    <a:pt x="168" y="119"/>
                  </a:cubicBezTo>
                  <a:cubicBezTo>
                    <a:pt x="182" y="123"/>
                    <a:pt x="182" y="123"/>
                    <a:pt x="182" y="123"/>
                  </a:cubicBezTo>
                  <a:cubicBezTo>
                    <a:pt x="178" y="135"/>
                    <a:pt x="172" y="146"/>
                    <a:pt x="164" y="15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46" y="153"/>
                    <a:pt x="138" y="160"/>
                    <a:pt x="129" y="164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4" y="183"/>
                    <a:pt x="112" y="186"/>
                    <a:pt x="100" y="187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7" y="172"/>
                    <a:pt x="95" y="172"/>
                    <a:pt x="93" y="172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109" y="132"/>
                    <a:pt x="124" y="122"/>
                    <a:pt x="130" y="106"/>
                  </a:cubicBezTo>
                  <a:cubicBezTo>
                    <a:pt x="136" y="86"/>
                    <a:pt x="126" y="64"/>
                    <a:pt x="105" y="57"/>
                  </a:cubicBezTo>
                  <a:cubicBezTo>
                    <a:pt x="101" y="56"/>
                    <a:pt x="97" y="55"/>
                    <a:pt x="93" y="55"/>
                  </a:cubicBezTo>
                  <a:lnTo>
                    <a:pt x="93" y="15"/>
                  </a:lnTo>
                  <a:close/>
                  <a:moveTo>
                    <a:pt x="23" y="129"/>
                  </a:moveTo>
                  <a:cubicBezTo>
                    <a:pt x="9" y="135"/>
                    <a:pt x="9" y="135"/>
                    <a:pt x="9" y="135"/>
                  </a:cubicBezTo>
                  <a:cubicBezTo>
                    <a:pt x="4" y="125"/>
                    <a:pt x="1" y="113"/>
                    <a:pt x="0" y="100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4" y="89"/>
                    <a:pt x="15" y="79"/>
                    <a:pt x="19" y="69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8" y="52"/>
                    <a:pt x="15" y="41"/>
                    <a:pt x="23" y="3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41" y="34"/>
                    <a:pt x="49" y="28"/>
                    <a:pt x="58" y="23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62" y="4"/>
                    <a:pt x="74" y="1"/>
                    <a:pt x="87" y="0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0" y="15"/>
                    <a:pt x="92" y="15"/>
                    <a:pt x="93" y="1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77" y="55"/>
                    <a:pt x="62" y="65"/>
                    <a:pt x="57" y="81"/>
                  </a:cubicBezTo>
                  <a:cubicBezTo>
                    <a:pt x="50" y="101"/>
                    <a:pt x="61" y="123"/>
                    <a:pt x="81" y="130"/>
                  </a:cubicBezTo>
                  <a:cubicBezTo>
                    <a:pt x="85" y="131"/>
                    <a:pt x="89" y="132"/>
                    <a:pt x="93" y="132"/>
                  </a:cubicBezTo>
                  <a:cubicBezTo>
                    <a:pt x="93" y="172"/>
                    <a:pt x="93" y="172"/>
                    <a:pt x="93" y="172"/>
                  </a:cubicBezTo>
                  <a:cubicBezTo>
                    <a:pt x="85" y="172"/>
                    <a:pt x="77" y="171"/>
                    <a:pt x="68" y="168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52" y="179"/>
                    <a:pt x="41" y="172"/>
                    <a:pt x="32" y="164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4" y="146"/>
                    <a:pt x="27" y="138"/>
                    <a:pt x="23" y="1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4"/>
            <p:cNvSpPr>
              <a:spLocks noEditPoints="1"/>
            </p:cNvSpPr>
            <p:nvPr/>
          </p:nvSpPr>
          <p:spPr bwMode="auto">
            <a:xfrm>
              <a:off x="7721600" y="1731962"/>
              <a:ext cx="355600" cy="354012"/>
            </a:xfrm>
            <a:custGeom>
              <a:avLst/>
              <a:gdLst>
                <a:gd name="T0" fmla="*/ 104 w 195"/>
                <a:gd name="T1" fmla="*/ 29 h 194"/>
                <a:gd name="T2" fmla="*/ 107 w 195"/>
                <a:gd name="T3" fmla="*/ 0 h 194"/>
                <a:gd name="T4" fmla="*/ 148 w 195"/>
                <a:gd name="T5" fmla="*/ 13 h 194"/>
                <a:gd name="T6" fmla="*/ 133 w 195"/>
                <a:gd name="T7" fmla="*/ 38 h 194"/>
                <a:gd name="T8" fmla="*/ 155 w 195"/>
                <a:gd name="T9" fmla="*/ 59 h 194"/>
                <a:gd name="T10" fmla="*/ 180 w 195"/>
                <a:gd name="T11" fmla="*/ 43 h 194"/>
                <a:gd name="T12" fmla="*/ 190 w 195"/>
                <a:gd name="T13" fmla="*/ 62 h 194"/>
                <a:gd name="T14" fmla="*/ 195 w 195"/>
                <a:gd name="T15" fmla="*/ 83 h 194"/>
                <a:gd name="T16" fmla="*/ 166 w 195"/>
                <a:gd name="T17" fmla="*/ 87 h 194"/>
                <a:gd name="T18" fmla="*/ 164 w 195"/>
                <a:gd name="T19" fmla="*/ 118 h 194"/>
                <a:gd name="T20" fmla="*/ 192 w 195"/>
                <a:gd name="T21" fmla="*/ 127 h 194"/>
                <a:gd name="T22" fmla="*/ 169 w 195"/>
                <a:gd name="T23" fmla="*/ 164 h 194"/>
                <a:gd name="T24" fmla="*/ 148 w 195"/>
                <a:gd name="T25" fmla="*/ 144 h 194"/>
                <a:gd name="T26" fmla="*/ 123 w 195"/>
                <a:gd name="T27" fmla="*/ 161 h 194"/>
                <a:gd name="T28" fmla="*/ 123 w 195"/>
                <a:gd name="T29" fmla="*/ 161 h 194"/>
                <a:gd name="T30" fmla="*/ 133 w 195"/>
                <a:gd name="T31" fmla="*/ 188 h 194"/>
                <a:gd name="T32" fmla="*/ 99 w 195"/>
                <a:gd name="T33" fmla="*/ 194 h 194"/>
                <a:gd name="T34" fmla="*/ 99 w 195"/>
                <a:gd name="T35" fmla="*/ 154 h 194"/>
                <a:gd name="T36" fmla="*/ 119 w 195"/>
                <a:gd name="T37" fmla="*/ 150 h 194"/>
                <a:gd name="T38" fmla="*/ 152 w 195"/>
                <a:gd name="T39" fmla="*/ 77 h 194"/>
                <a:gd name="T40" fmla="*/ 99 w 195"/>
                <a:gd name="T41" fmla="*/ 40 h 194"/>
                <a:gd name="T42" fmla="*/ 99 w 195"/>
                <a:gd name="T43" fmla="*/ 28 h 194"/>
                <a:gd name="T44" fmla="*/ 104 w 195"/>
                <a:gd name="T45" fmla="*/ 29 h 194"/>
                <a:gd name="T46" fmla="*/ 99 w 195"/>
                <a:gd name="T47" fmla="*/ 194 h 194"/>
                <a:gd name="T48" fmla="*/ 90 w 195"/>
                <a:gd name="T49" fmla="*/ 194 h 194"/>
                <a:gd name="T50" fmla="*/ 93 w 195"/>
                <a:gd name="T51" fmla="*/ 165 h 194"/>
                <a:gd name="T52" fmla="*/ 64 w 195"/>
                <a:gd name="T53" fmla="*/ 156 h 194"/>
                <a:gd name="T54" fmla="*/ 49 w 195"/>
                <a:gd name="T55" fmla="*/ 181 h 194"/>
                <a:gd name="T56" fmla="*/ 17 w 195"/>
                <a:gd name="T57" fmla="*/ 151 h 194"/>
                <a:gd name="T58" fmla="*/ 42 w 195"/>
                <a:gd name="T59" fmla="*/ 135 h 194"/>
                <a:gd name="T60" fmla="*/ 35 w 195"/>
                <a:gd name="T61" fmla="*/ 121 h 194"/>
                <a:gd name="T62" fmla="*/ 31 w 195"/>
                <a:gd name="T63" fmla="*/ 106 h 194"/>
                <a:gd name="T64" fmla="*/ 2 w 195"/>
                <a:gd name="T65" fmla="*/ 111 h 194"/>
                <a:gd name="T66" fmla="*/ 6 w 195"/>
                <a:gd name="T67" fmla="*/ 67 h 194"/>
                <a:gd name="T68" fmla="*/ 33 w 195"/>
                <a:gd name="T69" fmla="*/ 76 h 194"/>
                <a:gd name="T70" fmla="*/ 49 w 195"/>
                <a:gd name="T71" fmla="*/ 50 h 194"/>
                <a:gd name="T72" fmla="*/ 28 w 195"/>
                <a:gd name="T73" fmla="*/ 30 h 194"/>
                <a:gd name="T74" fmla="*/ 64 w 195"/>
                <a:gd name="T75" fmla="*/ 6 h 194"/>
                <a:gd name="T76" fmla="*/ 74 w 195"/>
                <a:gd name="T77" fmla="*/ 33 h 194"/>
                <a:gd name="T78" fmla="*/ 99 w 195"/>
                <a:gd name="T79" fmla="*/ 28 h 194"/>
                <a:gd name="T80" fmla="*/ 99 w 195"/>
                <a:gd name="T81" fmla="*/ 40 h 194"/>
                <a:gd name="T82" fmla="*/ 78 w 195"/>
                <a:gd name="T83" fmla="*/ 44 h 194"/>
                <a:gd name="T84" fmla="*/ 45 w 195"/>
                <a:gd name="T85" fmla="*/ 117 h 194"/>
                <a:gd name="T86" fmla="*/ 99 w 195"/>
                <a:gd name="T87" fmla="*/ 154 h 194"/>
                <a:gd name="T88" fmla="*/ 99 w 195"/>
                <a:gd name="T8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194">
                  <a:moveTo>
                    <a:pt x="104" y="29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21" y="1"/>
                    <a:pt x="136" y="5"/>
                    <a:pt x="148" y="13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2" y="43"/>
                    <a:pt x="150" y="50"/>
                    <a:pt x="155" y="59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84" y="49"/>
                    <a:pt x="187" y="55"/>
                    <a:pt x="190" y="62"/>
                  </a:cubicBezTo>
                  <a:cubicBezTo>
                    <a:pt x="192" y="69"/>
                    <a:pt x="194" y="76"/>
                    <a:pt x="195" y="83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8" y="98"/>
                    <a:pt x="167" y="108"/>
                    <a:pt x="164" y="118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87" y="140"/>
                    <a:pt x="180" y="153"/>
                    <a:pt x="169" y="16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1" y="151"/>
                    <a:pt x="133" y="157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33" y="188"/>
                    <a:pt x="133" y="188"/>
                    <a:pt x="133" y="188"/>
                  </a:cubicBezTo>
                  <a:cubicBezTo>
                    <a:pt x="122" y="192"/>
                    <a:pt x="110" y="194"/>
                    <a:pt x="99" y="19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5" y="154"/>
                    <a:pt x="112" y="153"/>
                    <a:pt x="119" y="150"/>
                  </a:cubicBezTo>
                  <a:cubicBezTo>
                    <a:pt x="148" y="139"/>
                    <a:pt x="163" y="106"/>
                    <a:pt x="152" y="77"/>
                  </a:cubicBezTo>
                  <a:cubicBezTo>
                    <a:pt x="143" y="54"/>
                    <a:pt x="121" y="40"/>
                    <a:pt x="99" y="40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8"/>
                    <a:pt x="102" y="29"/>
                    <a:pt x="104" y="29"/>
                  </a:cubicBezTo>
                  <a:close/>
                  <a:moveTo>
                    <a:pt x="99" y="194"/>
                  </a:moveTo>
                  <a:cubicBezTo>
                    <a:pt x="96" y="194"/>
                    <a:pt x="93" y="194"/>
                    <a:pt x="90" y="194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82" y="164"/>
                    <a:pt x="73" y="161"/>
                    <a:pt x="64" y="156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7" y="174"/>
                    <a:pt x="26" y="164"/>
                    <a:pt x="17" y="151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39" y="131"/>
                    <a:pt x="36" y="126"/>
                    <a:pt x="35" y="121"/>
                  </a:cubicBezTo>
                  <a:cubicBezTo>
                    <a:pt x="33" y="116"/>
                    <a:pt x="31" y="111"/>
                    <a:pt x="31" y="106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0" y="96"/>
                    <a:pt x="1" y="81"/>
                    <a:pt x="6" y="6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6" y="66"/>
                    <a:pt x="42" y="57"/>
                    <a:pt x="49" y="5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19"/>
                    <a:pt x="50" y="11"/>
                    <a:pt x="64" y="6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82" y="30"/>
                    <a:pt x="90" y="28"/>
                    <a:pt x="99" y="2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2" y="40"/>
                    <a:pt x="85" y="41"/>
                    <a:pt x="78" y="44"/>
                  </a:cubicBezTo>
                  <a:cubicBezTo>
                    <a:pt x="49" y="55"/>
                    <a:pt x="34" y="88"/>
                    <a:pt x="45" y="117"/>
                  </a:cubicBezTo>
                  <a:cubicBezTo>
                    <a:pt x="54" y="140"/>
                    <a:pt x="76" y="154"/>
                    <a:pt x="99" y="154"/>
                  </a:cubicBezTo>
                  <a:lnTo>
                    <a:pt x="99" y="1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595448" y="4807720"/>
            <a:ext cx="880782" cy="853135"/>
            <a:chOff x="3629607" y="3397250"/>
            <a:chExt cx="708025" cy="685800"/>
          </a:xfrm>
        </p:grpSpPr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3723270" y="3683000"/>
              <a:ext cx="287338" cy="395287"/>
            </a:xfrm>
            <a:custGeom>
              <a:avLst/>
              <a:gdLst>
                <a:gd name="T0" fmla="*/ 106 w 158"/>
                <a:gd name="T1" fmla="*/ 85 h 216"/>
                <a:gd name="T2" fmla="*/ 106 w 158"/>
                <a:gd name="T3" fmla="*/ 190 h 216"/>
                <a:gd name="T4" fmla="*/ 80 w 158"/>
                <a:gd name="T5" fmla="*/ 216 h 216"/>
                <a:gd name="T6" fmla="*/ 80 w 158"/>
                <a:gd name="T7" fmla="*/ 216 h 216"/>
                <a:gd name="T8" fmla="*/ 54 w 158"/>
                <a:gd name="T9" fmla="*/ 190 h 216"/>
                <a:gd name="T10" fmla="*/ 54 w 158"/>
                <a:gd name="T11" fmla="*/ 85 h 216"/>
                <a:gd name="T12" fmla="*/ 18 w 158"/>
                <a:gd name="T13" fmla="*/ 85 h 216"/>
                <a:gd name="T14" fmla="*/ 11 w 158"/>
                <a:gd name="T15" fmla="*/ 62 h 216"/>
                <a:gd name="T16" fmla="*/ 61 w 158"/>
                <a:gd name="T17" fmla="*/ 12 h 216"/>
                <a:gd name="T18" fmla="*/ 98 w 158"/>
                <a:gd name="T19" fmla="*/ 12 h 216"/>
                <a:gd name="T20" fmla="*/ 149 w 158"/>
                <a:gd name="T21" fmla="*/ 62 h 216"/>
                <a:gd name="T22" fmla="*/ 139 w 158"/>
                <a:gd name="T23" fmla="*/ 85 h 216"/>
                <a:gd name="T24" fmla="*/ 106 w 158"/>
                <a:gd name="T25" fmla="*/ 8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85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204"/>
                    <a:pt x="94" y="216"/>
                    <a:pt x="80" y="216"/>
                  </a:cubicBezTo>
                  <a:cubicBezTo>
                    <a:pt x="80" y="216"/>
                    <a:pt x="80" y="216"/>
                    <a:pt x="80" y="216"/>
                  </a:cubicBezTo>
                  <a:cubicBezTo>
                    <a:pt x="65" y="216"/>
                    <a:pt x="54" y="204"/>
                    <a:pt x="54" y="190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3" y="85"/>
                    <a:pt x="0" y="72"/>
                    <a:pt x="11" y="6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3" y="0"/>
                    <a:pt x="85" y="0"/>
                    <a:pt x="98" y="1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8" y="71"/>
                    <a:pt x="157" y="85"/>
                    <a:pt x="139" y="85"/>
                  </a:cubicBezTo>
                  <a:lnTo>
                    <a:pt x="106" y="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3629607" y="3397250"/>
              <a:ext cx="708025" cy="495300"/>
            </a:xfrm>
            <a:custGeom>
              <a:avLst/>
              <a:gdLst>
                <a:gd name="T0" fmla="*/ 308 w 388"/>
                <a:gd name="T1" fmla="*/ 99 h 272"/>
                <a:gd name="T2" fmla="*/ 388 w 388"/>
                <a:gd name="T3" fmla="*/ 184 h 272"/>
                <a:gd name="T4" fmla="*/ 388 w 388"/>
                <a:gd name="T5" fmla="*/ 184 h 272"/>
                <a:gd name="T6" fmla="*/ 304 w 388"/>
                <a:gd name="T7" fmla="*/ 270 h 272"/>
                <a:gd name="T8" fmla="*/ 304 w 388"/>
                <a:gd name="T9" fmla="*/ 186 h 272"/>
                <a:gd name="T10" fmla="*/ 293 w 388"/>
                <a:gd name="T11" fmla="*/ 158 h 272"/>
                <a:gd name="T12" fmla="*/ 266 w 388"/>
                <a:gd name="T13" fmla="*/ 147 h 272"/>
                <a:gd name="T14" fmla="*/ 238 w 388"/>
                <a:gd name="T15" fmla="*/ 158 h 272"/>
                <a:gd name="T16" fmla="*/ 227 w 388"/>
                <a:gd name="T17" fmla="*/ 186 h 272"/>
                <a:gd name="T18" fmla="*/ 227 w 388"/>
                <a:gd name="T19" fmla="*/ 272 h 272"/>
                <a:gd name="T20" fmla="*/ 170 w 388"/>
                <a:gd name="T21" fmla="*/ 272 h 272"/>
                <a:gd name="T22" fmla="*/ 170 w 388"/>
                <a:gd name="T23" fmla="*/ 255 h 272"/>
                <a:gd name="T24" fmla="*/ 190 w 388"/>
                <a:gd name="T25" fmla="*/ 255 h 272"/>
                <a:gd name="T26" fmla="*/ 206 w 388"/>
                <a:gd name="T27" fmla="*/ 251 h 272"/>
                <a:gd name="T28" fmla="*/ 217 w 388"/>
                <a:gd name="T29" fmla="*/ 239 h 272"/>
                <a:gd name="T30" fmla="*/ 217 w 388"/>
                <a:gd name="T31" fmla="*/ 224 h 272"/>
                <a:gd name="T32" fmla="*/ 209 w 388"/>
                <a:gd name="T33" fmla="*/ 210 h 272"/>
                <a:gd name="T34" fmla="*/ 158 w 388"/>
                <a:gd name="T35" fmla="*/ 160 h 272"/>
                <a:gd name="T36" fmla="*/ 131 w 388"/>
                <a:gd name="T37" fmla="*/ 147 h 272"/>
                <a:gd name="T38" fmla="*/ 103 w 388"/>
                <a:gd name="T39" fmla="*/ 160 h 272"/>
                <a:gd name="T40" fmla="*/ 53 w 388"/>
                <a:gd name="T41" fmla="*/ 210 h 272"/>
                <a:gd name="T42" fmla="*/ 44 w 388"/>
                <a:gd name="T43" fmla="*/ 225 h 272"/>
                <a:gd name="T44" fmla="*/ 44 w 388"/>
                <a:gd name="T45" fmla="*/ 239 h 272"/>
                <a:gd name="T46" fmla="*/ 54 w 388"/>
                <a:gd name="T47" fmla="*/ 251 h 272"/>
                <a:gd name="T48" fmla="*/ 69 w 388"/>
                <a:gd name="T49" fmla="*/ 255 h 272"/>
                <a:gd name="T50" fmla="*/ 92 w 388"/>
                <a:gd name="T51" fmla="*/ 255 h 272"/>
                <a:gd name="T52" fmla="*/ 92 w 388"/>
                <a:gd name="T53" fmla="*/ 271 h 272"/>
                <a:gd name="T54" fmla="*/ 0 w 388"/>
                <a:gd name="T55" fmla="*/ 184 h 272"/>
                <a:gd name="T56" fmla="*/ 0 w 388"/>
                <a:gd name="T57" fmla="*/ 184 h 272"/>
                <a:gd name="T58" fmla="*/ 80 w 388"/>
                <a:gd name="T59" fmla="*/ 99 h 272"/>
                <a:gd name="T60" fmla="*/ 80 w 388"/>
                <a:gd name="T61" fmla="*/ 96 h 272"/>
                <a:gd name="T62" fmla="*/ 194 w 388"/>
                <a:gd name="T63" fmla="*/ 0 h 272"/>
                <a:gd name="T64" fmla="*/ 308 w 388"/>
                <a:gd name="T65" fmla="*/ 96 h 272"/>
                <a:gd name="T66" fmla="*/ 308 w 388"/>
                <a:gd name="T67" fmla="*/ 9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8" h="272">
                  <a:moveTo>
                    <a:pt x="308" y="99"/>
                  </a:moveTo>
                  <a:cubicBezTo>
                    <a:pt x="354" y="108"/>
                    <a:pt x="388" y="143"/>
                    <a:pt x="388" y="184"/>
                  </a:cubicBezTo>
                  <a:cubicBezTo>
                    <a:pt x="388" y="184"/>
                    <a:pt x="388" y="184"/>
                    <a:pt x="388" y="184"/>
                  </a:cubicBezTo>
                  <a:cubicBezTo>
                    <a:pt x="388" y="227"/>
                    <a:pt x="352" y="262"/>
                    <a:pt x="304" y="270"/>
                  </a:cubicBezTo>
                  <a:cubicBezTo>
                    <a:pt x="304" y="186"/>
                    <a:pt x="304" y="186"/>
                    <a:pt x="304" y="186"/>
                  </a:cubicBezTo>
                  <a:cubicBezTo>
                    <a:pt x="304" y="175"/>
                    <a:pt x="300" y="165"/>
                    <a:pt x="293" y="158"/>
                  </a:cubicBezTo>
                  <a:cubicBezTo>
                    <a:pt x="286" y="151"/>
                    <a:pt x="276" y="147"/>
                    <a:pt x="266" y="147"/>
                  </a:cubicBezTo>
                  <a:cubicBezTo>
                    <a:pt x="255" y="147"/>
                    <a:pt x="245" y="151"/>
                    <a:pt x="238" y="158"/>
                  </a:cubicBezTo>
                  <a:cubicBezTo>
                    <a:pt x="231" y="165"/>
                    <a:pt x="227" y="175"/>
                    <a:pt x="227" y="186"/>
                  </a:cubicBezTo>
                  <a:cubicBezTo>
                    <a:pt x="227" y="272"/>
                    <a:pt x="227" y="272"/>
                    <a:pt x="227" y="272"/>
                  </a:cubicBezTo>
                  <a:cubicBezTo>
                    <a:pt x="170" y="272"/>
                    <a:pt x="170" y="272"/>
                    <a:pt x="170" y="272"/>
                  </a:cubicBezTo>
                  <a:cubicBezTo>
                    <a:pt x="170" y="255"/>
                    <a:pt x="170" y="255"/>
                    <a:pt x="170" y="255"/>
                  </a:cubicBezTo>
                  <a:cubicBezTo>
                    <a:pt x="190" y="255"/>
                    <a:pt x="190" y="255"/>
                    <a:pt x="190" y="255"/>
                  </a:cubicBezTo>
                  <a:cubicBezTo>
                    <a:pt x="196" y="255"/>
                    <a:pt x="202" y="253"/>
                    <a:pt x="206" y="251"/>
                  </a:cubicBezTo>
                  <a:cubicBezTo>
                    <a:pt x="211" y="248"/>
                    <a:pt x="215" y="244"/>
                    <a:pt x="217" y="239"/>
                  </a:cubicBezTo>
                  <a:cubicBezTo>
                    <a:pt x="218" y="234"/>
                    <a:pt x="219" y="229"/>
                    <a:pt x="217" y="224"/>
                  </a:cubicBezTo>
                  <a:cubicBezTo>
                    <a:pt x="216" y="219"/>
                    <a:pt x="213" y="214"/>
                    <a:pt x="209" y="21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49" y="151"/>
                    <a:pt x="140" y="147"/>
                    <a:pt x="131" y="147"/>
                  </a:cubicBezTo>
                  <a:cubicBezTo>
                    <a:pt x="121" y="147"/>
                    <a:pt x="112" y="152"/>
                    <a:pt x="103" y="16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48" y="215"/>
                    <a:pt x="45" y="220"/>
                    <a:pt x="44" y="225"/>
                  </a:cubicBezTo>
                  <a:cubicBezTo>
                    <a:pt x="42" y="230"/>
                    <a:pt x="42" y="235"/>
                    <a:pt x="44" y="239"/>
                  </a:cubicBezTo>
                  <a:cubicBezTo>
                    <a:pt x="46" y="244"/>
                    <a:pt x="49" y="248"/>
                    <a:pt x="54" y="251"/>
                  </a:cubicBezTo>
                  <a:cubicBezTo>
                    <a:pt x="58" y="253"/>
                    <a:pt x="63" y="255"/>
                    <a:pt x="69" y="255"/>
                  </a:cubicBezTo>
                  <a:cubicBezTo>
                    <a:pt x="92" y="255"/>
                    <a:pt x="92" y="255"/>
                    <a:pt x="92" y="255"/>
                  </a:cubicBezTo>
                  <a:cubicBezTo>
                    <a:pt x="92" y="271"/>
                    <a:pt x="92" y="271"/>
                    <a:pt x="92" y="271"/>
                  </a:cubicBezTo>
                  <a:cubicBezTo>
                    <a:pt x="40" y="266"/>
                    <a:pt x="0" y="229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43"/>
                    <a:pt x="34" y="108"/>
                    <a:pt x="80" y="99"/>
                  </a:cubicBezTo>
                  <a:cubicBezTo>
                    <a:pt x="80" y="98"/>
                    <a:pt x="80" y="97"/>
                    <a:pt x="80" y="96"/>
                  </a:cubicBezTo>
                  <a:cubicBezTo>
                    <a:pt x="80" y="43"/>
                    <a:pt x="131" y="0"/>
                    <a:pt x="194" y="0"/>
                  </a:cubicBezTo>
                  <a:cubicBezTo>
                    <a:pt x="257" y="0"/>
                    <a:pt x="308" y="43"/>
                    <a:pt x="308" y="96"/>
                  </a:cubicBezTo>
                  <a:cubicBezTo>
                    <a:pt x="308" y="97"/>
                    <a:pt x="308" y="98"/>
                    <a:pt x="308" y="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7"/>
            <p:cNvSpPr>
              <a:spLocks/>
            </p:cNvSpPr>
            <p:nvPr/>
          </p:nvSpPr>
          <p:spPr bwMode="auto">
            <a:xfrm>
              <a:off x="3969332" y="3689350"/>
              <a:ext cx="287338" cy="393700"/>
            </a:xfrm>
            <a:custGeom>
              <a:avLst/>
              <a:gdLst>
                <a:gd name="T0" fmla="*/ 106 w 158"/>
                <a:gd name="T1" fmla="*/ 131 h 216"/>
                <a:gd name="T2" fmla="*/ 106 w 158"/>
                <a:gd name="T3" fmla="*/ 26 h 216"/>
                <a:gd name="T4" fmla="*/ 80 w 158"/>
                <a:gd name="T5" fmla="*/ 0 h 216"/>
                <a:gd name="T6" fmla="*/ 80 w 158"/>
                <a:gd name="T7" fmla="*/ 0 h 216"/>
                <a:gd name="T8" fmla="*/ 54 w 158"/>
                <a:gd name="T9" fmla="*/ 26 h 216"/>
                <a:gd name="T10" fmla="*/ 54 w 158"/>
                <a:gd name="T11" fmla="*/ 131 h 216"/>
                <a:gd name="T12" fmla="*/ 18 w 158"/>
                <a:gd name="T13" fmla="*/ 131 h 216"/>
                <a:gd name="T14" fmla="*/ 10 w 158"/>
                <a:gd name="T15" fmla="*/ 153 h 216"/>
                <a:gd name="T16" fmla="*/ 61 w 158"/>
                <a:gd name="T17" fmla="*/ 203 h 216"/>
                <a:gd name="T18" fmla="*/ 98 w 158"/>
                <a:gd name="T19" fmla="*/ 203 h 216"/>
                <a:gd name="T20" fmla="*/ 149 w 158"/>
                <a:gd name="T21" fmla="*/ 153 h 216"/>
                <a:gd name="T22" fmla="*/ 138 w 158"/>
                <a:gd name="T23" fmla="*/ 131 h 216"/>
                <a:gd name="T24" fmla="*/ 106 w 158"/>
                <a:gd name="T25" fmla="*/ 1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131"/>
                  </a:moveTo>
                  <a:cubicBezTo>
                    <a:pt x="106" y="26"/>
                    <a:pt x="106" y="26"/>
                    <a:pt x="106" y="26"/>
                  </a:cubicBezTo>
                  <a:cubicBezTo>
                    <a:pt x="106" y="12"/>
                    <a:pt x="94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5" y="0"/>
                    <a:pt x="54" y="12"/>
                    <a:pt x="54" y="26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" y="131"/>
                    <a:pt x="0" y="143"/>
                    <a:pt x="10" y="153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73" y="216"/>
                    <a:pt x="85" y="216"/>
                    <a:pt x="98" y="203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58" y="144"/>
                    <a:pt x="156" y="131"/>
                    <a:pt x="138" y="131"/>
                  </a:cubicBezTo>
                  <a:lnTo>
                    <a:pt x="106" y="1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087222" y="2579222"/>
            <a:ext cx="989467" cy="346564"/>
            <a:chOff x="4134432" y="5018088"/>
            <a:chExt cx="938213" cy="328612"/>
          </a:xfrm>
        </p:grpSpPr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4134432" y="5018088"/>
              <a:ext cx="431800" cy="328612"/>
            </a:xfrm>
            <a:custGeom>
              <a:avLst/>
              <a:gdLst>
                <a:gd name="T0" fmla="*/ 90 w 236"/>
                <a:gd name="T1" fmla="*/ 0 h 180"/>
                <a:gd name="T2" fmla="*/ 155 w 236"/>
                <a:gd name="T3" fmla="*/ 0 h 180"/>
                <a:gd name="T4" fmla="*/ 219 w 236"/>
                <a:gd name="T5" fmla="*/ 26 h 180"/>
                <a:gd name="T6" fmla="*/ 236 w 236"/>
                <a:gd name="T7" fmla="*/ 51 h 180"/>
                <a:gd name="T8" fmla="*/ 187 w 236"/>
                <a:gd name="T9" fmla="*/ 51 h 180"/>
                <a:gd name="T10" fmla="*/ 155 w 236"/>
                <a:gd name="T11" fmla="*/ 40 h 180"/>
                <a:gd name="T12" fmla="*/ 90 w 236"/>
                <a:gd name="T13" fmla="*/ 40 h 180"/>
                <a:gd name="T14" fmla="*/ 55 w 236"/>
                <a:gd name="T15" fmla="*/ 55 h 180"/>
                <a:gd name="T16" fmla="*/ 40 w 236"/>
                <a:gd name="T17" fmla="*/ 90 h 180"/>
                <a:gd name="T18" fmla="*/ 40 w 236"/>
                <a:gd name="T19" fmla="*/ 90 h 180"/>
                <a:gd name="T20" fmla="*/ 55 w 236"/>
                <a:gd name="T21" fmla="*/ 125 h 180"/>
                <a:gd name="T22" fmla="*/ 90 w 236"/>
                <a:gd name="T23" fmla="*/ 140 h 180"/>
                <a:gd name="T24" fmla="*/ 155 w 236"/>
                <a:gd name="T25" fmla="*/ 140 h 180"/>
                <a:gd name="T26" fmla="*/ 187 w 236"/>
                <a:gd name="T27" fmla="*/ 128 h 180"/>
                <a:gd name="T28" fmla="*/ 236 w 236"/>
                <a:gd name="T29" fmla="*/ 128 h 180"/>
                <a:gd name="T30" fmla="*/ 219 w 236"/>
                <a:gd name="T31" fmla="*/ 153 h 180"/>
                <a:gd name="T32" fmla="*/ 155 w 236"/>
                <a:gd name="T33" fmla="*/ 180 h 180"/>
                <a:gd name="T34" fmla="*/ 90 w 236"/>
                <a:gd name="T35" fmla="*/ 180 h 180"/>
                <a:gd name="T36" fmla="*/ 27 w 236"/>
                <a:gd name="T37" fmla="*/ 153 h 180"/>
                <a:gd name="T38" fmla="*/ 0 w 236"/>
                <a:gd name="T39" fmla="*/ 90 h 180"/>
                <a:gd name="T40" fmla="*/ 0 w 236"/>
                <a:gd name="T41" fmla="*/ 90 h 180"/>
                <a:gd name="T42" fmla="*/ 27 w 236"/>
                <a:gd name="T43" fmla="*/ 26 h 180"/>
                <a:gd name="T44" fmla="*/ 90 w 236"/>
                <a:gd name="T4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180">
                  <a:moveTo>
                    <a:pt x="90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80" y="0"/>
                    <a:pt x="202" y="10"/>
                    <a:pt x="219" y="26"/>
                  </a:cubicBezTo>
                  <a:cubicBezTo>
                    <a:pt x="226" y="34"/>
                    <a:pt x="232" y="42"/>
                    <a:pt x="236" y="51"/>
                  </a:cubicBezTo>
                  <a:cubicBezTo>
                    <a:pt x="187" y="51"/>
                    <a:pt x="187" y="51"/>
                    <a:pt x="187" y="51"/>
                  </a:cubicBezTo>
                  <a:cubicBezTo>
                    <a:pt x="178" y="44"/>
                    <a:pt x="167" y="40"/>
                    <a:pt x="155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76" y="40"/>
                    <a:pt x="64" y="46"/>
                    <a:pt x="55" y="55"/>
                  </a:cubicBezTo>
                  <a:cubicBezTo>
                    <a:pt x="46" y="64"/>
                    <a:pt x="40" y="76"/>
                    <a:pt x="40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0" y="104"/>
                    <a:pt x="46" y="116"/>
                    <a:pt x="55" y="125"/>
                  </a:cubicBezTo>
                  <a:cubicBezTo>
                    <a:pt x="64" y="134"/>
                    <a:pt x="76" y="140"/>
                    <a:pt x="90" y="140"/>
                  </a:cubicBezTo>
                  <a:cubicBezTo>
                    <a:pt x="155" y="140"/>
                    <a:pt x="155" y="140"/>
                    <a:pt x="155" y="140"/>
                  </a:cubicBezTo>
                  <a:cubicBezTo>
                    <a:pt x="167" y="140"/>
                    <a:pt x="178" y="135"/>
                    <a:pt x="187" y="128"/>
                  </a:cubicBezTo>
                  <a:cubicBezTo>
                    <a:pt x="236" y="128"/>
                    <a:pt x="236" y="128"/>
                    <a:pt x="236" y="128"/>
                  </a:cubicBezTo>
                  <a:cubicBezTo>
                    <a:pt x="232" y="138"/>
                    <a:pt x="226" y="146"/>
                    <a:pt x="219" y="153"/>
                  </a:cubicBezTo>
                  <a:cubicBezTo>
                    <a:pt x="202" y="170"/>
                    <a:pt x="180" y="180"/>
                    <a:pt x="155" y="180"/>
                  </a:cubicBezTo>
                  <a:cubicBezTo>
                    <a:pt x="90" y="180"/>
                    <a:pt x="90" y="180"/>
                    <a:pt x="90" y="180"/>
                  </a:cubicBezTo>
                  <a:cubicBezTo>
                    <a:pt x="65" y="180"/>
                    <a:pt x="43" y="170"/>
                    <a:pt x="27" y="153"/>
                  </a:cubicBezTo>
                  <a:cubicBezTo>
                    <a:pt x="10" y="137"/>
                    <a:pt x="0" y="115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65"/>
                    <a:pt x="10" y="43"/>
                    <a:pt x="27" y="26"/>
                  </a:cubicBezTo>
                  <a:cubicBezTo>
                    <a:pt x="43" y="10"/>
                    <a:pt x="65" y="0"/>
                    <a:pt x="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4642432" y="5018088"/>
              <a:ext cx="430213" cy="328612"/>
            </a:xfrm>
            <a:custGeom>
              <a:avLst/>
              <a:gdLst>
                <a:gd name="T0" fmla="*/ 81 w 236"/>
                <a:gd name="T1" fmla="*/ 0 h 180"/>
                <a:gd name="T2" fmla="*/ 146 w 236"/>
                <a:gd name="T3" fmla="*/ 0 h 180"/>
                <a:gd name="T4" fmla="*/ 209 w 236"/>
                <a:gd name="T5" fmla="*/ 26 h 180"/>
                <a:gd name="T6" fmla="*/ 236 w 236"/>
                <a:gd name="T7" fmla="*/ 90 h 180"/>
                <a:gd name="T8" fmla="*/ 236 w 236"/>
                <a:gd name="T9" fmla="*/ 90 h 180"/>
                <a:gd name="T10" fmla="*/ 209 w 236"/>
                <a:gd name="T11" fmla="*/ 153 h 180"/>
                <a:gd name="T12" fmla="*/ 146 w 236"/>
                <a:gd name="T13" fmla="*/ 180 h 180"/>
                <a:gd name="T14" fmla="*/ 81 w 236"/>
                <a:gd name="T15" fmla="*/ 180 h 180"/>
                <a:gd name="T16" fmla="*/ 17 w 236"/>
                <a:gd name="T17" fmla="*/ 153 h 180"/>
                <a:gd name="T18" fmla="*/ 0 w 236"/>
                <a:gd name="T19" fmla="*/ 128 h 180"/>
                <a:gd name="T20" fmla="*/ 49 w 236"/>
                <a:gd name="T21" fmla="*/ 128 h 180"/>
                <a:gd name="T22" fmla="*/ 81 w 236"/>
                <a:gd name="T23" fmla="*/ 140 h 180"/>
                <a:gd name="T24" fmla="*/ 146 w 236"/>
                <a:gd name="T25" fmla="*/ 140 h 180"/>
                <a:gd name="T26" fmla="*/ 181 w 236"/>
                <a:gd name="T27" fmla="*/ 125 h 180"/>
                <a:gd name="T28" fmla="*/ 196 w 236"/>
                <a:gd name="T29" fmla="*/ 90 h 180"/>
                <a:gd name="T30" fmla="*/ 196 w 236"/>
                <a:gd name="T31" fmla="*/ 90 h 180"/>
                <a:gd name="T32" fmla="*/ 181 w 236"/>
                <a:gd name="T33" fmla="*/ 55 h 180"/>
                <a:gd name="T34" fmla="*/ 146 w 236"/>
                <a:gd name="T35" fmla="*/ 40 h 180"/>
                <a:gd name="T36" fmla="*/ 81 w 236"/>
                <a:gd name="T37" fmla="*/ 40 h 180"/>
                <a:gd name="T38" fmla="*/ 49 w 236"/>
                <a:gd name="T39" fmla="*/ 51 h 180"/>
                <a:gd name="T40" fmla="*/ 0 w 236"/>
                <a:gd name="T41" fmla="*/ 51 h 180"/>
                <a:gd name="T42" fmla="*/ 17 w 236"/>
                <a:gd name="T43" fmla="*/ 26 h 180"/>
                <a:gd name="T44" fmla="*/ 81 w 236"/>
                <a:gd name="T4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180">
                  <a:moveTo>
                    <a:pt x="81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70" y="0"/>
                    <a:pt x="193" y="10"/>
                    <a:pt x="209" y="26"/>
                  </a:cubicBezTo>
                  <a:cubicBezTo>
                    <a:pt x="226" y="43"/>
                    <a:pt x="236" y="65"/>
                    <a:pt x="236" y="90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6" y="115"/>
                    <a:pt x="226" y="137"/>
                    <a:pt x="209" y="153"/>
                  </a:cubicBezTo>
                  <a:cubicBezTo>
                    <a:pt x="193" y="170"/>
                    <a:pt x="170" y="180"/>
                    <a:pt x="146" y="180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56" y="180"/>
                    <a:pt x="33" y="170"/>
                    <a:pt x="17" y="153"/>
                  </a:cubicBezTo>
                  <a:cubicBezTo>
                    <a:pt x="10" y="146"/>
                    <a:pt x="4" y="138"/>
                    <a:pt x="0" y="128"/>
                  </a:cubicBezTo>
                  <a:cubicBezTo>
                    <a:pt x="49" y="128"/>
                    <a:pt x="49" y="128"/>
                    <a:pt x="49" y="128"/>
                  </a:cubicBezTo>
                  <a:cubicBezTo>
                    <a:pt x="58" y="135"/>
                    <a:pt x="69" y="140"/>
                    <a:pt x="81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59" y="140"/>
                    <a:pt x="172" y="134"/>
                    <a:pt x="181" y="125"/>
                  </a:cubicBezTo>
                  <a:cubicBezTo>
                    <a:pt x="190" y="116"/>
                    <a:pt x="196" y="104"/>
                    <a:pt x="196" y="90"/>
                  </a:cubicBezTo>
                  <a:cubicBezTo>
                    <a:pt x="196" y="90"/>
                    <a:pt x="196" y="90"/>
                    <a:pt x="196" y="90"/>
                  </a:cubicBezTo>
                  <a:cubicBezTo>
                    <a:pt x="196" y="76"/>
                    <a:pt x="190" y="64"/>
                    <a:pt x="181" y="55"/>
                  </a:cubicBezTo>
                  <a:cubicBezTo>
                    <a:pt x="172" y="46"/>
                    <a:pt x="159" y="40"/>
                    <a:pt x="146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69" y="40"/>
                    <a:pt x="58" y="44"/>
                    <a:pt x="49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4" y="42"/>
                    <a:pt x="10" y="34"/>
                    <a:pt x="17" y="26"/>
                  </a:cubicBezTo>
                  <a:cubicBezTo>
                    <a:pt x="33" y="10"/>
                    <a:pt x="56" y="0"/>
                    <a:pt x="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4434470" y="5148263"/>
              <a:ext cx="363538" cy="66675"/>
            </a:xfrm>
            <a:custGeom>
              <a:avLst/>
              <a:gdLst>
                <a:gd name="T0" fmla="*/ 19 w 199"/>
                <a:gd name="T1" fmla="*/ 0 h 37"/>
                <a:gd name="T2" fmla="*/ 181 w 199"/>
                <a:gd name="T3" fmla="*/ 0 h 37"/>
                <a:gd name="T4" fmla="*/ 199 w 199"/>
                <a:gd name="T5" fmla="*/ 19 h 37"/>
                <a:gd name="T6" fmla="*/ 199 w 199"/>
                <a:gd name="T7" fmla="*/ 19 h 37"/>
                <a:gd name="T8" fmla="*/ 181 w 199"/>
                <a:gd name="T9" fmla="*/ 37 h 37"/>
                <a:gd name="T10" fmla="*/ 19 w 199"/>
                <a:gd name="T11" fmla="*/ 37 h 37"/>
                <a:gd name="T12" fmla="*/ 0 w 199"/>
                <a:gd name="T13" fmla="*/ 19 h 37"/>
                <a:gd name="T14" fmla="*/ 0 w 199"/>
                <a:gd name="T15" fmla="*/ 19 h 37"/>
                <a:gd name="T16" fmla="*/ 19 w 199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" h="37">
                  <a:moveTo>
                    <a:pt x="19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91" y="0"/>
                    <a:pt x="199" y="9"/>
                    <a:pt x="199" y="19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199" y="29"/>
                    <a:pt x="191" y="37"/>
                    <a:pt x="18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8" y="37"/>
                    <a:pt x="0" y="2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474209" y="1030049"/>
            <a:ext cx="963499" cy="635426"/>
            <a:chOff x="5437770" y="1328738"/>
            <a:chExt cx="885825" cy="584200"/>
          </a:xfrm>
        </p:grpSpPr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5547307" y="1893888"/>
              <a:ext cx="720725" cy="1905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22"/>
            <p:cNvSpPr>
              <a:spLocks noChangeArrowheads="1"/>
            </p:cNvSpPr>
            <p:nvPr/>
          </p:nvSpPr>
          <p:spPr bwMode="auto">
            <a:xfrm>
              <a:off x="6139445" y="1508125"/>
              <a:ext cx="128588" cy="3857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23"/>
            <p:cNvSpPr>
              <a:spLocks noChangeArrowheads="1"/>
            </p:cNvSpPr>
            <p:nvPr/>
          </p:nvSpPr>
          <p:spPr bwMode="auto">
            <a:xfrm>
              <a:off x="5990220" y="1654175"/>
              <a:ext cx="130175" cy="2397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24"/>
            <p:cNvSpPr>
              <a:spLocks noChangeArrowheads="1"/>
            </p:cNvSpPr>
            <p:nvPr/>
          </p:nvSpPr>
          <p:spPr bwMode="auto">
            <a:xfrm>
              <a:off x="5842582" y="1735138"/>
              <a:ext cx="128588" cy="158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5694945" y="1660525"/>
              <a:ext cx="128588" cy="2333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5547307" y="1727200"/>
              <a:ext cx="128588" cy="1666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7"/>
            <p:cNvSpPr>
              <a:spLocks noChangeArrowheads="1"/>
            </p:cNvSpPr>
            <p:nvPr/>
          </p:nvSpPr>
          <p:spPr bwMode="auto">
            <a:xfrm>
              <a:off x="5437770" y="1674813"/>
              <a:ext cx="68263" cy="698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6231520" y="1328738"/>
              <a:ext cx="92075" cy="87312"/>
            </a:xfrm>
            <a:custGeom>
              <a:avLst/>
              <a:gdLst>
                <a:gd name="T0" fmla="*/ 58 w 58"/>
                <a:gd name="T1" fmla="*/ 0 h 55"/>
                <a:gd name="T2" fmla="*/ 0 w 58"/>
                <a:gd name="T3" fmla="*/ 1 h 55"/>
                <a:gd name="T4" fmla="*/ 21 w 58"/>
                <a:gd name="T5" fmla="*/ 28 h 55"/>
                <a:gd name="T6" fmla="*/ 40 w 58"/>
                <a:gd name="T7" fmla="*/ 55 h 55"/>
                <a:gd name="T8" fmla="*/ 58 w 5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5">
                  <a:moveTo>
                    <a:pt x="58" y="0"/>
                  </a:moveTo>
                  <a:lnTo>
                    <a:pt x="0" y="1"/>
                  </a:lnTo>
                  <a:lnTo>
                    <a:pt x="21" y="28"/>
                  </a:lnTo>
                  <a:lnTo>
                    <a:pt x="40" y="5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5501270" y="1373188"/>
              <a:ext cx="754063" cy="317500"/>
            </a:xfrm>
            <a:custGeom>
              <a:avLst/>
              <a:gdLst>
                <a:gd name="T0" fmla="*/ 0 w 413"/>
                <a:gd name="T1" fmla="*/ 165 h 174"/>
                <a:gd name="T2" fmla="*/ 142 w 413"/>
                <a:gd name="T3" fmla="*/ 59 h 174"/>
                <a:gd name="T4" fmla="*/ 147 w 413"/>
                <a:gd name="T5" fmla="*/ 56 h 174"/>
                <a:gd name="T6" fmla="*/ 150 w 413"/>
                <a:gd name="T7" fmla="*/ 60 h 174"/>
                <a:gd name="T8" fmla="*/ 218 w 413"/>
                <a:gd name="T9" fmla="*/ 140 h 174"/>
                <a:gd name="T10" fmla="*/ 406 w 413"/>
                <a:gd name="T11" fmla="*/ 0 h 174"/>
                <a:gd name="T12" fmla="*/ 410 w 413"/>
                <a:gd name="T13" fmla="*/ 5 h 174"/>
                <a:gd name="T14" fmla="*/ 413 w 413"/>
                <a:gd name="T15" fmla="*/ 9 h 174"/>
                <a:gd name="T16" fmla="*/ 221 w 413"/>
                <a:gd name="T17" fmla="*/ 153 h 174"/>
                <a:gd name="T18" fmla="*/ 216 w 413"/>
                <a:gd name="T19" fmla="*/ 156 h 174"/>
                <a:gd name="T20" fmla="*/ 212 w 413"/>
                <a:gd name="T21" fmla="*/ 152 h 174"/>
                <a:gd name="T22" fmla="*/ 145 w 413"/>
                <a:gd name="T23" fmla="*/ 72 h 174"/>
                <a:gd name="T24" fmla="*/ 7 w 413"/>
                <a:gd name="T25" fmla="*/ 174 h 174"/>
                <a:gd name="T26" fmla="*/ 0 w 413"/>
                <a:gd name="T27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3" h="174">
                  <a:moveTo>
                    <a:pt x="0" y="165"/>
                  </a:moveTo>
                  <a:cubicBezTo>
                    <a:pt x="142" y="59"/>
                    <a:pt x="142" y="59"/>
                    <a:pt x="142" y="59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60"/>
                    <a:pt x="150" y="60"/>
                    <a:pt x="150" y="60"/>
                  </a:cubicBezTo>
                  <a:cubicBezTo>
                    <a:pt x="218" y="140"/>
                    <a:pt x="218" y="140"/>
                    <a:pt x="218" y="14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410" y="5"/>
                    <a:pt x="410" y="5"/>
                    <a:pt x="410" y="5"/>
                  </a:cubicBezTo>
                  <a:cubicBezTo>
                    <a:pt x="413" y="9"/>
                    <a:pt x="413" y="9"/>
                    <a:pt x="413" y="9"/>
                  </a:cubicBezTo>
                  <a:cubicBezTo>
                    <a:pt x="221" y="153"/>
                    <a:pt x="221" y="153"/>
                    <a:pt x="221" y="153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145" y="72"/>
                    <a:pt x="145" y="72"/>
                    <a:pt x="145" y="72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6" y="171"/>
                    <a:pt x="3" y="167"/>
                    <a:pt x="0" y="16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870439" y="4194600"/>
            <a:ext cx="413534" cy="883990"/>
            <a:chOff x="7907338" y="3190875"/>
            <a:chExt cx="392113" cy="838199"/>
          </a:xfrm>
          <a:solidFill>
            <a:schemeClr val="accent2"/>
          </a:solidFill>
        </p:grpSpPr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7907338" y="3190875"/>
              <a:ext cx="392113" cy="39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8042275" y="3544887"/>
              <a:ext cx="122238" cy="484187"/>
            </a:xfrm>
            <a:custGeom>
              <a:avLst/>
              <a:gdLst>
                <a:gd name="T0" fmla="*/ 67 w 67"/>
                <a:gd name="T1" fmla="*/ 0 h 266"/>
                <a:gd name="T2" fmla="*/ 67 w 67"/>
                <a:gd name="T3" fmla="*/ 233 h 266"/>
                <a:gd name="T4" fmla="*/ 34 w 67"/>
                <a:gd name="T5" fmla="*/ 266 h 266"/>
                <a:gd name="T6" fmla="*/ 34 w 67"/>
                <a:gd name="T7" fmla="*/ 266 h 266"/>
                <a:gd name="T8" fmla="*/ 0 w 67"/>
                <a:gd name="T9" fmla="*/ 233 h 266"/>
                <a:gd name="T10" fmla="*/ 0 w 67"/>
                <a:gd name="T11" fmla="*/ 0 h 266"/>
                <a:gd name="T12" fmla="*/ 67 w 67"/>
                <a:gd name="T1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266">
                  <a:moveTo>
                    <a:pt x="67" y="0"/>
                  </a:moveTo>
                  <a:cubicBezTo>
                    <a:pt x="67" y="233"/>
                    <a:pt x="67" y="233"/>
                    <a:pt x="67" y="233"/>
                  </a:cubicBezTo>
                  <a:cubicBezTo>
                    <a:pt x="67" y="251"/>
                    <a:pt x="52" y="266"/>
                    <a:pt x="34" y="266"/>
                  </a:cubicBezTo>
                  <a:cubicBezTo>
                    <a:pt x="34" y="266"/>
                    <a:pt x="34" y="266"/>
                    <a:pt x="34" y="266"/>
                  </a:cubicBezTo>
                  <a:cubicBezTo>
                    <a:pt x="15" y="266"/>
                    <a:pt x="0" y="251"/>
                    <a:pt x="0" y="23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7993063" y="3278187"/>
              <a:ext cx="220663" cy="21907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8093075" y="3825875"/>
              <a:ext cx="168275" cy="122237"/>
            </a:xfrm>
            <a:custGeom>
              <a:avLst/>
              <a:gdLst>
                <a:gd name="T0" fmla="*/ 20 w 92"/>
                <a:gd name="T1" fmla="*/ 0 h 67"/>
                <a:gd name="T2" fmla="*/ 71 w 92"/>
                <a:gd name="T3" fmla="*/ 0 h 67"/>
                <a:gd name="T4" fmla="*/ 92 w 92"/>
                <a:gd name="T5" fmla="*/ 21 h 67"/>
                <a:gd name="T6" fmla="*/ 92 w 92"/>
                <a:gd name="T7" fmla="*/ 46 h 67"/>
                <a:gd name="T8" fmla="*/ 71 w 92"/>
                <a:gd name="T9" fmla="*/ 67 h 67"/>
                <a:gd name="T10" fmla="*/ 20 w 92"/>
                <a:gd name="T11" fmla="*/ 67 h 67"/>
                <a:gd name="T12" fmla="*/ 0 w 92"/>
                <a:gd name="T13" fmla="*/ 46 h 67"/>
                <a:gd name="T14" fmla="*/ 0 w 92"/>
                <a:gd name="T15" fmla="*/ 21 h 67"/>
                <a:gd name="T16" fmla="*/ 20 w 92"/>
                <a:gd name="T1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67">
                  <a:moveTo>
                    <a:pt x="20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83" y="0"/>
                    <a:pt x="92" y="10"/>
                    <a:pt x="92" y="21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7"/>
                    <a:pt x="83" y="67"/>
                    <a:pt x="71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9" y="67"/>
                    <a:pt x="0" y="57"/>
                    <a:pt x="0" y="4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8093075" y="3684587"/>
              <a:ext cx="168275" cy="120650"/>
            </a:xfrm>
            <a:custGeom>
              <a:avLst/>
              <a:gdLst>
                <a:gd name="T0" fmla="*/ 20 w 92"/>
                <a:gd name="T1" fmla="*/ 0 h 66"/>
                <a:gd name="T2" fmla="*/ 71 w 92"/>
                <a:gd name="T3" fmla="*/ 0 h 66"/>
                <a:gd name="T4" fmla="*/ 92 w 92"/>
                <a:gd name="T5" fmla="*/ 20 h 66"/>
                <a:gd name="T6" fmla="*/ 92 w 92"/>
                <a:gd name="T7" fmla="*/ 46 h 66"/>
                <a:gd name="T8" fmla="*/ 71 w 92"/>
                <a:gd name="T9" fmla="*/ 66 h 66"/>
                <a:gd name="T10" fmla="*/ 20 w 92"/>
                <a:gd name="T11" fmla="*/ 66 h 66"/>
                <a:gd name="T12" fmla="*/ 0 w 92"/>
                <a:gd name="T13" fmla="*/ 46 h 66"/>
                <a:gd name="T14" fmla="*/ 0 w 92"/>
                <a:gd name="T15" fmla="*/ 20 h 66"/>
                <a:gd name="T16" fmla="*/ 20 w 92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66">
                  <a:moveTo>
                    <a:pt x="20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83" y="0"/>
                    <a:pt x="92" y="9"/>
                    <a:pt x="92" y="20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7"/>
                    <a:pt x="83" y="66"/>
                    <a:pt x="71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9" y="66"/>
                    <a:pt x="0" y="57"/>
                    <a:pt x="0" y="4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0216942" y="4820755"/>
            <a:ext cx="1009558" cy="626159"/>
            <a:chOff x="6927850" y="4949825"/>
            <a:chExt cx="957263" cy="593724"/>
          </a:xfrm>
        </p:grpSpPr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7050088" y="4949825"/>
              <a:ext cx="712788" cy="468312"/>
            </a:xfrm>
            <a:custGeom>
              <a:avLst/>
              <a:gdLst>
                <a:gd name="T0" fmla="*/ 14 w 391"/>
                <a:gd name="T1" fmla="*/ 0 h 257"/>
                <a:gd name="T2" fmla="*/ 377 w 391"/>
                <a:gd name="T3" fmla="*/ 0 h 257"/>
                <a:gd name="T4" fmla="*/ 391 w 391"/>
                <a:gd name="T5" fmla="*/ 14 h 257"/>
                <a:gd name="T6" fmla="*/ 391 w 391"/>
                <a:gd name="T7" fmla="*/ 243 h 257"/>
                <a:gd name="T8" fmla="*/ 377 w 391"/>
                <a:gd name="T9" fmla="*/ 257 h 257"/>
                <a:gd name="T10" fmla="*/ 14 w 391"/>
                <a:gd name="T11" fmla="*/ 257 h 257"/>
                <a:gd name="T12" fmla="*/ 0 w 391"/>
                <a:gd name="T13" fmla="*/ 243 h 257"/>
                <a:gd name="T14" fmla="*/ 0 w 391"/>
                <a:gd name="T15" fmla="*/ 14 h 257"/>
                <a:gd name="T16" fmla="*/ 14 w 391"/>
                <a:gd name="T1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257">
                  <a:moveTo>
                    <a:pt x="14" y="0"/>
                  </a:moveTo>
                  <a:cubicBezTo>
                    <a:pt x="377" y="0"/>
                    <a:pt x="377" y="0"/>
                    <a:pt x="377" y="0"/>
                  </a:cubicBezTo>
                  <a:cubicBezTo>
                    <a:pt x="384" y="0"/>
                    <a:pt x="391" y="6"/>
                    <a:pt x="391" y="14"/>
                  </a:cubicBezTo>
                  <a:cubicBezTo>
                    <a:pt x="391" y="243"/>
                    <a:pt x="391" y="243"/>
                    <a:pt x="391" y="243"/>
                  </a:cubicBezTo>
                  <a:cubicBezTo>
                    <a:pt x="391" y="251"/>
                    <a:pt x="384" y="257"/>
                    <a:pt x="377" y="257"/>
                  </a:cubicBezTo>
                  <a:cubicBezTo>
                    <a:pt x="14" y="257"/>
                    <a:pt x="14" y="257"/>
                    <a:pt x="14" y="257"/>
                  </a:cubicBezTo>
                  <a:cubicBezTo>
                    <a:pt x="6" y="257"/>
                    <a:pt x="0" y="251"/>
                    <a:pt x="0" y="24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ectangle 36"/>
            <p:cNvSpPr>
              <a:spLocks noChangeArrowheads="1"/>
            </p:cNvSpPr>
            <p:nvPr/>
          </p:nvSpPr>
          <p:spPr bwMode="auto">
            <a:xfrm>
              <a:off x="7088188" y="4999037"/>
              <a:ext cx="636588" cy="3429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37"/>
            <p:cNvSpPr>
              <a:spLocks noChangeArrowheads="1"/>
            </p:cNvSpPr>
            <p:nvPr/>
          </p:nvSpPr>
          <p:spPr bwMode="auto">
            <a:xfrm>
              <a:off x="7397750" y="4965700"/>
              <a:ext cx="15875" cy="17462"/>
            </a:xfrm>
            <a:prstGeom prst="ellipse">
              <a:avLst/>
            </a:prstGeom>
            <a:solidFill>
              <a:srgbClr val="245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8"/>
            <p:cNvSpPr>
              <a:spLocks noChangeArrowheads="1"/>
            </p:cNvSpPr>
            <p:nvPr/>
          </p:nvSpPr>
          <p:spPr bwMode="auto">
            <a:xfrm>
              <a:off x="7391400" y="5360987"/>
              <a:ext cx="30163" cy="31750"/>
            </a:xfrm>
            <a:prstGeom prst="rect">
              <a:avLst/>
            </a:prstGeom>
            <a:solidFill>
              <a:srgbClr val="245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6927850" y="5418137"/>
              <a:ext cx="957263" cy="79375"/>
            </a:xfrm>
            <a:custGeom>
              <a:avLst/>
              <a:gdLst>
                <a:gd name="T0" fmla="*/ 77 w 603"/>
                <a:gd name="T1" fmla="*/ 0 h 50"/>
                <a:gd name="T2" fmla="*/ 526 w 603"/>
                <a:gd name="T3" fmla="*/ 0 h 50"/>
                <a:gd name="T4" fmla="*/ 603 w 603"/>
                <a:gd name="T5" fmla="*/ 50 h 50"/>
                <a:gd name="T6" fmla="*/ 0 w 603"/>
                <a:gd name="T7" fmla="*/ 50 h 50"/>
                <a:gd name="T8" fmla="*/ 77 w 60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3" h="50">
                  <a:moveTo>
                    <a:pt x="77" y="0"/>
                  </a:moveTo>
                  <a:lnTo>
                    <a:pt x="526" y="0"/>
                  </a:lnTo>
                  <a:lnTo>
                    <a:pt x="603" y="50"/>
                  </a:lnTo>
                  <a:lnTo>
                    <a:pt x="0" y="5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6927850" y="5497512"/>
              <a:ext cx="957263" cy="46037"/>
            </a:xfrm>
            <a:custGeom>
              <a:avLst/>
              <a:gdLst>
                <a:gd name="T0" fmla="*/ 0 w 525"/>
                <a:gd name="T1" fmla="*/ 0 h 25"/>
                <a:gd name="T2" fmla="*/ 525 w 525"/>
                <a:gd name="T3" fmla="*/ 0 h 25"/>
                <a:gd name="T4" fmla="*/ 525 w 525"/>
                <a:gd name="T5" fmla="*/ 15 h 25"/>
                <a:gd name="T6" fmla="*/ 516 w 525"/>
                <a:gd name="T7" fmla="*/ 25 h 25"/>
                <a:gd name="T8" fmla="*/ 9 w 525"/>
                <a:gd name="T9" fmla="*/ 25 h 25"/>
                <a:gd name="T10" fmla="*/ 0 w 525"/>
                <a:gd name="T11" fmla="*/ 15 h 25"/>
                <a:gd name="T12" fmla="*/ 0 w 525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5" h="25">
                  <a:moveTo>
                    <a:pt x="0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15"/>
                    <a:pt x="525" y="15"/>
                    <a:pt x="525" y="15"/>
                  </a:cubicBezTo>
                  <a:cubicBezTo>
                    <a:pt x="525" y="21"/>
                    <a:pt x="521" y="25"/>
                    <a:pt x="516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4" y="25"/>
                    <a:pt x="0" y="21"/>
                    <a:pt x="0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41"/>
            <p:cNvSpPr>
              <a:spLocks noChangeArrowheads="1"/>
            </p:cNvSpPr>
            <p:nvPr/>
          </p:nvSpPr>
          <p:spPr bwMode="auto">
            <a:xfrm>
              <a:off x="7308850" y="5521325"/>
              <a:ext cx="195263" cy="1270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42"/>
            <p:cNvSpPr>
              <a:spLocks noChangeArrowheads="1"/>
            </p:cNvSpPr>
            <p:nvPr/>
          </p:nvSpPr>
          <p:spPr bwMode="auto">
            <a:xfrm>
              <a:off x="6927850" y="5497512"/>
              <a:ext cx="957263" cy="15875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43"/>
            <p:cNvSpPr>
              <a:spLocks noEditPoints="1"/>
            </p:cNvSpPr>
            <p:nvPr/>
          </p:nvSpPr>
          <p:spPr bwMode="auto">
            <a:xfrm>
              <a:off x="7151688" y="5111750"/>
              <a:ext cx="198438" cy="198437"/>
            </a:xfrm>
            <a:custGeom>
              <a:avLst/>
              <a:gdLst>
                <a:gd name="T0" fmla="*/ 54 w 109"/>
                <a:gd name="T1" fmla="*/ 109 h 109"/>
                <a:gd name="T2" fmla="*/ 63 w 109"/>
                <a:gd name="T3" fmla="*/ 109 h 109"/>
                <a:gd name="T4" fmla="*/ 63 w 109"/>
                <a:gd name="T5" fmla="*/ 101 h 109"/>
                <a:gd name="T6" fmla="*/ 81 w 109"/>
                <a:gd name="T7" fmla="*/ 94 h 109"/>
                <a:gd name="T8" fmla="*/ 87 w 109"/>
                <a:gd name="T9" fmla="*/ 99 h 109"/>
                <a:gd name="T10" fmla="*/ 99 w 109"/>
                <a:gd name="T11" fmla="*/ 87 h 109"/>
                <a:gd name="T12" fmla="*/ 93 w 109"/>
                <a:gd name="T13" fmla="*/ 81 h 109"/>
                <a:gd name="T14" fmla="*/ 101 w 109"/>
                <a:gd name="T15" fmla="*/ 63 h 109"/>
                <a:gd name="T16" fmla="*/ 109 w 109"/>
                <a:gd name="T17" fmla="*/ 63 h 109"/>
                <a:gd name="T18" fmla="*/ 109 w 109"/>
                <a:gd name="T19" fmla="*/ 46 h 109"/>
                <a:gd name="T20" fmla="*/ 101 w 109"/>
                <a:gd name="T21" fmla="*/ 46 h 109"/>
                <a:gd name="T22" fmla="*/ 93 w 109"/>
                <a:gd name="T23" fmla="*/ 28 h 109"/>
                <a:gd name="T24" fmla="*/ 99 w 109"/>
                <a:gd name="T25" fmla="*/ 22 h 109"/>
                <a:gd name="T26" fmla="*/ 87 w 109"/>
                <a:gd name="T27" fmla="*/ 10 h 109"/>
                <a:gd name="T28" fmla="*/ 81 w 109"/>
                <a:gd name="T29" fmla="*/ 16 h 109"/>
                <a:gd name="T30" fmla="*/ 63 w 109"/>
                <a:gd name="T31" fmla="*/ 8 h 109"/>
                <a:gd name="T32" fmla="*/ 63 w 109"/>
                <a:gd name="T33" fmla="*/ 0 h 109"/>
                <a:gd name="T34" fmla="*/ 54 w 109"/>
                <a:gd name="T35" fmla="*/ 0 h 109"/>
                <a:gd name="T36" fmla="*/ 54 w 109"/>
                <a:gd name="T37" fmla="*/ 20 h 109"/>
                <a:gd name="T38" fmla="*/ 89 w 109"/>
                <a:gd name="T39" fmla="*/ 55 h 109"/>
                <a:gd name="T40" fmla="*/ 54 w 109"/>
                <a:gd name="T41" fmla="*/ 90 h 109"/>
                <a:gd name="T42" fmla="*/ 54 w 109"/>
                <a:gd name="T43" fmla="*/ 109 h 109"/>
                <a:gd name="T44" fmla="*/ 16 w 109"/>
                <a:gd name="T45" fmla="*/ 81 h 109"/>
                <a:gd name="T46" fmla="*/ 10 w 109"/>
                <a:gd name="T47" fmla="*/ 87 h 109"/>
                <a:gd name="T48" fmla="*/ 22 w 109"/>
                <a:gd name="T49" fmla="*/ 99 h 109"/>
                <a:gd name="T50" fmla="*/ 28 w 109"/>
                <a:gd name="T51" fmla="*/ 94 h 109"/>
                <a:gd name="T52" fmla="*/ 46 w 109"/>
                <a:gd name="T53" fmla="*/ 101 h 109"/>
                <a:gd name="T54" fmla="*/ 46 w 109"/>
                <a:gd name="T55" fmla="*/ 109 h 109"/>
                <a:gd name="T56" fmla="*/ 54 w 109"/>
                <a:gd name="T57" fmla="*/ 109 h 109"/>
                <a:gd name="T58" fmla="*/ 54 w 109"/>
                <a:gd name="T59" fmla="*/ 90 h 109"/>
                <a:gd name="T60" fmla="*/ 54 w 109"/>
                <a:gd name="T61" fmla="*/ 90 h 109"/>
                <a:gd name="T62" fmla="*/ 20 w 109"/>
                <a:gd name="T63" fmla="*/ 55 h 109"/>
                <a:gd name="T64" fmla="*/ 54 w 109"/>
                <a:gd name="T65" fmla="*/ 20 h 109"/>
                <a:gd name="T66" fmla="*/ 54 w 109"/>
                <a:gd name="T67" fmla="*/ 20 h 109"/>
                <a:gd name="T68" fmla="*/ 54 w 109"/>
                <a:gd name="T69" fmla="*/ 20 h 109"/>
                <a:gd name="T70" fmla="*/ 54 w 109"/>
                <a:gd name="T71" fmla="*/ 0 h 109"/>
                <a:gd name="T72" fmla="*/ 46 w 109"/>
                <a:gd name="T73" fmla="*/ 0 h 109"/>
                <a:gd name="T74" fmla="*/ 46 w 109"/>
                <a:gd name="T75" fmla="*/ 8 h 109"/>
                <a:gd name="T76" fmla="*/ 28 w 109"/>
                <a:gd name="T77" fmla="*/ 16 h 109"/>
                <a:gd name="T78" fmla="*/ 22 w 109"/>
                <a:gd name="T79" fmla="*/ 10 h 109"/>
                <a:gd name="T80" fmla="*/ 10 w 109"/>
                <a:gd name="T81" fmla="*/ 22 h 109"/>
                <a:gd name="T82" fmla="*/ 16 w 109"/>
                <a:gd name="T83" fmla="*/ 28 h 109"/>
                <a:gd name="T84" fmla="*/ 8 w 109"/>
                <a:gd name="T85" fmla="*/ 46 h 109"/>
                <a:gd name="T86" fmla="*/ 0 w 109"/>
                <a:gd name="T87" fmla="*/ 46 h 109"/>
                <a:gd name="T88" fmla="*/ 0 w 109"/>
                <a:gd name="T89" fmla="*/ 63 h 109"/>
                <a:gd name="T90" fmla="*/ 8 w 109"/>
                <a:gd name="T91" fmla="*/ 63 h 109"/>
                <a:gd name="T92" fmla="*/ 16 w 109"/>
                <a:gd name="T93" fmla="*/ 8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9" h="109">
                  <a:moveTo>
                    <a:pt x="54" y="109"/>
                  </a:moveTo>
                  <a:cubicBezTo>
                    <a:pt x="63" y="109"/>
                    <a:pt x="63" y="109"/>
                    <a:pt x="63" y="109"/>
                  </a:cubicBezTo>
                  <a:cubicBezTo>
                    <a:pt x="63" y="101"/>
                    <a:pt x="63" y="101"/>
                    <a:pt x="63" y="101"/>
                  </a:cubicBezTo>
                  <a:cubicBezTo>
                    <a:pt x="70" y="100"/>
                    <a:pt x="76" y="97"/>
                    <a:pt x="81" y="94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7" y="76"/>
                    <a:pt x="100" y="70"/>
                    <a:pt x="101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46"/>
                    <a:pt x="109" y="46"/>
                    <a:pt x="109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0" y="39"/>
                    <a:pt x="97" y="33"/>
                    <a:pt x="93" y="28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76" y="12"/>
                    <a:pt x="70" y="10"/>
                    <a:pt x="63" y="8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74" y="20"/>
                    <a:pt x="89" y="35"/>
                    <a:pt x="89" y="55"/>
                  </a:cubicBezTo>
                  <a:cubicBezTo>
                    <a:pt x="89" y="74"/>
                    <a:pt x="74" y="90"/>
                    <a:pt x="54" y="90"/>
                  </a:cubicBezTo>
                  <a:lnTo>
                    <a:pt x="54" y="109"/>
                  </a:lnTo>
                  <a:close/>
                  <a:moveTo>
                    <a:pt x="16" y="81"/>
                  </a:moveTo>
                  <a:cubicBezTo>
                    <a:pt x="10" y="87"/>
                    <a:pt x="10" y="87"/>
                    <a:pt x="10" y="87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33" y="97"/>
                    <a:pt x="39" y="100"/>
                    <a:pt x="46" y="101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35" y="90"/>
                    <a:pt x="20" y="74"/>
                    <a:pt x="20" y="55"/>
                  </a:cubicBezTo>
                  <a:cubicBezTo>
                    <a:pt x="20" y="35"/>
                    <a:pt x="35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39" y="10"/>
                    <a:pt x="33" y="12"/>
                    <a:pt x="28" y="16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2" y="33"/>
                    <a:pt x="9" y="39"/>
                    <a:pt x="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70"/>
                    <a:pt x="12" y="76"/>
                    <a:pt x="16" y="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7445375" y="5041900"/>
              <a:ext cx="209550" cy="147637"/>
            </a:xfrm>
            <a:custGeom>
              <a:avLst/>
              <a:gdLst>
                <a:gd name="T0" fmla="*/ 92 w 115"/>
                <a:gd name="T1" fmla="*/ 29 h 81"/>
                <a:gd name="T2" fmla="*/ 115 w 115"/>
                <a:gd name="T3" fmla="*/ 55 h 81"/>
                <a:gd name="T4" fmla="*/ 115 w 115"/>
                <a:gd name="T5" fmla="*/ 55 h 81"/>
                <a:gd name="T6" fmla="*/ 91 w 115"/>
                <a:gd name="T7" fmla="*/ 81 h 81"/>
                <a:gd name="T8" fmla="*/ 27 w 115"/>
                <a:gd name="T9" fmla="*/ 81 h 81"/>
                <a:gd name="T10" fmla="*/ 0 w 115"/>
                <a:gd name="T11" fmla="*/ 55 h 81"/>
                <a:gd name="T12" fmla="*/ 0 w 115"/>
                <a:gd name="T13" fmla="*/ 55 h 81"/>
                <a:gd name="T14" fmla="*/ 24 w 115"/>
                <a:gd name="T15" fmla="*/ 29 h 81"/>
                <a:gd name="T16" fmla="*/ 24 w 115"/>
                <a:gd name="T17" fmla="*/ 29 h 81"/>
                <a:gd name="T18" fmla="*/ 58 w 115"/>
                <a:gd name="T19" fmla="*/ 0 h 81"/>
                <a:gd name="T20" fmla="*/ 92 w 115"/>
                <a:gd name="T21" fmla="*/ 29 h 81"/>
                <a:gd name="T22" fmla="*/ 92 w 115"/>
                <a:gd name="T23" fmla="*/ 2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81">
                  <a:moveTo>
                    <a:pt x="92" y="29"/>
                  </a:moveTo>
                  <a:cubicBezTo>
                    <a:pt x="105" y="32"/>
                    <a:pt x="115" y="43"/>
                    <a:pt x="115" y="55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68"/>
                    <a:pt x="105" y="81"/>
                    <a:pt x="91" y="8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12" y="81"/>
                    <a:pt x="0" y="68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43"/>
                    <a:pt x="10" y="32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13"/>
                    <a:pt x="39" y="0"/>
                    <a:pt x="58" y="0"/>
                  </a:cubicBezTo>
                  <a:cubicBezTo>
                    <a:pt x="77" y="0"/>
                    <a:pt x="92" y="13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45"/>
            <p:cNvSpPr>
              <a:spLocks noChangeArrowheads="1"/>
            </p:cNvSpPr>
            <p:nvPr/>
          </p:nvSpPr>
          <p:spPr bwMode="auto">
            <a:xfrm>
              <a:off x="7442200" y="5216525"/>
              <a:ext cx="207963" cy="11112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46"/>
            <p:cNvSpPr>
              <a:spLocks noChangeArrowheads="1"/>
            </p:cNvSpPr>
            <p:nvPr/>
          </p:nvSpPr>
          <p:spPr bwMode="auto">
            <a:xfrm>
              <a:off x="7442200" y="5238750"/>
              <a:ext cx="207963" cy="11112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47"/>
            <p:cNvSpPr>
              <a:spLocks noChangeArrowheads="1"/>
            </p:cNvSpPr>
            <p:nvPr/>
          </p:nvSpPr>
          <p:spPr bwMode="auto">
            <a:xfrm>
              <a:off x="7442200" y="5262562"/>
              <a:ext cx="207963" cy="11112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7442200" y="5284787"/>
              <a:ext cx="98425" cy="1270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49"/>
            <p:cNvSpPr>
              <a:spLocks noChangeArrowheads="1"/>
            </p:cNvSpPr>
            <p:nvPr/>
          </p:nvSpPr>
          <p:spPr bwMode="auto">
            <a:xfrm>
              <a:off x="7164388" y="5038725"/>
              <a:ext cx="182563" cy="11112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50"/>
            <p:cNvSpPr>
              <a:spLocks noChangeArrowheads="1"/>
            </p:cNvSpPr>
            <p:nvPr/>
          </p:nvSpPr>
          <p:spPr bwMode="auto">
            <a:xfrm>
              <a:off x="7164388" y="5057775"/>
              <a:ext cx="182563" cy="1270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51"/>
            <p:cNvSpPr>
              <a:spLocks noChangeArrowheads="1"/>
            </p:cNvSpPr>
            <p:nvPr/>
          </p:nvSpPr>
          <p:spPr bwMode="auto">
            <a:xfrm>
              <a:off x="7164388" y="5080000"/>
              <a:ext cx="111125" cy="11112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801510" y="1031138"/>
            <a:ext cx="1210464" cy="914240"/>
            <a:chOff x="3837570" y="1820863"/>
            <a:chExt cx="901700" cy="681037"/>
          </a:xfrm>
        </p:grpSpPr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61432" y="1820863"/>
              <a:ext cx="477838" cy="681037"/>
            </a:xfrm>
            <a:custGeom>
              <a:avLst/>
              <a:gdLst>
                <a:gd name="T0" fmla="*/ 208 w 262"/>
                <a:gd name="T1" fmla="*/ 0 h 373"/>
                <a:gd name="T2" fmla="*/ 54 w 262"/>
                <a:gd name="T3" fmla="*/ 0 h 373"/>
                <a:gd name="T4" fmla="*/ 0 w 262"/>
                <a:gd name="T5" fmla="*/ 54 h 373"/>
                <a:gd name="T6" fmla="*/ 0 w 262"/>
                <a:gd name="T7" fmla="*/ 319 h 373"/>
                <a:gd name="T8" fmla="*/ 54 w 262"/>
                <a:gd name="T9" fmla="*/ 373 h 373"/>
                <a:gd name="T10" fmla="*/ 208 w 262"/>
                <a:gd name="T11" fmla="*/ 373 h 373"/>
                <a:gd name="T12" fmla="*/ 262 w 262"/>
                <a:gd name="T13" fmla="*/ 319 h 373"/>
                <a:gd name="T14" fmla="*/ 262 w 262"/>
                <a:gd name="T15" fmla="*/ 54 h 373"/>
                <a:gd name="T16" fmla="*/ 208 w 262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373">
                  <a:moveTo>
                    <a:pt x="208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9"/>
                    <a:pt x="24" y="373"/>
                    <a:pt x="54" y="373"/>
                  </a:cubicBezTo>
                  <a:cubicBezTo>
                    <a:pt x="208" y="373"/>
                    <a:pt x="208" y="373"/>
                    <a:pt x="208" y="373"/>
                  </a:cubicBezTo>
                  <a:cubicBezTo>
                    <a:pt x="238" y="373"/>
                    <a:pt x="262" y="349"/>
                    <a:pt x="262" y="319"/>
                  </a:cubicBezTo>
                  <a:cubicBezTo>
                    <a:pt x="262" y="54"/>
                    <a:pt x="262" y="54"/>
                    <a:pt x="262" y="54"/>
                  </a:cubicBezTo>
                  <a:cubicBezTo>
                    <a:pt x="262" y="24"/>
                    <a:pt x="238" y="0"/>
                    <a:pt x="2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301120" y="1878013"/>
              <a:ext cx="398463" cy="544512"/>
            </a:xfrm>
            <a:custGeom>
              <a:avLst/>
              <a:gdLst>
                <a:gd name="T0" fmla="*/ 217 w 218"/>
                <a:gd name="T1" fmla="*/ 0 h 299"/>
                <a:gd name="T2" fmla="*/ 1 w 218"/>
                <a:gd name="T3" fmla="*/ 0 h 299"/>
                <a:gd name="T4" fmla="*/ 0 w 218"/>
                <a:gd name="T5" fmla="*/ 1 h 299"/>
                <a:gd name="T6" fmla="*/ 0 w 218"/>
                <a:gd name="T7" fmla="*/ 299 h 299"/>
                <a:gd name="T8" fmla="*/ 1 w 218"/>
                <a:gd name="T9" fmla="*/ 299 h 299"/>
                <a:gd name="T10" fmla="*/ 217 w 218"/>
                <a:gd name="T11" fmla="*/ 299 h 299"/>
                <a:gd name="T12" fmla="*/ 218 w 218"/>
                <a:gd name="T13" fmla="*/ 299 h 299"/>
                <a:gd name="T14" fmla="*/ 218 w 218"/>
                <a:gd name="T15" fmla="*/ 1 h 299"/>
                <a:gd name="T16" fmla="*/ 217 w 218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" h="299">
                  <a:moveTo>
                    <a:pt x="21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299"/>
                    <a:pt x="1" y="299"/>
                    <a:pt x="1" y="299"/>
                  </a:cubicBezTo>
                  <a:cubicBezTo>
                    <a:pt x="217" y="299"/>
                    <a:pt x="217" y="299"/>
                    <a:pt x="217" y="299"/>
                  </a:cubicBezTo>
                  <a:cubicBezTo>
                    <a:pt x="217" y="299"/>
                    <a:pt x="218" y="299"/>
                    <a:pt x="218" y="299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7" y="0"/>
                    <a:pt x="21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440820" y="1843088"/>
              <a:ext cx="115888" cy="14287"/>
            </a:xfrm>
            <a:custGeom>
              <a:avLst/>
              <a:gdLst>
                <a:gd name="T0" fmla="*/ 60 w 63"/>
                <a:gd name="T1" fmla="*/ 0 h 8"/>
                <a:gd name="T2" fmla="*/ 4 w 63"/>
                <a:gd name="T3" fmla="*/ 0 h 8"/>
                <a:gd name="T4" fmla="*/ 0 w 63"/>
                <a:gd name="T5" fmla="*/ 4 h 8"/>
                <a:gd name="T6" fmla="*/ 0 w 63"/>
                <a:gd name="T7" fmla="*/ 4 h 8"/>
                <a:gd name="T8" fmla="*/ 4 w 63"/>
                <a:gd name="T9" fmla="*/ 8 h 8"/>
                <a:gd name="T10" fmla="*/ 60 w 63"/>
                <a:gd name="T11" fmla="*/ 8 h 8"/>
                <a:gd name="T12" fmla="*/ 63 w 63"/>
                <a:gd name="T13" fmla="*/ 4 h 8"/>
                <a:gd name="T14" fmla="*/ 63 w 63"/>
                <a:gd name="T15" fmla="*/ 4 h 8"/>
                <a:gd name="T16" fmla="*/ 60 w 6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">
                  <a:moveTo>
                    <a:pt x="6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2" y="8"/>
                    <a:pt x="63" y="6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2"/>
                    <a:pt x="62" y="0"/>
                    <a:pt x="6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Oval 56"/>
            <p:cNvSpPr>
              <a:spLocks noChangeArrowheads="1"/>
            </p:cNvSpPr>
            <p:nvPr/>
          </p:nvSpPr>
          <p:spPr bwMode="auto">
            <a:xfrm>
              <a:off x="4482095" y="2452688"/>
              <a:ext cx="34925" cy="34925"/>
            </a:xfrm>
            <a:prstGeom prst="ellipse">
              <a:avLst/>
            </a:pr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3837570" y="1924050"/>
              <a:ext cx="541338" cy="398462"/>
            </a:xfrm>
            <a:custGeom>
              <a:avLst/>
              <a:gdLst>
                <a:gd name="T0" fmla="*/ 149 w 297"/>
                <a:gd name="T1" fmla="*/ 0 h 219"/>
                <a:gd name="T2" fmla="*/ 297 w 297"/>
                <a:gd name="T3" fmla="*/ 102 h 219"/>
                <a:gd name="T4" fmla="*/ 241 w 297"/>
                <a:gd name="T5" fmla="*/ 183 h 219"/>
                <a:gd name="T6" fmla="*/ 285 w 297"/>
                <a:gd name="T7" fmla="*/ 219 h 219"/>
                <a:gd name="T8" fmla="*/ 284 w 297"/>
                <a:gd name="T9" fmla="*/ 219 h 219"/>
                <a:gd name="T10" fmla="*/ 213 w 297"/>
                <a:gd name="T11" fmla="*/ 195 h 219"/>
                <a:gd name="T12" fmla="*/ 149 w 297"/>
                <a:gd name="T13" fmla="*/ 205 h 219"/>
                <a:gd name="T14" fmla="*/ 0 w 297"/>
                <a:gd name="T15" fmla="*/ 102 h 219"/>
                <a:gd name="T16" fmla="*/ 149 w 297"/>
                <a:gd name="T1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219">
                  <a:moveTo>
                    <a:pt x="149" y="0"/>
                  </a:moveTo>
                  <a:cubicBezTo>
                    <a:pt x="231" y="0"/>
                    <a:pt x="297" y="46"/>
                    <a:pt x="297" y="102"/>
                  </a:cubicBezTo>
                  <a:cubicBezTo>
                    <a:pt x="297" y="135"/>
                    <a:pt x="275" y="164"/>
                    <a:pt x="241" y="183"/>
                  </a:cubicBezTo>
                  <a:cubicBezTo>
                    <a:pt x="249" y="198"/>
                    <a:pt x="265" y="211"/>
                    <a:pt x="285" y="219"/>
                  </a:cubicBezTo>
                  <a:cubicBezTo>
                    <a:pt x="285" y="219"/>
                    <a:pt x="284" y="219"/>
                    <a:pt x="284" y="219"/>
                  </a:cubicBezTo>
                  <a:cubicBezTo>
                    <a:pt x="255" y="219"/>
                    <a:pt x="230" y="209"/>
                    <a:pt x="213" y="195"/>
                  </a:cubicBezTo>
                  <a:cubicBezTo>
                    <a:pt x="194" y="201"/>
                    <a:pt x="172" y="205"/>
                    <a:pt x="149" y="205"/>
                  </a:cubicBezTo>
                  <a:cubicBezTo>
                    <a:pt x="66" y="205"/>
                    <a:pt x="0" y="159"/>
                    <a:pt x="0" y="102"/>
                  </a:cubicBezTo>
                  <a:cubicBezTo>
                    <a:pt x="0" y="46"/>
                    <a:pt x="66" y="0"/>
                    <a:pt x="1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8"/>
            <p:cNvSpPr>
              <a:spLocks noEditPoints="1"/>
            </p:cNvSpPr>
            <p:nvPr/>
          </p:nvSpPr>
          <p:spPr bwMode="auto">
            <a:xfrm>
              <a:off x="4080457" y="2001838"/>
              <a:ext cx="52388" cy="220662"/>
            </a:xfrm>
            <a:custGeom>
              <a:avLst/>
              <a:gdLst>
                <a:gd name="T0" fmla="*/ 32 w 33"/>
                <a:gd name="T1" fmla="*/ 139 h 139"/>
                <a:gd name="T2" fmla="*/ 0 w 33"/>
                <a:gd name="T3" fmla="*/ 139 h 139"/>
                <a:gd name="T4" fmla="*/ 0 w 33"/>
                <a:gd name="T5" fmla="*/ 39 h 139"/>
                <a:gd name="T6" fmla="*/ 32 w 33"/>
                <a:gd name="T7" fmla="*/ 39 h 139"/>
                <a:gd name="T8" fmla="*/ 32 w 33"/>
                <a:gd name="T9" fmla="*/ 139 h 139"/>
                <a:gd name="T10" fmla="*/ 32 w 33"/>
                <a:gd name="T11" fmla="*/ 139 h 139"/>
                <a:gd name="T12" fmla="*/ 33 w 33"/>
                <a:gd name="T13" fmla="*/ 24 h 139"/>
                <a:gd name="T14" fmla="*/ 0 w 33"/>
                <a:gd name="T15" fmla="*/ 24 h 139"/>
                <a:gd name="T16" fmla="*/ 0 w 33"/>
                <a:gd name="T17" fmla="*/ 0 h 139"/>
                <a:gd name="T18" fmla="*/ 33 w 33"/>
                <a:gd name="T19" fmla="*/ 0 h 139"/>
                <a:gd name="T20" fmla="*/ 33 w 33"/>
                <a:gd name="T21" fmla="*/ 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139">
                  <a:moveTo>
                    <a:pt x="32" y="139"/>
                  </a:moveTo>
                  <a:lnTo>
                    <a:pt x="0" y="139"/>
                  </a:lnTo>
                  <a:lnTo>
                    <a:pt x="0" y="39"/>
                  </a:lnTo>
                  <a:lnTo>
                    <a:pt x="32" y="39"/>
                  </a:lnTo>
                  <a:lnTo>
                    <a:pt x="32" y="139"/>
                  </a:lnTo>
                  <a:lnTo>
                    <a:pt x="32" y="139"/>
                  </a:lnTo>
                  <a:close/>
                  <a:moveTo>
                    <a:pt x="33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33" y="0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9" name="Straight Connector 58"/>
          <p:cNvCxnSpPr/>
          <p:nvPr/>
        </p:nvCxnSpPr>
        <p:spPr>
          <a:xfrm>
            <a:off x="1385762" y="2367432"/>
            <a:ext cx="0" cy="4357530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385762" y="2367431"/>
            <a:ext cx="3382028" cy="0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4781372" y="2367431"/>
            <a:ext cx="0" cy="4248871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767790" y="6629884"/>
            <a:ext cx="4101897" cy="0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8869687" y="2716509"/>
            <a:ext cx="0" cy="3947345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8795701" y="6551889"/>
            <a:ext cx="155990" cy="15599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4703377" y="6518875"/>
            <a:ext cx="155990" cy="15599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4684446" y="2311354"/>
            <a:ext cx="155990" cy="15599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1307766" y="2298784"/>
            <a:ext cx="155990" cy="15599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307767" y="6596870"/>
            <a:ext cx="155990" cy="15599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1863918" y="5953743"/>
            <a:ext cx="446606" cy="446606"/>
          </a:xfrm>
          <a:prstGeom prst="ellipse">
            <a:avLst/>
          </a:prstGeom>
          <a:solidFill>
            <a:schemeClr val="accent1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1532322" y="3010114"/>
            <a:ext cx="446606" cy="446606"/>
          </a:xfrm>
          <a:prstGeom prst="ellipse">
            <a:avLst/>
          </a:prstGeom>
          <a:solidFill>
            <a:schemeClr val="accent3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4452654" y="1256020"/>
            <a:ext cx="446606" cy="446606"/>
          </a:xfrm>
          <a:prstGeom prst="ellipse">
            <a:avLst/>
          </a:prstGeom>
          <a:solidFill>
            <a:schemeClr val="accent4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5605606" y="2790060"/>
            <a:ext cx="446606" cy="446606"/>
          </a:xfrm>
          <a:prstGeom prst="ellipse">
            <a:avLst/>
          </a:prstGeom>
          <a:solidFill>
            <a:schemeClr val="accent1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7954136" y="1473339"/>
            <a:ext cx="446606" cy="446606"/>
          </a:xfrm>
          <a:prstGeom prst="ellipse">
            <a:avLst/>
          </a:prstGeom>
          <a:solidFill>
            <a:schemeClr val="accent3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5292529" y="5138760"/>
            <a:ext cx="446606" cy="446606"/>
          </a:xfrm>
          <a:prstGeom prst="ellipse">
            <a:avLst/>
          </a:prstGeom>
          <a:solidFill>
            <a:schemeClr val="accent2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9506701" y="5654930"/>
            <a:ext cx="446606" cy="446606"/>
          </a:xfrm>
          <a:prstGeom prst="ellipse">
            <a:avLst/>
          </a:prstGeom>
          <a:solidFill>
            <a:schemeClr val="accent4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089172" y="3087559"/>
            <a:ext cx="203658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 Heading</a:t>
            </a:r>
            <a:endParaRPr lang="en-US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352716" y="6018303"/>
            <a:ext cx="203658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 Heading</a:t>
            </a:r>
            <a:endParaRPr lang="en-US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859065" y="5217036"/>
            <a:ext cx="203658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 Heading</a:t>
            </a:r>
            <a:endParaRPr lang="en-US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974107" y="1260821"/>
            <a:ext cx="203658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 Heading</a:t>
            </a:r>
            <a:endParaRPr lang="en-US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461272" y="1723029"/>
            <a:ext cx="203658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 Heading</a:t>
            </a:r>
            <a:endParaRPr lang="en-US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077879" y="5702374"/>
            <a:ext cx="203658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 Heading</a:t>
            </a:r>
            <a:endParaRPr lang="en-US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10088600" y="2560849"/>
            <a:ext cx="1365791" cy="1401538"/>
            <a:chOff x="6458792" y="1644371"/>
            <a:chExt cx="713586" cy="732263"/>
          </a:xfrm>
        </p:grpSpPr>
        <p:sp>
          <p:nvSpPr>
            <p:cNvPr id="90" name="Freeform 130"/>
            <p:cNvSpPr>
              <a:spLocks/>
            </p:cNvSpPr>
            <p:nvPr/>
          </p:nvSpPr>
          <p:spPr bwMode="auto">
            <a:xfrm>
              <a:off x="6725706" y="2168862"/>
              <a:ext cx="89490" cy="140072"/>
            </a:xfrm>
            <a:custGeom>
              <a:avLst/>
              <a:gdLst>
                <a:gd name="T0" fmla="*/ 49 w 49"/>
                <a:gd name="T1" fmla="*/ 3 h 76"/>
                <a:gd name="T2" fmla="*/ 36 w 49"/>
                <a:gd name="T3" fmla="*/ 0 h 76"/>
                <a:gd name="T4" fmla="*/ 0 w 49"/>
                <a:gd name="T5" fmla="*/ 76 h 76"/>
                <a:gd name="T6" fmla="*/ 49 w 49"/>
                <a:gd name="T7" fmla="*/ 76 h 76"/>
                <a:gd name="T8" fmla="*/ 49 w 49"/>
                <a:gd name="T9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76">
                  <a:moveTo>
                    <a:pt x="49" y="3"/>
                  </a:moveTo>
                  <a:cubicBezTo>
                    <a:pt x="44" y="3"/>
                    <a:pt x="40" y="2"/>
                    <a:pt x="36" y="0"/>
                  </a:cubicBezTo>
                  <a:cubicBezTo>
                    <a:pt x="28" y="32"/>
                    <a:pt x="7" y="65"/>
                    <a:pt x="0" y="76"/>
                  </a:cubicBezTo>
                  <a:cubicBezTo>
                    <a:pt x="49" y="76"/>
                    <a:pt x="49" y="76"/>
                    <a:pt x="49" y="76"/>
                  </a:cubicBezTo>
                  <a:lnTo>
                    <a:pt x="49" y="3"/>
                  </a:ln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Freeform 131"/>
            <p:cNvSpPr>
              <a:spLocks noEditPoints="1"/>
            </p:cNvSpPr>
            <p:nvPr/>
          </p:nvSpPr>
          <p:spPr bwMode="auto">
            <a:xfrm>
              <a:off x="6458792" y="1644371"/>
              <a:ext cx="356404" cy="491807"/>
            </a:xfrm>
            <a:custGeom>
              <a:avLst/>
              <a:gdLst>
                <a:gd name="T0" fmla="*/ 194 w 194"/>
                <a:gd name="T1" fmla="*/ 267 h 267"/>
                <a:gd name="T2" fmla="*/ 194 w 194"/>
                <a:gd name="T3" fmla="*/ 0 h 267"/>
                <a:gd name="T4" fmla="*/ 194 w 194"/>
                <a:gd name="T5" fmla="*/ 0 h 267"/>
                <a:gd name="T6" fmla="*/ 98 w 194"/>
                <a:gd name="T7" fmla="*/ 0 h 267"/>
                <a:gd name="T8" fmla="*/ 78 w 194"/>
                <a:gd name="T9" fmla="*/ 0 h 267"/>
                <a:gd name="T10" fmla="*/ 3 w 194"/>
                <a:gd name="T11" fmla="*/ 0 h 267"/>
                <a:gd name="T12" fmla="*/ 99 w 194"/>
                <a:gd name="T13" fmla="*/ 199 h 267"/>
                <a:gd name="T14" fmla="*/ 130 w 194"/>
                <a:gd name="T15" fmla="*/ 234 h 267"/>
                <a:gd name="T16" fmla="*/ 125 w 194"/>
                <a:gd name="T17" fmla="*/ 243 h 267"/>
                <a:gd name="T18" fmla="*/ 136 w 194"/>
                <a:gd name="T19" fmla="*/ 254 h 267"/>
                <a:gd name="T20" fmla="*/ 142 w 194"/>
                <a:gd name="T21" fmla="*/ 254 h 267"/>
                <a:gd name="T22" fmla="*/ 142 w 194"/>
                <a:gd name="T23" fmla="*/ 257 h 267"/>
                <a:gd name="T24" fmla="*/ 153 w 194"/>
                <a:gd name="T25" fmla="*/ 267 h 267"/>
                <a:gd name="T26" fmla="*/ 166 w 194"/>
                <a:gd name="T27" fmla="*/ 267 h 267"/>
                <a:gd name="T28" fmla="*/ 184 w 194"/>
                <a:gd name="T29" fmla="*/ 267 h 267"/>
                <a:gd name="T30" fmla="*/ 194 w 194"/>
                <a:gd name="T31" fmla="*/ 267 h 267"/>
                <a:gd name="T32" fmla="*/ 70 w 194"/>
                <a:gd name="T33" fmla="*/ 159 h 267"/>
                <a:gd name="T34" fmla="*/ 26 w 194"/>
                <a:gd name="T35" fmla="*/ 22 h 267"/>
                <a:gd name="T36" fmla="*/ 78 w 194"/>
                <a:gd name="T37" fmla="*/ 22 h 267"/>
                <a:gd name="T38" fmla="*/ 92 w 194"/>
                <a:gd name="T39" fmla="*/ 174 h 267"/>
                <a:gd name="T40" fmla="*/ 70 w 194"/>
                <a:gd name="T41" fmla="*/ 159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" h="267">
                  <a:moveTo>
                    <a:pt x="194" y="267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80"/>
                    <a:pt x="99" y="199"/>
                  </a:cubicBezTo>
                  <a:cubicBezTo>
                    <a:pt x="107" y="218"/>
                    <a:pt x="117" y="231"/>
                    <a:pt x="130" y="234"/>
                  </a:cubicBezTo>
                  <a:cubicBezTo>
                    <a:pt x="127" y="236"/>
                    <a:pt x="125" y="239"/>
                    <a:pt x="125" y="243"/>
                  </a:cubicBezTo>
                  <a:cubicBezTo>
                    <a:pt x="125" y="249"/>
                    <a:pt x="130" y="254"/>
                    <a:pt x="136" y="254"/>
                  </a:cubicBezTo>
                  <a:cubicBezTo>
                    <a:pt x="142" y="254"/>
                    <a:pt x="142" y="254"/>
                    <a:pt x="142" y="254"/>
                  </a:cubicBezTo>
                  <a:cubicBezTo>
                    <a:pt x="142" y="255"/>
                    <a:pt x="142" y="256"/>
                    <a:pt x="142" y="257"/>
                  </a:cubicBezTo>
                  <a:cubicBezTo>
                    <a:pt x="142" y="263"/>
                    <a:pt x="147" y="267"/>
                    <a:pt x="153" y="267"/>
                  </a:cubicBezTo>
                  <a:cubicBezTo>
                    <a:pt x="166" y="267"/>
                    <a:pt x="166" y="267"/>
                    <a:pt x="166" y="267"/>
                  </a:cubicBezTo>
                  <a:cubicBezTo>
                    <a:pt x="184" y="267"/>
                    <a:pt x="184" y="267"/>
                    <a:pt x="184" y="267"/>
                  </a:cubicBezTo>
                  <a:lnTo>
                    <a:pt x="194" y="267"/>
                  </a:lnTo>
                  <a:close/>
                  <a:moveTo>
                    <a:pt x="70" y="159"/>
                  </a:moveTo>
                  <a:cubicBezTo>
                    <a:pt x="39" y="127"/>
                    <a:pt x="28" y="62"/>
                    <a:pt x="26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56"/>
                    <a:pt x="80" y="124"/>
                    <a:pt x="92" y="174"/>
                  </a:cubicBezTo>
                  <a:cubicBezTo>
                    <a:pt x="84" y="171"/>
                    <a:pt x="77" y="166"/>
                    <a:pt x="70" y="159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132"/>
            <p:cNvSpPr>
              <a:spLocks/>
            </p:cNvSpPr>
            <p:nvPr/>
          </p:nvSpPr>
          <p:spPr bwMode="auto">
            <a:xfrm>
              <a:off x="6763836" y="2136178"/>
              <a:ext cx="33462" cy="32683"/>
            </a:xfrm>
            <a:custGeom>
              <a:avLst/>
              <a:gdLst>
                <a:gd name="T0" fmla="*/ 0 w 18"/>
                <a:gd name="T1" fmla="*/ 0 h 18"/>
                <a:gd name="T2" fmla="*/ 15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8"/>
                    <a:pt x="6" y="15"/>
                    <a:pt x="15" y="18"/>
                  </a:cubicBezTo>
                  <a:cubicBezTo>
                    <a:pt x="17" y="12"/>
                    <a:pt x="18" y="6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Freeform 133"/>
            <p:cNvSpPr>
              <a:spLocks/>
            </p:cNvSpPr>
            <p:nvPr/>
          </p:nvSpPr>
          <p:spPr bwMode="auto">
            <a:xfrm>
              <a:off x="6791851" y="2136178"/>
              <a:ext cx="23345" cy="38131"/>
            </a:xfrm>
            <a:custGeom>
              <a:avLst/>
              <a:gdLst>
                <a:gd name="T0" fmla="*/ 13 w 13"/>
                <a:gd name="T1" fmla="*/ 0 h 21"/>
                <a:gd name="T2" fmla="*/ 3 w 13"/>
                <a:gd name="T3" fmla="*/ 0 h 21"/>
                <a:gd name="T4" fmla="*/ 0 w 13"/>
                <a:gd name="T5" fmla="*/ 18 h 21"/>
                <a:gd name="T6" fmla="*/ 13 w 13"/>
                <a:gd name="T7" fmla="*/ 21 h 21"/>
                <a:gd name="T8" fmla="*/ 13 w 1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6"/>
                    <a:pt x="2" y="12"/>
                    <a:pt x="0" y="18"/>
                  </a:cubicBezTo>
                  <a:cubicBezTo>
                    <a:pt x="4" y="20"/>
                    <a:pt x="8" y="21"/>
                    <a:pt x="13" y="21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Freeform 134"/>
            <p:cNvSpPr>
              <a:spLocks/>
            </p:cNvSpPr>
            <p:nvPr/>
          </p:nvSpPr>
          <p:spPr bwMode="auto">
            <a:xfrm>
              <a:off x="6601976" y="2308933"/>
              <a:ext cx="213220" cy="67701"/>
            </a:xfrm>
            <a:custGeom>
              <a:avLst/>
              <a:gdLst>
                <a:gd name="T0" fmla="*/ 18 w 116"/>
                <a:gd name="T1" fmla="*/ 19 h 37"/>
                <a:gd name="T2" fmla="*/ 116 w 116"/>
                <a:gd name="T3" fmla="*/ 19 h 37"/>
                <a:gd name="T4" fmla="*/ 116 w 116"/>
                <a:gd name="T5" fmla="*/ 5 h 37"/>
                <a:gd name="T6" fmla="*/ 116 w 116"/>
                <a:gd name="T7" fmla="*/ 5 h 37"/>
                <a:gd name="T8" fmla="*/ 64 w 116"/>
                <a:gd name="T9" fmla="*/ 5 h 37"/>
                <a:gd name="T10" fmla="*/ 67 w 116"/>
                <a:gd name="T11" fmla="*/ 0 h 37"/>
                <a:gd name="T12" fmla="*/ 18 w 116"/>
                <a:gd name="T13" fmla="*/ 0 h 37"/>
                <a:gd name="T14" fmla="*/ 0 w 116"/>
                <a:gd name="T15" fmla="*/ 19 h 37"/>
                <a:gd name="T16" fmla="*/ 18 w 116"/>
                <a:gd name="T17" fmla="*/ 37 h 37"/>
                <a:gd name="T18" fmla="*/ 116 w 116"/>
                <a:gd name="T19" fmla="*/ 37 h 37"/>
                <a:gd name="T20" fmla="*/ 116 w 116"/>
                <a:gd name="T21" fmla="*/ 19 h 37"/>
                <a:gd name="T22" fmla="*/ 18 w 116"/>
                <a:gd name="T2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37">
                  <a:moveTo>
                    <a:pt x="18" y="19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5" y="3"/>
                    <a:pt x="6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6" y="19"/>
                    <a:pt x="116" y="19"/>
                    <a:pt x="116" y="19"/>
                  </a:cubicBezTo>
                  <a:lnTo>
                    <a:pt x="18" y="19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Freeform 135"/>
            <p:cNvSpPr>
              <a:spLocks/>
            </p:cNvSpPr>
            <p:nvPr/>
          </p:nvSpPr>
          <p:spPr bwMode="auto">
            <a:xfrm>
              <a:off x="6720259" y="2308933"/>
              <a:ext cx="94937" cy="9338"/>
            </a:xfrm>
            <a:custGeom>
              <a:avLst/>
              <a:gdLst>
                <a:gd name="T0" fmla="*/ 52 w 52"/>
                <a:gd name="T1" fmla="*/ 5 h 5"/>
                <a:gd name="T2" fmla="*/ 52 w 52"/>
                <a:gd name="T3" fmla="*/ 5 h 5"/>
                <a:gd name="T4" fmla="*/ 52 w 52"/>
                <a:gd name="T5" fmla="*/ 0 h 5"/>
                <a:gd name="T6" fmla="*/ 3 w 52"/>
                <a:gd name="T7" fmla="*/ 0 h 5"/>
                <a:gd name="T8" fmla="*/ 0 w 52"/>
                <a:gd name="T9" fmla="*/ 5 h 5"/>
                <a:gd name="T10" fmla="*/ 52 w 52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">
                  <a:moveTo>
                    <a:pt x="52" y="5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5"/>
                    <a:pt x="0" y="5"/>
                  </a:cubicBezTo>
                  <a:lnTo>
                    <a:pt x="52" y="5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Freeform 136"/>
            <p:cNvSpPr>
              <a:spLocks/>
            </p:cNvSpPr>
            <p:nvPr/>
          </p:nvSpPr>
          <p:spPr bwMode="auto">
            <a:xfrm>
              <a:off x="6815196" y="2168862"/>
              <a:ext cx="92603" cy="140072"/>
            </a:xfrm>
            <a:custGeom>
              <a:avLst/>
              <a:gdLst>
                <a:gd name="T0" fmla="*/ 0 w 50"/>
                <a:gd name="T1" fmla="*/ 76 h 76"/>
                <a:gd name="T2" fmla="*/ 50 w 50"/>
                <a:gd name="T3" fmla="*/ 76 h 76"/>
                <a:gd name="T4" fmla="*/ 13 w 50"/>
                <a:gd name="T5" fmla="*/ 0 h 76"/>
                <a:gd name="T6" fmla="*/ 0 w 50"/>
                <a:gd name="T7" fmla="*/ 3 h 76"/>
                <a:gd name="T8" fmla="*/ 0 w 50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76">
                  <a:moveTo>
                    <a:pt x="0" y="76"/>
                  </a:moveTo>
                  <a:cubicBezTo>
                    <a:pt x="50" y="76"/>
                    <a:pt x="50" y="76"/>
                    <a:pt x="50" y="76"/>
                  </a:cubicBezTo>
                  <a:cubicBezTo>
                    <a:pt x="42" y="65"/>
                    <a:pt x="22" y="32"/>
                    <a:pt x="13" y="0"/>
                  </a:cubicBezTo>
                  <a:cubicBezTo>
                    <a:pt x="10" y="2"/>
                    <a:pt x="5" y="3"/>
                    <a:pt x="0" y="3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Freeform 137"/>
            <p:cNvSpPr>
              <a:spLocks noEditPoints="1"/>
            </p:cNvSpPr>
            <p:nvPr/>
          </p:nvSpPr>
          <p:spPr bwMode="auto">
            <a:xfrm>
              <a:off x="6815196" y="1644371"/>
              <a:ext cx="357182" cy="491807"/>
            </a:xfrm>
            <a:custGeom>
              <a:avLst/>
              <a:gdLst>
                <a:gd name="T0" fmla="*/ 10 w 194"/>
                <a:gd name="T1" fmla="*/ 267 h 267"/>
                <a:gd name="T2" fmla="*/ 28 w 194"/>
                <a:gd name="T3" fmla="*/ 267 h 267"/>
                <a:gd name="T4" fmla="*/ 41 w 194"/>
                <a:gd name="T5" fmla="*/ 267 h 267"/>
                <a:gd name="T6" fmla="*/ 52 w 194"/>
                <a:gd name="T7" fmla="*/ 257 h 267"/>
                <a:gd name="T8" fmla="*/ 52 w 194"/>
                <a:gd name="T9" fmla="*/ 254 h 267"/>
                <a:gd name="T10" fmla="*/ 58 w 194"/>
                <a:gd name="T11" fmla="*/ 254 h 267"/>
                <a:gd name="T12" fmla="*/ 69 w 194"/>
                <a:gd name="T13" fmla="*/ 243 h 267"/>
                <a:gd name="T14" fmla="*/ 65 w 194"/>
                <a:gd name="T15" fmla="*/ 234 h 267"/>
                <a:gd name="T16" fmla="*/ 95 w 194"/>
                <a:gd name="T17" fmla="*/ 199 h 267"/>
                <a:gd name="T18" fmla="*/ 191 w 194"/>
                <a:gd name="T19" fmla="*/ 0 h 267"/>
                <a:gd name="T20" fmla="*/ 116 w 194"/>
                <a:gd name="T21" fmla="*/ 0 h 267"/>
                <a:gd name="T22" fmla="*/ 96 w 194"/>
                <a:gd name="T23" fmla="*/ 0 h 267"/>
                <a:gd name="T24" fmla="*/ 1 w 194"/>
                <a:gd name="T25" fmla="*/ 0 h 267"/>
                <a:gd name="T26" fmla="*/ 0 w 194"/>
                <a:gd name="T27" fmla="*/ 0 h 267"/>
                <a:gd name="T28" fmla="*/ 0 w 194"/>
                <a:gd name="T29" fmla="*/ 267 h 267"/>
                <a:gd name="T30" fmla="*/ 10 w 194"/>
                <a:gd name="T31" fmla="*/ 267 h 267"/>
                <a:gd name="T32" fmla="*/ 116 w 194"/>
                <a:gd name="T33" fmla="*/ 22 h 267"/>
                <a:gd name="T34" fmla="*/ 169 w 194"/>
                <a:gd name="T35" fmla="*/ 22 h 267"/>
                <a:gd name="T36" fmla="*/ 124 w 194"/>
                <a:gd name="T37" fmla="*/ 159 h 267"/>
                <a:gd name="T38" fmla="*/ 103 w 194"/>
                <a:gd name="T39" fmla="*/ 174 h 267"/>
                <a:gd name="T40" fmla="*/ 116 w 194"/>
                <a:gd name="T41" fmla="*/ 2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" h="267">
                  <a:moveTo>
                    <a:pt x="10" y="267"/>
                  </a:moveTo>
                  <a:cubicBezTo>
                    <a:pt x="28" y="267"/>
                    <a:pt x="28" y="267"/>
                    <a:pt x="28" y="267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47" y="267"/>
                    <a:pt x="52" y="263"/>
                    <a:pt x="52" y="257"/>
                  </a:cubicBezTo>
                  <a:cubicBezTo>
                    <a:pt x="52" y="256"/>
                    <a:pt x="52" y="255"/>
                    <a:pt x="52" y="254"/>
                  </a:cubicBezTo>
                  <a:cubicBezTo>
                    <a:pt x="58" y="254"/>
                    <a:pt x="58" y="254"/>
                    <a:pt x="58" y="254"/>
                  </a:cubicBezTo>
                  <a:cubicBezTo>
                    <a:pt x="64" y="254"/>
                    <a:pt x="69" y="249"/>
                    <a:pt x="69" y="243"/>
                  </a:cubicBezTo>
                  <a:cubicBezTo>
                    <a:pt x="69" y="239"/>
                    <a:pt x="67" y="236"/>
                    <a:pt x="65" y="234"/>
                  </a:cubicBezTo>
                  <a:cubicBezTo>
                    <a:pt x="78" y="231"/>
                    <a:pt x="88" y="218"/>
                    <a:pt x="95" y="199"/>
                  </a:cubicBezTo>
                  <a:cubicBezTo>
                    <a:pt x="194" y="180"/>
                    <a:pt x="191" y="0"/>
                    <a:pt x="19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lnTo>
                    <a:pt x="10" y="267"/>
                  </a:lnTo>
                  <a:close/>
                  <a:moveTo>
                    <a:pt x="116" y="22"/>
                  </a:moveTo>
                  <a:cubicBezTo>
                    <a:pt x="169" y="22"/>
                    <a:pt x="169" y="22"/>
                    <a:pt x="169" y="22"/>
                  </a:cubicBezTo>
                  <a:cubicBezTo>
                    <a:pt x="166" y="62"/>
                    <a:pt x="156" y="127"/>
                    <a:pt x="124" y="159"/>
                  </a:cubicBezTo>
                  <a:cubicBezTo>
                    <a:pt x="118" y="166"/>
                    <a:pt x="111" y="171"/>
                    <a:pt x="103" y="174"/>
                  </a:cubicBezTo>
                  <a:cubicBezTo>
                    <a:pt x="115" y="124"/>
                    <a:pt x="117" y="56"/>
                    <a:pt x="116" y="22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Freeform 138"/>
            <p:cNvSpPr>
              <a:spLocks/>
            </p:cNvSpPr>
            <p:nvPr/>
          </p:nvSpPr>
          <p:spPr bwMode="auto">
            <a:xfrm>
              <a:off x="6815196" y="2136178"/>
              <a:ext cx="52138" cy="38131"/>
            </a:xfrm>
            <a:custGeom>
              <a:avLst/>
              <a:gdLst>
                <a:gd name="T0" fmla="*/ 28 w 28"/>
                <a:gd name="T1" fmla="*/ 0 h 21"/>
                <a:gd name="T2" fmla="*/ 10 w 28"/>
                <a:gd name="T3" fmla="*/ 0 h 21"/>
                <a:gd name="T4" fmla="*/ 0 w 28"/>
                <a:gd name="T5" fmla="*/ 0 h 21"/>
                <a:gd name="T6" fmla="*/ 0 w 28"/>
                <a:gd name="T7" fmla="*/ 21 h 21"/>
                <a:gd name="T8" fmla="*/ 13 w 28"/>
                <a:gd name="T9" fmla="*/ 18 h 21"/>
                <a:gd name="T10" fmla="*/ 28 w 2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1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21"/>
                    <a:pt x="10" y="20"/>
                    <a:pt x="13" y="18"/>
                  </a:cubicBezTo>
                  <a:cubicBezTo>
                    <a:pt x="22" y="15"/>
                    <a:pt x="28" y="8"/>
                    <a:pt x="28" y="0"/>
                  </a:cubicBezTo>
                  <a:close/>
                </a:path>
              </a:pathLst>
            </a:custGeom>
            <a:solidFill>
              <a:srgbClr val="B54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Freeform 139"/>
            <p:cNvSpPr>
              <a:spLocks/>
            </p:cNvSpPr>
            <p:nvPr/>
          </p:nvSpPr>
          <p:spPr bwMode="auto">
            <a:xfrm>
              <a:off x="6815196" y="2308933"/>
              <a:ext cx="215555" cy="67701"/>
            </a:xfrm>
            <a:custGeom>
              <a:avLst/>
              <a:gdLst>
                <a:gd name="T0" fmla="*/ 99 w 117"/>
                <a:gd name="T1" fmla="*/ 0 h 37"/>
                <a:gd name="T2" fmla="*/ 50 w 117"/>
                <a:gd name="T3" fmla="*/ 0 h 37"/>
                <a:gd name="T4" fmla="*/ 0 w 117"/>
                <a:gd name="T5" fmla="*/ 0 h 37"/>
                <a:gd name="T6" fmla="*/ 0 w 117"/>
                <a:gd name="T7" fmla="*/ 5 h 37"/>
                <a:gd name="T8" fmla="*/ 0 w 117"/>
                <a:gd name="T9" fmla="*/ 19 h 37"/>
                <a:gd name="T10" fmla="*/ 0 w 117"/>
                <a:gd name="T11" fmla="*/ 37 h 37"/>
                <a:gd name="T12" fmla="*/ 99 w 117"/>
                <a:gd name="T13" fmla="*/ 37 h 37"/>
                <a:gd name="T14" fmla="*/ 117 w 117"/>
                <a:gd name="T15" fmla="*/ 19 h 37"/>
                <a:gd name="T16" fmla="*/ 99 w 11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37">
                  <a:moveTo>
                    <a:pt x="99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109" y="37"/>
                    <a:pt x="117" y="29"/>
                    <a:pt x="117" y="19"/>
                  </a:cubicBezTo>
                  <a:cubicBezTo>
                    <a:pt x="117" y="9"/>
                    <a:pt x="109" y="0"/>
                    <a:pt x="99" y="0"/>
                  </a:cubicBezTo>
                  <a:close/>
                </a:path>
              </a:pathLst>
            </a:custGeom>
            <a:solidFill>
              <a:srgbClr val="B54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01" name="Straight Arrow Connector 100"/>
          <p:cNvCxnSpPr/>
          <p:nvPr/>
        </p:nvCxnSpPr>
        <p:spPr>
          <a:xfrm>
            <a:off x="8869687" y="2777617"/>
            <a:ext cx="884093" cy="0"/>
          </a:xfrm>
          <a:prstGeom prst="straightConnector1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8791692" y="2708831"/>
            <a:ext cx="155990" cy="15599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853537" y="5485706"/>
            <a:ext cx="2069744" cy="87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Donec luctus nibh sit amet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2348144" y="6337936"/>
            <a:ext cx="2069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118463" y="3375170"/>
            <a:ext cx="2069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955972" y="1623278"/>
            <a:ext cx="2069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217348" y="3267643"/>
            <a:ext cx="2069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108543" y="6035051"/>
            <a:ext cx="2069744" cy="676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</a:t>
            </a:r>
          </a:p>
        </p:txBody>
      </p:sp>
      <p:sp>
        <p:nvSpPr>
          <p:cNvPr id="100" name="矩形 9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0" name="文本框 10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601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76159" y="2245945"/>
            <a:ext cx="2475022" cy="1650014"/>
            <a:chOff x="1114900" y="2129605"/>
            <a:chExt cx="2346816" cy="1564544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1114900" y="2129605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1968789" y="2709182"/>
              <a:ext cx="64325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</a:t>
              </a:r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94664" y="4356227"/>
            <a:ext cx="2475022" cy="1650014"/>
            <a:chOff x="1037626" y="4130575"/>
            <a:chExt cx="2346816" cy="1564544"/>
          </a:xfrm>
        </p:grpSpPr>
        <p:graphicFrame>
          <p:nvGraphicFramePr>
            <p:cNvPr id="12" name="Chart 11"/>
            <p:cNvGraphicFramePr/>
            <p:nvPr>
              <p:extLst/>
            </p:nvPr>
          </p:nvGraphicFramePr>
          <p:xfrm>
            <a:off x="1037626" y="4130575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1923217" y="4706024"/>
              <a:ext cx="64325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30</a:t>
              </a:r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210528" y="2245945"/>
            <a:ext cx="2475022" cy="1650014"/>
            <a:chOff x="5888489" y="2129605"/>
            <a:chExt cx="2346816" cy="1564544"/>
          </a:xfrm>
        </p:grpSpPr>
        <p:graphicFrame>
          <p:nvGraphicFramePr>
            <p:cNvPr id="13" name="Chart 12"/>
            <p:cNvGraphicFramePr/>
            <p:nvPr>
              <p:extLst/>
            </p:nvPr>
          </p:nvGraphicFramePr>
          <p:xfrm>
            <a:off x="5888489" y="2129605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6784771" y="2705053"/>
              <a:ext cx="64325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41717" y="4351304"/>
            <a:ext cx="2475022" cy="1650014"/>
            <a:chOff x="5918063" y="4125907"/>
            <a:chExt cx="2346816" cy="1564544"/>
          </a:xfrm>
        </p:grpSpPr>
        <p:graphicFrame>
          <p:nvGraphicFramePr>
            <p:cNvPr id="14" name="Chart 13"/>
            <p:cNvGraphicFramePr/>
            <p:nvPr>
              <p:extLst/>
            </p:nvPr>
          </p:nvGraphicFramePr>
          <p:xfrm>
            <a:off x="5918063" y="4125907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794806" y="4701354"/>
              <a:ext cx="64325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</a:t>
              </a:r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1579765" y="3758057"/>
            <a:ext cx="1672253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Graphic Design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89953" y="5868339"/>
            <a:ext cx="1355756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Web Design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767044" y="3758057"/>
            <a:ext cx="1455848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E-Commerce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95261" y="5863416"/>
            <a:ext cx="1420582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Social Media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21117" y="1368081"/>
            <a:ext cx="8816517" cy="546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elit. Vestibulum dignissim nunc nisi, ac scelerisque nulla malesuada id. Nunc consequat a urna at aliquam. Curabitur a est aliquam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191019" y="2672490"/>
            <a:ext cx="3232301" cy="1260781"/>
            <a:chOff x="3025390" y="2534056"/>
            <a:chExt cx="3064868" cy="1195473"/>
          </a:xfrm>
        </p:grpSpPr>
        <p:sp>
          <p:nvSpPr>
            <p:cNvPr id="28" name="TextBox 27"/>
            <p:cNvSpPr txBox="1"/>
            <p:nvPr/>
          </p:nvSpPr>
          <p:spPr>
            <a:xfrm>
              <a:off x="3025390" y="2534056"/>
              <a:ext cx="1695068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097913" y="2903388"/>
              <a:ext cx="133998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025390" y="2995932"/>
              <a:ext cx="3064868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191019" y="4682060"/>
            <a:ext cx="3232301" cy="1260781"/>
            <a:chOff x="3025390" y="4439533"/>
            <a:chExt cx="3064868" cy="1195473"/>
          </a:xfrm>
        </p:grpSpPr>
        <p:sp>
          <p:nvSpPr>
            <p:cNvPr id="31" name="TextBox 30"/>
            <p:cNvSpPr txBox="1"/>
            <p:nvPr/>
          </p:nvSpPr>
          <p:spPr>
            <a:xfrm>
              <a:off x="3025390" y="4439533"/>
              <a:ext cx="1695068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3097913" y="4808865"/>
              <a:ext cx="133998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025390" y="4901409"/>
              <a:ext cx="3064868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70556" y="2672490"/>
            <a:ext cx="3232301" cy="1260781"/>
            <a:chOff x="7746988" y="2534056"/>
            <a:chExt cx="3064868" cy="1195473"/>
          </a:xfrm>
        </p:grpSpPr>
        <p:sp>
          <p:nvSpPr>
            <p:cNvPr id="34" name="TextBox 33"/>
            <p:cNvSpPr txBox="1"/>
            <p:nvPr/>
          </p:nvSpPr>
          <p:spPr>
            <a:xfrm>
              <a:off x="7746988" y="2534056"/>
              <a:ext cx="1695068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7819511" y="2903388"/>
              <a:ext cx="1339982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746988" y="2995932"/>
              <a:ext cx="3064868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170556" y="4682060"/>
            <a:ext cx="3232301" cy="1260781"/>
            <a:chOff x="7746988" y="4439533"/>
            <a:chExt cx="3064868" cy="1195473"/>
          </a:xfrm>
        </p:grpSpPr>
        <p:sp>
          <p:nvSpPr>
            <p:cNvPr id="37" name="TextBox 36"/>
            <p:cNvSpPr txBox="1"/>
            <p:nvPr/>
          </p:nvSpPr>
          <p:spPr>
            <a:xfrm>
              <a:off x="7746988" y="4439533"/>
              <a:ext cx="1695068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7819511" y="4808865"/>
              <a:ext cx="1339982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7746988" y="4901409"/>
              <a:ext cx="3064868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050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9897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6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1368635" y="1764801"/>
            <a:ext cx="2268812" cy="48603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368635" y="2806223"/>
            <a:ext cx="2268812" cy="4860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1368635" y="3836582"/>
            <a:ext cx="2268812" cy="48603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368635" y="4853548"/>
            <a:ext cx="2268812" cy="48603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1368635" y="5870512"/>
            <a:ext cx="2268812" cy="48603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2204562" y="2498885"/>
            <a:ext cx="503995" cy="2234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10800000">
            <a:off x="2457680" y="2490199"/>
            <a:ext cx="7823092" cy="1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10800000">
            <a:off x="2457680" y="3557241"/>
            <a:ext cx="7823092" cy="1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10800000">
            <a:off x="2457680" y="4548382"/>
            <a:ext cx="7823092" cy="1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10800000">
            <a:off x="2457680" y="5566311"/>
            <a:ext cx="7823092" cy="1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3744597" y="1657650"/>
            <a:ext cx="6536174" cy="70788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Title Goes Here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There are many variations of passages but the majority have  suffered alteration in some form by injected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are many variations of.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3744597" y="2659856"/>
            <a:ext cx="6536174" cy="70788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Title Goes Here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There are many variations of passages but the majority have  suffered alteration in some form by injected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are many variations of.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3744597" y="3623962"/>
            <a:ext cx="6536174" cy="70788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Title Goes Here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There are many variations of passages but the majority have  suffered alteration in some form by injected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are many variations of.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3744597" y="4654320"/>
            <a:ext cx="6536174" cy="70788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Title Goes Here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There are many variations of passages but the majority have  suffered alteration in some form by injected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are many variations of.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3744597" y="5719813"/>
            <a:ext cx="6536174" cy="70788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Title Goes Here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There are many variations of passages but the majority have  suffered alteration in some form by injected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are many variations of.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10592139" y="2177680"/>
            <a:ext cx="944469" cy="60590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10592139" y="3219820"/>
            <a:ext cx="944469" cy="60590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10592139" y="4200832"/>
            <a:ext cx="944469" cy="60590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10592139" y="5239784"/>
            <a:ext cx="944469" cy="60590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10449004" y="6276182"/>
            <a:ext cx="1230740" cy="60590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rot="10800000">
            <a:off x="2457680" y="6592721"/>
            <a:ext cx="7823092" cy="1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2204562" y="3539192"/>
            <a:ext cx="503995" cy="2234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2204562" y="4563068"/>
            <a:ext cx="503995" cy="2234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2204562" y="5583299"/>
            <a:ext cx="503995" cy="2234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2204562" y="6607426"/>
            <a:ext cx="503995" cy="2234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379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/>
        </p:nvCxnSpPr>
        <p:spPr>
          <a:xfrm flipV="1">
            <a:off x="4319977" y="2556472"/>
            <a:ext cx="1462595" cy="656454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346648" y="4984299"/>
            <a:ext cx="1435924" cy="437176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980007" y="3988973"/>
            <a:ext cx="2279675" cy="0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627609" y="1949091"/>
            <a:ext cx="4818784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</a:t>
            </a:r>
            <a:endParaRPr lang="vi-VN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nisi, ac scelerisque nulla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5177" y="3258644"/>
            <a:ext cx="4281215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</a:t>
            </a:r>
            <a:endParaRPr lang="vi-VN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nisi, ac scelerisque nulla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27610" y="5040389"/>
            <a:ext cx="4272741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</a:t>
            </a:r>
            <a:endParaRPr lang="vi-VN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nisi, ac scelerisque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5320819" y="4946913"/>
            <a:ext cx="1306789" cy="1306789"/>
            <a:chOff x="5044867" y="4690664"/>
            <a:chExt cx="1239098" cy="1239098"/>
          </a:xfrm>
        </p:grpSpPr>
        <p:sp>
          <p:nvSpPr>
            <p:cNvPr id="35" name="Freeform 34"/>
            <p:cNvSpPr/>
            <p:nvPr/>
          </p:nvSpPr>
          <p:spPr>
            <a:xfrm>
              <a:off x="5044867" y="4690664"/>
              <a:ext cx="1239098" cy="1239098"/>
            </a:xfrm>
            <a:custGeom>
              <a:avLst/>
              <a:gdLst>
                <a:gd name="connsiteX0" fmla="*/ 0 w 1239098"/>
                <a:gd name="connsiteY0" fmla="*/ 619549 h 1239098"/>
                <a:gd name="connsiteX1" fmla="*/ 619549 w 1239098"/>
                <a:gd name="connsiteY1" fmla="*/ 0 h 1239098"/>
                <a:gd name="connsiteX2" fmla="*/ 1239098 w 1239098"/>
                <a:gd name="connsiteY2" fmla="*/ 619549 h 1239098"/>
                <a:gd name="connsiteX3" fmla="*/ 619549 w 1239098"/>
                <a:gd name="connsiteY3" fmla="*/ 1239098 h 1239098"/>
                <a:gd name="connsiteX4" fmla="*/ 0 w 1239098"/>
                <a:gd name="connsiteY4" fmla="*/ 619549 h 123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098" h="1239098">
                  <a:moveTo>
                    <a:pt x="0" y="619549"/>
                  </a:moveTo>
                  <a:cubicBezTo>
                    <a:pt x="0" y="277382"/>
                    <a:pt x="277382" y="0"/>
                    <a:pt x="619549" y="0"/>
                  </a:cubicBezTo>
                  <a:cubicBezTo>
                    <a:pt x="961716" y="0"/>
                    <a:pt x="1239098" y="277382"/>
                    <a:pt x="1239098" y="619549"/>
                  </a:cubicBezTo>
                  <a:cubicBezTo>
                    <a:pt x="1239098" y="961716"/>
                    <a:pt x="961716" y="1239098"/>
                    <a:pt x="619549" y="1239098"/>
                  </a:cubicBezTo>
                  <a:cubicBezTo>
                    <a:pt x="277382" y="1239098"/>
                    <a:pt x="0" y="961716"/>
                    <a:pt x="0" y="6195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796" tIns="210796" rIns="210796" bIns="210796" numCol="1" spcCol="1270" anchor="ctr" anchorCtr="0">
              <a:noAutofit/>
            </a:bodyPr>
            <a:lstStyle/>
            <a:p>
              <a:pPr algn="ctr" defTabSz="1359432">
                <a:lnSpc>
                  <a:spcPct val="90000"/>
                </a:lnSpc>
                <a:spcAft>
                  <a:spcPct val="35000"/>
                </a:spcAft>
              </a:pPr>
              <a:endParaRPr lang="en-US" sz="305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9" name="组合 31"/>
            <p:cNvGrpSpPr/>
            <p:nvPr/>
          </p:nvGrpSpPr>
          <p:grpSpPr>
            <a:xfrm>
              <a:off x="5304564" y="5054461"/>
              <a:ext cx="719704" cy="511502"/>
              <a:chOff x="9936163" y="1336675"/>
              <a:chExt cx="2030412" cy="1443038"/>
            </a:xfrm>
            <a:solidFill>
              <a:schemeClr val="tx1"/>
            </a:solidFill>
          </p:grpSpPr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10944225" y="1336675"/>
                <a:ext cx="1022350" cy="1300163"/>
              </a:xfrm>
              <a:custGeom>
                <a:avLst/>
                <a:gdLst>
                  <a:gd name="T0" fmla="*/ 644 w 644"/>
                  <a:gd name="T1" fmla="*/ 321 h 819"/>
                  <a:gd name="T2" fmla="*/ 635 w 644"/>
                  <a:gd name="T3" fmla="*/ 257 h 819"/>
                  <a:gd name="T4" fmla="*/ 613 w 644"/>
                  <a:gd name="T5" fmla="*/ 196 h 819"/>
                  <a:gd name="T6" fmla="*/ 573 w 644"/>
                  <a:gd name="T7" fmla="*/ 142 h 819"/>
                  <a:gd name="T8" fmla="*/ 523 w 644"/>
                  <a:gd name="T9" fmla="*/ 94 h 819"/>
                  <a:gd name="T10" fmla="*/ 463 w 644"/>
                  <a:gd name="T11" fmla="*/ 57 h 819"/>
                  <a:gd name="T12" fmla="*/ 392 w 644"/>
                  <a:gd name="T13" fmla="*/ 25 h 819"/>
                  <a:gd name="T14" fmla="*/ 315 w 644"/>
                  <a:gd name="T15" fmla="*/ 9 h 819"/>
                  <a:gd name="T16" fmla="*/ 231 w 644"/>
                  <a:gd name="T17" fmla="*/ 0 h 819"/>
                  <a:gd name="T18" fmla="*/ 198 w 644"/>
                  <a:gd name="T19" fmla="*/ 3 h 819"/>
                  <a:gd name="T20" fmla="*/ 138 w 644"/>
                  <a:gd name="T21" fmla="*/ 9 h 819"/>
                  <a:gd name="T22" fmla="*/ 79 w 644"/>
                  <a:gd name="T23" fmla="*/ 23 h 819"/>
                  <a:gd name="T24" fmla="*/ 25 w 644"/>
                  <a:gd name="T25" fmla="*/ 44 h 819"/>
                  <a:gd name="T26" fmla="*/ 0 w 644"/>
                  <a:gd name="T27" fmla="*/ 57 h 819"/>
                  <a:gd name="T28" fmla="*/ 56 w 644"/>
                  <a:gd name="T29" fmla="*/ 84 h 819"/>
                  <a:gd name="T30" fmla="*/ 106 w 644"/>
                  <a:gd name="T31" fmla="*/ 115 h 819"/>
                  <a:gd name="T32" fmla="*/ 152 w 644"/>
                  <a:gd name="T33" fmla="*/ 150 h 819"/>
                  <a:gd name="T34" fmla="*/ 190 w 644"/>
                  <a:gd name="T35" fmla="*/ 192 h 819"/>
                  <a:gd name="T36" fmla="*/ 221 w 644"/>
                  <a:gd name="T37" fmla="*/ 238 h 819"/>
                  <a:gd name="T38" fmla="*/ 244 w 644"/>
                  <a:gd name="T39" fmla="*/ 286 h 819"/>
                  <a:gd name="T40" fmla="*/ 258 w 644"/>
                  <a:gd name="T41" fmla="*/ 338 h 819"/>
                  <a:gd name="T42" fmla="*/ 263 w 644"/>
                  <a:gd name="T43" fmla="*/ 392 h 819"/>
                  <a:gd name="T44" fmla="*/ 263 w 644"/>
                  <a:gd name="T45" fmla="*/ 413 h 819"/>
                  <a:gd name="T46" fmla="*/ 256 w 644"/>
                  <a:gd name="T47" fmla="*/ 455 h 819"/>
                  <a:gd name="T48" fmla="*/ 244 w 644"/>
                  <a:gd name="T49" fmla="*/ 496 h 819"/>
                  <a:gd name="T50" fmla="*/ 227 w 644"/>
                  <a:gd name="T51" fmla="*/ 536 h 819"/>
                  <a:gd name="T52" fmla="*/ 204 w 644"/>
                  <a:gd name="T53" fmla="*/ 571 h 819"/>
                  <a:gd name="T54" fmla="*/ 177 w 644"/>
                  <a:gd name="T55" fmla="*/ 607 h 819"/>
                  <a:gd name="T56" fmla="*/ 146 w 644"/>
                  <a:gd name="T57" fmla="*/ 640 h 819"/>
                  <a:gd name="T58" fmla="*/ 108 w 644"/>
                  <a:gd name="T59" fmla="*/ 669 h 819"/>
                  <a:gd name="T60" fmla="*/ 90 w 644"/>
                  <a:gd name="T61" fmla="*/ 684 h 819"/>
                  <a:gd name="T62" fmla="*/ 113 w 644"/>
                  <a:gd name="T63" fmla="*/ 715 h 819"/>
                  <a:gd name="T64" fmla="*/ 140 w 644"/>
                  <a:gd name="T65" fmla="*/ 744 h 819"/>
                  <a:gd name="T66" fmla="*/ 173 w 644"/>
                  <a:gd name="T67" fmla="*/ 769 h 819"/>
                  <a:gd name="T68" fmla="*/ 208 w 644"/>
                  <a:gd name="T69" fmla="*/ 788 h 819"/>
                  <a:gd name="T70" fmla="*/ 246 w 644"/>
                  <a:gd name="T71" fmla="*/ 805 h 819"/>
                  <a:gd name="T72" fmla="*/ 285 w 644"/>
                  <a:gd name="T73" fmla="*/ 815 h 819"/>
                  <a:gd name="T74" fmla="*/ 329 w 644"/>
                  <a:gd name="T75" fmla="*/ 819 h 819"/>
                  <a:gd name="T76" fmla="*/ 373 w 644"/>
                  <a:gd name="T77" fmla="*/ 817 h 819"/>
                  <a:gd name="T78" fmla="*/ 354 w 644"/>
                  <a:gd name="T79" fmla="*/ 809 h 819"/>
                  <a:gd name="T80" fmla="*/ 310 w 644"/>
                  <a:gd name="T81" fmla="*/ 784 h 819"/>
                  <a:gd name="T82" fmla="*/ 281 w 644"/>
                  <a:gd name="T83" fmla="*/ 757 h 819"/>
                  <a:gd name="T84" fmla="*/ 263 w 644"/>
                  <a:gd name="T85" fmla="*/ 732 h 819"/>
                  <a:gd name="T86" fmla="*/ 250 w 644"/>
                  <a:gd name="T87" fmla="*/ 701 h 819"/>
                  <a:gd name="T88" fmla="*/ 244 w 644"/>
                  <a:gd name="T89" fmla="*/ 663 h 819"/>
                  <a:gd name="T90" fmla="*/ 244 w 644"/>
                  <a:gd name="T91" fmla="*/ 642 h 819"/>
                  <a:gd name="T92" fmla="*/ 252 w 644"/>
                  <a:gd name="T93" fmla="*/ 640 h 819"/>
                  <a:gd name="T94" fmla="*/ 331 w 644"/>
                  <a:gd name="T95" fmla="*/ 632 h 819"/>
                  <a:gd name="T96" fmla="*/ 404 w 644"/>
                  <a:gd name="T97" fmla="*/ 611 h 819"/>
                  <a:gd name="T98" fmla="*/ 473 w 644"/>
                  <a:gd name="T99" fmla="*/ 580 h 819"/>
                  <a:gd name="T100" fmla="*/ 529 w 644"/>
                  <a:gd name="T101" fmla="*/ 542 h 819"/>
                  <a:gd name="T102" fmla="*/ 577 w 644"/>
                  <a:gd name="T103" fmla="*/ 494 h 819"/>
                  <a:gd name="T104" fmla="*/ 615 w 644"/>
                  <a:gd name="T105" fmla="*/ 442 h 819"/>
                  <a:gd name="T106" fmla="*/ 638 w 644"/>
                  <a:gd name="T107" fmla="*/ 384 h 819"/>
                  <a:gd name="T108" fmla="*/ 644 w 644"/>
                  <a:gd name="T109" fmla="*/ 321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44" h="819">
                    <a:moveTo>
                      <a:pt x="644" y="321"/>
                    </a:moveTo>
                    <a:lnTo>
                      <a:pt x="644" y="321"/>
                    </a:lnTo>
                    <a:lnTo>
                      <a:pt x="642" y="288"/>
                    </a:lnTo>
                    <a:lnTo>
                      <a:pt x="635" y="257"/>
                    </a:lnTo>
                    <a:lnTo>
                      <a:pt x="625" y="225"/>
                    </a:lnTo>
                    <a:lnTo>
                      <a:pt x="613" y="196"/>
                    </a:lnTo>
                    <a:lnTo>
                      <a:pt x="594" y="169"/>
                    </a:lnTo>
                    <a:lnTo>
                      <a:pt x="573" y="142"/>
                    </a:lnTo>
                    <a:lnTo>
                      <a:pt x="550" y="117"/>
                    </a:lnTo>
                    <a:lnTo>
                      <a:pt x="523" y="94"/>
                    </a:lnTo>
                    <a:lnTo>
                      <a:pt x="494" y="73"/>
                    </a:lnTo>
                    <a:lnTo>
                      <a:pt x="463" y="57"/>
                    </a:lnTo>
                    <a:lnTo>
                      <a:pt x="427" y="40"/>
                    </a:lnTo>
                    <a:lnTo>
                      <a:pt x="392" y="25"/>
                    </a:lnTo>
                    <a:lnTo>
                      <a:pt x="354" y="15"/>
                    </a:lnTo>
                    <a:lnTo>
                      <a:pt x="315" y="9"/>
                    </a:lnTo>
                    <a:lnTo>
                      <a:pt x="273" y="3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198" y="3"/>
                    </a:lnTo>
                    <a:lnTo>
                      <a:pt x="167" y="5"/>
                    </a:lnTo>
                    <a:lnTo>
                      <a:pt x="138" y="9"/>
                    </a:lnTo>
                    <a:lnTo>
                      <a:pt x="108" y="17"/>
                    </a:lnTo>
                    <a:lnTo>
                      <a:pt x="79" y="23"/>
                    </a:lnTo>
                    <a:lnTo>
                      <a:pt x="52" y="34"/>
                    </a:lnTo>
                    <a:lnTo>
                      <a:pt x="25" y="44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27" y="69"/>
                    </a:lnTo>
                    <a:lnTo>
                      <a:pt x="56" y="84"/>
                    </a:lnTo>
                    <a:lnTo>
                      <a:pt x="81" y="98"/>
                    </a:lnTo>
                    <a:lnTo>
                      <a:pt x="106" y="115"/>
                    </a:lnTo>
                    <a:lnTo>
                      <a:pt x="129" y="132"/>
                    </a:lnTo>
                    <a:lnTo>
                      <a:pt x="152" y="150"/>
                    </a:lnTo>
                    <a:lnTo>
                      <a:pt x="171" y="171"/>
                    </a:lnTo>
                    <a:lnTo>
                      <a:pt x="190" y="192"/>
                    </a:lnTo>
                    <a:lnTo>
                      <a:pt x="206" y="215"/>
                    </a:lnTo>
                    <a:lnTo>
                      <a:pt x="221" y="238"/>
                    </a:lnTo>
                    <a:lnTo>
                      <a:pt x="233" y="261"/>
                    </a:lnTo>
                    <a:lnTo>
                      <a:pt x="244" y="286"/>
                    </a:lnTo>
                    <a:lnTo>
                      <a:pt x="252" y="313"/>
                    </a:lnTo>
                    <a:lnTo>
                      <a:pt x="258" y="338"/>
                    </a:lnTo>
                    <a:lnTo>
                      <a:pt x="263" y="365"/>
                    </a:lnTo>
                    <a:lnTo>
                      <a:pt x="263" y="392"/>
                    </a:lnTo>
                    <a:lnTo>
                      <a:pt x="263" y="392"/>
                    </a:lnTo>
                    <a:lnTo>
                      <a:pt x="263" y="413"/>
                    </a:lnTo>
                    <a:lnTo>
                      <a:pt x="260" y="434"/>
                    </a:lnTo>
                    <a:lnTo>
                      <a:pt x="256" y="455"/>
                    </a:lnTo>
                    <a:lnTo>
                      <a:pt x="252" y="475"/>
                    </a:lnTo>
                    <a:lnTo>
                      <a:pt x="244" y="496"/>
                    </a:lnTo>
                    <a:lnTo>
                      <a:pt x="238" y="515"/>
                    </a:lnTo>
                    <a:lnTo>
                      <a:pt x="227" y="536"/>
                    </a:lnTo>
                    <a:lnTo>
                      <a:pt x="217" y="555"/>
                    </a:lnTo>
                    <a:lnTo>
                      <a:pt x="204" y="571"/>
                    </a:lnTo>
                    <a:lnTo>
                      <a:pt x="192" y="590"/>
                    </a:lnTo>
                    <a:lnTo>
                      <a:pt x="177" y="607"/>
                    </a:lnTo>
                    <a:lnTo>
                      <a:pt x="163" y="623"/>
                    </a:lnTo>
                    <a:lnTo>
                      <a:pt x="146" y="640"/>
                    </a:lnTo>
                    <a:lnTo>
                      <a:pt x="127" y="655"/>
                    </a:lnTo>
                    <a:lnTo>
                      <a:pt x="108" y="669"/>
                    </a:lnTo>
                    <a:lnTo>
                      <a:pt x="90" y="684"/>
                    </a:lnTo>
                    <a:lnTo>
                      <a:pt x="90" y="684"/>
                    </a:lnTo>
                    <a:lnTo>
                      <a:pt x="100" y="698"/>
                    </a:lnTo>
                    <a:lnTo>
                      <a:pt x="113" y="715"/>
                    </a:lnTo>
                    <a:lnTo>
                      <a:pt x="125" y="730"/>
                    </a:lnTo>
                    <a:lnTo>
                      <a:pt x="140" y="744"/>
                    </a:lnTo>
                    <a:lnTo>
                      <a:pt x="156" y="757"/>
                    </a:lnTo>
                    <a:lnTo>
                      <a:pt x="173" y="769"/>
                    </a:lnTo>
                    <a:lnTo>
                      <a:pt x="190" y="780"/>
                    </a:lnTo>
                    <a:lnTo>
                      <a:pt x="208" y="788"/>
                    </a:lnTo>
                    <a:lnTo>
                      <a:pt x="227" y="798"/>
                    </a:lnTo>
                    <a:lnTo>
                      <a:pt x="246" y="805"/>
                    </a:lnTo>
                    <a:lnTo>
                      <a:pt x="267" y="811"/>
                    </a:lnTo>
                    <a:lnTo>
                      <a:pt x="285" y="815"/>
                    </a:lnTo>
                    <a:lnTo>
                      <a:pt x="308" y="817"/>
                    </a:lnTo>
                    <a:lnTo>
                      <a:pt x="329" y="819"/>
                    </a:lnTo>
                    <a:lnTo>
                      <a:pt x="350" y="819"/>
                    </a:lnTo>
                    <a:lnTo>
                      <a:pt x="373" y="817"/>
                    </a:lnTo>
                    <a:lnTo>
                      <a:pt x="373" y="817"/>
                    </a:lnTo>
                    <a:lnTo>
                      <a:pt x="354" y="809"/>
                    </a:lnTo>
                    <a:lnTo>
                      <a:pt x="333" y="798"/>
                    </a:lnTo>
                    <a:lnTo>
                      <a:pt x="310" y="784"/>
                    </a:lnTo>
                    <a:lnTo>
                      <a:pt x="290" y="767"/>
                    </a:lnTo>
                    <a:lnTo>
                      <a:pt x="281" y="757"/>
                    </a:lnTo>
                    <a:lnTo>
                      <a:pt x="271" y="744"/>
                    </a:lnTo>
                    <a:lnTo>
                      <a:pt x="263" y="732"/>
                    </a:lnTo>
                    <a:lnTo>
                      <a:pt x="256" y="717"/>
                    </a:lnTo>
                    <a:lnTo>
                      <a:pt x="250" y="701"/>
                    </a:lnTo>
                    <a:lnTo>
                      <a:pt x="246" y="682"/>
                    </a:lnTo>
                    <a:lnTo>
                      <a:pt x="244" y="663"/>
                    </a:lnTo>
                    <a:lnTo>
                      <a:pt x="244" y="642"/>
                    </a:lnTo>
                    <a:lnTo>
                      <a:pt x="244" y="642"/>
                    </a:lnTo>
                    <a:lnTo>
                      <a:pt x="252" y="640"/>
                    </a:lnTo>
                    <a:lnTo>
                      <a:pt x="252" y="640"/>
                    </a:lnTo>
                    <a:lnTo>
                      <a:pt x="292" y="636"/>
                    </a:lnTo>
                    <a:lnTo>
                      <a:pt x="331" y="632"/>
                    </a:lnTo>
                    <a:lnTo>
                      <a:pt x="369" y="621"/>
                    </a:lnTo>
                    <a:lnTo>
                      <a:pt x="404" y="611"/>
                    </a:lnTo>
                    <a:lnTo>
                      <a:pt x="440" y="596"/>
                    </a:lnTo>
                    <a:lnTo>
                      <a:pt x="473" y="580"/>
                    </a:lnTo>
                    <a:lnTo>
                      <a:pt x="502" y="563"/>
                    </a:lnTo>
                    <a:lnTo>
                      <a:pt x="529" y="542"/>
                    </a:lnTo>
                    <a:lnTo>
                      <a:pt x="556" y="519"/>
                    </a:lnTo>
                    <a:lnTo>
                      <a:pt x="577" y="494"/>
                    </a:lnTo>
                    <a:lnTo>
                      <a:pt x="598" y="469"/>
                    </a:lnTo>
                    <a:lnTo>
                      <a:pt x="615" y="442"/>
                    </a:lnTo>
                    <a:lnTo>
                      <a:pt x="627" y="413"/>
                    </a:lnTo>
                    <a:lnTo>
                      <a:pt x="638" y="384"/>
                    </a:lnTo>
                    <a:lnTo>
                      <a:pt x="642" y="353"/>
                    </a:lnTo>
                    <a:lnTo>
                      <a:pt x="644" y="321"/>
                    </a:lnTo>
                    <a:lnTo>
                      <a:pt x="644" y="3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9936163" y="1436688"/>
                <a:ext cx="1355725" cy="1343025"/>
              </a:xfrm>
              <a:custGeom>
                <a:avLst/>
                <a:gdLst>
                  <a:gd name="T0" fmla="*/ 852 w 854"/>
                  <a:gd name="T1" fmla="*/ 296 h 846"/>
                  <a:gd name="T2" fmla="*/ 820 w 854"/>
                  <a:gd name="T3" fmla="*/ 202 h 846"/>
                  <a:gd name="T4" fmla="*/ 758 w 854"/>
                  <a:gd name="T5" fmla="*/ 119 h 846"/>
                  <a:gd name="T6" fmla="*/ 666 w 854"/>
                  <a:gd name="T7" fmla="*/ 56 h 846"/>
                  <a:gd name="T8" fmla="*/ 554 w 854"/>
                  <a:gd name="T9" fmla="*/ 15 h 846"/>
                  <a:gd name="T10" fmla="*/ 427 w 854"/>
                  <a:gd name="T11" fmla="*/ 0 h 846"/>
                  <a:gd name="T12" fmla="*/ 341 w 854"/>
                  <a:gd name="T13" fmla="*/ 6 h 846"/>
                  <a:gd name="T14" fmla="*/ 225 w 854"/>
                  <a:gd name="T15" fmla="*/ 40 h 846"/>
                  <a:gd name="T16" fmla="*/ 125 w 854"/>
                  <a:gd name="T17" fmla="*/ 96 h 846"/>
                  <a:gd name="T18" fmla="*/ 52 w 854"/>
                  <a:gd name="T19" fmla="*/ 173 h 846"/>
                  <a:gd name="T20" fmla="*/ 8 w 854"/>
                  <a:gd name="T21" fmla="*/ 262 h 846"/>
                  <a:gd name="T22" fmla="*/ 0 w 854"/>
                  <a:gd name="T23" fmla="*/ 329 h 846"/>
                  <a:gd name="T24" fmla="*/ 18 w 854"/>
                  <a:gd name="T25" fmla="*/ 425 h 846"/>
                  <a:gd name="T26" fmla="*/ 68 w 854"/>
                  <a:gd name="T27" fmla="*/ 508 h 846"/>
                  <a:gd name="T28" fmla="*/ 148 w 854"/>
                  <a:gd name="T29" fmla="*/ 579 h 846"/>
                  <a:gd name="T30" fmla="*/ 248 w 854"/>
                  <a:gd name="T31" fmla="*/ 629 h 846"/>
                  <a:gd name="T32" fmla="*/ 364 w 854"/>
                  <a:gd name="T33" fmla="*/ 656 h 846"/>
                  <a:gd name="T34" fmla="*/ 414 w 854"/>
                  <a:gd name="T35" fmla="*/ 660 h 846"/>
                  <a:gd name="T36" fmla="*/ 410 w 854"/>
                  <a:gd name="T37" fmla="*/ 702 h 846"/>
                  <a:gd name="T38" fmla="*/ 393 w 854"/>
                  <a:gd name="T39" fmla="*/ 754 h 846"/>
                  <a:gd name="T40" fmla="*/ 366 w 854"/>
                  <a:gd name="T41" fmla="*/ 790 h 846"/>
                  <a:gd name="T42" fmla="*/ 300 w 854"/>
                  <a:gd name="T43" fmla="*/ 835 h 846"/>
                  <a:gd name="T44" fmla="*/ 310 w 854"/>
                  <a:gd name="T45" fmla="*/ 846 h 846"/>
                  <a:gd name="T46" fmla="*/ 391 w 854"/>
                  <a:gd name="T47" fmla="*/ 835 h 846"/>
                  <a:gd name="T48" fmla="*/ 466 w 854"/>
                  <a:gd name="T49" fmla="*/ 806 h 846"/>
                  <a:gd name="T50" fmla="*/ 529 w 854"/>
                  <a:gd name="T51" fmla="*/ 758 h 846"/>
                  <a:gd name="T52" fmla="*/ 577 w 854"/>
                  <a:gd name="T53" fmla="*/ 698 h 846"/>
                  <a:gd name="T54" fmla="*/ 606 w 854"/>
                  <a:gd name="T55" fmla="*/ 629 h 846"/>
                  <a:gd name="T56" fmla="*/ 633 w 854"/>
                  <a:gd name="T57" fmla="*/ 619 h 846"/>
                  <a:gd name="T58" fmla="*/ 706 w 854"/>
                  <a:gd name="T59" fmla="*/ 579 h 846"/>
                  <a:gd name="T60" fmla="*/ 768 w 854"/>
                  <a:gd name="T61" fmla="*/ 529 h 846"/>
                  <a:gd name="T62" fmla="*/ 814 w 854"/>
                  <a:gd name="T63" fmla="*/ 469 h 846"/>
                  <a:gd name="T64" fmla="*/ 843 w 854"/>
                  <a:gd name="T65" fmla="*/ 402 h 846"/>
                  <a:gd name="T66" fmla="*/ 854 w 854"/>
                  <a:gd name="T67" fmla="*/ 329 h 846"/>
                  <a:gd name="T68" fmla="*/ 427 w 854"/>
                  <a:gd name="T69" fmla="*/ 150 h 846"/>
                  <a:gd name="T70" fmla="*/ 462 w 854"/>
                  <a:gd name="T71" fmla="*/ 158 h 846"/>
                  <a:gd name="T72" fmla="*/ 479 w 854"/>
                  <a:gd name="T73" fmla="*/ 183 h 846"/>
                  <a:gd name="T74" fmla="*/ 481 w 854"/>
                  <a:gd name="T75" fmla="*/ 206 h 846"/>
                  <a:gd name="T76" fmla="*/ 468 w 854"/>
                  <a:gd name="T77" fmla="*/ 315 h 846"/>
                  <a:gd name="T78" fmla="*/ 456 w 854"/>
                  <a:gd name="T79" fmla="*/ 371 h 846"/>
                  <a:gd name="T80" fmla="*/ 427 w 854"/>
                  <a:gd name="T81" fmla="*/ 385 h 846"/>
                  <a:gd name="T82" fmla="*/ 406 w 854"/>
                  <a:gd name="T83" fmla="*/ 379 h 846"/>
                  <a:gd name="T84" fmla="*/ 395 w 854"/>
                  <a:gd name="T85" fmla="*/ 360 h 846"/>
                  <a:gd name="T86" fmla="*/ 375 w 854"/>
                  <a:gd name="T87" fmla="*/ 237 h 846"/>
                  <a:gd name="T88" fmla="*/ 375 w 854"/>
                  <a:gd name="T89" fmla="*/ 194 h 846"/>
                  <a:gd name="T90" fmla="*/ 385 w 854"/>
                  <a:gd name="T91" fmla="*/ 165 h 846"/>
                  <a:gd name="T92" fmla="*/ 414 w 854"/>
                  <a:gd name="T93" fmla="*/ 150 h 846"/>
                  <a:gd name="T94" fmla="*/ 427 w 854"/>
                  <a:gd name="T95" fmla="*/ 515 h 846"/>
                  <a:gd name="T96" fmla="*/ 406 w 854"/>
                  <a:gd name="T97" fmla="*/ 510 h 846"/>
                  <a:gd name="T98" fmla="*/ 381 w 854"/>
                  <a:gd name="T99" fmla="*/ 490 h 846"/>
                  <a:gd name="T100" fmla="*/ 373 w 854"/>
                  <a:gd name="T101" fmla="*/ 458 h 846"/>
                  <a:gd name="T102" fmla="*/ 377 w 854"/>
                  <a:gd name="T103" fmla="*/ 438 h 846"/>
                  <a:gd name="T104" fmla="*/ 395 w 854"/>
                  <a:gd name="T105" fmla="*/ 412 h 846"/>
                  <a:gd name="T106" fmla="*/ 427 w 854"/>
                  <a:gd name="T107" fmla="*/ 404 h 846"/>
                  <a:gd name="T108" fmla="*/ 450 w 854"/>
                  <a:gd name="T109" fmla="*/ 408 h 846"/>
                  <a:gd name="T110" fmla="*/ 473 w 854"/>
                  <a:gd name="T111" fmla="*/ 427 h 846"/>
                  <a:gd name="T112" fmla="*/ 483 w 854"/>
                  <a:gd name="T113" fmla="*/ 458 h 846"/>
                  <a:gd name="T114" fmla="*/ 479 w 854"/>
                  <a:gd name="T115" fmla="*/ 479 h 846"/>
                  <a:gd name="T116" fmla="*/ 458 w 854"/>
                  <a:gd name="T117" fmla="*/ 504 h 846"/>
                  <a:gd name="T118" fmla="*/ 427 w 854"/>
                  <a:gd name="T119" fmla="*/ 515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54" h="846">
                    <a:moveTo>
                      <a:pt x="854" y="329"/>
                    </a:moveTo>
                    <a:lnTo>
                      <a:pt x="854" y="329"/>
                    </a:lnTo>
                    <a:lnTo>
                      <a:pt x="852" y="296"/>
                    </a:lnTo>
                    <a:lnTo>
                      <a:pt x="845" y="262"/>
                    </a:lnTo>
                    <a:lnTo>
                      <a:pt x="835" y="231"/>
                    </a:lnTo>
                    <a:lnTo>
                      <a:pt x="820" y="202"/>
                    </a:lnTo>
                    <a:lnTo>
                      <a:pt x="804" y="173"/>
                    </a:lnTo>
                    <a:lnTo>
                      <a:pt x="781" y="146"/>
                    </a:lnTo>
                    <a:lnTo>
                      <a:pt x="758" y="119"/>
                    </a:lnTo>
                    <a:lnTo>
                      <a:pt x="729" y="96"/>
                    </a:lnTo>
                    <a:lnTo>
                      <a:pt x="700" y="75"/>
                    </a:lnTo>
                    <a:lnTo>
                      <a:pt x="666" y="56"/>
                    </a:lnTo>
                    <a:lnTo>
                      <a:pt x="631" y="40"/>
                    </a:lnTo>
                    <a:lnTo>
                      <a:pt x="593" y="25"/>
                    </a:lnTo>
                    <a:lnTo>
                      <a:pt x="554" y="15"/>
                    </a:lnTo>
                    <a:lnTo>
                      <a:pt x="514" y="6"/>
                    </a:lnTo>
                    <a:lnTo>
                      <a:pt x="470" y="2"/>
                    </a:lnTo>
                    <a:lnTo>
                      <a:pt x="427" y="0"/>
                    </a:lnTo>
                    <a:lnTo>
                      <a:pt x="427" y="0"/>
                    </a:lnTo>
                    <a:lnTo>
                      <a:pt x="383" y="2"/>
                    </a:lnTo>
                    <a:lnTo>
                      <a:pt x="341" y="6"/>
                    </a:lnTo>
                    <a:lnTo>
                      <a:pt x="300" y="15"/>
                    </a:lnTo>
                    <a:lnTo>
                      <a:pt x="262" y="25"/>
                    </a:lnTo>
                    <a:lnTo>
                      <a:pt x="225" y="40"/>
                    </a:lnTo>
                    <a:lnTo>
                      <a:pt x="189" y="56"/>
                    </a:lnTo>
                    <a:lnTo>
                      <a:pt x="156" y="75"/>
                    </a:lnTo>
                    <a:lnTo>
                      <a:pt x="125" y="96"/>
                    </a:lnTo>
                    <a:lnTo>
                      <a:pt x="98" y="119"/>
                    </a:lnTo>
                    <a:lnTo>
                      <a:pt x="73" y="146"/>
                    </a:lnTo>
                    <a:lnTo>
                      <a:pt x="52" y="173"/>
                    </a:lnTo>
                    <a:lnTo>
                      <a:pt x="33" y="202"/>
                    </a:lnTo>
                    <a:lnTo>
                      <a:pt x="18" y="231"/>
                    </a:lnTo>
                    <a:lnTo>
                      <a:pt x="8" y="262"/>
                    </a:lnTo>
                    <a:lnTo>
                      <a:pt x="2" y="29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2" y="362"/>
                    </a:lnTo>
                    <a:lnTo>
                      <a:pt x="8" y="394"/>
                    </a:lnTo>
                    <a:lnTo>
                      <a:pt x="18" y="425"/>
                    </a:lnTo>
                    <a:lnTo>
                      <a:pt x="31" y="454"/>
                    </a:lnTo>
                    <a:lnTo>
                      <a:pt x="50" y="483"/>
                    </a:lnTo>
                    <a:lnTo>
                      <a:pt x="68" y="508"/>
                    </a:lnTo>
                    <a:lnTo>
                      <a:pt x="91" y="533"/>
                    </a:lnTo>
                    <a:lnTo>
                      <a:pt x="118" y="556"/>
                    </a:lnTo>
                    <a:lnTo>
                      <a:pt x="148" y="579"/>
                    </a:lnTo>
                    <a:lnTo>
                      <a:pt x="179" y="598"/>
                    </a:lnTo>
                    <a:lnTo>
                      <a:pt x="212" y="615"/>
                    </a:lnTo>
                    <a:lnTo>
                      <a:pt x="248" y="629"/>
                    </a:lnTo>
                    <a:lnTo>
                      <a:pt x="285" y="640"/>
                    </a:lnTo>
                    <a:lnTo>
                      <a:pt x="325" y="650"/>
                    </a:lnTo>
                    <a:lnTo>
                      <a:pt x="364" y="656"/>
                    </a:lnTo>
                    <a:lnTo>
                      <a:pt x="406" y="658"/>
                    </a:lnTo>
                    <a:lnTo>
                      <a:pt x="406" y="658"/>
                    </a:lnTo>
                    <a:lnTo>
                      <a:pt x="414" y="660"/>
                    </a:lnTo>
                    <a:lnTo>
                      <a:pt x="414" y="660"/>
                    </a:lnTo>
                    <a:lnTo>
                      <a:pt x="414" y="683"/>
                    </a:lnTo>
                    <a:lnTo>
                      <a:pt x="410" y="702"/>
                    </a:lnTo>
                    <a:lnTo>
                      <a:pt x="406" y="721"/>
                    </a:lnTo>
                    <a:lnTo>
                      <a:pt x="402" y="738"/>
                    </a:lnTo>
                    <a:lnTo>
                      <a:pt x="393" y="754"/>
                    </a:lnTo>
                    <a:lnTo>
                      <a:pt x="385" y="767"/>
                    </a:lnTo>
                    <a:lnTo>
                      <a:pt x="377" y="779"/>
                    </a:lnTo>
                    <a:lnTo>
                      <a:pt x="366" y="790"/>
                    </a:lnTo>
                    <a:lnTo>
                      <a:pt x="345" y="808"/>
                    </a:lnTo>
                    <a:lnTo>
                      <a:pt x="323" y="823"/>
                    </a:lnTo>
                    <a:lnTo>
                      <a:pt x="300" y="835"/>
                    </a:lnTo>
                    <a:lnTo>
                      <a:pt x="281" y="844"/>
                    </a:lnTo>
                    <a:lnTo>
                      <a:pt x="281" y="844"/>
                    </a:lnTo>
                    <a:lnTo>
                      <a:pt x="310" y="846"/>
                    </a:lnTo>
                    <a:lnTo>
                      <a:pt x="337" y="844"/>
                    </a:lnTo>
                    <a:lnTo>
                      <a:pt x="364" y="842"/>
                    </a:lnTo>
                    <a:lnTo>
                      <a:pt x="391" y="835"/>
                    </a:lnTo>
                    <a:lnTo>
                      <a:pt x="418" y="827"/>
                    </a:lnTo>
                    <a:lnTo>
                      <a:pt x="443" y="819"/>
                    </a:lnTo>
                    <a:lnTo>
                      <a:pt x="466" y="806"/>
                    </a:lnTo>
                    <a:lnTo>
                      <a:pt x="489" y="792"/>
                    </a:lnTo>
                    <a:lnTo>
                      <a:pt x="510" y="775"/>
                    </a:lnTo>
                    <a:lnTo>
                      <a:pt x="529" y="758"/>
                    </a:lnTo>
                    <a:lnTo>
                      <a:pt x="548" y="740"/>
                    </a:lnTo>
                    <a:lnTo>
                      <a:pt x="564" y="719"/>
                    </a:lnTo>
                    <a:lnTo>
                      <a:pt x="577" y="698"/>
                    </a:lnTo>
                    <a:lnTo>
                      <a:pt x="589" y="677"/>
                    </a:lnTo>
                    <a:lnTo>
                      <a:pt x="600" y="652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33" y="619"/>
                    </a:lnTo>
                    <a:lnTo>
                      <a:pt x="658" y="606"/>
                    </a:lnTo>
                    <a:lnTo>
                      <a:pt x="683" y="594"/>
                    </a:lnTo>
                    <a:lnTo>
                      <a:pt x="706" y="579"/>
                    </a:lnTo>
                    <a:lnTo>
                      <a:pt x="729" y="563"/>
                    </a:lnTo>
                    <a:lnTo>
                      <a:pt x="750" y="546"/>
                    </a:lnTo>
                    <a:lnTo>
                      <a:pt x="768" y="529"/>
                    </a:lnTo>
                    <a:lnTo>
                      <a:pt x="785" y="510"/>
                    </a:lnTo>
                    <a:lnTo>
                      <a:pt x="802" y="490"/>
                    </a:lnTo>
                    <a:lnTo>
                      <a:pt x="814" y="469"/>
                    </a:lnTo>
                    <a:lnTo>
                      <a:pt x="827" y="448"/>
                    </a:lnTo>
                    <a:lnTo>
                      <a:pt x="837" y="425"/>
                    </a:lnTo>
                    <a:lnTo>
                      <a:pt x="843" y="402"/>
                    </a:lnTo>
                    <a:lnTo>
                      <a:pt x="850" y="379"/>
                    </a:lnTo>
                    <a:lnTo>
                      <a:pt x="854" y="354"/>
                    </a:lnTo>
                    <a:lnTo>
                      <a:pt x="854" y="329"/>
                    </a:lnTo>
                    <a:lnTo>
                      <a:pt x="854" y="329"/>
                    </a:lnTo>
                    <a:close/>
                    <a:moveTo>
                      <a:pt x="427" y="150"/>
                    </a:moveTo>
                    <a:lnTo>
                      <a:pt x="427" y="150"/>
                    </a:lnTo>
                    <a:lnTo>
                      <a:pt x="441" y="150"/>
                    </a:lnTo>
                    <a:lnTo>
                      <a:pt x="452" y="154"/>
                    </a:lnTo>
                    <a:lnTo>
                      <a:pt x="462" y="158"/>
                    </a:lnTo>
                    <a:lnTo>
                      <a:pt x="468" y="165"/>
                    </a:lnTo>
                    <a:lnTo>
                      <a:pt x="475" y="173"/>
                    </a:lnTo>
                    <a:lnTo>
                      <a:pt x="479" y="183"/>
                    </a:lnTo>
                    <a:lnTo>
                      <a:pt x="481" y="194"/>
                    </a:lnTo>
                    <a:lnTo>
                      <a:pt x="481" y="206"/>
                    </a:lnTo>
                    <a:lnTo>
                      <a:pt x="481" y="206"/>
                    </a:lnTo>
                    <a:lnTo>
                      <a:pt x="479" y="237"/>
                    </a:lnTo>
                    <a:lnTo>
                      <a:pt x="475" y="273"/>
                    </a:lnTo>
                    <a:lnTo>
                      <a:pt x="468" y="315"/>
                    </a:lnTo>
                    <a:lnTo>
                      <a:pt x="458" y="360"/>
                    </a:lnTo>
                    <a:lnTo>
                      <a:pt x="458" y="360"/>
                    </a:lnTo>
                    <a:lnTo>
                      <a:pt x="456" y="371"/>
                    </a:lnTo>
                    <a:lnTo>
                      <a:pt x="450" y="379"/>
                    </a:lnTo>
                    <a:lnTo>
                      <a:pt x="441" y="383"/>
                    </a:lnTo>
                    <a:lnTo>
                      <a:pt x="427" y="385"/>
                    </a:lnTo>
                    <a:lnTo>
                      <a:pt x="427" y="385"/>
                    </a:lnTo>
                    <a:lnTo>
                      <a:pt x="414" y="383"/>
                    </a:lnTo>
                    <a:lnTo>
                      <a:pt x="406" y="379"/>
                    </a:lnTo>
                    <a:lnTo>
                      <a:pt x="400" y="371"/>
                    </a:lnTo>
                    <a:lnTo>
                      <a:pt x="395" y="360"/>
                    </a:lnTo>
                    <a:lnTo>
                      <a:pt x="395" y="360"/>
                    </a:lnTo>
                    <a:lnTo>
                      <a:pt x="387" y="315"/>
                    </a:lnTo>
                    <a:lnTo>
                      <a:pt x="379" y="273"/>
                    </a:lnTo>
                    <a:lnTo>
                      <a:pt x="375" y="237"/>
                    </a:lnTo>
                    <a:lnTo>
                      <a:pt x="375" y="206"/>
                    </a:lnTo>
                    <a:lnTo>
                      <a:pt x="375" y="206"/>
                    </a:lnTo>
                    <a:lnTo>
                      <a:pt x="375" y="194"/>
                    </a:lnTo>
                    <a:lnTo>
                      <a:pt x="377" y="183"/>
                    </a:lnTo>
                    <a:lnTo>
                      <a:pt x="381" y="173"/>
                    </a:lnTo>
                    <a:lnTo>
                      <a:pt x="385" y="165"/>
                    </a:lnTo>
                    <a:lnTo>
                      <a:pt x="393" y="158"/>
                    </a:lnTo>
                    <a:lnTo>
                      <a:pt x="402" y="154"/>
                    </a:lnTo>
                    <a:lnTo>
                      <a:pt x="414" y="150"/>
                    </a:lnTo>
                    <a:lnTo>
                      <a:pt x="427" y="150"/>
                    </a:lnTo>
                    <a:lnTo>
                      <a:pt x="427" y="150"/>
                    </a:lnTo>
                    <a:close/>
                    <a:moveTo>
                      <a:pt x="427" y="515"/>
                    </a:moveTo>
                    <a:lnTo>
                      <a:pt x="427" y="515"/>
                    </a:lnTo>
                    <a:lnTo>
                      <a:pt x="416" y="513"/>
                    </a:lnTo>
                    <a:lnTo>
                      <a:pt x="406" y="510"/>
                    </a:lnTo>
                    <a:lnTo>
                      <a:pt x="395" y="504"/>
                    </a:lnTo>
                    <a:lnTo>
                      <a:pt x="389" y="498"/>
                    </a:lnTo>
                    <a:lnTo>
                      <a:pt x="381" y="490"/>
                    </a:lnTo>
                    <a:lnTo>
                      <a:pt x="377" y="479"/>
                    </a:lnTo>
                    <a:lnTo>
                      <a:pt x="373" y="469"/>
                    </a:lnTo>
                    <a:lnTo>
                      <a:pt x="373" y="458"/>
                    </a:lnTo>
                    <a:lnTo>
                      <a:pt x="373" y="458"/>
                    </a:lnTo>
                    <a:lnTo>
                      <a:pt x="373" y="448"/>
                    </a:lnTo>
                    <a:lnTo>
                      <a:pt x="377" y="438"/>
                    </a:lnTo>
                    <a:lnTo>
                      <a:pt x="381" y="427"/>
                    </a:lnTo>
                    <a:lnTo>
                      <a:pt x="389" y="419"/>
                    </a:lnTo>
                    <a:lnTo>
                      <a:pt x="395" y="412"/>
                    </a:lnTo>
                    <a:lnTo>
                      <a:pt x="406" y="408"/>
                    </a:lnTo>
                    <a:lnTo>
                      <a:pt x="416" y="404"/>
                    </a:lnTo>
                    <a:lnTo>
                      <a:pt x="427" y="404"/>
                    </a:lnTo>
                    <a:lnTo>
                      <a:pt x="427" y="404"/>
                    </a:lnTo>
                    <a:lnTo>
                      <a:pt x="439" y="404"/>
                    </a:lnTo>
                    <a:lnTo>
                      <a:pt x="450" y="408"/>
                    </a:lnTo>
                    <a:lnTo>
                      <a:pt x="458" y="412"/>
                    </a:lnTo>
                    <a:lnTo>
                      <a:pt x="466" y="419"/>
                    </a:lnTo>
                    <a:lnTo>
                      <a:pt x="473" y="427"/>
                    </a:lnTo>
                    <a:lnTo>
                      <a:pt x="479" y="438"/>
                    </a:lnTo>
                    <a:lnTo>
                      <a:pt x="481" y="448"/>
                    </a:lnTo>
                    <a:lnTo>
                      <a:pt x="483" y="458"/>
                    </a:lnTo>
                    <a:lnTo>
                      <a:pt x="483" y="458"/>
                    </a:lnTo>
                    <a:lnTo>
                      <a:pt x="481" y="469"/>
                    </a:lnTo>
                    <a:lnTo>
                      <a:pt x="479" y="479"/>
                    </a:lnTo>
                    <a:lnTo>
                      <a:pt x="473" y="490"/>
                    </a:lnTo>
                    <a:lnTo>
                      <a:pt x="466" y="498"/>
                    </a:lnTo>
                    <a:lnTo>
                      <a:pt x="458" y="504"/>
                    </a:lnTo>
                    <a:lnTo>
                      <a:pt x="450" y="510"/>
                    </a:lnTo>
                    <a:lnTo>
                      <a:pt x="439" y="513"/>
                    </a:lnTo>
                    <a:lnTo>
                      <a:pt x="427" y="515"/>
                    </a:lnTo>
                    <a:lnTo>
                      <a:pt x="427" y="5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5752575" y="3335579"/>
            <a:ext cx="1306789" cy="1306789"/>
            <a:chOff x="5454258" y="3162796"/>
            <a:chExt cx="1239098" cy="1239098"/>
          </a:xfrm>
        </p:grpSpPr>
        <p:sp>
          <p:nvSpPr>
            <p:cNvPr id="34" name="Freeform 33"/>
            <p:cNvSpPr/>
            <p:nvPr/>
          </p:nvSpPr>
          <p:spPr>
            <a:xfrm>
              <a:off x="5454258" y="3162796"/>
              <a:ext cx="1239098" cy="1239098"/>
            </a:xfrm>
            <a:custGeom>
              <a:avLst/>
              <a:gdLst>
                <a:gd name="connsiteX0" fmla="*/ 0 w 1239098"/>
                <a:gd name="connsiteY0" fmla="*/ 619549 h 1239098"/>
                <a:gd name="connsiteX1" fmla="*/ 619549 w 1239098"/>
                <a:gd name="connsiteY1" fmla="*/ 0 h 1239098"/>
                <a:gd name="connsiteX2" fmla="*/ 1239098 w 1239098"/>
                <a:gd name="connsiteY2" fmla="*/ 619549 h 1239098"/>
                <a:gd name="connsiteX3" fmla="*/ 619549 w 1239098"/>
                <a:gd name="connsiteY3" fmla="*/ 1239098 h 1239098"/>
                <a:gd name="connsiteX4" fmla="*/ 0 w 1239098"/>
                <a:gd name="connsiteY4" fmla="*/ 619549 h 123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098" h="1239098">
                  <a:moveTo>
                    <a:pt x="0" y="619549"/>
                  </a:moveTo>
                  <a:cubicBezTo>
                    <a:pt x="0" y="277382"/>
                    <a:pt x="277382" y="0"/>
                    <a:pt x="619549" y="0"/>
                  </a:cubicBezTo>
                  <a:cubicBezTo>
                    <a:pt x="961716" y="0"/>
                    <a:pt x="1239098" y="277382"/>
                    <a:pt x="1239098" y="619549"/>
                  </a:cubicBezTo>
                  <a:cubicBezTo>
                    <a:pt x="1239098" y="961716"/>
                    <a:pt x="961716" y="1239098"/>
                    <a:pt x="619549" y="1239098"/>
                  </a:cubicBezTo>
                  <a:cubicBezTo>
                    <a:pt x="277382" y="1239098"/>
                    <a:pt x="0" y="961716"/>
                    <a:pt x="0" y="6195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796" tIns="210796" rIns="210796" bIns="210796" numCol="1" spcCol="1270" anchor="ctr" anchorCtr="0">
              <a:noAutofit/>
            </a:bodyPr>
            <a:lstStyle/>
            <a:p>
              <a:pPr algn="ctr" defTabSz="1359432">
                <a:lnSpc>
                  <a:spcPct val="90000"/>
                </a:lnSpc>
                <a:spcAft>
                  <a:spcPct val="35000"/>
                </a:spcAft>
              </a:pPr>
              <a:endParaRPr lang="en-US" sz="305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2" name="组合 35"/>
            <p:cNvGrpSpPr/>
            <p:nvPr/>
          </p:nvGrpSpPr>
          <p:grpSpPr>
            <a:xfrm>
              <a:off x="5755732" y="3550789"/>
              <a:ext cx="652742" cy="463109"/>
              <a:chOff x="328613" y="4324350"/>
              <a:chExt cx="1841500" cy="1306513"/>
            </a:xfrm>
            <a:solidFill>
              <a:schemeClr val="tx1"/>
            </a:solidFill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328613" y="5019675"/>
                <a:ext cx="1385887" cy="611188"/>
              </a:xfrm>
              <a:custGeom>
                <a:avLst/>
                <a:gdLst>
                  <a:gd name="T0" fmla="*/ 804 w 873"/>
                  <a:gd name="T1" fmla="*/ 281 h 385"/>
                  <a:gd name="T2" fmla="*/ 804 w 873"/>
                  <a:gd name="T3" fmla="*/ 281 h 385"/>
                  <a:gd name="T4" fmla="*/ 779 w 873"/>
                  <a:gd name="T5" fmla="*/ 279 h 385"/>
                  <a:gd name="T6" fmla="*/ 779 w 873"/>
                  <a:gd name="T7" fmla="*/ 279 h 385"/>
                  <a:gd name="T8" fmla="*/ 750 w 873"/>
                  <a:gd name="T9" fmla="*/ 277 h 385"/>
                  <a:gd name="T10" fmla="*/ 721 w 873"/>
                  <a:gd name="T11" fmla="*/ 268 h 385"/>
                  <a:gd name="T12" fmla="*/ 694 w 873"/>
                  <a:gd name="T13" fmla="*/ 260 h 385"/>
                  <a:gd name="T14" fmla="*/ 667 w 873"/>
                  <a:gd name="T15" fmla="*/ 247 h 385"/>
                  <a:gd name="T16" fmla="*/ 642 w 873"/>
                  <a:gd name="T17" fmla="*/ 233 h 385"/>
                  <a:gd name="T18" fmla="*/ 617 w 873"/>
                  <a:gd name="T19" fmla="*/ 214 h 385"/>
                  <a:gd name="T20" fmla="*/ 596 w 873"/>
                  <a:gd name="T21" fmla="*/ 195 h 385"/>
                  <a:gd name="T22" fmla="*/ 575 w 873"/>
                  <a:gd name="T23" fmla="*/ 172 h 385"/>
                  <a:gd name="T24" fmla="*/ 575 w 873"/>
                  <a:gd name="T25" fmla="*/ 172 h 385"/>
                  <a:gd name="T26" fmla="*/ 554 w 873"/>
                  <a:gd name="T27" fmla="*/ 147 h 385"/>
                  <a:gd name="T28" fmla="*/ 537 w 873"/>
                  <a:gd name="T29" fmla="*/ 118 h 385"/>
                  <a:gd name="T30" fmla="*/ 525 w 873"/>
                  <a:gd name="T31" fmla="*/ 89 h 385"/>
                  <a:gd name="T32" fmla="*/ 515 w 873"/>
                  <a:gd name="T33" fmla="*/ 58 h 385"/>
                  <a:gd name="T34" fmla="*/ 435 w 873"/>
                  <a:gd name="T35" fmla="*/ 147 h 385"/>
                  <a:gd name="T36" fmla="*/ 308 w 873"/>
                  <a:gd name="T37" fmla="*/ 0 h 385"/>
                  <a:gd name="T38" fmla="*/ 308 w 873"/>
                  <a:gd name="T39" fmla="*/ 0 h 385"/>
                  <a:gd name="T40" fmla="*/ 279 w 873"/>
                  <a:gd name="T41" fmla="*/ 12 h 385"/>
                  <a:gd name="T42" fmla="*/ 250 w 873"/>
                  <a:gd name="T43" fmla="*/ 25 h 385"/>
                  <a:gd name="T44" fmla="*/ 223 w 873"/>
                  <a:gd name="T45" fmla="*/ 39 h 385"/>
                  <a:gd name="T46" fmla="*/ 198 w 873"/>
                  <a:gd name="T47" fmla="*/ 58 h 385"/>
                  <a:gd name="T48" fmla="*/ 173 w 873"/>
                  <a:gd name="T49" fmla="*/ 77 h 385"/>
                  <a:gd name="T50" fmla="*/ 150 w 873"/>
                  <a:gd name="T51" fmla="*/ 97 h 385"/>
                  <a:gd name="T52" fmla="*/ 127 w 873"/>
                  <a:gd name="T53" fmla="*/ 120 h 385"/>
                  <a:gd name="T54" fmla="*/ 106 w 873"/>
                  <a:gd name="T55" fmla="*/ 143 h 385"/>
                  <a:gd name="T56" fmla="*/ 87 w 873"/>
                  <a:gd name="T57" fmla="*/ 170 h 385"/>
                  <a:gd name="T58" fmla="*/ 69 w 873"/>
                  <a:gd name="T59" fmla="*/ 197 h 385"/>
                  <a:gd name="T60" fmla="*/ 52 w 873"/>
                  <a:gd name="T61" fmla="*/ 225 h 385"/>
                  <a:gd name="T62" fmla="*/ 40 w 873"/>
                  <a:gd name="T63" fmla="*/ 256 h 385"/>
                  <a:gd name="T64" fmla="*/ 27 w 873"/>
                  <a:gd name="T65" fmla="*/ 285 h 385"/>
                  <a:gd name="T66" fmla="*/ 15 w 873"/>
                  <a:gd name="T67" fmla="*/ 318 h 385"/>
                  <a:gd name="T68" fmla="*/ 6 w 873"/>
                  <a:gd name="T69" fmla="*/ 352 h 385"/>
                  <a:gd name="T70" fmla="*/ 0 w 873"/>
                  <a:gd name="T71" fmla="*/ 385 h 385"/>
                  <a:gd name="T72" fmla="*/ 873 w 873"/>
                  <a:gd name="T73" fmla="*/ 385 h 385"/>
                  <a:gd name="T74" fmla="*/ 873 w 873"/>
                  <a:gd name="T75" fmla="*/ 385 h 385"/>
                  <a:gd name="T76" fmla="*/ 867 w 873"/>
                  <a:gd name="T77" fmla="*/ 358 h 385"/>
                  <a:gd name="T78" fmla="*/ 860 w 873"/>
                  <a:gd name="T79" fmla="*/ 331 h 385"/>
                  <a:gd name="T80" fmla="*/ 852 w 873"/>
                  <a:gd name="T81" fmla="*/ 304 h 385"/>
                  <a:gd name="T82" fmla="*/ 844 w 873"/>
                  <a:gd name="T83" fmla="*/ 279 h 385"/>
                  <a:gd name="T84" fmla="*/ 844 w 873"/>
                  <a:gd name="T85" fmla="*/ 279 h 385"/>
                  <a:gd name="T86" fmla="*/ 823 w 873"/>
                  <a:gd name="T87" fmla="*/ 281 h 385"/>
                  <a:gd name="T88" fmla="*/ 804 w 873"/>
                  <a:gd name="T89" fmla="*/ 281 h 385"/>
                  <a:gd name="T90" fmla="*/ 804 w 873"/>
                  <a:gd name="T91" fmla="*/ 281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73" h="385">
                    <a:moveTo>
                      <a:pt x="804" y="281"/>
                    </a:moveTo>
                    <a:lnTo>
                      <a:pt x="804" y="281"/>
                    </a:lnTo>
                    <a:lnTo>
                      <a:pt x="779" y="279"/>
                    </a:lnTo>
                    <a:lnTo>
                      <a:pt x="779" y="279"/>
                    </a:lnTo>
                    <a:lnTo>
                      <a:pt x="750" y="277"/>
                    </a:lnTo>
                    <a:lnTo>
                      <a:pt x="721" y="268"/>
                    </a:lnTo>
                    <a:lnTo>
                      <a:pt x="694" y="260"/>
                    </a:lnTo>
                    <a:lnTo>
                      <a:pt x="667" y="247"/>
                    </a:lnTo>
                    <a:lnTo>
                      <a:pt x="642" y="233"/>
                    </a:lnTo>
                    <a:lnTo>
                      <a:pt x="617" y="214"/>
                    </a:lnTo>
                    <a:lnTo>
                      <a:pt x="596" y="195"/>
                    </a:lnTo>
                    <a:lnTo>
                      <a:pt x="575" y="172"/>
                    </a:lnTo>
                    <a:lnTo>
                      <a:pt x="575" y="172"/>
                    </a:lnTo>
                    <a:lnTo>
                      <a:pt x="554" y="147"/>
                    </a:lnTo>
                    <a:lnTo>
                      <a:pt x="537" y="118"/>
                    </a:lnTo>
                    <a:lnTo>
                      <a:pt x="525" y="89"/>
                    </a:lnTo>
                    <a:lnTo>
                      <a:pt x="515" y="58"/>
                    </a:lnTo>
                    <a:lnTo>
                      <a:pt x="435" y="147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79" y="12"/>
                    </a:lnTo>
                    <a:lnTo>
                      <a:pt x="250" y="25"/>
                    </a:lnTo>
                    <a:lnTo>
                      <a:pt x="223" y="39"/>
                    </a:lnTo>
                    <a:lnTo>
                      <a:pt x="198" y="58"/>
                    </a:lnTo>
                    <a:lnTo>
                      <a:pt x="173" y="77"/>
                    </a:lnTo>
                    <a:lnTo>
                      <a:pt x="150" y="97"/>
                    </a:lnTo>
                    <a:lnTo>
                      <a:pt x="127" y="120"/>
                    </a:lnTo>
                    <a:lnTo>
                      <a:pt x="106" y="143"/>
                    </a:lnTo>
                    <a:lnTo>
                      <a:pt x="87" y="170"/>
                    </a:lnTo>
                    <a:lnTo>
                      <a:pt x="69" y="197"/>
                    </a:lnTo>
                    <a:lnTo>
                      <a:pt x="52" y="225"/>
                    </a:lnTo>
                    <a:lnTo>
                      <a:pt x="40" y="256"/>
                    </a:lnTo>
                    <a:lnTo>
                      <a:pt x="27" y="285"/>
                    </a:lnTo>
                    <a:lnTo>
                      <a:pt x="15" y="318"/>
                    </a:lnTo>
                    <a:lnTo>
                      <a:pt x="6" y="352"/>
                    </a:lnTo>
                    <a:lnTo>
                      <a:pt x="0" y="385"/>
                    </a:lnTo>
                    <a:lnTo>
                      <a:pt x="873" y="385"/>
                    </a:lnTo>
                    <a:lnTo>
                      <a:pt x="873" y="385"/>
                    </a:lnTo>
                    <a:lnTo>
                      <a:pt x="867" y="358"/>
                    </a:lnTo>
                    <a:lnTo>
                      <a:pt x="860" y="331"/>
                    </a:lnTo>
                    <a:lnTo>
                      <a:pt x="852" y="304"/>
                    </a:lnTo>
                    <a:lnTo>
                      <a:pt x="844" y="279"/>
                    </a:lnTo>
                    <a:lnTo>
                      <a:pt x="844" y="279"/>
                    </a:lnTo>
                    <a:lnTo>
                      <a:pt x="823" y="281"/>
                    </a:lnTo>
                    <a:lnTo>
                      <a:pt x="804" y="281"/>
                    </a:lnTo>
                    <a:lnTo>
                      <a:pt x="804" y="2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82625" y="4324350"/>
                <a:ext cx="668337" cy="677863"/>
              </a:xfrm>
              <a:custGeom>
                <a:avLst/>
                <a:gdLst>
                  <a:gd name="T0" fmla="*/ 283 w 421"/>
                  <a:gd name="T1" fmla="*/ 392 h 427"/>
                  <a:gd name="T2" fmla="*/ 298 w 421"/>
                  <a:gd name="T3" fmla="*/ 323 h 427"/>
                  <a:gd name="T4" fmla="*/ 327 w 421"/>
                  <a:gd name="T5" fmla="*/ 260 h 427"/>
                  <a:gd name="T6" fmla="*/ 369 w 421"/>
                  <a:gd name="T7" fmla="*/ 208 h 427"/>
                  <a:gd name="T8" fmla="*/ 421 w 421"/>
                  <a:gd name="T9" fmla="*/ 165 h 427"/>
                  <a:gd name="T10" fmla="*/ 417 w 421"/>
                  <a:gd name="T11" fmla="*/ 148 h 427"/>
                  <a:gd name="T12" fmla="*/ 402 w 421"/>
                  <a:gd name="T13" fmla="*/ 115 h 427"/>
                  <a:gd name="T14" fmla="*/ 383 w 421"/>
                  <a:gd name="T15" fmla="*/ 85 h 427"/>
                  <a:gd name="T16" fmla="*/ 360 w 421"/>
                  <a:gd name="T17" fmla="*/ 58 h 427"/>
                  <a:gd name="T18" fmla="*/ 333 w 421"/>
                  <a:gd name="T19" fmla="*/ 37 h 427"/>
                  <a:gd name="T20" fmla="*/ 302 w 421"/>
                  <a:gd name="T21" fmla="*/ 19 h 427"/>
                  <a:gd name="T22" fmla="*/ 269 w 421"/>
                  <a:gd name="T23" fmla="*/ 6 h 427"/>
                  <a:gd name="T24" fmla="*/ 231 w 421"/>
                  <a:gd name="T25" fmla="*/ 0 h 427"/>
                  <a:gd name="T26" fmla="*/ 212 w 421"/>
                  <a:gd name="T27" fmla="*/ 0 h 427"/>
                  <a:gd name="T28" fmla="*/ 171 w 421"/>
                  <a:gd name="T29" fmla="*/ 4 h 427"/>
                  <a:gd name="T30" fmla="*/ 129 w 421"/>
                  <a:gd name="T31" fmla="*/ 17 h 427"/>
                  <a:gd name="T32" fmla="*/ 94 w 421"/>
                  <a:gd name="T33" fmla="*/ 35 h 427"/>
                  <a:gd name="T34" fmla="*/ 62 w 421"/>
                  <a:gd name="T35" fmla="*/ 62 h 427"/>
                  <a:gd name="T36" fmla="*/ 35 w 421"/>
                  <a:gd name="T37" fmla="*/ 94 h 427"/>
                  <a:gd name="T38" fmla="*/ 17 w 421"/>
                  <a:gd name="T39" fmla="*/ 131 h 427"/>
                  <a:gd name="T40" fmla="*/ 4 w 421"/>
                  <a:gd name="T41" fmla="*/ 171 h 427"/>
                  <a:gd name="T42" fmla="*/ 0 w 421"/>
                  <a:gd name="T43" fmla="*/ 212 h 427"/>
                  <a:gd name="T44" fmla="*/ 0 w 421"/>
                  <a:gd name="T45" fmla="*/ 235 h 427"/>
                  <a:gd name="T46" fmla="*/ 8 w 421"/>
                  <a:gd name="T47" fmla="*/ 277 h 427"/>
                  <a:gd name="T48" fmla="*/ 25 w 421"/>
                  <a:gd name="T49" fmla="*/ 315 h 427"/>
                  <a:gd name="T50" fmla="*/ 48 w 421"/>
                  <a:gd name="T51" fmla="*/ 350 h 427"/>
                  <a:gd name="T52" fmla="*/ 77 w 421"/>
                  <a:gd name="T53" fmla="*/ 379 h 427"/>
                  <a:gd name="T54" fmla="*/ 110 w 421"/>
                  <a:gd name="T55" fmla="*/ 402 h 427"/>
                  <a:gd name="T56" fmla="*/ 150 w 421"/>
                  <a:gd name="T57" fmla="*/ 417 h 427"/>
                  <a:gd name="T58" fmla="*/ 192 w 421"/>
                  <a:gd name="T59" fmla="*/ 425 h 427"/>
                  <a:gd name="T60" fmla="*/ 212 w 421"/>
                  <a:gd name="T61" fmla="*/ 427 h 427"/>
                  <a:gd name="T62" fmla="*/ 248 w 421"/>
                  <a:gd name="T63" fmla="*/ 423 h 427"/>
                  <a:gd name="T64" fmla="*/ 281 w 421"/>
                  <a:gd name="T65" fmla="*/ 415 h 427"/>
                  <a:gd name="T66" fmla="*/ 283 w 421"/>
                  <a:gd name="T67" fmla="*/ 392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1" h="427">
                    <a:moveTo>
                      <a:pt x="283" y="392"/>
                    </a:moveTo>
                    <a:lnTo>
                      <a:pt x="283" y="392"/>
                    </a:lnTo>
                    <a:lnTo>
                      <a:pt x="287" y="356"/>
                    </a:lnTo>
                    <a:lnTo>
                      <a:pt x="298" y="323"/>
                    </a:lnTo>
                    <a:lnTo>
                      <a:pt x="310" y="292"/>
                    </a:lnTo>
                    <a:lnTo>
                      <a:pt x="327" y="260"/>
                    </a:lnTo>
                    <a:lnTo>
                      <a:pt x="346" y="233"/>
                    </a:lnTo>
                    <a:lnTo>
                      <a:pt x="369" y="208"/>
                    </a:lnTo>
                    <a:lnTo>
                      <a:pt x="394" y="185"/>
                    </a:lnTo>
                    <a:lnTo>
                      <a:pt x="421" y="165"/>
                    </a:lnTo>
                    <a:lnTo>
                      <a:pt x="421" y="165"/>
                    </a:lnTo>
                    <a:lnTo>
                      <a:pt x="417" y="148"/>
                    </a:lnTo>
                    <a:lnTo>
                      <a:pt x="410" y="131"/>
                    </a:lnTo>
                    <a:lnTo>
                      <a:pt x="402" y="115"/>
                    </a:lnTo>
                    <a:lnTo>
                      <a:pt x="394" y="100"/>
                    </a:lnTo>
                    <a:lnTo>
                      <a:pt x="383" y="85"/>
                    </a:lnTo>
                    <a:lnTo>
                      <a:pt x="373" y="71"/>
                    </a:lnTo>
                    <a:lnTo>
                      <a:pt x="360" y="58"/>
                    </a:lnTo>
                    <a:lnTo>
                      <a:pt x="348" y="48"/>
                    </a:lnTo>
                    <a:lnTo>
                      <a:pt x="333" y="37"/>
                    </a:lnTo>
                    <a:lnTo>
                      <a:pt x="319" y="27"/>
                    </a:lnTo>
                    <a:lnTo>
                      <a:pt x="302" y="19"/>
                    </a:lnTo>
                    <a:lnTo>
                      <a:pt x="285" y="12"/>
                    </a:lnTo>
                    <a:lnTo>
                      <a:pt x="269" y="6"/>
                    </a:lnTo>
                    <a:lnTo>
                      <a:pt x="250" y="2"/>
                    </a:lnTo>
                    <a:lnTo>
                      <a:pt x="231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192" y="0"/>
                    </a:lnTo>
                    <a:lnTo>
                      <a:pt x="171" y="4"/>
                    </a:lnTo>
                    <a:lnTo>
                      <a:pt x="150" y="10"/>
                    </a:lnTo>
                    <a:lnTo>
                      <a:pt x="129" y="17"/>
                    </a:lnTo>
                    <a:lnTo>
                      <a:pt x="110" y="25"/>
                    </a:lnTo>
                    <a:lnTo>
                      <a:pt x="94" y="35"/>
                    </a:lnTo>
                    <a:lnTo>
                      <a:pt x="77" y="48"/>
                    </a:lnTo>
                    <a:lnTo>
                      <a:pt x="62" y="62"/>
                    </a:lnTo>
                    <a:lnTo>
                      <a:pt x="48" y="77"/>
                    </a:lnTo>
                    <a:lnTo>
                      <a:pt x="35" y="94"/>
                    </a:lnTo>
                    <a:lnTo>
                      <a:pt x="25" y="112"/>
                    </a:lnTo>
                    <a:lnTo>
                      <a:pt x="17" y="131"/>
                    </a:lnTo>
                    <a:lnTo>
                      <a:pt x="8" y="150"/>
                    </a:lnTo>
                    <a:lnTo>
                      <a:pt x="4" y="171"/>
                    </a:lnTo>
                    <a:lnTo>
                      <a:pt x="0" y="192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235"/>
                    </a:lnTo>
                    <a:lnTo>
                      <a:pt x="4" y="256"/>
                    </a:lnTo>
                    <a:lnTo>
                      <a:pt x="8" y="277"/>
                    </a:lnTo>
                    <a:lnTo>
                      <a:pt x="17" y="296"/>
                    </a:lnTo>
                    <a:lnTo>
                      <a:pt x="25" y="315"/>
                    </a:lnTo>
                    <a:lnTo>
                      <a:pt x="35" y="333"/>
                    </a:lnTo>
                    <a:lnTo>
                      <a:pt x="48" y="350"/>
                    </a:lnTo>
                    <a:lnTo>
                      <a:pt x="62" y="365"/>
                    </a:lnTo>
                    <a:lnTo>
                      <a:pt x="77" y="379"/>
                    </a:lnTo>
                    <a:lnTo>
                      <a:pt x="94" y="390"/>
                    </a:lnTo>
                    <a:lnTo>
                      <a:pt x="110" y="402"/>
                    </a:lnTo>
                    <a:lnTo>
                      <a:pt x="129" y="410"/>
                    </a:lnTo>
                    <a:lnTo>
                      <a:pt x="150" y="417"/>
                    </a:lnTo>
                    <a:lnTo>
                      <a:pt x="171" y="423"/>
                    </a:lnTo>
                    <a:lnTo>
                      <a:pt x="192" y="425"/>
                    </a:lnTo>
                    <a:lnTo>
                      <a:pt x="212" y="427"/>
                    </a:lnTo>
                    <a:lnTo>
                      <a:pt x="212" y="427"/>
                    </a:lnTo>
                    <a:lnTo>
                      <a:pt x="231" y="427"/>
                    </a:lnTo>
                    <a:lnTo>
                      <a:pt x="248" y="423"/>
                    </a:lnTo>
                    <a:lnTo>
                      <a:pt x="264" y="421"/>
                    </a:lnTo>
                    <a:lnTo>
                      <a:pt x="281" y="415"/>
                    </a:lnTo>
                    <a:lnTo>
                      <a:pt x="281" y="415"/>
                    </a:lnTo>
                    <a:lnTo>
                      <a:pt x="283" y="392"/>
                    </a:lnTo>
                    <a:lnTo>
                      <a:pt x="283" y="3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1195388" y="4578350"/>
                <a:ext cx="974725" cy="1052513"/>
              </a:xfrm>
              <a:custGeom>
                <a:avLst/>
                <a:gdLst>
                  <a:gd name="T0" fmla="*/ 491 w 614"/>
                  <a:gd name="T1" fmla="*/ 371 h 663"/>
                  <a:gd name="T2" fmla="*/ 516 w 614"/>
                  <a:gd name="T3" fmla="*/ 282 h 663"/>
                  <a:gd name="T4" fmla="*/ 506 w 614"/>
                  <a:gd name="T5" fmla="*/ 180 h 663"/>
                  <a:gd name="T6" fmla="*/ 456 w 614"/>
                  <a:gd name="T7" fmla="*/ 92 h 663"/>
                  <a:gd name="T8" fmla="*/ 400 w 614"/>
                  <a:gd name="T9" fmla="*/ 42 h 663"/>
                  <a:gd name="T10" fmla="*/ 306 w 614"/>
                  <a:gd name="T11" fmla="*/ 5 h 663"/>
                  <a:gd name="T12" fmla="*/ 229 w 614"/>
                  <a:gd name="T13" fmla="*/ 2 h 663"/>
                  <a:gd name="T14" fmla="*/ 133 w 614"/>
                  <a:gd name="T15" fmla="*/ 32 h 663"/>
                  <a:gd name="T16" fmla="*/ 58 w 614"/>
                  <a:gd name="T17" fmla="*/ 96 h 663"/>
                  <a:gd name="T18" fmla="*/ 12 w 614"/>
                  <a:gd name="T19" fmla="*/ 184 h 663"/>
                  <a:gd name="T20" fmla="*/ 0 w 614"/>
                  <a:gd name="T21" fmla="*/ 261 h 663"/>
                  <a:gd name="T22" fmla="*/ 21 w 614"/>
                  <a:gd name="T23" fmla="*/ 359 h 663"/>
                  <a:gd name="T24" fmla="*/ 60 w 614"/>
                  <a:gd name="T25" fmla="*/ 423 h 663"/>
                  <a:gd name="T26" fmla="*/ 139 w 614"/>
                  <a:gd name="T27" fmla="*/ 488 h 663"/>
                  <a:gd name="T28" fmla="*/ 237 w 614"/>
                  <a:gd name="T29" fmla="*/ 515 h 663"/>
                  <a:gd name="T30" fmla="*/ 325 w 614"/>
                  <a:gd name="T31" fmla="*/ 509 h 663"/>
                  <a:gd name="T32" fmla="*/ 483 w 614"/>
                  <a:gd name="T33" fmla="*/ 646 h 663"/>
                  <a:gd name="T34" fmla="*/ 527 w 614"/>
                  <a:gd name="T35" fmla="*/ 663 h 663"/>
                  <a:gd name="T36" fmla="*/ 585 w 614"/>
                  <a:gd name="T37" fmla="*/ 644 h 663"/>
                  <a:gd name="T38" fmla="*/ 610 w 614"/>
                  <a:gd name="T39" fmla="*/ 607 h 663"/>
                  <a:gd name="T40" fmla="*/ 604 w 614"/>
                  <a:gd name="T41" fmla="*/ 546 h 663"/>
                  <a:gd name="T42" fmla="*/ 452 w 614"/>
                  <a:gd name="T43" fmla="*/ 275 h 663"/>
                  <a:gd name="T44" fmla="*/ 429 w 614"/>
                  <a:gd name="T45" fmla="*/ 348 h 663"/>
                  <a:gd name="T46" fmla="*/ 383 w 614"/>
                  <a:gd name="T47" fmla="*/ 407 h 663"/>
                  <a:gd name="T48" fmla="*/ 319 w 614"/>
                  <a:gd name="T49" fmla="*/ 442 h 663"/>
                  <a:gd name="T50" fmla="*/ 241 w 614"/>
                  <a:gd name="T51" fmla="*/ 450 h 663"/>
                  <a:gd name="T52" fmla="*/ 185 w 614"/>
                  <a:gd name="T53" fmla="*/ 436 h 663"/>
                  <a:gd name="T54" fmla="*/ 125 w 614"/>
                  <a:gd name="T55" fmla="*/ 396 h 663"/>
                  <a:gd name="T56" fmla="*/ 83 w 614"/>
                  <a:gd name="T57" fmla="*/ 334 h 663"/>
                  <a:gd name="T58" fmla="*/ 66 w 614"/>
                  <a:gd name="T59" fmla="*/ 261 h 663"/>
                  <a:gd name="T60" fmla="*/ 75 w 614"/>
                  <a:gd name="T61" fmla="*/ 203 h 663"/>
                  <a:gd name="T62" fmla="*/ 110 w 614"/>
                  <a:gd name="T63" fmla="*/ 136 h 663"/>
                  <a:gd name="T64" fmla="*/ 166 w 614"/>
                  <a:gd name="T65" fmla="*/ 90 h 663"/>
                  <a:gd name="T66" fmla="*/ 237 w 614"/>
                  <a:gd name="T67" fmla="*/ 67 h 663"/>
                  <a:gd name="T68" fmla="*/ 296 w 614"/>
                  <a:gd name="T69" fmla="*/ 69 h 663"/>
                  <a:gd name="T70" fmla="*/ 366 w 614"/>
                  <a:gd name="T71" fmla="*/ 96 h 663"/>
                  <a:gd name="T72" fmla="*/ 419 w 614"/>
                  <a:gd name="T73" fmla="*/ 148 h 663"/>
                  <a:gd name="T74" fmla="*/ 448 w 614"/>
                  <a:gd name="T75" fmla="*/ 217 h 663"/>
                  <a:gd name="T76" fmla="*/ 452 w 614"/>
                  <a:gd name="T77" fmla="*/ 275 h 663"/>
                  <a:gd name="T78" fmla="*/ 260 w 614"/>
                  <a:gd name="T79" fmla="*/ 98 h 663"/>
                  <a:gd name="T80" fmla="*/ 166 w 614"/>
                  <a:gd name="T81" fmla="*/ 132 h 663"/>
                  <a:gd name="T82" fmla="*/ 160 w 614"/>
                  <a:gd name="T83" fmla="*/ 148 h 663"/>
                  <a:gd name="T84" fmla="*/ 173 w 614"/>
                  <a:gd name="T85" fmla="*/ 159 h 663"/>
                  <a:gd name="T86" fmla="*/ 202 w 614"/>
                  <a:gd name="T87" fmla="*/ 144 h 663"/>
                  <a:gd name="T88" fmla="*/ 260 w 614"/>
                  <a:gd name="T89" fmla="*/ 130 h 663"/>
                  <a:gd name="T90" fmla="*/ 316 w 614"/>
                  <a:gd name="T91" fmla="*/ 144 h 663"/>
                  <a:gd name="T92" fmla="*/ 358 w 614"/>
                  <a:gd name="T93" fmla="*/ 175 h 663"/>
                  <a:gd name="T94" fmla="*/ 375 w 614"/>
                  <a:gd name="T95" fmla="*/ 173 h 663"/>
                  <a:gd name="T96" fmla="*/ 375 w 614"/>
                  <a:gd name="T97" fmla="*/ 153 h 663"/>
                  <a:gd name="T98" fmla="*/ 344 w 614"/>
                  <a:gd name="T99" fmla="*/ 123 h 663"/>
                  <a:gd name="T100" fmla="*/ 289 w 614"/>
                  <a:gd name="T101" fmla="*/ 102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14" h="663">
                    <a:moveTo>
                      <a:pt x="596" y="532"/>
                    </a:moveTo>
                    <a:lnTo>
                      <a:pt x="477" y="398"/>
                    </a:lnTo>
                    <a:lnTo>
                      <a:pt x="477" y="398"/>
                    </a:lnTo>
                    <a:lnTo>
                      <a:pt x="491" y="371"/>
                    </a:lnTo>
                    <a:lnTo>
                      <a:pt x="504" y="342"/>
                    </a:lnTo>
                    <a:lnTo>
                      <a:pt x="512" y="313"/>
                    </a:lnTo>
                    <a:lnTo>
                      <a:pt x="516" y="282"/>
                    </a:lnTo>
                    <a:lnTo>
                      <a:pt x="516" y="282"/>
                    </a:lnTo>
                    <a:lnTo>
                      <a:pt x="516" y="255"/>
                    </a:lnTo>
                    <a:lnTo>
                      <a:pt x="516" y="230"/>
                    </a:lnTo>
                    <a:lnTo>
                      <a:pt x="512" y="205"/>
                    </a:lnTo>
                    <a:lnTo>
                      <a:pt x="506" y="180"/>
                    </a:lnTo>
                    <a:lnTo>
                      <a:pt x="496" y="157"/>
                    </a:lnTo>
                    <a:lnTo>
                      <a:pt x="485" y="134"/>
                    </a:lnTo>
                    <a:lnTo>
                      <a:pt x="473" y="113"/>
                    </a:lnTo>
                    <a:lnTo>
                      <a:pt x="456" y="92"/>
                    </a:lnTo>
                    <a:lnTo>
                      <a:pt x="456" y="92"/>
                    </a:lnTo>
                    <a:lnTo>
                      <a:pt x="439" y="73"/>
                    </a:lnTo>
                    <a:lnTo>
                      <a:pt x="421" y="57"/>
                    </a:lnTo>
                    <a:lnTo>
                      <a:pt x="400" y="42"/>
                    </a:lnTo>
                    <a:lnTo>
                      <a:pt x="379" y="30"/>
                    </a:lnTo>
                    <a:lnTo>
                      <a:pt x="356" y="19"/>
                    </a:lnTo>
                    <a:lnTo>
                      <a:pt x="331" y="11"/>
                    </a:lnTo>
                    <a:lnTo>
                      <a:pt x="306" y="5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56" y="0"/>
                    </a:lnTo>
                    <a:lnTo>
                      <a:pt x="229" y="2"/>
                    </a:lnTo>
                    <a:lnTo>
                      <a:pt x="204" y="7"/>
                    </a:lnTo>
                    <a:lnTo>
                      <a:pt x="179" y="13"/>
                    </a:lnTo>
                    <a:lnTo>
                      <a:pt x="156" y="21"/>
                    </a:lnTo>
                    <a:lnTo>
                      <a:pt x="133" y="32"/>
                    </a:lnTo>
                    <a:lnTo>
                      <a:pt x="112" y="46"/>
                    </a:lnTo>
                    <a:lnTo>
                      <a:pt x="94" y="61"/>
                    </a:lnTo>
                    <a:lnTo>
                      <a:pt x="75" y="77"/>
                    </a:lnTo>
                    <a:lnTo>
                      <a:pt x="58" y="96"/>
                    </a:lnTo>
                    <a:lnTo>
                      <a:pt x="44" y="115"/>
                    </a:lnTo>
                    <a:lnTo>
                      <a:pt x="31" y="138"/>
                    </a:lnTo>
                    <a:lnTo>
                      <a:pt x="21" y="161"/>
                    </a:lnTo>
                    <a:lnTo>
                      <a:pt x="12" y="184"/>
                    </a:lnTo>
                    <a:lnTo>
                      <a:pt x="6" y="209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0" y="261"/>
                    </a:lnTo>
                    <a:lnTo>
                      <a:pt x="2" y="286"/>
                    </a:lnTo>
                    <a:lnTo>
                      <a:pt x="6" y="311"/>
                    </a:lnTo>
                    <a:lnTo>
                      <a:pt x="12" y="336"/>
                    </a:lnTo>
                    <a:lnTo>
                      <a:pt x="21" y="359"/>
                    </a:lnTo>
                    <a:lnTo>
                      <a:pt x="33" y="382"/>
                    </a:lnTo>
                    <a:lnTo>
                      <a:pt x="46" y="405"/>
                    </a:lnTo>
                    <a:lnTo>
                      <a:pt x="60" y="423"/>
                    </a:lnTo>
                    <a:lnTo>
                      <a:pt x="60" y="423"/>
                    </a:lnTo>
                    <a:lnTo>
                      <a:pt x="79" y="442"/>
                    </a:lnTo>
                    <a:lnTo>
                      <a:pt x="98" y="461"/>
                    </a:lnTo>
                    <a:lnTo>
                      <a:pt x="119" y="475"/>
                    </a:lnTo>
                    <a:lnTo>
                      <a:pt x="139" y="488"/>
                    </a:lnTo>
                    <a:lnTo>
                      <a:pt x="162" y="498"/>
                    </a:lnTo>
                    <a:lnTo>
                      <a:pt x="187" y="507"/>
                    </a:lnTo>
                    <a:lnTo>
                      <a:pt x="210" y="513"/>
                    </a:lnTo>
                    <a:lnTo>
                      <a:pt x="237" y="515"/>
                    </a:lnTo>
                    <a:lnTo>
                      <a:pt x="237" y="515"/>
                    </a:lnTo>
                    <a:lnTo>
                      <a:pt x="266" y="517"/>
                    </a:lnTo>
                    <a:lnTo>
                      <a:pt x="296" y="513"/>
                    </a:lnTo>
                    <a:lnTo>
                      <a:pt x="325" y="509"/>
                    </a:lnTo>
                    <a:lnTo>
                      <a:pt x="352" y="498"/>
                    </a:lnTo>
                    <a:lnTo>
                      <a:pt x="473" y="636"/>
                    </a:lnTo>
                    <a:lnTo>
                      <a:pt x="473" y="636"/>
                    </a:lnTo>
                    <a:lnTo>
                      <a:pt x="483" y="646"/>
                    </a:lnTo>
                    <a:lnTo>
                      <a:pt x="498" y="655"/>
                    </a:lnTo>
                    <a:lnTo>
                      <a:pt x="512" y="661"/>
                    </a:lnTo>
                    <a:lnTo>
                      <a:pt x="527" y="663"/>
                    </a:lnTo>
                    <a:lnTo>
                      <a:pt x="527" y="663"/>
                    </a:lnTo>
                    <a:lnTo>
                      <a:pt x="544" y="663"/>
                    </a:lnTo>
                    <a:lnTo>
                      <a:pt x="558" y="661"/>
                    </a:lnTo>
                    <a:lnTo>
                      <a:pt x="573" y="655"/>
                    </a:lnTo>
                    <a:lnTo>
                      <a:pt x="585" y="644"/>
                    </a:lnTo>
                    <a:lnTo>
                      <a:pt x="585" y="644"/>
                    </a:lnTo>
                    <a:lnTo>
                      <a:pt x="598" y="634"/>
                    </a:lnTo>
                    <a:lnTo>
                      <a:pt x="606" y="619"/>
                    </a:lnTo>
                    <a:lnTo>
                      <a:pt x="610" y="607"/>
                    </a:lnTo>
                    <a:lnTo>
                      <a:pt x="614" y="590"/>
                    </a:lnTo>
                    <a:lnTo>
                      <a:pt x="614" y="575"/>
                    </a:lnTo>
                    <a:lnTo>
                      <a:pt x="610" y="561"/>
                    </a:lnTo>
                    <a:lnTo>
                      <a:pt x="604" y="546"/>
                    </a:lnTo>
                    <a:lnTo>
                      <a:pt x="596" y="532"/>
                    </a:lnTo>
                    <a:lnTo>
                      <a:pt x="596" y="532"/>
                    </a:lnTo>
                    <a:close/>
                    <a:moveTo>
                      <a:pt x="452" y="275"/>
                    </a:moveTo>
                    <a:lnTo>
                      <a:pt x="452" y="275"/>
                    </a:lnTo>
                    <a:lnTo>
                      <a:pt x="448" y="294"/>
                    </a:lnTo>
                    <a:lnTo>
                      <a:pt x="444" y="313"/>
                    </a:lnTo>
                    <a:lnTo>
                      <a:pt x="437" y="332"/>
                    </a:lnTo>
                    <a:lnTo>
                      <a:pt x="429" y="348"/>
                    </a:lnTo>
                    <a:lnTo>
                      <a:pt x="421" y="365"/>
                    </a:lnTo>
                    <a:lnTo>
                      <a:pt x="408" y="380"/>
                    </a:lnTo>
                    <a:lnTo>
                      <a:pt x="396" y="392"/>
                    </a:lnTo>
                    <a:lnTo>
                      <a:pt x="383" y="407"/>
                    </a:lnTo>
                    <a:lnTo>
                      <a:pt x="369" y="417"/>
                    </a:lnTo>
                    <a:lnTo>
                      <a:pt x="352" y="428"/>
                    </a:lnTo>
                    <a:lnTo>
                      <a:pt x="335" y="436"/>
                    </a:lnTo>
                    <a:lnTo>
                      <a:pt x="319" y="442"/>
                    </a:lnTo>
                    <a:lnTo>
                      <a:pt x="300" y="446"/>
                    </a:lnTo>
                    <a:lnTo>
                      <a:pt x="281" y="450"/>
                    </a:lnTo>
                    <a:lnTo>
                      <a:pt x="262" y="450"/>
                    </a:lnTo>
                    <a:lnTo>
                      <a:pt x="241" y="450"/>
                    </a:lnTo>
                    <a:lnTo>
                      <a:pt x="241" y="450"/>
                    </a:lnTo>
                    <a:lnTo>
                      <a:pt x="223" y="448"/>
                    </a:lnTo>
                    <a:lnTo>
                      <a:pt x="204" y="442"/>
                    </a:lnTo>
                    <a:lnTo>
                      <a:pt x="185" y="436"/>
                    </a:lnTo>
                    <a:lnTo>
                      <a:pt x="169" y="428"/>
                    </a:lnTo>
                    <a:lnTo>
                      <a:pt x="152" y="419"/>
                    </a:lnTo>
                    <a:lnTo>
                      <a:pt x="137" y="409"/>
                    </a:lnTo>
                    <a:lnTo>
                      <a:pt x="125" y="396"/>
                    </a:lnTo>
                    <a:lnTo>
                      <a:pt x="112" y="382"/>
                    </a:lnTo>
                    <a:lnTo>
                      <a:pt x="100" y="367"/>
                    </a:lnTo>
                    <a:lnTo>
                      <a:pt x="91" y="350"/>
                    </a:lnTo>
                    <a:lnTo>
                      <a:pt x="83" y="334"/>
                    </a:lnTo>
                    <a:lnTo>
                      <a:pt x="75" y="317"/>
                    </a:lnTo>
                    <a:lnTo>
                      <a:pt x="71" y="298"/>
                    </a:lnTo>
                    <a:lnTo>
                      <a:pt x="69" y="280"/>
                    </a:lnTo>
                    <a:lnTo>
                      <a:pt x="66" y="261"/>
                    </a:lnTo>
                    <a:lnTo>
                      <a:pt x="66" y="242"/>
                    </a:lnTo>
                    <a:lnTo>
                      <a:pt x="66" y="242"/>
                    </a:lnTo>
                    <a:lnTo>
                      <a:pt x="71" y="221"/>
                    </a:lnTo>
                    <a:lnTo>
                      <a:pt x="75" y="203"/>
                    </a:lnTo>
                    <a:lnTo>
                      <a:pt x="81" y="186"/>
                    </a:lnTo>
                    <a:lnTo>
                      <a:pt x="89" y="167"/>
                    </a:lnTo>
                    <a:lnTo>
                      <a:pt x="98" y="153"/>
                    </a:lnTo>
                    <a:lnTo>
                      <a:pt x="110" y="136"/>
                    </a:lnTo>
                    <a:lnTo>
                      <a:pt x="121" y="123"/>
                    </a:lnTo>
                    <a:lnTo>
                      <a:pt x="135" y="111"/>
                    </a:lnTo>
                    <a:lnTo>
                      <a:pt x="150" y="98"/>
                    </a:lnTo>
                    <a:lnTo>
                      <a:pt x="166" y="90"/>
                    </a:lnTo>
                    <a:lnTo>
                      <a:pt x="183" y="82"/>
                    </a:lnTo>
                    <a:lnTo>
                      <a:pt x="200" y="75"/>
                    </a:lnTo>
                    <a:lnTo>
                      <a:pt x="219" y="69"/>
                    </a:lnTo>
                    <a:lnTo>
                      <a:pt x="237" y="67"/>
                    </a:lnTo>
                    <a:lnTo>
                      <a:pt x="256" y="65"/>
                    </a:lnTo>
                    <a:lnTo>
                      <a:pt x="277" y="65"/>
                    </a:lnTo>
                    <a:lnTo>
                      <a:pt x="277" y="65"/>
                    </a:lnTo>
                    <a:lnTo>
                      <a:pt x="296" y="69"/>
                    </a:lnTo>
                    <a:lnTo>
                      <a:pt x="314" y="73"/>
                    </a:lnTo>
                    <a:lnTo>
                      <a:pt x="333" y="80"/>
                    </a:lnTo>
                    <a:lnTo>
                      <a:pt x="350" y="88"/>
                    </a:lnTo>
                    <a:lnTo>
                      <a:pt x="366" y="96"/>
                    </a:lnTo>
                    <a:lnTo>
                      <a:pt x="381" y="109"/>
                    </a:lnTo>
                    <a:lnTo>
                      <a:pt x="394" y="121"/>
                    </a:lnTo>
                    <a:lnTo>
                      <a:pt x="406" y="134"/>
                    </a:lnTo>
                    <a:lnTo>
                      <a:pt x="419" y="148"/>
                    </a:lnTo>
                    <a:lnTo>
                      <a:pt x="427" y="165"/>
                    </a:lnTo>
                    <a:lnTo>
                      <a:pt x="435" y="182"/>
                    </a:lnTo>
                    <a:lnTo>
                      <a:pt x="444" y="198"/>
                    </a:lnTo>
                    <a:lnTo>
                      <a:pt x="448" y="217"/>
                    </a:lnTo>
                    <a:lnTo>
                      <a:pt x="450" y="236"/>
                    </a:lnTo>
                    <a:lnTo>
                      <a:pt x="452" y="255"/>
                    </a:lnTo>
                    <a:lnTo>
                      <a:pt x="452" y="275"/>
                    </a:lnTo>
                    <a:lnTo>
                      <a:pt x="452" y="275"/>
                    </a:lnTo>
                    <a:close/>
                    <a:moveTo>
                      <a:pt x="273" y="100"/>
                    </a:moveTo>
                    <a:lnTo>
                      <a:pt x="273" y="100"/>
                    </a:lnTo>
                    <a:lnTo>
                      <a:pt x="260" y="98"/>
                    </a:lnTo>
                    <a:lnTo>
                      <a:pt x="260" y="98"/>
                    </a:lnTo>
                    <a:lnTo>
                      <a:pt x="233" y="100"/>
                    </a:lnTo>
                    <a:lnTo>
                      <a:pt x="210" y="107"/>
                    </a:lnTo>
                    <a:lnTo>
                      <a:pt x="187" y="117"/>
                    </a:lnTo>
                    <a:lnTo>
                      <a:pt x="166" y="132"/>
                    </a:lnTo>
                    <a:lnTo>
                      <a:pt x="166" y="132"/>
                    </a:lnTo>
                    <a:lnTo>
                      <a:pt x="162" y="136"/>
                    </a:lnTo>
                    <a:lnTo>
                      <a:pt x="160" y="142"/>
                    </a:lnTo>
                    <a:lnTo>
                      <a:pt x="160" y="148"/>
                    </a:lnTo>
                    <a:lnTo>
                      <a:pt x="162" y="153"/>
                    </a:lnTo>
                    <a:lnTo>
                      <a:pt x="162" y="153"/>
                    </a:lnTo>
                    <a:lnTo>
                      <a:pt x="169" y="157"/>
                    </a:lnTo>
                    <a:lnTo>
                      <a:pt x="173" y="159"/>
                    </a:lnTo>
                    <a:lnTo>
                      <a:pt x="179" y="159"/>
                    </a:lnTo>
                    <a:lnTo>
                      <a:pt x="185" y="155"/>
                    </a:lnTo>
                    <a:lnTo>
                      <a:pt x="185" y="155"/>
                    </a:lnTo>
                    <a:lnTo>
                      <a:pt x="202" y="144"/>
                    </a:lnTo>
                    <a:lnTo>
                      <a:pt x="219" y="136"/>
                    </a:lnTo>
                    <a:lnTo>
                      <a:pt x="239" y="132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71" y="130"/>
                    </a:lnTo>
                    <a:lnTo>
                      <a:pt x="271" y="130"/>
                    </a:lnTo>
                    <a:lnTo>
                      <a:pt x="294" y="136"/>
                    </a:lnTo>
                    <a:lnTo>
                      <a:pt x="316" y="144"/>
                    </a:lnTo>
                    <a:lnTo>
                      <a:pt x="335" y="157"/>
                    </a:lnTo>
                    <a:lnTo>
                      <a:pt x="352" y="171"/>
                    </a:lnTo>
                    <a:lnTo>
                      <a:pt x="352" y="171"/>
                    </a:lnTo>
                    <a:lnTo>
                      <a:pt x="358" y="175"/>
                    </a:lnTo>
                    <a:lnTo>
                      <a:pt x="364" y="178"/>
                    </a:lnTo>
                    <a:lnTo>
                      <a:pt x="371" y="175"/>
                    </a:lnTo>
                    <a:lnTo>
                      <a:pt x="375" y="173"/>
                    </a:lnTo>
                    <a:lnTo>
                      <a:pt x="375" y="173"/>
                    </a:lnTo>
                    <a:lnTo>
                      <a:pt x="377" y="169"/>
                    </a:lnTo>
                    <a:lnTo>
                      <a:pt x="379" y="163"/>
                    </a:lnTo>
                    <a:lnTo>
                      <a:pt x="379" y="157"/>
                    </a:lnTo>
                    <a:lnTo>
                      <a:pt x="375" y="153"/>
                    </a:lnTo>
                    <a:lnTo>
                      <a:pt x="375" y="153"/>
                    </a:lnTo>
                    <a:lnTo>
                      <a:pt x="366" y="142"/>
                    </a:lnTo>
                    <a:lnTo>
                      <a:pt x="354" y="132"/>
                    </a:lnTo>
                    <a:lnTo>
                      <a:pt x="344" y="123"/>
                    </a:lnTo>
                    <a:lnTo>
                      <a:pt x="331" y="117"/>
                    </a:lnTo>
                    <a:lnTo>
                      <a:pt x="316" y="111"/>
                    </a:lnTo>
                    <a:lnTo>
                      <a:pt x="304" y="105"/>
                    </a:lnTo>
                    <a:lnTo>
                      <a:pt x="289" y="102"/>
                    </a:lnTo>
                    <a:lnTo>
                      <a:pt x="273" y="100"/>
                    </a:lnTo>
                    <a:lnTo>
                      <a:pt x="273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320819" y="1724245"/>
            <a:ext cx="1306789" cy="1306789"/>
            <a:chOff x="5044867" y="1634929"/>
            <a:chExt cx="1239098" cy="1239098"/>
          </a:xfrm>
        </p:grpSpPr>
        <p:sp>
          <p:nvSpPr>
            <p:cNvPr id="33" name="Freeform 32"/>
            <p:cNvSpPr/>
            <p:nvPr/>
          </p:nvSpPr>
          <p:spPr>
            <a:xfrm>
              <a:off x="5044867" y="1634929"/>
              <a:ext cx="1239098" cy="1239098"/>
            </a:xfrm>
            <a:custGeom>
              <a:avLst/>
              <a:gdLst>
                <a:gd name="connsiteX0" fmla="*/ 0 w 1239098"/>
                <a:gd name="connsiteY0" fmla="*/ 619549 h 1239098"/>
                <a:gd name="connsiteX1" fmla="*/ 619549 w 1239098"/>
                <a:gd name="connsiteY1" fmla="*/ 0 h 1239098"/>
                <a:gd name="connsiteX2" fmla="*/ 1239098 w 1239098"/>
                <a:gd name="connsiteY2" fmla="*/ 619549 h 1239098"/>
                <a:gd name="connsiteX3" fmla="*/ 619549 w 1239098"/>
                <a:gd name="connsiteY3" fmla="*/ 1239098 h 1239098"/>
                <a:gd name="connsiteX4" fmla="*/ 0 w 1239098"/>
                <a:gd name="connsiteY4" fmla="*/ 619549 h 123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098" h="1239098">
                  <a:moveTo>
                    <a:pt x="0" y="619549"/>
                  </a:moveTo>
                  <a:cubicBezTo>
                    <a:pt x="0" y="277382"/>
                    <a:pt x="277382" y="0"/>
                    <a:pt x="619549" y="0"/>
                  </a:cubicBezTo>
                  <a:cubicBezTo>
                    <a:pt x="961716" y="0"/>
                    <a:pt x="1239098" y="277382"/>
                    <a:pt x="1239098" y="619549"/>
                  </a:cubicBezTo>
                  <a:cubicBezTo>
                    <a:pt x="1239098" y="961716"/>
                    <a:pt x="961716" y="1239098"/>
                    <a:pt x="619549" y="1239098"/>
                  </a:cubicBezTo>
                  <a:cubicBezTo>
                    <a:pt x="277382" y="1239098"/>
                    <a:pt x="0" y="961716"/>
                    <a:pt x="0" y="6195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796" tIns="210796" rIns="210796" bIns="210796" numCol="1" spcCol="1270" anchor="ctr" anchorCtr="0">
              <a:noAutofit/>
            </a:bodyPr>
            <a:lstStyle/>
            <a:p>
              <a:pPr algn="ctr" defTabSz="1359432">
                <a:lnSpc>
                  <a:spcPct val="90000"/>
                </a:lnSpc>
                <a:spcAft>
                  <a:spcPct val="35000"/>
                </a:spcAft>
              </a:pPr>
              <a:endParaRPr lang="en-US" sz="305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组合 29"/>
            <p:cNvGrpSpPr/>
            <p:nvPr/>
          </p:nvGrpSpPr>
          <p:grpSpPr>
            <a:xfrm>
              <a:off x="5354364" y="1998727"/>
              <a:ext cx="620105" cy="522194"/>
              <a:chOff x="3675063" y="1296988"/>
              <a:chExt cx="1749425" cy="1473200"/>
            </a:xfrm>
            <a:solidFill>
              <a:schemeClr val="tx1"/>
            </a:solidFill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4303713" y="1460500"/>
                <a:ext cx="503237" cy="501650"/>
              </a:xfrm>
              <a:custGeom>
                <a:avLst/>
                <a:gdLst>
                  <a:gd name="T0" fmla="*/ 317 w 317"/>
                  <a:gd name="T1" fmla="*/ 158 h 316"/>
                  <a:gd name="T2" fmla="*/ 312 w 317"/>
                  <a:gd name="T3" fmla="*/ 191 h 316"/>
                  <a:gd name="T4" fmla="*/ 304 w 317"/>
                  <a:gd name="T5" fmla="*/ 220 h 316"/>
                  <a:gd name="T6" fmla="*/ 290 w 317"/>
                  <a:gd name="T7" fmla="*/ 247 h 316"/>
                  <a:gd name="T8" fmla="*/ 271 w 317"/>
                  <a:gd name="T9" fmla="*/ 270 h 316"/>
                  <a:gd name="T10" fmla="*/ 246 w 317"/>
                  <a:gd name="T11" fmla="*/ 289 h 316"/>
                  <a:gd name="T12" fmla="*/ 219 w 317"/>
                  <a:gd name="T13" fmla="*/ 304 h 316"/>
                  <a:gd name="T14" fmla="*/ 190 w 317"/>
                  <a:gd name="T15" fmla="*/ 314 h 316"/>
                  <a:gd name="T16" fmla="*/ 158 w 317"/>
                  <a:gd name="T17" fmla="*/ 316 h 316"/>
                  <a:gd name="T18" fmla="*/ 142 w 317"/>
                  <a:gd name="T19" fmla="*/ 316 h 316"/>
                  <a:gd name="T20" fmla="*/ 110 w 317"/>
                  <a:gd name="T21" fmla="*/ 310 h 316"/>
                  <a:gd name="T22" fmla="*/ 83 w 317"/>
                  <a:gd name="T23" fmla="*/ 297 h 316"/>
                  <a:gd name="T24" fmla="*/ 56 w 317"/>
                  <a:gd name="T25" fmla="*/ 281 h 316"/>
                  <a:gd name="T26" fmla="*/ 35 w 317"/>
                  <a:gd name="T27" fmla="*/ 260 h 316"/>
                  <a:gd name="T28" fmla="*/ 19 w 317"/>
                  <a:gd name="T29" fmla="*/ 235 h 316"/>
                  <a:gd name="T30" fmla="*/ 6 w 317"/>
                  <a:gd name="T31" fmla="*/ 206 h 316"/>
                  <a:gd name="T32" fmla="*/ 0 w 317"/>
                  <a:gd name="T33" fmla="*/ 175 h 316"/>
                  <a:gd name="T34" fmla="*/ 0 w 317"/>
                  <a:gd name="T35" fmla="*/ 158 h 316"/>
                  <a:gd name="T36" fmla="*/ 2 w 317"/>
                  <a:gd name="T37" fmla="*/ 127 h 316"/>
                  <a:gd name="T38" fmla="*/ 12 w 317"/>
                  <a:gd name="T39" fmla="*/ 97 h 316"/>
                  <a:gd name="T40" fmla="*/ 27 w 317"/>
                  <a:gd name="T41" fmla="*/ 70 h 316"/>
                  <a:gd name="T42" fmla="*/ 46 w 317"/>
                  <a:gd name="T43" fmla="*/ 47 h 316"/>
                  <a:gd name="T44" fmla="*/ 69 w 317"/>
                  <a:gd name="T45" fmla="*/ 27 h 316"/>
                  <a:gd name="T46" fmla="*/ 96 w 317"/>
                  <a:gd name="T47" fmla="*/ 12 h 316"/>
                  <a:gd name="T48" fmla="*/ 125 w 317"/>
                  <a:gd name="T49" fmla="*/ 4 h 316"/>
                  <a:gd name="T50" fmla="*/ 158 w 317"/>
                  <a:gd name="T51" fmla="*/ 0 h 316"/>
                  <a:gd name="T52" fmla="*/ 175 w 317"/>
                  <a:gd name="T53" fmla="*/ 2 h 316"/>
                  <a:gd name="T54" fmla="*/ 204 w 317"/>
                  <a:gd name="T55" fmla="*/ 8 h 316"/>
                  <a:gd name="T56" fmla="*/ 233 w 317"/>
                  <a:gd name="T57" fmla="*/ 20 h 316"/>
                  <a:gd name="T58" fmla="*/ 258 w 317"/>
                  <a:gd name="T59" fmla="*/ 37 h 316"/>
                  <a:gd name="T60" fmla="*/ 279 w 317"/>
                  <a:gd name="T61" fmla="*/ 58 h 316"/>
                  <a:gd name="T62" fmla="*/ 298 w 317"/>
                  <a:gd name="T63" fmla="*/ 83 h 316"/>
                  <a:gd name="T64" fmla="*/ 308 w 317"/>
                  <a:gd name="T65" fmla="*/ 112 h 316"/>
                  <a:gd name="T66" fmla="*/ 315 w 317"/>
                  <a:gd name="T67" fmla="*/ 143 h 316"/>
                  <a:gd name="T68" fmla="*/ 317 w 317"/>
                  <a:gd name="T69" fmla="*/ 15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7" h="316">
                    <a:moveTo>
                      <a:pt x="317" y="158"/>
                    </a:moveTo>
                    <a:lnTo>
                      <a:pt x="317" y="158"/>
                    </a:lnTo>
                    <a:lnTo>
                      <a:pt x="315" y="175"/>
                    </a:lnTo>
                    <a:lnTo>
                      <a:pt x="312" y="191"/>
                    </a:lnTo>
                    <a:lnTo>
                      <a:pt x="308" y="206"/>
                    </a:lnTo>
                    <a:lnTo>
                      <a:pt x="304" y="220"/>
                    </a:lnTo>
                    <a:lnTo>
                      <a:pt x="298" y="235"/>
                    </a:lnTo>
                    <a:lnTo>
                      <a:pt x="290" y="247"/>
                    </a:lnTo>
                    <a:lnTo>
                      <a:pt x="279" y="260"/>
                    </a:lnTo>
                    <a:lnTo>
                      <a:pt x="271" y="270"/>
                    </a:lnTo>
                    <a:lnTo>
                      <a:pt x="258" y="281"/>
                    </a:lnTo>
                    <a:lnTo>
                      <a:pt x="246" y="289"/>
                    </a:lnTo>
                    <a:lnTo>
                      <a:pt x="233" y="297"/>
                    </a:lnTo>
                    <a:lnTo>
                      <a:pt x="219" y="304"/>
                    </a:lnTo>
                    <a:lnTo>
                      <a:pt x="204" y="310"/>
                    </a:lnTo>
                    <a:lnTo>
                      <a:pt x="190" y="314"/>
                    </a:lnTo>
                    <a:lnTo>
                      <a:pt x="175" y="316"/>
                    </a:lnTo>
                    <a:lnTo>
                      <a:pt x="158" y="316"/>
                    </a:lnTo>
                    <a:lnTo>
                      <a:pt x="158" y="316"/>
                    </a:lnTo>
                    <a:lnTo>
                      <a:pt x="142" y="316"/>
                    </a:lnTo>
                    <a:lnTo>
                      <a:pt x="125" y="314"/>
                    </a:lnTo>
                    <a:lnTo>
                      <a:pt x="110" y="310"/>
                    </a:lnTo>
                    <a:lnTo>
                      <a:pt x="96" y="304"/>
                    </a:lnTo>
                    <a:lnTo>
                      <a:pt x="83" y="297"/>
                    </a:lnTo>
                    <a:lnTo>
                      <a:pt x="69" y="289"/>
                    </a:lnTo>
                    <a:lnTo>
                      <a:pt x="56" y="281"/>
                    </a:lnTo>
                    <a:lnTo>
                      <a:pt x="46" y="270"/>
                    </a:lnTo>
                    <a:lnTo>
                      <a:pt x="35" y="260"/>
                    </a:lnTo>
                    <a:lnTo>
                      <a:pt x="27" y="247"/>
                    </a:lnTo>
                    <a:lnTo>
                      <a:pt x="19" y="235"/>
                    </a:lnTo>
                    <a:lnTo>
                      <a:pt x="12" y="220"/>
                    </a:lnTo>
                    <a:lnTo>
                      <a:pt x="6" y="206"/>
                    </a:lnTo>
                    <a:lnTo>
                      <a:pt x="2" y="191"/>
                    </a:lnTo>
                    <a:lnTo>
                      <a:pt x="0" y="175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43"/>
                    </a:lnTo>
                    <a:lnTo>
                      <a:pt x="2" y="127"/>
                    </a:lnTo>
                    <a:lnTo>
                      <a:pt x="6" y="112"/>
                    </a:lnTo>
                    <a:lnTo>
                      <a:pt x="12" y="97"/>
                    </a:lnTo>
                    <a:lnTo>
                      <a:pt x="19" y="83"/>
                    </a:lnTo>
                    <a:lnTo>
                      <a:pt x="27" y="70"/>
                    </a:lnTo>
                    <a:lnTo>
                      <a:pt x="35" y="58"/>
                    </a:lnTo>
                    <a:lnTo>
                      <a:pt x="46" y="47"/>
                    </a:lnTo>
                    <a:lnTo>
                      <a:pt x="56" y="37"/>
                    </a:lnTo>
                    <a:lnTo>
                      <a:pt x="69" y="27"/>
                    </a:lnTo>
                    <a:lnTo>
                      <a:pt x="83" y="20"/>
                    </a:lnTo>
                    <a:lnTo>
                      <a:pt x="96" y="12"/>
                    </a:lnTo>
                    <a:lnTo>
                      <a:pt x="110" y="8"/>
                    </a:lnTo>
                    <a:lnTo>
                      <a:pt x="125" y="4"/>
                    </a:lnTo>
                    <a:lnTo>
                      <a:pt x="142" y="2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75" y="2"/>
                    </a:lnTo>
                    <a:lnTo>
                      <a:pt x="190" y="4"/>
                    </a:lnTo>
                    <a:lnTo>
                      <a:pt x="204" y="8"/>
                    </a:lnTo>
                    <a:lnTo>
                      <a:pt x="219" y="12"/>
                    </a:lnTo>
                    <a:lnTo>
                      <a:pt x="233" y="20"/>
                    </a:lnTo>
                    <a:lnTo>
                      <a:pt x="246" y="27"/>
                    </a:lnTo>
                    <a:lnTo>
                      <a:pt x="258" y="37"/>
                    </a:lnTo>
                    <a:lnTo>
                      <a:pt x="271" y="47"/>
                    </a:lnTo>
                    <a:lnTo>
                      <a:pt x="279" y="58"/>
                    </a:lnTo>
                    <a:lnTo>
                      <a:pt x="290" y="70"/>
                    </a:lnTo>
                    <a:lnTo>
                      <a:pt x="298" y="83"/>
                    </a:lnTo>
                    <a:lnTo>
                      <a:pt x="304" y="97"/>
                    </a:lnTo>
                    <a:lnTo>
                      <a:pt x="308" y="112"/>
                    </a:lnTo>
                    <a:lnTo>
                      <a:pt x="312" y="127"/>
                    </a:lnTo>
                    <a:lnTo>
                      <a:pt x="315" y="143"/>
                    </a:lnTo>
                    <a:lnTo>
                      <a:pt x="317" y="158"/>
                    </a:lnTo>
                    <a:lnTo>
                      <a:pt x="317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auto">
              <a:xfrm>
                <a:off x="4114800" y="2008188"/>
                <a:ext cx="882650" cy="762000"/>
              </a:xfrm>
              <a:custGeom>
                <a:avLst/>
                <a:gdLst>
                  <a:gd name="T0" fmla="*/ 377 w 556"/>
                  <a:gd name="T1" fmla="*/ 0 h 480"/>
                  <a:gd name="T2" fmla="*/ 277 w 556"/>
                  <a:gd name="T3" fmla="*/ 117 h 480"/>
                  <a:gd name="T4" fmla="*/ 179 w 556"/>
                  <a:gd name="T5" fmla="*/ 0 h 480"/>
                  <a:gd name="T6" fmla="*/ 179 w 556"/>
                  <a:gd name="T7" fmla="*/ 0 h 480"/>
                  <a:gd name="T8" fmla="*/ 161 w 556"/>
                  <a:gd name="T9" fmla="*/ 11 h 480"/>
                  <a:gd name="T10" fmla="*/ 142 w 556"/>
                  <a:gd name="T11" fmla="*/ 21 h 480"/>
                  <a:gd name="T12" fmla="*/ 123 w 556"/>
                  <a:gd name="T13" fmla="*/ 34 h 480"/>
                  <a:gd name="T14" fmla="*/ 106 w 556"/>
                  <a:gd name="T15" fmla="*/ 48 h 480"/>
                  <a:gd name="T16" fmla="*/ 92 w 556"/>
                  <a:gd name="T17" fmla="*/ 63 h 480"/>
                  <a:gd name="T18" fmla="*/ 77 w 556"/>
                  <a:gd name="T19" fmla="*/ 82 h 480"/>
                  <a:gd name="T20" fmla="*/ 63 w 556"/>
                  <a:gd name="T21" fmla="*/ 98 h 480"/>
                  <a:gd name="T22" fmla="*/ 50 w 556"/>
                  <a:gd name="T23" fmla="*/ 117 h 480"/>
                  <a:gd name="T24" fmla="*/ 40 w 556"/>
                  <a:gd name="T25" fmla="*/ 138 h 480"/>
                  <a:gd name="T26" fmla="*/ 29 w 556"/>
                  <a:gd name="T27" fmla="*/ 159 h 480"/>
                  <a:gd name="T28" fmla="*/ 21 w 556"/>
                  <a:gd name="T29" fmla="*/ 182 h 480"/>
                  <a:gd name="T30" fmla="*/ 15 w 556"/>
                  <a:gd name="T31" fmla="*/ 205 h 480"/>
                  <a:gd name="T32" fmla="*/ 9 w 556"/>
                  <a:gd name="T33" fmla="*/ 228 h 480"/>
                  <a:gd name="T34" fmla="*/ 4 w 556"/>
                  <a:gd name="T35" fmla="*/ 253 h 480"/>
                  <a:gd name="T36" fmla="*/ 2 w 556"/>
                  <a:gd name="T37" fmla="*/ 278 h 480"/>
                  <a:gd name="T38" fmla="*/ 0 w 556"/>
                  <a:gd name="T39" fmla="*/ 303 h 480"/>
                  <a:gd name="T40" fmla="*/ 0 w 556"/>
                  <a:gd name="T41" fmla="*/ 303 h 480"/>
                  <a:gd name="T42" fmla="*/ 2 w 556"/>
                  <a:gd name="T43" fmla="*/ 330 h 480"/>
                  <a:gd name="T44" fmla="*/ 4 w 556"/>
                  <a:gd name="T45" fmla="*/ 357 h 480"/>
                  <a:gd name="T46" fmla="*/ 4 w 556"/>
                  <a:gd name="T47" fmla="*/ 357 h 480"/>
                  <a:gd name="T48" fmla="*/ 29 w 556"/>
                  <a:gd name="T49" fmla="*/ 384 h 480"/>
                  <a:gd name="T50" fmla="*/ 57 w 556"/>
                  <a:gd name="T51" fmla="*/ 409 h 480"/>
                  <a:gd name="T52" fmla="*/ 88 w 556"/>
                  <a:gd name="T53" fmla="*/ 430 h 480"/>
                  <a:gd name="T54" fmla="*/ 121 w 556"/>
                  <a:gd name="T55" fmla="*/ 446 h 480"/>
                  <a:gd name="T56" fmla="*/ 156 w 556"/>
                  <a:gd name="T57" fmla="*/ 461 h 480"/>
                  <a:gd name="T58" fmla="*/ 196 w 556"/>
                  <a:gd name="T59" fmla="*/ 471 h 480"/>
                  <a:gd name="T60" fmla="*/ 236 w 556"/>
                  <a:gd name="T61" fmla="*/ 478 h 480"/>
                  <a:gd name="T62" fmla="*/ 279 w 556"/>
                  <a:gd name="T63" fmla="*/ 480 h 480"/>
                  <a:gd name="T64" fmla="*/ 279 w 556"/>
                  <a:gd name="T65" fmla="*/ 480 h 480"/>
                  <a:gd name="T66" fmla="*/ 321 w 556"/>
                  <a:gd name="T67" fmla="*/ 478 h 480"/>
                  <a:gd name="T68" fmla="*/ 361 w 556"/>
                  <a:gd name="T69" fmla="*/ 471 h 480"/>
                  <a:gd name="T70" fmla="*/ 400 w 556"/>
                  <a:gd name="T71" fmla="*/ 461 h 480"/>
                  <a:gd name="T72" fmla="*/ 436 w 556"/>
                  <a:gd name="T73" fmla="*/ 446 h 480"/>
                  <a:gd name="T74" fmla="*/ 471 w 556"/>
                  <a:gd name="T75" fmla="*/ 430 h 480"/>
                  <a:gd name="T76" fmla="*/ 500 w 556"/>
                  <a:gd name="T77" fmla="*/ 409 h 480"/>
                  <a:gd name="T78" fmla="*/ 529 w 556"/>
                  <a:gd name="T79" fmla="*/ 384 h 480"/>
                  <a:gd name="T80" fmla="*/ 552 w 556"/>
                  <a:gd name="T81" fmla="*/ 357 h 480"/>
                  <a:gd name="T82" fmla="*/ 552 w 556"/>
                  <a:gd name="T83" fmla="*/ 357 h 480"/>
                  <a:gd name="T84" fmla="*/ 556 w 556"/>
                  <a:gd name="T85" fmla="*/ 330 h 480"/>
                  <a:gd name="T86" fmla="*/ 556 w 556"/>
                  <a:gd name="T87" fmla="*/ 303 h 480"/>
                  <a:gd name="T88" fmla="*/ 556 w 556"/>
                  <a:gd name="T89" fmla="*/ 303 h 480"/>
                  <a:gd name="T90" fmla="*/ 556 w 556"/>
                  <a:gd name="T91" fmla="*/ 278 h 480"/>
                  <a:gd name="T92" fmla="*/ 552 w 556"/>
                  <a:gd name="T93" fmla="*/ 253 h 480"/>
                  <a:gd name="T94" fmla="*/ 548 w 556"/>
                  <a:gd name="T95" fmla="*/ 228 h 480"/>
                  <a:gd name="T96" fmla="*/ 544 w 556"/>
                  <a:gd name="T97" fmla="*/ 203 h 480"/>
                  <a:gd name="T98" fmla="*/ 536 w 556"/>
                  <a:gd name="T99" fmla="*/ 180 h 480"/>
                  <a:gd name="T100" fmla="*/ 527 w 556"/>
                  <a:gd name="T101" fmla="*/ 159 h 480"/>
                  <a:gd name="T102" fmla="*/ 517 w 556"/>
                  <a:gd name="T103" fmla="*/ 138 h 480"/>
                  <a:gd name="T104" fmla="*/ 506 w 556"/>
                  <a:gd name="T105" fmla="*/ 117 h 480"/>
                  <a:gd name="T106" fmla="*/ 494 w 556"/>
                  <a:gd name="T107" fmla="*/ 98 h 480"/>
                  <a:gd name="T108" fmla="*/ 479 w 556"/>
                  <a:gd name="T109" fmla="*/ 80 h 480"/>
                  <a:gd name="T110" fmla="*/ 465 w 556"/>
                  <a:gd name="T111" fmla="*/ 63 h 480"/>
                  <a:gd name="T112" fmla="*/ 450 w 556"/>
                  <a:gd name="T113" fmla="*/ 48 h 480"/>
                  <a:gd name="T114" fmla="*/ 434 w 556"/>
                  <a:gd name="T115" fmla="*/ 34 h 480"/>
                  <a:gd name="T116" fmla="*/ 415 w 556"/>
                  <a:gd name="T117" fmla="*/ 21 h 480"/>
                  <a:gd name="T118" fmla="*/ 396 w 556"/>
                  <a:gd name="T119" fmla="*/ 11 h 480"/>
                  <a:gd name="T120" fmla="*/ 377 w 556"/>
                  <a:gd name="T121" fmla="*/ 0 h 480"/>
                  <a:gd name="T122" fmla="*/ 377 w 556"/>
                  <a:gd name="T123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6" h="480">
                    <a:moveTo>
                      <a:pt x="377" y="0"/>
                    </a:moveTo>
                    <a:lnTo>
                      <a:pt x="277" y="117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61" y="11"/>
                    </a:lnTo>
                    <a:lnTo>
                      <a:pt x="142" y="21"/>
                    </a:lnTo>
                    <a:lnTo>
                      <a:pt x="123" y="34"/>
                    </a:lnTo>
                    <a:lnTo>
                      <a:pt x="106" y="48"/>
                    </a:lnTo>
                    <a:lnTo>
                      <a:pt x="92" y="63"/>
                    </a:lnTo>
                    <a:lnTo>
                      <a:pt x="77" y="82"/>
                    </a:lnTo>
                    <a:lnTo>
                      <a:pt x="63" y="98"/>
                    </a:lnTo>
                    <a:lnTo>
                      <a:pt x="50" y="117"/>
                    </a:lnTo>
                    <a:lnTo>
                      <a:pt x="40" y="138"/>
                    </a:lnTo>
                    <a:lnTo>
                      <a:pt x="29" y="159"/>
                    </a:lnTo>
                    <a:lnTo>
                      <a:pt x="21" y="182"/>
                    </a:lnTo>
                    <a:lnTo>
                      <a:pt x="15" y="205"/>
                    </a:lnTo>
                    <a:lnTo>
                      <a:pt x="9" y="228"/>
                    </a:lnTo>
                    <a:lnTo>
                      <a:pt x="4" y="253"/>
                    </a:lnTo>
                    <a:lnTo>
                      <a:pt x="2" y="278"/>
                    </a:lnTo>
                    <a:lnTo>
                      <a:pt x="0" y="303"/>
                    </a:lnTo>
                    <a:lnTo>
                      <a:pt x="0" y="303"/>
                    </a:lnTo>
                    <a:lnTo>
                      <a:pt x="2" y="330"/>
                    </a:lnTo>
                    <a:lnTo>
                      <a:pt x="4" y="357"/>
                    </a:lnTo>
                    <a:lnTo>
                      <a:pt x="4" y="357"/>
                    </a:lnTo>
                    <a:lnTo>
                      <a:pt x="29" y="384"/>
                    </a:lnTo>
                    <a:lnTo>
                      <a:pt x="57" y="409"/>
                    </a:lnTo>
                    <a:lnTo>
                      <a:pt x="88" y="430"/>
                    </a:lnTo>
                    <a:lnTo>
                      <a:pt x="121" y="446"/>
                    </a:lnTo>
                    <a:lnTo>
                      <a:pt x="156" y="461"/>
                    </a:lnTo>
                    <a:lnTo>
                      <a:pt x="196" y="471"/>
                    </a:lnTo>
                    <a:lnTo>
                      <a:pt x="236" y="478"/>
                    </a:lnTo>
                    <a:lnTo>
                      <a:pt x="279" y="480"/>
                    </a:lnTo>
                    <a:lnTo>
                      <a:pt x="279" y="480"/>
                    </a:lnTo>
                    <a:lnTo>
                      <a:pt x="321" y="478"/>
                    </a:lnTo>
                    <a:lnTo>
                      <a:pt x="361" y="471"/>
                    </a:lnTo>
                    <a:lnTo>
                      <a:pt x="400" y="461"/>
                    </a:lnTo>
                    <a:lnTo>
                      <a:pt x="436" y="446"/>
                    </a:lnTo>
                    <a:lnTo>
                      <a:pt x="471" y="430"/>
                    </a:lnTo>
                    <a:lnTo>
                      <a:pt x="500" y="409"/>
                    </a:lnTo>
                    <a:lnTo>
                      <a:pt x="529" y="384"/>
                    </a:lnTo>
                    <a:lnTo>
                      <a:pt x="552" y="357"/>
                    </a:lnTo>
                    <a:lnTo>
                      <a:pt x="552" y="357"/>
                    </a:lnTo>
                    <a:lnTo>
                      <a:pt x="556" y="330"/>
                    </a:lnTo>
                    <a:lnTo>
                      <a:pt x="556" y="303"/>
                    </a:lnTo>
                    <a:lnTo>
                      <a:pt x="556" y="303"/>
                    </a:lnTo>
                    <a:lnTo>
                      <a:pt x="556" y="278"/>
                    </a:lnTo>
                    <a:lnTo>
                      <a:pt x="552" y="253"/>
                    </a:lnTo>
                    <a:lnTo>
                      <a:pt x="548" y="228"/>
                    </a:lnTo>
                    <a:lnTo>
                      <a:pt x="544" y="203"/>
                    </a:lnTo>
                    <a:lnTo>
                      <a:pt x="536" y="180"/>
                    </a:lnTo>
                    <a:lnTo>
                      <a:pt x="527" y="159"/>
                    </a:lnTo>
                    <a:lnTo>
                      <a:pt x="517" y="138"/>
                    </a:lnTo>
                    <a:lnTo>
                      <a:pt x="506" y="117"/>
                    </a:lnTo>
                    <a:lnTo>
                      <a:pt x="494" y="98"/>
                    </a:lnTo>
                    <a:lnTo>
                      <a:pt x="479" y="80"/>
                    </a:lnTo>
                    <a:lnTo>
                      <a:pt x="465" y="63"/>
                    </a:lnTo>
                    <a:lnTo>
                      <a:pt x="450" y="48"/>
                    </a:lnTo>
                    <a:lnTo>
                      <a:pt x="434" y="34"/>
                    </a:lnTo>
                    <a:lnTo>
                      <a:pt x="415" y="21"/>
                    </a:lnTo>
                    <a:lnTo>
                      <a:pt x="396" y="11"/>
                    </a:lnTo>
                    <a:lnTo>
                      <a:pt x="377" y="0"/>
                    </a:lnTo>
                    <a:lnTo>
                      <a:pt x="3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auto">
              <a:xfrm>
                <a:off x="4789488" y="1296988"/>
                <a:ext cx="457200" cy="463550"/>
              </a:xfrm>
              <a:custGeom>
                <a:avLst/>
                <a:gdLst>
                  <a:gd name="T0" fmla="*/ 140 w 288"/>
                  <a:gd name="T1" fmla="*/ 0 h 292"/>
                  <a:gd name="T2" fmla="*/ 140 w 288"/>
                  <a:gd name="T3" fmla="*/ 0 h 292"/>
                  <a:gd name="T4" fmla="*/ 115 w 288"/>
                  <a:gd name="T5" fmla="*/ 3 h 292"/>
                  <a:gd name="T6" fmla="*/ 92 w 288"/>
                  <a:gd name="T7" fmla="*/ 7 h 292"/>
                  <a:gd name="T8" fmla="*/ 71 w 288"/>
                  <a:gd name="T9" fmla="*/ 17 h 292"/>
                  <a:gd name="T10" fmla="*/ 50 w 288"/>
                  <a:gd name="T11" fmla="*/ 30 h 292"/>
                  <a:gd name="T12" fmla="*/ 34 w 288"/>
                  <a:gd name="T13" fmla="*/ 46 h 292"/>
                  <a:gd name="T14" fmla="*/ 19 w 288"/>
                  <a:gd name="T15" fmla="*/ 65 h 292"/>
                  <a:gd name="T16" fmla="*/ 9 w 288"/>
                  <a:gd name="T17" fmla="*/ 86 h 292"/>
                  <a:gd name="T18" fmla="*/ 0 w 288"/>
                  <a:gd name="T19" fmla="*/ 109 h 292"/>
                  <a:gd name="T20" fmla="*/ 0 w 288"/>
                  <a:gd name="T21" fmla="*/ 109 h 292"/>
                  <a:gd name="T22" fmla="*/ 15 w 288"/>
                  <a:gd name="T23" fmla="*/ 123 h 292"/>
                  <a:gd name="T24" fmla="*/ 27 w 288"/>
                  <a:gd name="T25" fmla="*/ 140 h 292"/>
                  <a:gd name="T26" fmla="*/ 38 w 288"/>
                  <a:gd name="T27" fmla="*/ 159 h 292"/>
                  <a:gd name="T28" fmla="*/ 48 w 288"/>
                  <a:gd name="T29" fmla="*/ 178 h 292"/>
                  <a:gd name="T30" fmla="*/ 54 w 288"/>
                  <a:gd name="T31" fmla="*/ 196 h 292"/>
                  <a:gd name="T32" fmla="*/ 61 w 288"/>
                  <a:gd name="T33" fmla="*/ 217 h 292"/>
                  <a:gd name="T34" fmla="*/ 65 w 288"/>
                  <a:gd name="T35" fmla="*/ 240 h 292"/>
                  <a:gd name="T36" fmla="*/ 65 w 288"/>
                  <a:gd name="T37" fmla="*/ 261 h 292"/>
                  <a:gd name="T38" fmla="*/ 65 w 288"/>
                  <a:gd name="T39" fmla="*/ 261 h 292"/>
                  <a:gd name="T40" fmla="*/ 65 w 288"/>
                  <a:gd name="T41" fmla="*/ 271 h 292"/>
                  <a:gd name="T42" fmla="*/ 65 w 288"/>
                  <a:gd name="T43" fmla="*/ 271 h 292"/>
                  <a:gd name="T44" fmla="*/ 81 w 288"/>
                  <a:gd name="T45" fmla="*/ 280 h 292"/>
                  <a:gd name="T46" fmla="*/ 100 w 288"/>
                  <a:gd name="T47" fmla="*/ 286 h 292"/>
                  <a:gd name="T48" fmla="*/ 119 w 288"/>
                  <a:gd name="T49" fmla="*/ 290 h 292"/>
                  <a:gd name="T50" fmla="*/ 140 w 288"/>
                  <a:gd name="T51" fmla="*/ 292 h 292"/>
                  <a:gd name="T52" fmla="*/ 140 w 288"/>
                  <a:gd name="T53" fmla="*/ 292 h 292"/>
                  <a:gd name="T54" fmla="*/ 154 w 288"/>
                  <a:gd name="T55" fmla="*/ 292 h 292"/>
                  <a:gd name="T56" fmla="*/ 169 w 288"/>
                  <a:gd name="T57" fmla="*/ 290 h 292"/>
                  <a:gd name="T58" fmla="*/ 184 w 288"/>
                  <a:gd name="T59" fmla="*/ 286 h 292"/>
                  <a:gd name="T60" fmla="*/ 198 w 288"/>
                  <a:gd name="T61" fmla="*/ 282 h 292"/>
                  <a:gd name="T62" fmla="*/ 211 w 288"/>
                  <a:gd name="T63" fmla="*/ 275 h 292"/>
                  <a:gd name="T64" fmla="*/ 223 w 288"/>
                  <a:gd name="T65" fmla="*/ 267 h 292"/>
                  <a:gd name="T66" fmla="*/ 234 w 288"/>
                  <a:gd name="T67" fmla="*/ 259 h 292"/>
                  <a:gd name="T68" fmla="*/ 244 w 288"/>
                  <a:gd name="T69" fmla="*/ 250 h 292"/>
                  <a:gd name="T70" fmla="*/ 254 w 288"/>
                  <a:gd name="T71" fmla="*/ 240 h 292"/>
                  <a:gd name="T72" fmla="*/ 263 w 288"/>
                  <a:gd name="T73" fmla="*/ 228 h 292"/>
                  <a:gd name="T74" fmla="*/ 269 w 288"/>
                  <a:gd name="T75" fmla="*/ 215 h 292"/>
                  <a:gd name="T76" fmla="*/ 275 w 288"/>
                  <a:gd name="T77" fmla="*/ 203 h 292"/>
                  <a:gd name="T78" fmla="*/ 279 w 288"/>
                  <a:gd name="T79" fmla="*/ 190 h 292"/>
                  <a:gd name="T80" fmla="*/ 284 w 288"/>
                  <a:gd name="T81" fmla="*/ 175 h 292"/>
                  <a:gd name="T82" fmla="*/ 286 w 288"/>
                  <a:gd name="T83" fmla="*/ 161 h 292"/>
                  <a:gd name="T84" fmla="*/ 288 w 288"/>
                  <a:gd name="T85" fmla="*/ 146 h 292"/>
                  <a:gd name="T86" fmla="*/ 288 w 288"/>
                  <a:gd name="T87" fmla="*/ 146 h 292"/>
                  <a:gd name="T88" fmla="*/ 286 w 288"/>
                  <a:gd name="T89" fmla="*/ 132 h 292"/>
                  <a:gd name="T90" fmla="*/ 284 w 288"/>
                  <a:gd name="T91" fmla="*/ 117 h 292"/>
                  <a:gd name="T92" fmla="*/ 279 w 288"/>
                  <a:gd name="T93" fmla="*/ 103 h 292"/>
                  <a:gd name="T94" fmla="*/ 275 w 288"/>
                  <a:gd name="T95" fmla="*/ 90 h 292"/>
                  <a:gd name="T96" fmla="*/ 269 w 288"/>
                  <a:gd name="T97" fmla="*/ 75 h 292"/>
                  <a:gd name="T98" fmla="*/ 263 w 288"/>
                  <a:gd name="T99" fmla="*/ 65 h 292"/>
                  <a:gd name="T100" fmla="*/ 254 w 288"/>
                  <a:gd name="T101" fmla="*/ 53 h 292"/>
                  <a:gd name="T102" fmla="*/ 244 w 288"/>
                  <a:gd name="T103" fmla="*/ 42 h 292"/>
                  <a:gd name="T104" fmla="*/ 234 w 288"/>
                  <a:gd name="T105" fmla="*/ 34 h 292"/>
                  <a:gd name="T106" fmla="*/ 223 w 288"/>
                  <a:gd name="T107" fmla="*/ 25 h 292"/>
                  <a:gd name="T108" fmla="*/ 211 w 288"/>
                  <a:gd name="T109" fmla="*/ 17 h 292"/>
                  <a:gd name="T110" fmla="*/ 198 w 288"/>
                  <a:gd name="T111" fmla="*/ 11 h 292"/>
                  <a:gd name="T112" fmla="*/ 184 w 288"/>
                  <a:gd name="T113" fmla="*/ 7 h 292"/>
                  <a:gd name="T114" fmla="*/ 169 w 288"/>
                  <a:gd name="T115" fmla="*/ 3 h 292"/>
                  <a:gd name="T116" fmla="*/ 154 w 288"/>
                  <a:gd name="T117" fmla="*/ 0 h 292"/>
                  <a:gd name="T118" fmla="*/ 140 w 288"/>
                  <a:gd name="T119" fmla="*/ 0 h 292"/>
                  <a:gd name="T120" fmla="*/ 140 w 288"/>
                  <a:gd name="T12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8" h="292">
                    <a:moveTo>
                      <a:pt x="140" y="0"/>
                    </a:moveTo>
                    <a:lnTo>
                      <a:pt x="140" y="0"/>
                    </a:lnTo>
                    <a:lnTo>
                      <a:pt x="115" y="3"/>
                    </a:lnTo>
                    <a:lnTo>
                      <a:pt x="92" y="7"/>
                    </a:lnTo>
                    <a:lnTo>
                      <a:pt x="71" y="17"/>
                    </a:lnTo>
                    <a:lnTo>
                      <a:pt x="50" y="30"/>
                    </a:lnTo>
                    <a:lnTo>
                      <a:pt x="34" y="46"/>
                    </a:lnTo>
                    <a:lnTo>
                      <a:pt x="19" y="65"/>
                    </a:lnTo>
                    <a:lnTo>
                      <a:pt x="9" y="86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15" y="123"/>
                    </a:lnTo>
                    <a:lnTo>
                      <a:pt x="27" y="140"/>
                    </a:lnTo>
                    <a:lnTo>
                      <a:pt x="38" y="159"/>
                    </a:lnTo>
                    <a:lnTo>
                      <a:pt x="48" y="178"/>
                    </a:lnTo>
                    <a:lnTo>
                      <a:pt x="54" y="196"/>
                    </a:lnTo>
                    <a:lnTo>
                      <a:pt x="61" y="217"/>
                    </a:lnTo>
                    <a:lnTo>
                      <a:pt x="65" y="240"/>
                    </a:lnTo>
                    <a:lnTo>
                      <a:pt x="65" y="261"/>
                    </a:lnTo>
                    <a:lnTo>
                      <a:pt x="65" y="261"/>
                    </a:lnTo>
                    <a:lnTo>
                      <a:pt x="65" y="271"/>
                    </a:lnTo>
                    <a:lnTo>
                      <a:pt x="65" y="271"/>
                    </a:lnTo>
                    <a:lnTo>
                      <a:pt x="81" y="280"/>
                    </a:lnTo>
                    <a:lnTo>
                      <a:pt x="100" y="286"/>
                    </a:lnTo>
                    <a:lnTo>
                      <a:pt x="119" y="290"/>
                    </a:lnTo>
                    <a:lnTo>
                      <a:pt x="140" y="292"/>
                    </a:lnTo>
                    <a:lnTo>
                      <a:pt x="140" y="292"/>
                    </a:lnTo>
                    <a:lnTo>
                      <a:pt x="154" y="292"/>
                    </a:lnTo>
                    <a:lnTo>
                      <a:pt x="169" y="290"/>
                    </a:lnTo>
                    <a:lnTo>
                      <a:pt x="184" y="286"/>
                    </a:lnTo>
                    <a:lnTo>
                      <a:pt x="198" y="282"/>
                    </a:lnTo>
                    <a:lnTo>
                      <a:pt x="211" y="275"/>
                    </a:lnTo>
                    <a:lnTo>
                      <a:pt x="223" y="267"/>
                    </a:lnTo>
                    <a:lnTo>
                      <a:pt x="234" y="259"/>
                    </a:lnTo>
                    <a:lnTo>
                      <a:pt x="244" y="250"/>
                    </a:lnTo>
                    <a:lnTo>
                      <a:pt x="254" y="240"/>
                    </a:lnTo>
                    <a:lnTo>
                      <a:pt x="263" y="228"/>
                    </a:lnTo>
                    <a:lnTo>
                      <a:pt x="269" y="215"/>
                    </a:lnTo>
                    <a:lnTo>
                      <a:pt x="275" y="203"/>
                    </a:lnTo>
                    <a:lnTo>
                      <a:pt x="279" y="190"/>
                    </a:lnTo>
                    <a:lnTo>
                      <a:pt x="284" y="175"/>
                    </a:lnTo>
                    <a:lnTo>
                      <a:pt x="286" y="161"/>
                    </a:lnTo>
                    <a:lnTo>
                      <a:pt x="288" y="146"/>
                    </a:lnTo>
                    <a:lnTo>
                      <a:pt x="288" y="146"/>
                    </a:lnTo>
                    <a:lnTo>
                      <a:pt x="286" y="132"/>
                    </a:lnTo>
                    <a:lnTo>
                      <a:pt x="284" y="117"/>
                    </a:lnTo>
                    <a:lnTo>
                      <a:pt x="279" y="103"/>
                    </a:lnTo>
                    <a:lnTo>
                      <a:pt x="275" y="90"/>
                    </a:lnTo>
                    <a:lnTo>
                      <a:pt x="269" y="75"/>
                    </a:lnTo>
                    <a:lnTo>
                      <a:pt x="263" y="65"/>
                    </a:lnTo>
                    <a:lnTo>
                      <a:pt x="254" y="53"/>
                    </a:lnTo>
                    <a:lnTo>
                      <a:pt x="244" y="42"/>
                    </a:lnTo>
                    <a:lnTo>
                      <a:pt x="234" y="34"/>
                    </a:lnTo>
                    <a:lnTo>
                      <a:pt x="223" y="25"/>
                    </a:lnTo>
                    <a:lnTo>
                      <a:pt x="211" y="17"/>
                    </a:lnTo>
                    <a:lnTo>
                      <a:pt x="198" y="11"/>
                    </a:lnTo>
                    <a:lnTo>
                      <a:pt x="184" y="7"/>
                    </a:lnTo>
                    <a:lnTo>
                      <a:pt x="169" y="3"/>
                    </a:lnTo>
                    <a:lnTo>
                      <a:pt x="154" y="0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auto">
              <a:xfrm>
                <a:off x="3848100" y="1296988"/>
                <a:ext cx="458787" cy="463550"/>
              </a:xfrm>
              <a:custGeom>
                <a:avLst/>
                <a:gdLst>
                  <a:gd name="T0" fmla="*/ 231 w 289"/>
                  <a:gd name="T1" fmla="*/ 261 h 292"/>
                  <a:gd name="T2" fmla="*/ 231 w 289"/>
                  <a:gd name="T3" fmla="*/ 261 h 292"/>
                  <a:gd name="T4" fmla="*/ 233 w 289"/>
                  <a:gd name="T5" fmla="*/ 240 h 292"/>
                  <a:gd name="T6" fmla="*/ 235 w 289"/>
                  <a:gd name="T7" fmla="*/ 221 h 292"/>
                  <a:gd name="T8" fmla="*/ 241 w 289"/>
                  <a:gd name="T9" fmla="*/ 200 h 292"/>
                  <a:gd name="T10" fmla="*/ 247 w 289"/>
                  <a:gd name="T11" fmla="*/ 182 h 292"/>
                  <a:gd name="T12" fmla="*/ 256 w 289"/>
                  <a:gd name="T13" fmla="*/ 163 h 292"/>
                  <a:gd name="T14" fmla="*/ 266 w 289"/>
                  <a:gd name="T15" fmla="*/ 146 h 292"/>
                  <a:gd name="T16" fmla="*/ 277 w 289"/>
                  <a:gd name="T17" fmla="*/ 132 h 292"/>
                  <a:gd name="T18" fmla="*/ 289 w 289"/>
                  <a:gd name="T19" fmla="*/ 115 h 292"/>
                  <a:gd name="T20" fmla="*/ 289 w 289"/>
                  <a:gd name="T21" fmla="*/ 115 h 292"/>
                  <a:gd name="T22" fmla="*/ 283 w 289"/>
                  <a:gd name="T23" fmla="*/ 92 h 292"/>
                  <a:gd name="T24" fmla="*/ 272 w 289"/>
                  <a:gd name="T25" fmla="*/ 69 h 292"/>
                  <a:gd name="T26" fmla="*/ 258 w 289"/>
                  <a:gd name="T27" fmla="*/ 50 h 292"/>
                  <a:gd name="T28" fmla="*/ 239 w 289"/>
                  <a:gd name="T29" fmla="*/ 34 h 292"/>
                  <a:gd name="T30" fmla="*/ 218 w 289"/>
                  <a:gd name="T31" fmla="*/ 19 h 292"/>
                  <a:gd name="T32" fmla="*/ 197 w 289"/>
                  <a:gd name="T33" fmla="*/ 9 h 292"/>
                  <a:gd name="T34" fmla="*/ 172 w 289"/>
                  <a:gd name="T35" fmla="*/ 3 h 292"/>
                  <a:gd name="T36" fmla="*/ 147 w 289"/>
                  <a:gd name="T37" fmla="*/ 0 h 292"/>
                  <a:gd name="T38" fmla="*/ 147 w 289"/>
                  <a:gd name="T39" fmla="*/ 0 h 292"/>
                  <a:gd name="T40" fmla="*/ 131 w 289"/>
                  <a:gd name="T41" fmla="*/ 0 h 292"/>
                  <a:gd name="T42" fmla="*/ 116 w 289"/>
                  <a:gd name="T43" fmla="*/ 3 h 292"/>
                  <a:gd name="T44" fmla="*/ 104 w 289"/>
                  <a:gd name="T45" fmla="*/ 7 h 292"/>
                  <a:gd name="T46" fmla="*/ 89 w 289"/>
                  <a:gd name="T47" fmla="*/ 11 h 292"/>
                  <a:gd name="T48" fmla="*/ 77 w 289"/>
                  <a:gd name="T49" fmla="*/ 17 h 292"/>
                  <a:gd name="T50" fmla="*/ 64 w 289"/>
                  <a:gd name="T51" fmla="*/ 25 h 292"/>
                  <a:gd name="T52" fmla="*/ 54 w 289"/>
                  <a:gd name="T53" fmla="*/ 34 h 292"/>
                  <a:gd name="T54" fmla="*/ 43 w 289"/>
                  <a:gd name="T55" fmla="*/ 42 h 292"/>
                  <a:gd name="T56" fmla="*/ 33 w 289"/>
                  <a:gd name="T57" fmla="*/ 53 h 292"/>
                  <a:gd name="T58" fmla="*/ 25 w 289"/>
                  <a:gd name="T59" fmla="*/ 65 h 292"/>
                  <a:gd name="T60" fmla="*/ 18 w 289"/>
                  <a:gd name="T61" fmla="*/ 75 h 292"/>
                  <a:gd name="T62" fmla="*/ 12 w 289"/>
                  <a:gd name="T63" fmla="*/ 90 h 292"/>
                  <a:gd name="T64" fmla="*/ 6 w 289"/>
                  <a:gd name="T65" fmla="*/ 103 h 292"/>
                  <a:gd name="T66" fmla="*/ 4 w 289"/>
                  <a:gd name="T67" fmla="*/ 117 h 292"/>
                  <a:gd name="T68" fmla="*/ 2 w 289"/>
                  <a:gd name="T69" fmla="*/ 132 h 292"/>
                  <a:gd name="T70" fmla="*/ 0 w 289"/>
                  <a:gd name="T71" fmla="*/ 146 h 292"/>
                  <a:gd name="T72" fmla="*/ 0 w 289"/>
                  <a:gd name="T73" fmla="*/ 146 h 292"/>
                  <a:gd name="T74" fmla="*/ 2 w 289"/>
                  <a:gd name="T75" fmla="*/ 161 h 292"/>
                  <a:gd name="T76" fmla="*/ 4 w 289"/>
                  <a:gd name="T77" fmla="*/ 175 h 292"/>
                  <a:gd name="T78" fmla="*/ 6 w 289"/>
                  <a:gd name="T79" fmla="*/ 190 h 292"/>
                  <a:gd name="T80" fmla="*/ 12 w 289"/>
                  <a:gd name="T81" fmla="*/ 203 h 292"/>
                  <a:gd name="T82" fmla="*/ 18 w 289"/>
                  <a:gd name="T83" fmla="*/ 215 h 292"/>
                  <a:gd name="T84" fmla="*/ 25 w 289"/>
                  <a:gd name="T85" fmla="*/ 228 h 292"/>
                  <a:gd name="T86" fmla="*/ 33 w 289"/>
                  <a:gd name="T87" fmla="*/ 240 h 292"/>
                  <a:gd name="T88" fmla="*/ 43 w 289"/>
                  <a:gd name="T89" fmla="*/ 250 h 292"/>
                  <a:gd name="T90" fmla="*/ 54 w 289"/>
                  <a:gd name="T91" fmla="*/ 259 h 292"/>
                  <a:gd name="T92" fmla="*/ 64 w 289"/>
                  <a:gd name="T93" fmla="*/ 267 h 292"/>
                  <a:gd name="T94" fmla="*/ 77 w 289"/>
                  <a:gd name="T95" fmla="*/ 275 h 292"/>
                  <a:gd name="T96" fmla="*/ 89 w 289"/>
                  <a:gd name="T97" fmla="*/ 282 h 292"/>
                  <a:gd name="T98" fmla="*/ 104 w 289"/>
                  <a:gd name="T99" fmla="*/ 286 h 292"/>
                  <a:gd name="T100" fmla="*/ 116 w 289"/>
                  <a:gd name="T101" fmla="*/ 290 h 292"/>
                  <a:gd name="T102" fmla="*/ 131 w 289"/>
                  <a:gd name="T103" fmla="*/ 292 h 292"/>
                  <a:gd name="T104" fmla="*/ 147 w 289"/>
                  <a:gd name="T105" fmla="*/ 292 h 292"/>
                  <a:gd name="T106" fmla="*/ 147 w 289"/>
                  <a:gd name="T107" fmla="*/ 292 h 292"/>
                  <a:gd name="T108" fmla="*/ 170 w 289"/>
                  <a:gd name="T109" fmla="*/ 290 h 292"/>
                  <a:gd name="T110" fmla="*/ 191 w 289"/>
                  <a:gd name="T111" fmla="*/ 286 h 292"/>
                  <a:gd name="T112" fmla="*/ 212 w 289"/>
                  <a:gd name="T113" fmla="*/ 275 h 292"/>
                  <a:gd name="T114" fmla="*/ 233 w 289"/>
                  <a:gd name="T115" fmla="*/ 265 h 292"/>
                  <a:gd name="T116" fmla="*/ 233 w 289"/>
                  <a:gd name="T117" fmla="*/ 265 h 292"/>
                  <a:gd name="T118" fmla="*/ 231 w 289"/>
                  <a:gd name="T119" fmla="*/ 261 h 292"/>
                  <a:gd name="T120" fmla="*/ 231 w 289"/>
                  <a:gd name="T121" fmla="*/ 26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9" h="292">
                    <a:moveTo>
                      <a:pt x="231" y="261"/>
                    </a:moveTo>
                    <a:lnTo>
                      <a:pt x="231" y="261"/>
                    </a:lnTo>
                    <a:lnTo>
                      <a:pt x="233" y="240"/>
                    </a:lnTo>
                    <a:lnTo>
                      <a:pt x="235" y="221"/>
                    </a:lnTo>
                    <a:lnTo>
                      <a:pt x="241" y="200"/>
                    </a:lnTo>
                    <a:lnTo>
                      <a:pt x="247" y="182"/>
                    </a:lnTo>
                    <a:lnTo>
                      <a:pt x="256" y="163"/>
                    </a:lnTo>
                    <a:lnTo>
                      <a:pt x="266" y="146"/>
                    </a:lnTo>
                    <a:lnTo>
                      <a:pt x="277" y="132"/>
                    </a:lnTo>
                    <a:lnTo>
                      <a:pt x="289" y="115"/>
                    </a:lnTo>
                    <a:lnTo>
                      <a:pt x="289" y="115"/>
                    </a:lnTo>
                    <a:lnTo>
                      <a:pt x="283" y="92"/>
                    </a:lnTo>
                    <a:lnTo>
                      <a:pt x="272" y="69"/>
                    </a:lnTo>
                    <a:lnTo>
                      <a:pt x="258" y="50"/>
                    </a:lnTo>
                    <a:lnTo>
                      <a:pt x="239" y="34"/>
                    </a:lnTo>
                    <a:lnTo>
                      <a:pt x="218" y="19"/>
                    </a:lnTo>
                    <a:lnTo>
                      <a:pt x="197" y="9"/>
                    </a:lnTo>
                    <a:lnTo>
                      <a:pt x="172" y="3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1" y="0"/>
                    </a:lnTo>
                    <a:lnTo>
                      <a:pt x="116" y="3"/>
                    </a:lnTo>
                    <a:lnTo>
                      <a:pt x="104" y="7"/>
                    </a:lnTo>
                    <a:lnTo>
                      <a:pt x="89" y="11"/>
                    </a:lnTo>
                    <a:lnTo>
                      <a:pt x="77" y="17"/>
                    </a:lnTo>
                    <a:lnTo>
                      <a:pt x="64" y="25"/>
                    </a:lnTo>
                    <a:lnTo>
                      <a:pt x="54" y="34"/>
                    </a:lnTo>
                    <a:lnTo>
                      <a:pt x="43" y="42"/>
                    </a:lnTo>
                    <a:lnTo>
                      <a:pt x="33" y="53"/>
                    </a:lnTo>
                    <a:lnTo>
                      <a:pt x="25" y="65"/>
                    </a:lnTo>
                    <a:lnTo>
                      <a:pt x="18" y="75"/>
                    </a:lnTo>
                    <a:lnTo>
                      <a:pt x="12" y="90"/>
                    </a:lnTo>
                    <a:lnTo>
                      <a:pt x="6" y="103"/>
                    </a:lnTo>
                    <a:lnTo>
                      <a:pt x="4" y="117"/>
                    </a:lnTo>
                    <a:lnTo>
                      <a:pt x="2" y="13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2" y="161"/>
                    </a:lnTo>
                    <a:lnTo>
                      <a:pt x="4" y="175"/>
                    </a:lnTo>
                    <a:lnTo>
                      <a:pt x="6" y="190"/>
                    </a:lnTo>
                    <a:lnTo>
                      <a:pt x="12" y="203"/>
                    </a:lnTo>
                    <a:lnTo>
                      <a:pt x="18" y="215"/>
                    </a:lnTo>
                    <a:lnTo>
                      <a:pt x="25" y="228"/>
                    </a:lnTo>
                    <a:lnTo>
                      <a:pt x="33" y="240"/>
                    </a:lnTo>
                    <a:lnTo>
                      <a:pt x="43" y="250"/>
                    </a:lnTo>
                    <a:lnTo>
                      <a:pt x="54" y="259"/>
                    </a:lnTo>
                    <a:lnTo>
                      <a:pt x="64" y="267"/>
                    </a:lnTo>
                    <a:lnTo>
                      <a:pt x="77" y="275"/>
                    </a:lnTo>
                    <a:lnTo>
                      <a:pt x="89" y="282"/>
                    </a:lnTo>
                    <a:lnTo>
                      <a:pt x="104" y="286"/>
                    </a:lnTo>
                    <a:lnTo>
                      <a:pt x="116" y="290"/>
                    </a:lnTo>
                    <a:lnTo>
                      <a:pt x="131" y="292"/>
                    </a:lnTo>
                    <a:lnTo>
                      <a:pt x="147" y="292"/>
                    </a:lnTo>
                    <a:lnTo>
                      <a:pt x="147" y="292"/>
                    </a:lnTo>
                    <a:lnTo>
                      <a:pt x="170" y="290"/>
                    </a:lnTo>
                    <a:lnTo>
                      <a:pt x="191" y="286"/>
                    </a:lnTo>
                    <a:lnTo>
                      <a:pt x="212" y="275"/>
                    </a:lnTo>
                    <a:lnTo>
                      <a:pt x="233" y="265"/>
                    </a:lnTo>
                    <a:lnTo>
                      <a:pt x="233" y="265"/>
                    </a:lnTo>
                    <a:lnTo>
                      <a:pt x="231" y="261"/>
                    </a:lnTo>
                    <a:lnTo>
                      <a:pt x="231" y="2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auto">
              <a:xfrm>
                <a:off x="4792663" y="1803400"/>
                <a:ext cx="631825" cy="701675"/>
              </a:xfrm>
              <a:custGeom>
                <a:avLst/>
                <a:gdLst>
                  <a:gd name="T0" fmla="*/ 232 w 398"/>
                  <a:gd name="T1" fmla="*/ 0 h 442"/>
                  <a:gd name="T2" fmla="*/ 140 w 398"/>
                  <a:gd name="T3" fmla="*/ 109 h 442"/>
                  <a:gd name="T4" fmla="*/ 52 w 398"/>
                  <a:gd name="T5" fmla="*/ 6 h 442"/>
                  <a:gd name="T6" fmla="*/ 52 w 398"/>
                  <a:gd name="T7" fmla="*/ 6 h 442"/>
                  <a:gd name="T8" fmla="*/ 44 w 398"/>
                  <a:gd name="T9" fmla="*/ 31 h 442"/>
                  <a:gd name="T10" fmla="*/ 32 w 398"/>
                  <a:gd name="T11" fmla="*/ 54 h 442"/>
                  <a:gd name="T12" fmla="*/ 17 w 398"/>
                  <a:gd name="T13" fmla="*/ 75 h 442"/>
                  <a:gd name="T14" fmla="*/ 0 w 398"/>
                  <a:gd name="T15" fmla="*/ 94 h 442"/>
                  <a:gd name="T16" fmla="*/ 0 w 398"/>
                  <a:gd name="T17" fmla="*/ 94 h 442"/>
                  <a:gd name="T18" fmla="*/ 21 w 398"/>
                  <a:gd name="T19" fmla="*/ 106 h 442"/>
                  <a:gd name="T20" fmla="*/ 40 w 398"/>
                  <a:gd name="T21" fmla="*/ 121 h 442"/>
                  <a:gd name="T22" fmla="*/ 59 w 398"/>
                  <a:gd name="T23" fmla="*/ 136 h 442"/>
                  <a:gd name="T24" fmla="*/ 77 w 398"/>
                  <a:gd name="T25" fmla="*/ 152 h 442"/>
                  <a:gd name="T26" fmla="*/ 92 w 398"/>
                  <a:gd name="T27" fmla="*/ 171 h 442"/>
                  <a:gd name="T28" fmla="*/ 109 w 398"/>
                  <a:gd name="T29" fmla="*/ 190 h 442"/>
                  <a:gd name="T30" fmla="*/ 121 w 398"/>
                  <a:gd name="T31" fmla="*/ 211 h 442"/>
                  <a:gd name="T32" fmla="*/ 134 w 398"/>
                  <a:gd name="T33" fmla="*/ 232 h 442"/>
                  <a:gd name="T34" fmla="*/ 146 w 398"/>
                  <a:gd name="T35" fmla="*/ 254 h 442"/>
                  <a:gd name="T36" fmla="*/ 157 w 398"/>
                  <a:gd name="T37" fmla="*/ 277 h 442"/>
                  <a:gd name="T38" fmla="*/ 165 w 398"/>
                  <a:gd name="T39" fmla="*/ 300 h 442"/>
                  <a:gd name="T40" fmla="*/ 171 w 398"/>
                  <a:gd name="T41" fmla="*/ 325 h 442"/>
                  <a:gd name="T42" fmla="*/ 177 w 398"/>
                  <a:gd name="T43" fmla="*/ 352 h 442"/>
                  <a:gd name="T44" fmla="*/ 182 w 398"/>
                  <a:gd name="T45" fmla="*/ 377 h 442"/>
                  <a:gd name="T46" fmla="*/ 184 w 398"/>
                  <a:gd name="T47" fmla="*/ 404 h 442"/>
                  <a:gd name="T48" fmla="*/ 184 w 398"/>
                  <a:gd name="T49" fmla="*/ 432 h 442"/>
                  <a:gd name="T50" fmla="*/ 184 w 398"/>
                  <a:gd name="T51" fmla="*/ 432 h 442"/>
                  <a:gd name="T52" fmla="*/ 184 w 398"/>
                  <a:gd name="T53" fmla="*/ 442 h 442"/>
                  <a:gd name="T54" fmla="*/ 184 w 398"/>
                  <a:gd name="T55" fmla="*/ 442 h 442"/>
                  <a:gd name="T56" fmla="*/ 217 w 398"/>
                  <a:gd name="T57" fmla="*/ 436 h 442"/>
                  <a:gd name="T58" fmla="*/ 246 w 398"/>
                  <a:gd name="T59" fmla="*/ 427 h 442"/>
                  <a:gd name="T60" fmla="*/ 277 w 398"/>
                  <a:gd name="T61" fmla="*/ 417 h 442"/>
                  <a:gd name="T62" fmla="*/ 304 w 398"/>
                  <a:gd name="T63" fmla="*/ 404 h 442"/>
                  <a:gd name="T64" fmla="*/ 329 w 398"/>
                  <a:gd name="T65" fmla="*/ 388 h 442"/>
                  <a:gd name="T66" fmla="*/ 352 w 398"/>
                  <a:gd name="T67" fmla="*/ 371 h 442"/>
                  <a:gd name="T68" fmla="*/ 375 w 398"/>
                  <a:gd name="T69" fmla="*/ 352 h 442"/>
                  <a:gd name="T70" fmla="*/ 394 w 398"/>
                  <a:gd name="T71" fmla="*/ 329 h 442"/>
                  <a:gd name="T72" fmla="*/ 394 w 398"/>
                  <a:gd name="T73" fmla="*/ 329 h 442"/>
                  <a:gd name="T74" fmla="*/ 396 w 398"/>
                  <a:gd name="T75" fmla="*/ 304 h 442"/>
                  <a:gd name="T76" fmla="*/ 398 w 398"/>
                  <a:gd name="T77" fmla="*/ 279 h 442"/>
                  <a:gd name="T78" fmla="*/ 398 w 398"/>
                  <a:gd name="T79" fmla="*/ 279 h 442"/>
                  <a:gd name="T80" fmla="*/ 396 w 398"/>
                  <a:gd name="T81" fmla="*/ 254 h 442"/>
                  <a:gd name="T82" fmla="*/ 394 w 398"/>
                  <a:gd name="T83" fmla="*/ 232 h 442"/>
                  <a:gd name="T84" fmla="*/ 390 w 398"/>
                  <a:gd name="T85" fmla="*/ 209 h 442"/>
                  <a:gd name="T86" fmla="*/ 386 w 398"/>
                  <a:gd name="T87" fmla="*/ 188 h 442"/>
                  <a:gd name="T88" fmla="*/ 377 w 398"/>
                  <a:gd name="T89" fmla="*/ 167 h 442"/>
                  <a:gd name="T90" fmla="*/ 371 w 398"/>
                  <a:gd name="T91" fmla="*/ 146 h 442"/>
                  <a:gd name="T92" fmla="*/ 361 w 398"/>
                  <a:gd name="T93" fmla="*/ 127 h 442"/>
                  <a:gd name="T94" fmla="*/ 350 w 398"/>
                  <a:gd name="T95" fmla="*/ 109 h 442"/>
                  <a:gd name="T96" fmla="*/ 340 w 398"/>
                  <a:gd name="T97" fmla="*/ 90 h 442"/>
                  <a:gd name="T98" fmla="*/ 327 w 398"/>
                  <a:gd name="T99" fmla="*/ 73 h 442"/>
                  <a:gd name="T100" fmla="*/ 313 w 398"/>
                  <a:gd name="T101" fmla="*/ 59 h 442"/>
                  <a:gd name="T102" fmla="*/ 298 w 398"/>
                  <a:gd name="T103" fmla="*/ 44 h 442"/>
                  <a:gd name="T104" fmla="*/ 284 w 398"/>
                  <a:gd name="T105" fmla="*/ 31 h 442"/>
                  <a:gd name="T106" fmla="*/ 267 w 398"/>
                  <a:gd name="T107" fmla="*/ 19 h 442"/>
                  <a:gd name="T108" fmla="*/ 250 w 398"/>
                  <a:gd name="T109" fmla="*/ 9 h 442"/>
                  <a:gd name="T110" fmla="*/ 232 w 398"/>
                  <a:gd name="T111" fmla="*/ 0 h 442"/>
                  <a:gd name="T112" fmla="*/ 232 w 398"/>
                  <a:gd name="T113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8" h="442">
                    <a:moveTo>
                      <a:pt x="232" y="0"/>
                    </a:moveTo>
                    <a:lnTo>
                      <a:pt x="140" y="109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4" y="31"/>
                    </a:lnTo>
                    <a:lnTo>
                      <a:pt x="32" y="54"/>
                    </a:lnTo>
                    <a:lnTo>
                      <a:pt x="17" y="75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21" y="106"/>
                    </a:lnTo>
                    <a:lnTo>
                      <a:pt x="40" y="121"/>
                    </a:lnTo>
                    <a:lnTo>
                      <a:pt x="59" y="136"/>
                    </a:lnTo>
                    <a:lnTo>
                      <a:pt x="77" y="152"/>
                    </a:lnTo>
                    <a:lnTo>
                      <a:pt x="92" y="171"/>
                    </a:lnTo>
                    <a:lnTo>
                      <a:pt x="109" y="190"/>
                    </a:lnTo>
                    <a:lnTo>
                      <a:pt x="121" y="211"/>
                    </a:lnTo>
                    <a:lnTo>
                      <a:pt x="134" y="232"/>
                    </a:lnTo>
                    <a:lnTo>
                      <a:pt x="146" y="254"/>
                    </a:lnTo>
                    <a:lnTo>
                      <a:pt x="157" y="277"/>
                    </a:lnTo>
                    <a:lnTo>
                      <a:pt x="165" y="300"/>
                    </a:lnTo>
                    <a:lnTo>
                      <a:pt x="171" y="325"/>
                    </a:lnTo>
                    <a:lnTo>
                      <a:pt x="177" y="352"/>
                    </a:lnTo>
                    <a:lnTo>
                      <a:pt x="182" y="377"/>
                    </a:lnTo>
                    <a:lnTo>
                      <a:pt x="184" y="404"/>
                    </a:lnTo>
                    <a:lnTo>
                      <a:pt x="184" y="432"/>
                    </a:lnTo>
                    <a:lnTo>
                      <a:pt x="184" y="432"/>
                    </a:lnTo>
                    <a:lnTo>
                      <a:pt x="184" y="442"/>
                    </a:lnTo>
                    <a:lnTo>
                      <a:pt x="184" y="442"/>
                    </a:lnTo>
                    <a:lnTo>
                      <a:pt x="217" y="436"/>
                    </a:lnTo>
                    <a:lnTo>
                      <a:pt x="246" y="427"/>
                    </a:lnTo>
                    <a:lnTo>
                      <a:pt x="277" y="417"/>
                    </a:lnTo>
                    <a:lnTo>
                      <a:pt x="304" y="404"/>
                    </a:lnTo>
                    <a:lnTo>
                      <a:pt x="329" y="388"/>
                    </a:lnTo>
                    <a:lnTo>
                      <a:pt x="352" y="371"/>
                    </a:lnTo>
                    <a:lnTo>
                      <a:pt x="375" y="352"/>
                    </a:lnTo>
                    <a:lnTo>
                      <a:pt x="394" y="329"/>
                    </a:lnTo>
                    <a:lnTo>
                      <a:pt x="394" y="329"/>
                    </a:lnTo>
                    <a:lnTo>
                      <a:pt x="396" y="304"/>
                    </a:lnTo>
                    <a:lnTo>
                      <a:pt x="398" y="279"/>
                    </a:lnTo>
                    <a:lnTo>
                      <a:pt x="398" y="279"/>
                    </a:lnTo>
                    <a:lnTo>
                      <a:pt x="396" y="254"/>
                    </a:lnTo>
                    <a:lnTo>
                      <a:pt x="394" y="232"/>
                    </a:lnTo>
                    <a:lnTo>
                      <a:pt x="390" y="209"/>
                    </a:lnTo>
                    <a:lnTo>
                      <a:pt x="386" y="188"/>
                    </a:lnTo>
                    <a:lnTo>
                      <a:pt x="377" y="167"/>
                    </a:lnTo>
                    <a:lnTo>
                      <a:pt x="371" y="146"/>
                    </a:lnTo>
                    <a:lnTo>
                      <a:pt x="361" y="127"/>
                    </a:lnTo>
                    <a:lnTo>
                      <a:pt x="350" y="109"/>
                    </a:lnTo>
                    <a:lnTo>
                      <a:pt x="340" y="90"/>
                    </a:lnTo>
                    <a:lnTo>
                      <a:pt x="327" y="73"/>
                    </a:lnTo>
                    <a:lnTo>
                      <a:pt x="313" y="59"/>
                    </a:lnTo>
                    <a:lnTo>
                      <a:pt x="298" y="44"/>
                    </a:lnTo>
                    <a:lnTo>
                      <a:pt x="284" y="31"/>
                    </a:lnTo>
                    <a:lnTo>
                      <a:pt x="267" y="19"/>
                    </a:lnTo>
                    <a:lnTo>
                      <a:pt x="250" y="9"/>
                    </a:lnTo>
                    <a:lnTo>
                      <a:pt x="232" y="0"/>
                    </a:lnTo>
                    <a:lnTo>
                      <a:pt x="2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auto">
              <a:xfrm>
                <a:off x="3675063" y="1803400"/>
                <a:ext cx="641350" cy="701675"/>
              </a:xfrm>
              <a:custGeom>
                <a:avLst/>
                <a:gdLst>
                  <a:gd name="T0" fmla="*/ 223 w 404"/>
                  <a:gd name="T1" fmla="*/ 432 h 442"/>
                  <a:gd name="T2" fmla="*/ 223 w 404"/>
                  <a:gd name="T3" fmla="*/ 432 h 442"/>
                  <a:gd name="T4" fmla="*/ 223 w 404"/>
                  <a:gd name="T5" fmla="*/ 404 h 442"/>
                  <a:gd name="T6" fmla="*/ 227 w 404"/>
                  <a:gd name="T7" fmla="*/ 377 h 442"/>
                  <a:gd name="T8" fmla="*/ 231 w 404"/>
                  <a:gd name="T9" fmla="*/ 352 h 442"/>
                  <a:gd name="T10" fmla="*/ 236 w 404"/>
                  <a:gd name="T11" fmla="*/ 327 h 442"/>
                  <a:gd name="T12" fmla="*/ 244 w 404"/>
                  <a:gd name="T13" fmla="*/ 302 h 442"/>
                  <a:gd name="T14" fmla="*/ 252 w 404"/>
                  <a:gd name="T15" fmla="*/ 277 h 442"/>
                  <a:gd name="T16" fmla="*/ 261 w 404"/>
                  <a:gd name="T17" fmla="*/ 254 h 442"/>
                  <a:gd name="T18" fmla="*/ 273 w 404"/>
                  <a:gd name="T19" fmla="*/ 234 h 442"/>
                  <a:gd name="T20" fmla="*/ 286 w 404"/>
                  <a:gd name="T21" fmla="*/ 211 h 442"/>
                  <a:gd name="T22" fmla="*/ 298 w 404"/>
                  <a:gd name="T23" fmla="*/ 192 h 442"/>
                  <a:gd name="T24" fmla="*/ 313 w 404"/>
                  <a:gd name="T25" fmla="*/ 171 h 442"/>
                  <a:gd name="T26" fmla="*/ 329 w 404"/>
                  <a:gd name="T27" fmla="*/ 154 h 442"/>
                  <a:gd name="T28" fmla="*/ 348 w 404"/>
                  <a:gd name="T29" fmla="*/ 138 h 442"/>
                  <a:gd name="T30" fmla="*/ 365 w 404"/>
                  <a:gd name="T31" fmla="*/ 121 h 442"/>
                  <a:gd name="T32" fmla="*/ 386 w 404"/>
                  <a:gd name="T33" fmla="*/ 106 h 442"/>
                  <a:gd name="T34" fmla="*/ 404 w 404"/>
                  <a:gd name="T35" fmla="*/ 94 h 442"/>
                  <a:gd name="T36" fmla="*/ 404 w 404"/>
                  <a:gd name="T37" fmla="*/ 94 h 442"/>
                  <a:gd name="T38" fmla="*/ 388 w 404"/>
                  <a:gd name="T39" fmla="*/ 73 h 442"/>
                  <a:gd name="T40" fmla="*/ 371 w 404"/>
                  <a:gd name="T41" fmla="*/ 52 h 442"/>
                  <a:gd name="T42" fmla="*/ 358 w 404"/>
                  <a:gd name="T43" fmla="*/ 27 h 442"/>
                  <a:gd name="T44" fmla="*/ 348 w 404"/>
                  <a:gd name="T45" fmla="*/ 0 h 442"/>
                  <a:gd name="T46" fmla="*/ 348 w 404"/>
                  <a:gd name="T47" fmla="*/ 0 h 442"/>
                  <a:gd name="T48" fmla="*/ 256 w 404"/>
                  <a:gd name="T49" fmla="*/ 109 h 442"/>
                  <a:gd name="T50" fmla="*/ 165 w 404"/>
                  <a:gd name="T51" fmla="*/ 0 h 442"/>
                  <a:gd name="T52" fmla="*/ 165 w 404"/>
                  <a:gd name="T53" fmla="*/ 0 h 442"/>
                  <a:gd name="T54" fmla="*/ 148 w 404"/>
                  <a:gd name="T55" fmla="*/ 9 h 442"/>
                  <a:gd name="T56" fmla="*/ 129 w 404"/>
                  <a:gd name="T57" fmla="*/ 19 h 442"/>
                  <a:gd name="T58" fmla="*/ 115 w 404"/>
                  <a:gd name="T59" fmla="*/ 31 h 442"/>
                  <a:gd name="T60" fmla="*/ 98 w 404"/>
                  <a:gd name="T61" fmla="*/ 44 h 442"/>
                  <a:gd name="T62" fmla="*/ 84 w 404"/>
                  <a:gd name="T63" fmla="*/ 59 h 442"/>
                  <a:gd name="T64" fmla="*/ 71 w 404"/>
                  <a:gd name="T65" fmla="*/ 73 h 442"/>
                  <a:gd name="T66" fmla="*/ 59 w 404"/>
                  <a:gd name="T67" fmla="*/ 90 h 442"/>
                  <a:gd name="T68" fmla="*/ 46 w 404"/>
                  <a:gd name="T69" fmla="*/ 109 h 442"/>
                  <a:gd name="T70" fmla="*/ 36 w 404"/>
                  <a:gd name="T71" fmla="*/ 127 h 442"/>
                  <a:gd name="T72" fmla="*/ 27 w 404"/>
                  <a:gd name="T73" fmla="*/ 146 h 442"/>
                  <a:gd name="T74" fmla="*/ 19 w 404"/>
                  <a:gd name="T75" fmla="*/ 167 h 442"/>
                  <a:gd name="T76" fmla="*/ 13 w 404"/>
                  <a:gd name="T77" fmla="*/ 188 h 442"/>
                  <a:gd name="T78" fmla="*/ 6 w 404"/>
                  <a:gd name="T79" fmla="*/ 211 h 442"/>
                  <a:gd name="T80" fmla="*/ 4 w 404"/>
                  <a:gd name="T81" fmla="*/ 232 h 442"/>
                  <a:gd name="T82" fmla="*/ 0 w 404"/>
                  <a:gd name="T83" fmla="*/ 254 h 442"/>
                  <a:gd name="T84" fmla="*/ 0 w 404"/>
                  <a:gd name="T85" fmla="*/ 279 h 442"/>
                  <a:gd name="T86" fmla="*/ 0 w 404"/>
                  <a:gd name="T87" fmla="*/ 279 h 442"/>
                  <a:gd name="T88" fmla="*/ 2 w 404"/>
                  <a:gd name="T89" fmla="*/ 304 h 442"/>
                  <a:gd name="T90" fmla="*/ 4 w 404"/>
                  <a:gd name="T91" fmla="*/ 329 h 442"/>
                  <a:gd name="T92" fmla="*/ 4 w 404"/>
                  <a:gd name="T93" fmla="*/ 329 h 442"/>
                  <a:gd name="T94" fmla="*/ 23 w 404"/>
                  <a:gd name="T95" fmla="*/ 352 h 442"/>
                  <a:gd name="T96" fmla="*/ 46 w 404"/>
                  <a:gd name="T97" fmla="*/ 373 h 442"/>
                  <a:gd name="T98" fmla="*/ 71 w 404"/>
                  <a:gd name="T99" fmla="*/ 390 h 442"/>
                  <a:gd name="T100" fmla="*/ 98 w 404"/>
                  <a:gd name="T101" fmla="*/ 407 h 442"/>
                  <a:gd name="T102" fmla="*/ 127 w 404"/>
                  <a:gd name="T103" fmla="*/ 419 h 442"/>
                  <a:gd name="T104" fmla="*/ 159 w 404"/>
                  <a:gd name="T105" fmla="*/ 429 h 442"/>
                  <a:gd name="T106" fmla="*/ 190 w 404"/>
                  <a:gd name="T107" fmla="*/ 438 h 442"/>
                  <a:gd name="T108" fmla="*/ 223 w 404"/>
                  <a:gd name="T109" fmla="*/ 442 h 442"/>
                  <a:gd name="T110" fmla="*/ 223 w 404"/>
                  <a:gd name="T111" fmla="*/ 442 h 442"/>
                  <a:gd name="T112" fmla="*/ 223 w 404"/>
                  <a:gd name="T113" fmla="*/ 432 h 442"/>
                  <a:gd name="T114" fmla="*/ 223 w 404"/>
                  <a:gd name="T115" fmla="*/ 43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4" h="442">
                    <a:moveTo>
                      <a:pt x="223" y="432"/>
                    </a:moveTo>
                    <a:lnTo>
                      <a:pt x="223" y="432"/>
                    </a:lnTo>
                    <a:lnTo>
                      <a:pt x="223" y="404"/>
                    </a:lnTo>
                    <a:lnTo>
                      <a:pt x="227" y="377"/>
                    </a:lnTo>
                    <a:lnTo>
                      <a:pt x="231" y="352"/>
                    </a:lnTo>
                    <a:lnTo>
                      <a:pt x="236" y="327"/>
                    </a:lnTo>
                    <a:lnTo>
                      <a:pt x="244" y="302"/>
                    </a:lnTo>
                    <a:lnTo>
                      <a:pt x="252" y="277"/>
                    </a:lnTo>
                    <a:lnTo>
                      <a:pt x="261" y="254"/>
                    </a:lnTo>
                    <a:lnTo>
                      <a:pt x="273" y="234"/>
                    </a:lnTo>
                    <a:lnTo>
                      <a:pt x="286" y="211"/>
                    </a:lnTo>
                    <a:lnTo>
                      <a:pt x="298" y="192"/>
                    </a:lnTo>
                    <a:lnTo>
                      <a:pt x="313" y="171"/>
                    </a:lnTo>
                    <a:lnTo>
                      <a:pt x="329" y="154"/>
                    </a:lnTo>
                    <a:lnTo>
                      <a:pt x="348" y="138"/>
                    </a:lnTo>
                    <a:lnTo>
                      <a:pt x="365" y="121"/>
                    </a:lnTo>
                    <a:lnTo>
                      <a:pt x="386" y="106"/>
                    </a:lnTo>
                    <a:lnTo>
                      <a:pt x="404" y="94"/>
                    </a:lnTo>
                    <a:lnTo>
                      <a:pt x="404" y="94"/>
                    </a:lnTo>
                    <a:lnTo>
                      <a:pt x="388" y="73"/>
                    </a:lnTo>
                    <a:lnTo>
                      <a:pt x="371" y="52"/>
                    </a:lnTo>
                    <a:lnTo>
                      <a:pt x="358" y="27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256" y="109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48" y="9"/>
                    </a:lnTo>
                    <a:lnTo>
                      <a:pt x="129" y="19"/>
                    </a:lnTo>
                    <a:lnTo>
                      <a:pt x="115" y="31"/>
                    </a:lnTo>
                    <a:lnTo>
                      <a:pt x="98" y="44"/>
                    </a:lnTo>
                    <a:lnTo>
                      <a:pt x="84" y="59"/>
                    </a:lnTo>
                    <a:lnTo>
                      <a:pt x="71" y="73"/>
                    </a:lnTo>
                    <a:lnTo>
                      <a:pt x="59" y="90"/>
                    </a:lnTo>
                    <a:lnTo>
                      <a:pt x="46" y="109"/>
                    </a:lnTo>
                    <a:lnTo>
                      <a:pt x="36" y="127"/>
                    </a:lnTo>
                    <a:lnTo>
                      <a:pt x="27" y="146"/>
                    </a:lnTo>
                    <a:lnTo>
                      <a:pt x="19" y="167"/>
                    </a:lnTo>
                    <a:lnTo>
                      <a:pt x="13" y="188"/>
                    </a:lnTo>
                    <a:lnTo>
                      <a:pt x="6" y="211"/>
                    </a:lnTo>
                    <a:lnTo>
                      <a:pt x="4" y="232"/>
                    </a:lnTo>
                    <a:lnTo>
                      <a:pt x="0" y="254"/>
                    </a:lnTo>
                    <a:lnTo>
                      <a:pt x="0" y="279"/>
                    </a:lnTo>
                    <a:lnTo>
                      <a:pt x="0" y="279"/>
                    </a:lnTo>
                    <a:lnTo>
                      <a:pt x="2" y="304"/>
                    </a:lnTo>
                    <a:lnTo>
                      <a:pt x="4" y="329"/>
                    </a:lnTo>
                    <a:lnTo>
                      <a:pt x="4" y="329"/>
                    </a:lnTo>
                    <a:lnTo>
                      <a:pt x="23" y="352"/>
                    </a:lnTo>
                    <a:lnTo>
                      <a:pt x="46" y="373"/>
                    </a:lnTo>
                    <a:lnTo>
                      <a:pt x="71" y="390"/>
                    </a:lnTo>
                    <a:lnTo>
                      <a:pt x="98" y="407"/>
                    </a:lnTo>
                    <a:lnTo>
                      <a:pt x="127" y="419"/>
                    </a:lnTo>
                    <a:lnTo>
                      <a:pt x="159" y="429"/>
                    </a:lnTo>
                    <a:lnTo>
                      <a:pt x="190" y="438"/>
                    </a:lnTo>
                    <a:lnTo>
                      <a:pt x="223" y="442"/>
                    </a:lnTo>
                    <a:lnTo>
                      <a:pt x="223" y="442"/>
                    </a:lnTo>
                    <a:lnTo>
                      <a:pt x="223" y="432"/>
                    </a:lnTo>
                    <a:lnTo>
                      <a:pt x="223" y="4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2075920" y="1419962"/>
            <a:ext cx="2528880" cy="5248495"/>
            <a:chOff x="1968053" y="1346408"/>
            <a:chExt cx="2397884" cy="4976624"/>
          </a:xfrm>
        </p:grpSpPr>
        <p:grpSp>
          <p:nvGrpSpPr>
            <p:cNvPr id="29" name="Group 28"/>
            <p:cNvGrpSpPr/>
            <p:nvPr/>
          </p:nvGrpSpPr>
          <p:grpSpPr>
            <a:xfrm>
              <a:off x="1968053" y="1346408"/>
              <a:ext cx="2397884" cy="4976624"/>
              <a:chOff x="2135479" y="1944709"/>
              <a:chExt cx="2072372" cy="4301049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135479" y="1944709"/>
                <a:ext cx="2072372" cy="4301049"/>
                <a:chOff x="7242184" y="2673668"/>
                <a:chExt cx="652463" cy="1354138"/>
              </a:xfrm>
            </p:grpSpPr>
            <p:sp>
              <p:nvSpPr>
                <p:cNvPr id="5" name="Freeform 59"/>
                <p:cNvSpPr>
                  <a:spLocks/>
                </p:cNvSpPr>
                <p:nvPr/>
              </p:nvSpPr>
              <p:spPr bwMode="auto">
                <a:xfrm>
                  <a:off x="7242184" y="2673668"/>
                  <a:ext cx="652463" cy="1354138"/>
                </a:xfrm>
                <a:custGeom>
                  <a:avLst/>
                  <a:gdLst>
                    <a:gd name="T0" fmla="*/ 411 w 411"/>
                    <a:gd name="T1" fmla="*/ 811 h 853"/>
                    <a:gd name="T2" fmla="*/ 370 w 411"/>
                    <a:gd name="T3" fmla="*/ 853 h 853"/>
                    <a:gd name="T4" fmla="*/ 42 w 411"/>
                    <a:gd name="T5" fmla="*/ 853 h 853"/>
                    <a:gd name="T6" fmla="*/ 0 w 411"/>
                    <a:gd name="T7" fmla="*/ 811 h 853"/>
                    <a:gd name="T8" fmla="*/ 0 w 411"/>
                    <a:gd name="T9" fmla="*/ 42 h 853"/>
                    <a:gd name="T10" fmla="*/ 42 w 411"/>
                    <a:gd name="T11" fmla="*/ 0 h 853"/>
                    <a:gd name="T12" fmla="*/ 370 w 411"/>
                    <a:gd name="T13" fmla="*/ 0 h 853"/>
                    <a:gd name="T14" fmla="*/ 411 w 411"/>
                    <a:gd name="T15" fmla="*/ 42 h 853"/>
                    <a:gd name="T16" fmla="*/ 411 w 411"/>
                    <a:gd name="T17" fmla="*/ 811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1" h="853">
                      <a:moveTo>
                        <a:pt x="411" y="811"/>
                      </a:moveTo>
                      <a:cubicBezTo>
                        <a:pt x="411" y="834"/>
                        <a:pt x="392" y="853"/>
                        <a:pt x="370" y="853"/>
                      </a:cubicBezTo>
                      <a:cubicBezTo>
                        <a:pt x="42" y="853"/>
                        <a:pt x="42" y="853"/>
                        <a:pt x="42" y="853"/>
                      </a:cubicBezTo>
                      <a:cubicBezTo>
                        <a:pt x="19" y="853"/>
                        <a:pt x="0" y="834"/>
                        <a:pt x="0" y="811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19"/>
                        <a:pt x="19" y="0"/>
                        <a:pt x="42" y="0"/>
                      </a:cubicBezTo>
                      <a:cubicBezTo>
                        <a:pt x="370" y="0"/>
                        <a:pt x="370" y="0"/>
                        <a:pt x="370" y="0"/>
                      </a:cubicBezTo>
                      <a:cubicBezTo>
                        <a:pt x="392" y="0"/>
                        <a:pt x="411" y="19"/>
                        <a:pt x="411" y="42"/>
                      </a:cubicBezTo>
                      <a:lnTo>
                        <a:pt x="411" y="811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" name="Freeform 60"/>
                <p:cNvSpPr>
                  <a:spLocks/>
                </p:cNvSpPr>
                <p:nvPr/>
              </p:nvSpPr>
              <p:spPr bwMode="auto">
                <a:xfrm>
                  <a:off x="7250122" y="2681606"/>
                  <a:ext cx="636588" cy="1338263"/>
                </a:xfrm>
                <a:custGeom>
                  <a:avLst/>
                  <a:gdLst>
                    <a:gd name="T0" fmla="*/ 37 w 401"/>
                    <a:gd name="T1" fmla="*/ 843 h 843"/>
                    <a:gd name="T2" fmla="*/ 0 w 401"/>
                    <a:gd name="T3" fmla="*/ 806 h 843"/>
                    <a:gd name="T4" fmla="*/ 0 w 401"/>
                    <a:gd name="T5" fmla="*/ 37 h 843"/>
                    <a:gd name="T6" fmla="*/ 37 w 401"/>
                    <a:gd name="T7" fmla="*/ 0 h 843"/>
                    <a:gd name="T8" fmla="*/ 365 w 401"/>
                    <a:gd name="T9" fmla="*/ 0 h 843"/>
                    <a:gd name="T10" fmla="*/ 401 w 401"/>
                    <a:gd name="T11" fmla="*/ 37 h 843"/>
                    <a:gd name="T12" fmla="*/ 401 w 401"/>
                    <a:gd name="T13" fmla="*/ 806 h 843"/>
                    <a:gd name="T14" fmla="*/ 365 w 401"/>
                    <a:gd name="T15" fmla="*/ 843 h 843"/>
                    <a:gd name="T16" fmla="*/ 37 w 401"/>
                    <a:gd name="T17" fmla="*/ 843 h 8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1" h="843">
                      <a:moveTo>
                        <a:pt x="37" y="843"/>
                      </a:moveTo>
                      <a:cubicBezTo>
                        <a:pt x="16" y="843"/>
                        <a:pt x="0" y="827"/>
                        <a:pt x="0" y="806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16"/>
                        <a:pt x="16" y="0"/>
                        <a:pt x="37" y="0"/>
                      </a:cubicBezTo>
                      <a:cubicBezTo>
                        <a:pt x="365" y="0"/>
                        <a:pt x="365" y="0"/>
                        <a:pt x="365" y="0"/>
                      </a:cubicBezTo>
                      <a:cubicBezTo>
                        <a:pt x="385" y="0"/>
                        <a:pt x="401" y="16"/>
                        <a:pt x="401" y="37"/>
                      </a:cubicBezTo>
                      <a:cubicBezTo>
                        <a:pt x="401" y="806"/>
                        <a:pt x="401" y="806"/>
                        <a:pt x="401" y="806"/>
                      </a:cubicBezTo>
                      <a:cubicBezTo>
                        <a:pt x="401" y="827"/>
                        <a:pt x="385" y="843"/>
                        <a:pt x="365" y="843"/>
                      </a:cubicBezTo>
                      <a:lnTo>
                        <a:pt x="37" y="843"/>
                      </a:ln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" name="Oval 61"/>
                <p:cNvSpPr>
                  <a:spLocks noChangeArrowheads="1"/>
                </p:cNvSpPr>
                <p:nvPr/>
              </p:nvSpPr>
              <p:spPr bwMode="auto">
                <a:xfrm>
                  <a:off x="7559684" y="2738756"/>
                  <a:ext cx="19050" cy="19050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" name="Oval 62"/>
                <p:cNvSpPr>
                  <a:spLocks noChangeArrowheads="1"/>
                </p:cNvSpPr>
                <p:nvPr/>
              </p:nvSpPr>
              <p:spPr bwMode="auto">
                <a:xfrm>
                  <a:off x="7566034" y="2745106"/>
                  <a:ext cx="4763" cy="4763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" name="Oval 63"/>
                <p:cNvSpPr>
                  <a:spLocks noChangeArrowheads="1"/>
                </p:cNvSpPr>
                <p:nvPr/>
              </p:nvSpPr>
              <p:spPr bwMode="auto">
                <a:xfrm>
                  <a:off x="7559684" y="2737168"/>
                  <a:ext cx="19050" cy="19050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" name="Oval 64"/>
                <p:cNvSpPr>
                  <a:spLocks noChangeArrowheads="1"/>
                </p:cNvSpPr>
                <p:nvPr/>
              </p:nvSpPr>
              <p:spPr bwMode="auto">
                <a:xfrm>
                  <a:off x="7566034" y="2743518"/>
                  <a:ext cx="4763" cy="4763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" name="Oval 65"/>
                <p:cNvSpPr>
                  <a:spLocks noChangeArrowheads="1"/>
                </p:cNvSpPr>
                <p:nvPr/>
              </p:nvSpPr>
              <p:spPr bwMode="auto">
                <a:xfrm>
                  <a:off x="7562859" y="2740343"/>
                  <a:ext cx="12700" cy="127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" name="Oval 66"/>
                <p:cNvSpPr>
                  <a:spLocks noChangeArrowheads="1"/>
                </p:cNvSpPr>
                <p:nvPr/>
              </p:nvSpPr>
              <p:spPr bwMode="auto">
                <a:xfrm>
                  <a:off x="7562859" y="2740343"/>
                  <a:ext cx="12700" cy="127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" name="Oval 67"/>
                <p:cNvSpPr>
                  <a:spLocks noChangeArrowheads="1"/>
                </p:cNvSpPr>
                <p:nvPr/>
              </p:nvSpPr>
              <p:spPr bwMode="auto">
                <a:xfrm>
                  <a:off x="7566034" y="2743518"/>
                  <a:ext cx="6350" cy="6350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Oval 68"/>
                <p:cNvSpPr>
                  <a:spLocks noChangeArrowheads="1"/>
                </p:cNvSpPr>
                <p:nvPr/>
              </p:nvSpPr>
              <p:spPr bwMode="auto">
                <a:xfrm>
                  <a:off x="7566034" y="2743518"/>
                  <a:ext cx="6350" cy="6350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Freeform 69"/>
                <p:cNvSpPr>
                  <a:spLocks/>
                </p:cNvSpPr>
                <p:nvPr/>
              </p:nvSpPr>
              <p:spPr bwMode="auto">
                <a:xfrm>
                  <a:off x="7567622" y="2745106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Freeform 70"/>
                <p:cNvSpPr>
                  <a:spLocks/>
                </p:cNvSpPr>
                <p:nvPr/>
              </p:nvSpPr>
              <p:spPr bwMode="auto">
                <a:xfrm>
                  <a:off x="7567622" y="2745106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Oval 71"/>
                <p:cNvSpPr>
                  <a:spLocks noChangeArrowheads="1"/>
                </p:cNvSpPr>
                <p:nvPr/>
              </p:nvSpPr>
              <p:spPr bwMode="auto">
                <a:xfrm>
                  <a:off x="7516822" y="3884931"/>
                  <a:ext cx="103188" cy="10318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Freeform 72"/>
                <p:cNvSpPr>
                  <a:spLocks/>
                </p:cNvSpPr>
                <p:nvPr/>
              </p:nvSpPr>
              <p:spPr bwMode="auto">
                <a:xfrm>
                  <a:off x="7542222" y="3910331"/>
                  <a:ext cx="52388" cy="52388"/>
                </a:xfrm>
                <a:custGeom>
                  <a:avLst/>
                  <a:gdLst>
                    <a:gd name="T0" fmla="*/ 31 w 33"/>
                    <a:gd name="T1" fmla="*/ 22 h 33"/>
                    <a:gd name="T2" fmla="*/ 29 w 33"/>
                    <a:gd name="T3" fmla="*/ 22 h 33"/>
                    <a:gd name="T4" fmla="*/ 22 w 33"/>
                    <a:gd name="T5" fmla="*/ 29 h 33"/>
                    <a:gd name="T6" fmla="*/ 11 w 33"/>
                    <a:gd name="T7" fmla="*/ 29 h 33"/>
                    <a:gd name="T8" fmla="*/ 4 w 33"/>
                    <a:gd name="T9" fmla="*/ 22 h 33"/>
                    <a:gd name="T10" fmla="*/ 4 w 33"/>
                    <a:gd name="T11" fmla="*/ 11 h 33"/>
                    <a:gd name="T12" fmla="*/ 11 w 33"/>
                    <a:gd name="T13" fmla="*/ 4 h 33"/>
                    <a:gd name="T14" fmla="*/ 22 w 33"/>
                    <a:gd name="T15" fmla="*/ 4 h 33"/>
                    <a:gd name="T16" fmla="*/ 29 w 33"/>
                    <a:gd name="T17" fmla="*/ 11 h 33"/>
                    <a:gd name="T18" fmla="*/ 29 w 33"/>
                    <a:gd name="T19" fmla="*/ 22 h 33"/>
                    <a:gd name="T20" fmla="*/ 31 w 33"/>
                    <a:gd name="T21" fmla="*/ 22 h 33"/>
                    <a:gd name="T22" fmla="*/ 33 w 33"/>
                    <a:gd name="T23" fmla="*/ 22 h 33"/>
                    <a:gd name="T24" fmla="*/ 33 w 33"/>
                    <a:gd name="T25" fmla="*/ 11 h 33"/>
                    <a:gd name="T26" fmla="*/ 22 w 33"/>
                    <a:gd name="T27" fmla="*/ 0 h 33"/>
                    <a:gd name="T28" fmla="*/ 11 w 33"/>
                    <a:gd name="T29" fmla="*/ 0 h 33"/>
                    <a:gd name="T30" fmla="*/ 0 w 33"/>
                    <a:gd name="T31" fmla="*/ 11 h 33"/>
                    <a:gd name="T32" fmla="*/ 0 w 33"/>
                    <a:gd name="T33" fmla="*/ 22 h 33"/>
                    <a:gd name="T34" fmla="*/ 11 w 33"/>
                    <a:gd name="T35" fmla="*/ 33 h 33"/>
                    <a:gd name="T36" fmla="*/ 22 w 33"/>
                    <a:gd name="T37" fmla="*/ 33 h 33"/>
                    <a:gd name="T38" fmla="*/ 33 w 33"/>
                    <a:gd name="T39" fmla="*/ 22 h 33"/>
                    <a:gd name="T40" fmla="*/ 31 w 33"/>
                    <a:gd name="T41" fmla="*/ 2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" h="33">
                      <a:moveTo>
                        <a:pt x="31" y="22"/>
                      </a:move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29" y="26"/>
                        <a:pt x="26" y="29"/>
                        <a:pt x="22" y="29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7" y="29"/>
                        <a:pt x="4" y="26"/>
                        <a:pt x="4" y="22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7"/>
                        <a:pt x="7" y="4"/>
                        <a:pt x="11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6" y="4"/>
                        <a:pt x="29" y="7"/>
                        <a:pt x="29" y="11"/>
                      </a:cubicBez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5"/>
                        <a:pt x="28" y="0"/>
                        <a:pt x="22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8"/>
                        <a:pt x="5" y="33"/>
                        <a:pt x="11" y="33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8" y="33"/>
                        <a:pt x="33" y="28"/>
                        <a:pt x="33" y="22"/>
                      </a:cubicBezTo>
                      <a:lnTo>
                        <a:pt x="31" y="22"/>
                      </a:ln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Rectangle 73"/>
                <p:cNvSpPr>
                  <a:spLocks noChangeArrowheads="1"/>
                </p:cNvSpPr>
                <p:nvPr/>
              </p:nvSpPr>
              <p:spPr bwMode="auto">
                <a:xfrm>
                  <a:off x="7289809" y="2873693"/>
                  <a:ext cx="558800" cy="979488"/>
                </a:xfrm>
                <a:prstGeom prst="rect">
                  <a:avLst/>
                </a:pr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Rectangle 74"/>
                <p:cNvSpPr>
                  <a:spLocks noChangeArrowheads="1"/>
                </p:cNvSpPr>
                <p:nvPr/>
              </p:nvSpPr>
              <p:spPr bwMode="auto">
                <a:xfrm>
                  <a:off x="7294572" y="2880043"/>
                  <a:ext cx="547688" cy="966788"/>
                </a:xfrm>
                <a:prstGeom prst="rect">
                  <a:avLst/>
                </a:prstGeom>
                <a:solidFill>
                  <a:srgbClr val="7E7E7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75"/>
                <p:cNvSpPr>
                  <a:spLocks/>
                </p:cNvSpPr>
                <p:nvPr/>
              </p:nvSpPr>
              <p:spPr bwMode="auto">
                <a:xfrm>
                  <a:off x="7519997" y="2784793"/>
                  <a:ext cx="115888" cy="26988"/>
                </a:xfrm>
                <a:custGeom>
                  <a:avLst/>
                  <a:gdLst>
                    <a:gd name="T0" fmla="*/ 8 w 73"/>
                    <a:gd name="T1" fmla="*/ 17 h 17"/>
                    <a:gd name="T2" fmla="*/ 0 w 73"/>
                    <a:gd name="T3" fmla="*/ 9 h 17"/>
                    <a:gd name="T4" fmla="*/ 8 w 73"/>
                    <a:gd name="T5" fmla="*/ 0 h 17"/>
                    <a:gd name="T6" fmla="*/ 65 w 73"/>
                    <a:gd name="T7" fmla="*/ 0 h 17"/>
                    <a:gd name="T8" fmla="*/ 73 w 73"/>
                    <a:gd name="T9" fmla="*/ 9 h 17"/>
                    <a:gd name="T10" fmla="*/ 65 w 73"/>
                    <a:gd name="T11" fmla="*/ 17 h 17"/>
                    <a:gd name="T12" fmla="*/ 8 w 73"/>
                    <a:gd name="T1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17">
                      <a:moveTo>
                        <a:pt x="8" y="17"/>
                      </a:moveTo>
                      <a:cubicBezTo>
                        <a:pt x="3" y="17"/>
                        <a:pt x="0" y="13"/>
                        <a:pt x="0" y="9"/>
                      </a:cubicBezTo>
                      <a:cubicBezTo>
                        <a:pt x="0" y="4"/>
                        <a:pt x="3" y="0"/>
                        <a:pt x="8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3" y="4"/>
                        <a:pt x="73" y="9"/>
                      </a:cubicBezTo>
                      <a:cubicBezTo>
                        <a:pt x="73" y="13"/>
                        <a:pt x="70" y="17"/>
                        <a:pt x="65" y="17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76"/>
                <p:cNvSpPr>
                  <a:spLocks/>
                </p:cNvSpPr>
                <p:nvPr/>
              </p:nvSpPr>
              <p:spPr bwMode="auto">
                <a:xfrm>
                  <a:off x="7526347" y="2792731"/>
                  <a:ext cx="103188" cy="11113"/>
                </a:xfrm>
                <a:custGeom>
                  <a:avLst/>
                  <a:gdLst>
                    <a:gd name="T0" fmla="*/ 65 w 65"/>
                    <a:gd name="T1" fmla="*/ 4 h 7"/>
                    <a:gd name="T2" fmla="*/ 61 w 65"/>
                    <a:gd name="T3" fmla="*/ 7 h 7"/>
                    <a:gd name="T4" fmla="*/ 4 w 65"/>
                    <a:gd name="T5" fmla="*/ 7 h 7"/>
                    <a:gd name="T6" fmla="*/ 0 w 65"/>
                    <a:gd name="T7" fmla="*/ 4 h 7"/>
                    <a:gd name="T8" fmla="*/ 4 w 65"/>
                    <a:gd name="T9" fmla="*/ 0 h 7"/>
                    <a:gd name="T10" fmla="*/ 61 w 65"/>
                    <a:gd name="T11" fmla="*/ 0 h 7"/>
                    <a:gd name="T12" fmla="*/ 65 w 65"/>
                    <a:gd name="T13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7">
                      <a:moveTo>
                        <a:pt x="65" y="4"/>
                      </a:moveTo>
                      <a:cubicBezTo>
                        <a:pt x="65" y="6"/>
                        <a:pt x="63" y="7"/>
                        <a:pt x="61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2" y="7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63" y="0"/>
                        <a:pt x="65" y="2"/>
                        <a:pt x="65" y="4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Oval 77"/>
                <p:cNvSpPr>
                  <a:spLocks noChangeArrowheads="1"/>
                </p:cNvSpPr>
                <p:nvPr/>
              </p:nvSpPr>
              <p:spPr bwMode="auto">
                <a:xfrm>
                  <a:off x="7481897" y="2789556"/>
                  <a:ext cx="17463" cy="1746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2301875" y="2600203"/>
                <a:ext cx="1739583" cy="3072384"/>
                <a:chOff x="8687649" y="2397599"/>
                <a:chExt cx="1739583" cy="3072384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8687649" y="2397599"/>
                  <a:ext cx="1739583" cy="1024128"/>
                </a:xfrm>
                <a:prstGeom prst="rect">
                  <a:avLst/>
                </a:prstGeom>
                <a:solidFill>
                  <a:schemeClr val="accent1"/>
                </a:solidFill>
                <a:ln w="571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8687649" y="3421727"/>
                  <a:ext cx="1739583" cy="1024128"/>
                </a:xfrm>
                <a:prstGeom prst="rect">
                  <a:avLst/>
                </a:prstGeom>
                <a:solidFill>
                  <a:schemeClr val="accent3"/>
                </a:solidFill>
                <a:ln w="571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8687649" y="4445855"/>
                  <a:ext cx="1739583" cy="1024128"/>
                </a:xfrm>
                <a:prstGeom prst="rect">
                  <a:avLst/>
                </a:prstGeom>
                <a:solidFill>
                  <a:schemeClr val="accent4"/>
                </a:solidFill>
                <a:ln w="571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7" name="TextBox 56"/>
            <p:cNvSpPr txBox="1"/>
            <p:nvPr/>
          </p:nvSpPr>
          <p:spPr>
            <a:xfrm>
              <a:off x="2289444" y="2318700"/>
              <a:ext cx="1690923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289444" y="3579590"/>
              <a:ext cx="1690923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289444" y="4675367"/>
              <a:ext cx="1690923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</a:t>
              </a:r>
            </a:p>
          </p:txBody>
        </p:sp>
      </p:grpSp>
      <p:sp>
        <p:nvSpPr>
          <p:cNvPr id="60" name="矩形 5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675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3" y="2023250"/>
            <a:ext cx="12858044" cy="2923145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004784" y="5022697"/>
            <a:ext cx="4595888" cy="1080301"/>
            <a:chOff x="6995978" y="4997649"/>
            <a:chExt cx="4357822" cy="1024342"/>
          </a:xfrm>
        </p:grpSpPr>
        <p:sp>
          <p:nvSpPr>
            <p:cNvPr id="16" name="Rectangle 15"/>
            <p:cNvSpPr/>
            <p:nvPr/>
          </p:nvSpPr>
          <p:spPr>
            <a:xfrm>
              <a:off x="6995978" y="4997649"/>
              <a:ext cx="1340247" cy="333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1687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Web </a:t>
              </a:r>
              <a:r>
                <a:rPr lang="en-US" sz="1687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Design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02235" y="5288394"/>
              <a:ext cx="435156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 dignissim nunc nisi ac scelerisque nulla malesuada id. 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04784" y="3464465"/>
            <a:ext cx="3552427" cy="1080302"/>
            <a:chOff x="6995978" y="4997649"/>
            <a:chExt cx="3368412" cy="1024342"/>
          </a:xfrm>
        </p:grpSpPr>
        <p:sp>
          <p:nvSpPr>
            <p:cNvPr id="19" name="Rectangle 18"/>
            <p:cNvSpPr/>
            <p:nvPr/>
          </p:nvSpPr>
          <p:spPr>
            <a:xfrm>
              <a:off x="6995978" y="4997649"/>
              <a:ext cx="1439713" cy="333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vi-VN" sz="1687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E-Commerce</a:t>
              </a:r>
              <a:endParaRPr lang="en-US" sz="1687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02235" y="5288394"/>
              <a:ext cx="336215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 dignissim nunc nisi ac scelerisque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004784" y="2147141"/>
            <a:ext cx="4636472" cy="853188"/>
            <a:chOff x="6995978" y="4997649"/>
            <a:chExt cx="4396304" cy="808993"/>
          </a:xfrm>
        </p:grpSpPr>
        <p:sp>
          <p:nvSpPr>
            <p:cNvPr id="22" name="Rectangle 21"/>
            <p:cNvSpPr/>
            <p:nvPr/>
          </p:nvSpPr>
          <p:spPr>
            <a:xfrm>
              <a:off x="6995978" y="4997649"/>
              <a:ext cx="2228577" cy="333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vi-VN" sz="1687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Powerpoint Template</a:t>
              </a:r>
              <a:endParaRPr lang="en-US" sz="1687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002235" y="5288394"/>
              <a:ext cx="4390047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 dignissim nunc nisi ac scelerisque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41256" y="2263937"/>
            <a:ext cx="2642917" cy="1574820"/>
            <a:chOff x="5348706" y="2146665"/>
            <a:chExt cx="2506014" cy="1493245"/>
          </a:xfrm>
        </p:grpSpPr>
        <p:sp>
          <p:nvSpPr>
            <p:cNvPr id="77" name="Freeform 250"/>
            <p:cNvSpPr>
              <a:spLocks noEditPoints="1"/>
            </p:cNvSpPr>
            <p:nvPr/>
          </p:nvSpPr>
          <p:spPr bwMode="auto">
            <a:xfrm>
              <a:off x="6319139" y="2881085"/>
              <a:ext cx="565150" cy="758825"/>
            </a:xfrm>
            <a:custGeom>
              <a:avLst/>
              <a:gdLst>
                <a:gd name="T0" fmla="*/ 137 w 255"/>
                <a:gd name="T1" fmla="*/ 342 h 342"/>
                <a:gd name="T2" fmla="*/ 135 w 255"/>
                <a:gd name="T3" fmla="*/ 342 h 342"/>
                <a:gd name="T4" fmla="*/ 133 w 255"/>
                <a:gd name="T5" fmla="*/ 336 h 342"/>
                <a:gd name="T6" fmla="*/ 160 w 255"/>
                <a:gd name="T7" fmla="*/ 222 h 342"/>
                <a:gd name="T8" fmla="*/ 110 w 255"/>
                <a:gd name="T9" fmla="*/ 248 h 342"/>
                <a:gd name="T10" fmla="*/ 20 w 255"/>
                <a:gd name="T11" fmla="*/ 213 h 342"/>
                <a:gd name="T12" fmla="*/ 50 w 255"/>
                <a:gd name="T13" fmla="*/ 114 h 342"/>
                <a:gd name="T14" fmla="*/ 148 w 255"/>
                <a:gd name="T15" fmla="*/ 153 h 342"/>
                <a:gd name="T16" fmla="*/ 166 w 255"/>
                <a:gd name="T17" fmla="*/ 206 h 342"/>
                <a:gd name="T18" fmla="*/ 223 w 255"/>
                <a:gd name="T19" fmla="*/ 17 h 342"/>
                <a:gd name="T20" fmla="*/ 206 w 255"/>
                <a:gd name="T21" fmla="*/ 43 h 342"/>
                <a:gd name="T22" fmla="*/ 200 w 255"/>
                <a:gd name="T23" fmla="*/ 44 h 342"/>
                <a:gd name="T24" fmla="*/ 199 w 255"/>
                <a:gd name="T25" fmla="*/ 39 h 342"/>
                <a:gd name="T26" fmla="*/ 221 w 255"/>
                <a:gd name="T27" fmla="*/ 5 h 342"/>
                <a:gd name="T28" fmla="*/ 223 w 255"/>
                <a:gd name="T29" fmla="*/ 2 h 342"/>
                <a:gd name="T30" fmla="*/ 227 w 255"/>
                <a:gd name="T31" fmla="*/ 1 h 342"/>
                <a:gd name="T32" fmla="*/ 229 w 255"/>
                <a:gd name="T33" fmla="*/ 2 h 342"/>
                <a:gd name="T34" fmla="*/ 235 w 255"/>
                <a:gd name="T35" fmla="*/ 6 h 342"/>
                <a:gd name="T36" fmla="*/ 255 w 255"/>
                <a:gd name="T37" fmla="*/ 38 h 342"/>
                <a:gd name="T38" fmla="*/ 248 w 255"/>
                <a:gd name="T39" fmla="*/ 43 h 342"/>
                <a:gd name="T40" fmla="*/ 231 w 255"/>
                <a:gd name="T41" fmla="*/ 14 h 342"/>
                <a:gd name="T42" fmla="*/ 168 w 255"/>
                <a:gd name="T43" fmla="*/ 216 h 342"/>
                <a:gd name="T44" fmla="*/ 140 w 255"/>
                <a:gd name="T45" fmla="*/ 340 h 342"/>
                <a:gd name="T46" fmla="*/ 137 w 255"/>
                <a:gd name="T47" fmla="*/ 342 h 342"/>
                <a:gd name="T48" fmla="*/ 80 w 255"/>
                <a:gd name="T49" fmla="*/ 115 h 342"/>
                <a:gd name="T50" fmla="*/ 54 w 255"/>
                <a:gd name="T51" fmla="*/ 122 h 342"/>
                <a:gd name="T52" fmla="*/ 27 w 255"/>
                <a:gd name="T53" fmla="*/ 210 h 342"/>
                <a:gd name="T54" fmla="*/ 108 w 255"/>
                <a:gd name="T55" fmla="*/ 240 h 342"/>
                <a:gd name="T56" fmla="*/ 159 w 255"/>
                <a:gd name="T57" fmla="*/ 212 h 342"/>
                <a:gd name="T58" fmla="*/ 141 w 255"/>
                <a:gd name="T59" fmla="*/ 157 h 342"/>
                <a:gd name="T60" fmla="*/ 80 w 255"/>
                <a:gd name="T61" fmla="*/ 1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342">
                  <a:moveTo>
                    <a:pt x="137" y="342"/>
                  </a:moveTo>
                  <a:cubicBezTo>
                    <a:pt x="136" y="342"/>
                    <a:pt x="135" y="342"/>
                    <a:pt x="135" y="342"/>
                  </a:cubicBezTo>
                  <a:cubicBezTo>
                    <a:pt x="133" y="341"/>
                    <a:pt x="132" y="338"/>
                    <a:pt x="133" y="336"/>
                  </a:cubicBezTo>
                  <a:cubicBezTo>
                    <a:pt x="134" y="336"/>
                    <a:pt x="165" y="284"/>
                    <a:pt x="160" y="222"/>
                  </a:cubicBezTo>
                  <a:cubicBezTo>
                    <a:pt x="145" y="235"/>
                    <a:pt x="127" y="243"/>
                    <a:pt x="110" y="248"/>
                  </a:cubicBezTo>
                  <a:cubicBezTo>
                    <a:pt x="70" y="259"/>
                    <a:pt x="34" y="245"/>
                    <a:pt x="20" y="213"/>
                  </a:cubicBezTo>
                  <a:cubicBezTo>
                    <a:pt x="0" y="168"/>
                    <a:pt x="20" y="130"/>
                    <a:pt x="50" y="114"/>
                  </a:cubicBezTo>
                  <a:cubicBezTo>
                    <a:pt x="80" y="100"/>
                    <a:pt x="121" y="106"/>
                    <a:pt x="148" y="153"/>
                  </a:cubicBezTo>
                  <a:cubicBezTo>
                    <a:pt x="158" y="170"/>
                    <a:pt x="164" y="188"/>
                    <a:pt x="166" y="206"/>
                  </a:cubicBezTo>
                  <a:cubicBezTo>
                    <a:pt x="203" y="169"/>
                    <a:pt x="229" y="106"/>
                    <a:pt x="223" y="17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4" y="45"/>
                    <a:pt x="202" y="45"/>
                    <a:pt x="200" y="44"/>
                  </a:cubicBezTo>
                  <a:cubicBezTo>
                    <a:pt x="198" y="43"/>
                    <a:pt x="198" y="41"/>
                    <a:pt x="199" y="39"/>
                  </a:cubicBezTo>
                  <a:cubicBezTo>
                    <a:pt x="203" y="30"/>
                    <a:pt x="212" y="12"/>
                    <a:pt x="221" y="5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4" y="1"/>
                    <a:pt x="225" y="0"/>
                    <a:pt x="227" y="1"/>
                  </a:cubicBezTo>
                  <a:cubicBezTo>
                    <a:pt x="228" y="1"/>
                    <a:pt x="228" y="1"/>
                    <a:pt x="229" y="2"/>
                  </a:cubicBezTo>
                  <a:cubicBezTo>
                    <a:pt x="230" y="2"/>
                    <a:pt x="233" y="3"/>
                    <a:pt x="235" y="6"/>
                  </a:cubicBezTo>
                  <a:cubicBezTo>
                    <a:pt x="243" y="19"/>
                    <a:pt x="255" y="38"/>
                    <a:pt x="255" y="38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48" y="43"/>
                    <a:pt x="238" y="27"/>
                    <a:pt x="231" y="14"/>
                  </a:cubicBezTo>
                  <a:cubicBezTo>
                    <a:pt x="238" y="110"/>
                    <a:pt x="209" y="178"/>
                    <a:pt x="168" y="216"/>
                  </a:cubicBezTo>
                  <a:cubicBezTo>
                    <a:pt x="175" y="283"/>
                    <a:pt x="140" y="340"/>
                    <a:pt x="140" y="340"/>
                  </a:cubicBezTo>
                  <a:cubicBezTo>
                    <a:pt x="139" y="342"/>
                    <a:pt x="138" y="342"/>
                    <a:pt x="137" y="342"/>
                  </a:cubicBezTo>
                  <a:close/>
                  <a:moveTo>
                    <a:pt x="80" y="115"/>
                  </a:moveTo>
                  <a:cubicBezTo>
                    <a:pt x="71" y="115"/>
                    <a:pt x="62" y="118"/>
                    <a:pt x="54" y="122"/>
                  </a:cubicBezTo>
                  <a:cubicBezTo>
                    <a:pt x="27" y="135"/>
                    <a:pt x="10" y="170"/>
                    <a:pt x="27" y="210"/>
                  </a:cubicBezTo>
                  <a:cubicBezTo>
                    <a:pt x="40" y="238"/>
                    <a:pt x="72" y="250"/>
                    <a:pt x="108" y="240"/>
                  </a:cubicBezTo>
                  <a:cubicBezTo>
                    <a:pt x="126" y="236"/>
                    <a:pt x="143" y="226"/>
                    <a:pt x="159" y="212"/>
                  </a:cubicBezTo>
                  <a:cubicBezTo>
                    <a:pt x="157" y="194"/>
                    <a:pt x="151" y="175"/>
                    <a:pt x="141" y="157"/>
                  </a:cubicBezTo>
                  <a:cubicBezTo>
                    <a:pt x="124" y="127"/>
                    <a:pt x="101" y="115"/>
                    <a:pt x="80" y="1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348706" y="2146665"/>
              <a:ext cx="2506014" cy="518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717426" y="2263937"/>
            <a:ext cx="2642917" cy="1574820"/>
            <a:chOff x="7317330" y="2146665"/>
            <a:chExt cx="2506014" cy="1493245"/>
          </a:xfrm>
        </p:grpSpPr>
        <p:sp>
          <p:nvSpPr>
            <p:cNvPr id="75" name="Freeform 250"/>
            <p:cNvSpPr>
              <a:spLocks noEditPoints="1"/>
            </p:cNvSpPr>
            <p:nvPr/>
          </p:nvSpPr>
          <p:spPr bwMode="auto">
            <a:xfrm>
              <a:off x="8292771" y="2881085"/>
              <a:ext cx="565150" cy="758825"/>
            </a:xfrm>
            <a:custGeom>
              <a:avLst/>
              <a:gdLst>
                <a:gd name="T0" fmla="*/ 137 w 255"/>
                <a:gd name="T1" fmla="*/ 342 h 342"/>
                <a:gd name="T2" fmla="*/ 135 w 255"/>
                <a:gd name="T3" fmla="*/ 342 h 342"/>
                <a:gd name="T4" fmla="*/ 133 w 255"/>
                <a:gd name="T5" fmla="*/ 336 h 342"/>
                <a:gd name="T6" fmla="*/ 160 w 255"/>
                <a:gd name="T7" fmla="*/ 222 h 342"/>
                <a:gd name="T8" fmla="*/ 110 w 255"/>
                <a:gd name="T9" fmla="*/ 248 h 342"/>
                <a:gd name="T10" fmla="*/ 20 w 255"/>
                <a:gd name="T11" fmla="*/ 213 h 342"/>
                <a:gd name="T12" fmla="*/ 50 w 255"/>
                <a:gd name="T13" fmla="*/ 114 h 342"/>
                <a:gd name="T14" fmla="*/ 148 w 255"/>
                <a:gd name="T15" fmla="*/ 153 h 342"/>
                <a:gd name="T16" fmla="*/ 166 w 255"/>
                <a:gd name="T17" fmla="*/ 206 h 342"/>
                <a:gd name="T18" fmla="*/ 223 w 255"/>
                <a:gd name="T19" fmla="*/ 17 h 342"/>
                <a:gd name="T20" fmla="*/ 206 w 255"/>
                <a:gd name="T21" fmla="*/ 43 h 342"/>
                <a:gd name="T22" fmla="*/ 200 w 255"/>
                <a:gd name="T23" fmla="*/ 44 h 342"/>
                <a:gd name="T24" fmla="*/ 199 w 255"/>
                <a:gd name="T25" fmla="*/ 39 h 342"/>
                <a:gd name="T26" fmla="*/ 221 w 255"/>
                <a:gd name="T27" fmla="*/ 5 h 342"/>
                <a:gd name="T28" fmla="*/ 223 w 255"/>
                <a:gd name="T29" fmla="*/ 2 h 342"/>
                <a:gd name="T30" fmla="*/ 227 w 255"/>
                <a:gd name="T31" fmla="*/ 1 h 342"/>
                <a:gd name="T32" fmla="*/ 229 w 255"/>
                <a:gd name="T33" fmla="*/ 2 h 342"/>
                <a:gd name="T34" fmla="*/ 235 w 255"/>
                <a:gd name="T35" fmla="*/ 6 h 342"/>
                <a:gd name="T36" fmla="*/ 255 w 255"/>
                <a:gd name="T37" fmla="*/ 38 h 342"/>
                <a:gd name="T38" fmla="*/ 248 w 255"/>
                <a:gd name="T39" fmla="*/ 43 h 342"/>
                <a:gd name="T40" fmla="*/ 231 w 255"/>
                <a:gd name="T41" fmla="*/ 14 h 342"/>
                <a:gd name="T42" fmla="*/ 168 w 255"/>
                <a:gd name="T43" fmla="*/ 216 h 342"/>
                <a:gd name="T44" fmla="*/ 140 w 255"/>
                <a:gd name="T45" fmla="*/ 340 h 342"/>
                <a:gd name="T46" fmla="*/ 137 w 255"/>
                <a:gd name="T47" fmla="*/ 342 h 342"/>
                <a:gd name="T48" fmla="*/ 80 w 255"/>
                <a:gd name="T49" fmla="*/ 115 h 342"/>
                <a:gd name="T50" fmla="*/ 54 w 255"/>
                <a:gd name="T51" fmla="*/ 122 h 342"/>
                <a:gd name="T52" fmla="*/ 27 w 255"/>
                <a:gd name="T53" fmla="*/ 210 h 342"/>
                <a:gd name="T54" fmla="*/ 108 w 255"/>
                <a:gd name="T55" fmla="*/ 240 h 342"/>
                <a:gd name="T56" fmla="*/ 159 w 255"/>
                <a:gd name="T57" fmla="*/ 212 h 342"/>
                <a:gd name="T58" fmla="*/ 141 w 255"/>
                <a:gd name="T59" fmla="*/ 157 h 342"/>
                <a:gd name="T60" fmla="*/ 80 w 255"/>
                <a:gd name="T61" fmla="*/ 1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342">
                  <a:moveTo>
                    <a:pt x="137" y="342"/>
                  </a:moveTo>
                  <a:cubicBezTo>
                    <a:pt x="136" y="342"/>
                    <a:pt x="135" y="342"/>
                    <a:pt x="135" y="342"/>
                  </a:cubicBezTo>
                  <a:cubicBezTo>
                    <a:pt x="133" y="341"/>
                    <a:pt x="132" y="338"/>
                    <a:pt x="133" y="336"/>
                  </a:cubicBezTo>
                  <a:cubicBezTo>
                    <a:pt x="134" y="336"/>
                    <a:pt x="165" y="284"/>
                    <a:pt x="160" y="222"/>
                  </a:cubicBezTo>
                  <a:cubicBezTo>
                    <a:pt x="145" y="235"/>
                    <a:pt x="127" y="243"/>
                    <a:pt x="110" y="248"/>
                  </a:cubicBezTo>
                  <a:cubicBezTo>
                    <a:pt x="70" y="259"/>
                    <a:pt x="34" y="245"/>
                    <a:pt x="20" y="213"/>
                  </a:cubicBezTo>
                  <a:cubicBezTo>
                    <a:pt x="0" y="168"/>
                    <a:pt x="20" y="130"/>
                    <a:pt x="50" y="114"/>
                  </a:cubicBezTo>
                  <a:cubicBezTo>
                    <a:pt x="80" y="100"/>
                    <a:pt x="121" y="106"/>
                    <a:pt x="148" y="153"/>
                  </a:cubicBezTo>
                  <a:cubicBezTo>
                    <a:pt x="158" y="170"/>
                    <a:pt x="164" y="188"/>
                    <a:pt x="166" y="206"/>
                  </a:cubicBezTo>
                  <a:cubicBezTo>
                    <a:pt x="203" y="169"/>
                    <a:pt x="229" y="106"/>
                    <a:pt x="223" y="17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4" y="45"/>
                    <a:pt x="202" y="45"/>
                    <a:pt x="200" y="44"/>
                  </a:cubicBezTo>
                  <a:cubicBezTo>
                    <a:pt x="198" y="43"/>
                    <a:pt x="198" y="41"/>
                    <a:pt x="199" y="39"/>
                  </a:cubicBezTo>
                  <a:cubicBezTo>
                    <a:pt x="203" y="30"/>
                    <a:pt x="212" y="12"/>
                    <a:pt x="221" y="5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4" y="1"/>
                    <a:pt x="225" y="0"/>
                    <a:pt x="227" y="1"/>
                  </a:cubicBezTo>
                  <a:cubicBezTo>
                    <a:pt x="228" y="1"/>
                    <a:pt x="228" y="1"/>
                    <a:pt x="229" y="2"/>
                  </a:cubicBezTo>
                  <a:cubicBezTo>
                    <a:pt x="230" y="2"/>
                    <a:pt x="233" y="3"/>
                    <a:pt x="235" y="6"/>
                  </a:cubicBezTo>
                  <a:cubicBezTo>
                    <a:pt x="243" y="19"/>
                    <a:pt x="255" y="38"/>
                    <a:pt x="255" y="38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48" y="43"/>
                    <a:pt x="238" y="27"/>
                    <a:pt x="231" y="14"/>
                  </a:cubicBezTo>
                  <a:cubicBezTo>
                    <a:pt x="238" y="110"/>
                    <a:pt x="209" y="178"/>
                    <a:pt x="168" y="216"/>
                  </a:cubicBezTo>
                  <a:cubicBezTo>
                    <a:pt x="175" y="283"/>
                    <a:pt x="140" y="340"/>
                    <a:pt x="140" y="340"/>
                  </a:cubicBezTo>
                  <a:cubicBezTo>
                    <a:pt x="139" y="342"/>
                    <a:pt x="138" y="342"/>
                    <a:pt x="137" y="342"/>
                  </a:cubicBezTo>
                  <a:close/>
                  <a:moveTo>
                    <a:pt x="80" y="115"/>
                  </a:moveTo>
                  <a:cubicBezTo>
                    <a:pt x="71" y="115"/>
                    <a:pt x="62" y="118"/>
                    <a:pt x="54" y="122"/>
                  </a:cubicBezTo>
                  <a:cubicBezTo>
                    <a:pt x="27" y="135"/>
                    <a:pt x="10" y="170"/>
                    <a:pt x="27" y="210"/>
                  </a:cubicBezTo>
                  <a:cubicBezTo>
                    <a:pt x="40" y="238"/>
                    <a:pt x="72" y="250"/>
                    <a:pt x="108" y="240"/>
                  </a:cubicBezTo>
                  <a:cubicBezTo>
                    <a:pt x="126" y="236"/>
                    <a:pt x="143" y="226"/>
                    <a:pt x="159" y="212"/>
                  </a:cubicBezTo>
                  <a:cubicBezTo>
                    <a:pt x="157" y="194"/>
                    <a:pt x="151" y="175"/>
                    <a:pt x="141" y="157"/>
                  </a:cubicBezTo>
                  <a:cubicBezTo>
                    <a:pt x="124" y="127"/>
                    <a:pt x="101" y="115"/>
                    <a:pt x="80" y="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317330" y="2146665"/>
              <a:ext cx="2506014" cy="518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661360" y="2263937"/>
            <a:ext cx="2642917" cy="1574820"/>
            <a:chOff x="9160569" y="2146665"/>
            <a:chExt cx="2506014" cy="1493245"/>
          </a:xfrm>
        </p:grpSpPr>
        <p:sp>
          <p:nvSpPr>
            <p:cNvPr id="76" name="Freeform 250"/>
            <p:cNvSpPr>
              <a:spLocks noEditPoints="1"/>
            </p:cNvSpPr>
            <p:nvPr/>
          </p:nvSpPr>
          <p:spPr bwMode="auto">
            <a:xfrm>
              <a:off x="10138514" y="2881085"/>
              <a:ext cx="565150" cy="758825"/>
            </a:xfrm>
            <a:custGeom>
              <a:avLst/>
              <a:gdLst>
                <a:gd name="T0" fmla="*/ 137 w 255"/>
                <a:gd name="T1" fmla="*/ 342 h 342"/>
                <a:gd name="T2" fmla="*/ 135 w 255"/>
                <a:gd name="T3" fmla="*/ 342 h 342"/>
                <a:gd name="T4" fmla="*/ 133 w 255"/>
                <a:gd name="T5" fmla="*/ 336 h 342"/>
                <a:gd name="T6" fmla="*/ 160 w 255"/>
                <a:gd name="T7" fmla="*/ 222 h 342"/>
                <a:gd name="T8" fmla="*/ 110 w 255"/>
                <a:gd name="T9" fmla="*/ 248 h 342"/>
                <a:gd name="T10" fmla="*/ 20 w 255"/>
                <a:gd name="T11" fmla="*/ 213 h 342"/>
                <a:gd name="T12" fmla="*/ 50 w 255"/>
                <a:gd name="T13" fmla="*/ 114 h 342"/>
                <a:gd name="T14" fmla="*/ 148 w 255"/>
                <a:gd name="T15" fmla="*/ 153 h 342"/>
                <a:gd name="T16" fmla="*/ 166 w 255"/>
                <a:gd name="T17" fmla="*/ 206 h 342"/>
                <a:gd name="T18" fmla="*/ 223 w 255"/>
                <a:gd name="T19" fmla="*/ 17 h 342"/>
                <a:gd name="T20" fmla="*/ 206 w 255"/>
                <a:gd name="T21" fmla="*/ 43 h 342"/>
                <a:gd name="T22" fmla="*/ 200 w 255"/>
                <a:gd name="T23" fmla="*/ 44 h 342"/>
                <a:gd name="T24" fmla="*/ 199 w 255"/>
                <a:gd name="T25" fmla="*/ 39 h 342"/>
                <a:gd name="T26" fmla="*/ 221 w 255"/>
                <a:gd name="T27" fmla="*/ 5 h 342"/>
                <a:gd name="T28" fmla="*/ 223 w 255"/>
                <a:gd name="T29" fmla="*/ 2 h 342"/>
                <a:gd name="T30" fmla="*/ 227 w 255"/>
                <a:gd name="T31" fmla="*/ 1 h 342"/>
                <a:gd name="T32" fmla="*/ 229 w 255"/>
                <a:gd name="T33" fmla="*/ 2 h 342"/>
                <a:gd name="T34" fmla="*/ 235 w 255"/>
                <a:gd name="T35" fmla="*/ 6 h 342"/>
                <a:gd name="T36" fmla="*/ 255 w 255"/>
                <a:gd name="T37" fmla="*/ 38 h 342"/>
                <a:gd name="T38" fmla="*/ 248 w 255"/>
                <a:gd name="T39" fmla="*/ 43 h 342"/>
                <a:gd name="T40" fmla="*/ 231 w 255"/>
                <a:gd name="T41" fmla="*/ 14 h 342"/>
                <a:gd name="T42" fmla="*/ 168 w 255"/>
                <a:gd name="T43" fmla="*/ 216 h 342"/>
                <a:gd name="T44" fmla="*/ 140 w 255"/>
                <a:gd name="T45" fmla="*/ 340 h 342"/>
                <a:gd name="T46" fmla="*/ 137 w 255"/>
                <a:gd name="T47" fmla="*/ 342 h 342"/>
                <a:gd name="T48" fmla="*/ 80 w 255"/>
                <a:gd name="T49" fmla="*/ 115 h 342"/>
                <a:gd name="T50" fmla="*/ 54 w 255"/>
                <a:gd name="T51" fmla="*/ 122 h 342"/>
                <a:gd name="T52" fmla="*/ 27 w 255"/>
                <a:gd name="T53" fmla="*/ 210 h 342"/>
                <a:gd name="T54" fmla="*/ 108 w 255"/>
                <a:gd name="T55" fmla="*/ 240 h 342"/>
                <a:gd name="T56" fmla="*/ 159 w 255"/>
                <a:gd name="T57" fmla="*/ 212 h 342"/>
                <a:gd name="T58" fmla="*/ 141 w 255"/>
                <a:gd name="T59" fmla="*/ 157 h 342"/>
                <a:gd name="T60" fmla="*/ 80 w 255"/>
                <a:gd name="T61" fmla="*/ 1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342">
                  <a:moveTo>
                    <a:pt x="137" y="342"/>
                  </a:moveTo>
                  <a:cubicBezTo>
                    <a:pt x="136" y="342"/>
                    <a:pt x="135" y="342"/>
                    <a:pt x="135" y="342"/>
                  </a:cubicBezTo>
                  <a:cubicBezTo>
                    <a:pt x="133" y="341"/>
                    <a:pt x="132" y="338"/>
                    <a:pt x="133" y="336"/>
                  </a:cubicBezTo>
                  <a:cubicBezTo>
                    <a:pt x="134" y="336"/>
                    <a:pt x="165" y="284"/>
                    <a:pt x="160" y="222"/>
                  </a:cubicBezTo>
                  <a:cubicBezTo>
                    <a:pt x="145" y="235"/>
                    <a:pt x="127" y="243"/>
                    <a:pt x="110" y="248"/>
                  </a:cubicBezTo>
                  <a:cubicBezTo>
                    <a:pt x="70" y="259"/>
                    <a:pt x="34" y="245"/>
                    <a:pt x="20" y="213"/>
                  </a:cubicBezTo>
                  <a:cubicBezTo>
                    <a:pt x="0" y="168"/>
                    <a:pt x="20" y="130"/>
                    <a:pt x="50" y="114"/>
                  </a:cubicBezTo>
                  <a:cubicBezTo>
                    <a:pt x="80" y="100"/>
                    <a:pt x="121" y="106"/>
                    <a:pt x="148" y="153"/>
                  </a:cubicBezTo>
                  <a:cubicBezTo>
                    <a:pt x="158" y="170"/>
                    <a:pt x="164" y="188"/>
                    <a:pt x="166" y="206"/>
                  </a:cubicBezTo>
                  <a:cubicBezTo>
                    <a:pt x="203" y="169"/>
                    <a:pt x="229" y="106"/>
                    <a:pt x="223" y="17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4" y="45"/>
                    <a:pt x="202" y="45"/>
                    <a:pt x="200" y="44"/>
                  </a:cubicBezTo>
                  <a:cubicBezTo>
                    <a:pt x="198" y="43"/>
                    <a:pt x="198" y="41"/>
                    <a:pt x="199" y="39"/>
                  </a:cubicBezTo>
                  <a:cubicBezTo>
                    <a:pt x="203" y="30"/>
                    <a:pt x="212" y="12"/>
                    <a:pt x="221" y="5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4" y="1"/>
                    <a:pt x="225" y="0"/>
                    <a:pt x="227" y="1"/>
                  </a:cubicBezTo>
                  <a:cubicBezTo>
                    <a:pt x="228" y="1"/>
                    <a:pt x="228" y="1"/>
                    <a:pt x="229" y="2"/>
                  </a:cubicBezTo>
                  <a:cubicBezTo>
                    <a:pt x="230" y="2"/>
                    <a:pt x="233" y="3"/>
                    <a:pt x="235" y="6"/>
                  </a:cubicBezTo>
                  <a:cubicBezTo>
                    <a:pt x="243" y="19"/>
                    <a:pt x="255" y="38"/>
                    <a:pt x="255" y="38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48" y="43"/>
                    <a:pt x="238" y="27"/>
                    <a:pt x="231" y="14"/>
                  </a:cubicBezTo>
                  <a:cubicBezTo>
                    <a:pt x="238" y="110"/>
                    <a:pt x="209" y="178"/>
                    <a:pt x="168" y="216"/>
                  </a:cubicBezTo>
                  <a:cubicBezTo>
                    <a:pt x="175" y="283"/>
                    <a:pt x="140" y="340"/>
                    <a:pt x="140" y="340"/>
                  </a:cubicBezTo>
                  <a:cubicBezTo>
                    <a:pt x="139" y="342"/>
                    <a:pt x="138" y="342"/>
                    <a:pt x="137" y="342"/>
                  </a:cubicBezTo>
                  <a:close/>
                  <a:moveTo>
                    <a:pt x="80" y="115"/>
                  </a:moveTo>
                  <a:cubicBezTo>
                    <a:pt x="71" y="115"/>
                    <a:pt x="62" y="118"/>
                    <a:pt x="54" y="122"/>
                  </a:cubicBezTo>
                  <a:cubicBezTo>
                    <a:pt x="27" y="135"/>
                    <a:pt x="10" y="170"/>
                    <a:pt x="27" y="210"/>
                  </a:cubicBezTo>
                  <a:cubicBezTo>
                    <a:pt x="40" y="238"/>
                    <a:pt x="72" y="250"/>
                    <a:pt x="108" y="240"/>
                  </a:cubicBezTo>
                  <a:cubicBezTo>
                    <a:pt x="126" y="236"/>
                    <a:pt x="143" y="226"/>
                    <a:pt x="159" y="212"/>
                  </a:cubicBezTo>
                  <a:cubicBezTo>
                    <a:pt x="157" y="194"/>
                    <a:pt x="151" y="175"/>
                    <a:pt x="141" y="157"/>
                  </a:cubicBezTo>
                  <a:cubicBezTo>
                    <a:pt x="124" y="127"/>
                    <a:pt x="101" y="115"/>
                    <a:pt x="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160569" y="2146665"/>
              <a:ext cx="2506014" cy="518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24973" y="4079444"/>
            <a:ext cx="2100681" cy="1733902"/>
            <a:chOff x="5807366" y="3868130"/>
            <a:chExt cx="1991866" cy="1644086"/>
          </a:xfrm>
        </p:grpSpPr>
        <p:grpSp>
          <p:nvGrpSpPr>
            <p:cNvPr id="8" name="Group 7"/>
            <p:cNvGrpSpPr/>
            <p:nvPr/>
          </p:nvGrpSpPr>
          <p:grpSpPr>
            <a:xfrm>
              <a:off x="5807366" y="3868130"/>
              <a:ext cx="1991866" cy="1644086"/>
              <a:chOff x="5188216" y="4430700"/>
              <a:chExt cx="1991866" cy="1644086"/>
            </a:xfrm>
          </p:grpSpPr>
          <p:sp>
            <p:nvSpPr>
              <p:cNvPr id="6" name="Parallelogram 5"/>
              <p:cNvSpPr/>
              <p:nvPr/>
            </p:nvSpPr>
            <p:spPr>
              <a:xfrm>
                <a:off x="5188216" y="5252743"/>
                <a:ext cx="1991866" cy="822043"/>
              </a:xfrm>
              <a:prstGeom prst="parallelogram">
                <a:avLst>
                  <a:gd name="adj" fmla="val 55198"/>
                </a:avLst>
              </a:prstGeom>
              <a:solidFill>
                <a:schemeClr val="accent1">
                  <a:lumMod val="75000"/>
                </a:schemeClr>
              </a:solidFill>
              <a:ln w="571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Parallelogram 6"/>
              <p:cNvSpPr/>
              <p:nvPr/>
            </p:nvSpPr>
            <p:spPr>
              <a:xfrm flipV="1">
                <a:off x="5188216" y="4430700"/>
                <a:ext cx="1991866" cy="822043"/>
              </a:xfrm>
              <a:prstGeom prst="parallelogram">
                <a:avLst>
                  <a:gd name="adj" fmla="val 55198"/>
                </a:avLst>
              </a:prstGeom>
              <a:solidFill>
                <a:schemeClr val="accent1"/>
              </a:solidFill>
              <a:ln w="571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5980052" y="4884975"/>
              <a:ext cx="1646494" cy="456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26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</a:t>
              </a:r>
            </a:p>
          </p:txBody>
        </p:sp>
        <p:grpSp>
          <p:nvGrpSpPr>
            <p:cNvPr id="91" name="组合 29"/>
            <p:cNvGrpSpPr/>
            <p:nvPr/>
          </p:nvGrpSpPr>
          <p:grpSpPr>
            <a:xfrm>
              <a:off x="6331231" y="4125066"/>
              <a:ext cx="410776" cy="345917"/>
              <a:chOff x="3675063" y="1296988"/>
              <a:chExt cx="1749425" cy="1473200"/>
            </a:xfrm>
            <a:solidFill>
              <a:schemeClr val="tx1"/>
            </a:solidFill>
          </p:grpSpPr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4303713" y="1460500"/>
                <a:ext cx="503237" cy="501650"/>
              </a:xfrm>
              <a:custGeom>
                <a:avLst/>
                <a:gdLst>
                  <a:gd name="T0" fmla="*/ 317 w 317"/>
                  <a:gd name="T1" fmla="*/ 158 h 316"/>
                  <a:gd name="T2" fmla="*/ 312 w 317"/>
                  <a:gd name="T3" fmla="*/ 191 h 316"/>
                  <a:gd name="T4" fmla="*/ 304 w 317"/>
                  <a:gd name="T5" fmla="*/ 220 h 316"/>
                  <a:gd name="T6" fmla="*/ 290 w 317"/>
                  <a:gd name="T7" fmla="*/ 247 h 316"/>
                  <a:gd name="T8" fmla="*/ 271 w 317"/>
                  <a:gd name="T9" fmla="*/ 270 h 316"/>
                  <a:gd name="T10" fmla="*/ 246 w 317"/>
                  <a:gd name="T11" fmla="*/ 289 h 316"/>
                  <a:gd name="T12" fmla="*/ 219 w 317"/>
                  <a:gd name="T13" fmla="*/ 304 h 316"/>
                  <a:gd name="T14" fmla="*/ 190 w 317"/>
                  <a:gd name="T15" fmla="*/ 314 h 316"/>
                  <a:gd name="T16" fmla="*/ 158 w 317"/>
                  <a:gd name="T17" fmla="*/ 316 h 316"/>
                  <a:gd name="T18" fmla="*/ 142 w 317"/>
                  <a:gd name="T19" fmla="*/ 316 h 316"/>
                  <a:gd name="T20" fmla="*/ 110 w 317"/>
                  <a:gd name="T21" fmla="*/ 310 h 316"/>
                  <a:gd name="T22" fmla="*/ 83 w 317"/>
                  <a:gd name="T23" fmla="*/ 297 h 316"/>
                  <a:gd name="T24" fmla="*/ 56 w 317"/>
                  <a:gd name="T25" fmla="*/ 281 h 316"/>
                  <a:gd name="T26" fmla="*/ 35 w 317"/>
                  <a:gd name="T27" fmla="*/ 260 h 316"/>
                  <a:gd name="T28" fmla="*/ 19 w 317"/>
                  <a:gd name="T29" fmla="*/ 235 h 316"/>
                  <a:gd name="T30" fmla="*/ 6 w 317"/>
                  <a:gd name="T31" fmla="*/ 206 h 316"/>
                  <a:gd name="T32" fmla="*/ 0 w 317"/>
                  <a:gd name="T33" fmla="*/ 175 h 316"/>
                  <a:gd name="T34" fmla="*/ 0 w 317"/>
                  <a:gd name="T35" fmla="*/ 158 h 316"/>
                  <a:gd name="T36" fmla="*/ 2 w 317"/>
                  <a:gd name="T37" fmla="*/ 127 h 316"/>
                  <a:gd name="T38" fmla="*/ 12 w 317"/>
                  <a:gd name="T39" fmla="*/ 97 h 316"/>
                  <a:gd name="T40" fmla="*/ 27 w 317"/>
                  <a:gd name="T41" fmla="*/ 70 h 316"/>
                  <a:gd name="T42" fmla="*/ 46 w 317"/>
                  <a:gd name="T43" fmla="*/ 47 h 316"/>
                  <a:gd name="T44" fmla="*/ 69 w 317"/>
                  <a:gd name="T45" fmla="*/ 27 h 316"/>
                  <a:gd name="T46" fmla="*/ 96 w 317"/>
                  <a:gd name="T47" fmla="*/ 12 h 316"/>
                  <a:gd name="T48" fmla="*/ 125 w 317"/>
                  <a:gd name="T49" fmla="*/ 4 h 316"/>
                  <a:gd name="T50" fmla="*/ 158 w 317"/>
                  <a:gd name="T51" fmla="*/ 0 h 316"/>
                  <a:gd name="T52" fmla="*/ 175 w 317"/>
                  <a:gd name="T53" fmla="*/ 2 h 316"/>
                  <a:gd name="T54" fmla="*/ 204 w 317"/>
                  <a:gd name="T55" fmla="*/ 8 h 316"/>
                  <a:gd name="T56" fmla="*/ 233 w 317"/>
                  <a:gd name="T57" fmla="*/ 20 h 316"/>
                  <a:gd name="T58" fmla="*/ 258 w 317"/>
                  <a:gd name="T59" fmla="*/ 37 h 316"/>
                  <a:gd name="T60" fmla="*/ 279 w 317"/>
                  <a:gd name="T61" fmla="*/ 58 h 316"/>
                  <a:gd name="T62" fmla="*/ 298 w 317"/>
                  <a:gd name="T63" fmla="*/ 83 h 316"/>
                  <a:gd name="T64" fmla="*/ 308 w 317"/>
                  <a:gd name="T65" fmla="*/ 112 h 316"/>
                  <a:gd name="T66" fmla="*/ 315 w 317"/>
                  <a:gd name="T67" fmla="*/ 143 h 316"/>
                  <a:gd name="T68" fmla="*/ 317 w 317"/>
                  <a:gd name="T69" fmla="*/ 15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7" h="316">
                    <a:moveTo>
                      <a:pt x="317" y="158"/>
                    </a:moveTo>
                    <a:lnTo>
                      <a:pt x="317" y="158"/>
                    </a:lnTo>
                    <a:lnTo>
                      <a:pt x="315" y="175"/>
                    </a:lnTo>
                    <a:lnTo>
                      <a:pt x="312" y="191"/>
                    </a:lnTo>
                    <a:lnTo>
                      <a:pt x="308" y="206"/>
                    </a:lnTo>
                    <a:lnTo>
                      <a:pt x="304" y="220"/>
                    </a:lnTo>
                    <a:lnTo>
                      <a:pt x="298" y="235"/>
                    </a:lnTo>
                    <a:lnTo>
                      <a:pt x="290" y="247"/>
                    </a:lnTo>
                    <a:lnTo>
                      <a:pt x="279" y="260"/>
                    </a:lnTo>
                    <a:lnTo>
                      <a:pt x="271" y="270"/>
                    </a:lnTo>
                    <a:lnTo>
                      <a:pt x="258" y="281"/>
                    </a:lnTo>
                    <a:lnTo>
                      <a:pt x="246" y="289"/>
                    </a:lnTo>
                    <a:lnTo>
                      <a:pt x="233" y="297"/>
                    </a:lnTo>
                    <a:lnTo>
                      <a:pt x="219" y="304"/>
                    </a:lnTo>
                    <a:lnTo>
                      <a:pt x="204" y="310"/>
                    </a:lnTo>
                    <a:lnTo>
                      <a:pt x="190" y="314"/>
                    </a:lnTo>
                    <a:lnTo>
                      <a:pt x="175" y="316"/>
                    </a:lnTo>
                    <a:lnTo>
                      <a:pt x="158" y="316"/>
                    </a:lnTo>
                    <a:lnTo>
                      <a:pt x="158" y="316"/>
                    </a:lnTo>
                    <a:lnTo>
                      <a:pt x="142" y="316"/>
                    </a:lnTo>
                    <a:lnTo>
                      <a:pt x="125" y="314"/>
                    </a:lnTo>
                    <a:lnTo>
                      <a:pt x="110" y="310"/>
                    </a:lnTo>
                    <a:lnTo>
                      <a:pt x="96" y="304"/>
                    </a:lnTo>
                    <a:lnTo>
                      <a:pt x="83" y="297"/>
                    </a:lnTo>
                    <a:lnTo>
                      <a:pt x="69" y="289"/>
                    </a:lnTo>
                    <a:lnTo>
                      <a:pt x="56" y="281"/>
                    </a:lnTo>
                    <a:lnTo>
                      <a:pt x="46" y="270"/>
                    </a:lnTo>
                    <a:lnTo>
                      <a:pt x="35" y="260"/>
                    </a:lnTo>
                    <a:lnTo>
                      <a:pt x="27" y="247"/>
                    </a:lnTo>
                    <a:lnTo>
                      <a:pt x="19" y="235"/>
                    </a:lnTo>
                    <a:lnTo>
                      <a:pt x="12" y="220"/>
                    </a:lnTo>
                    <a:lnTo>
                      <a:pt x="6" y="206"/>
                    </a:lnTo>
                    <a:lnTo>
                      <a:pt x="2" y="191"/>
                    </a:lnTo>
                    <a:lnTo>
                      <a:pt x="0" y="175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43"/>
                    </a:lnTo>
                    <a:lnTo>
                      <a:pt x="2" y="127"/>
                    </a:lnTo>
                    <a:lnTo>
                      <a:pt x="6" y="112"/>
                    </a:lnTo>
                    <a:lnTo>
                      <a:pt x="12" y="97"/>
                    </a:lnTo>
                    <a:lnTo>
                      <a:pt x="19" y="83"/>
                    </a:lnTo>
                    <a:lnTo>
                      <a:pt x="27" y="70"/>
                    </a:lnTo>
                    <a:lnTo>
                      <a:pt x="35" y="58"/>
                    </a:lnTo>
                    <a:lnTo>
                      <a:pt x="46" y="47"/>
                    </a:lnTo>
                    <a:lnTo>
                      <a:pt x="56" y="37"/>
                    </a:lnTo>
                    <a:lnTo>
                      <a:pt x="69" y="27"/>
                    </a:lnTo>
                    <a:lnTo>
                      <a:pt x="83" y="20"/>
                    </a:lnTo>
                    <a:lnTo>
                      <a:pt x="96" y="12"/>
                    </a:lnTo>
                    <a:lnTo>
                      <a:pt x="110" y="8"/>
                    </a:lnTo>
                    <a:lnTo>
                      <a:pt x="125" y="4"/>
                    </a:lnTo>
                    <a:lnTo>
                      <a:pt x="142" y="2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75" y="2"/>
                    </a:lnTo>
                    <a:lnTo>
                      <a:pt x="190" y="4"/>
                    </a:lnTo>
                    <a:lnTo>
                      <a:pt x="204" y="8"/>
                    </a:lnTo>
                    <a:lnTo>
                      <a:pt x="219" y="12"/>
                    </a:lnTo>
                    <a:lnTo>
                      <a:pt x="233" y="20"/>
                    </a:lnTo>
                    <a:lnTo>
                      <a:pt x="246" y="27"/>
                    </a:lnTo>
                    <a:lnTo>
                      <a:pt x="258" y="37"/>
                    </a:lnTo>
                    <a:lnTo>
                      <a:pt x="271" y="47"/>
                    </a:lnTo>
                    <a:lnTo>
                      <a:pt x="279" y="58"/>
                    </a:lnTo>
                    <a:lnTo>
                      <a:pt x="290" y="70"/>
                    </a:lnTo>
                    <a:lnTo>
                      <a:pt x="298" y="83"/>
                    </a:lnTo>
                    <a:lnTo>
                      <a:pt x="304" y="97"/>
                    </a:lnTo>
                    <a:lnTo>
                      <a:pt x="308" y="112"/>
                    </a:lnTo>
                    <a:lnTo>
                      <a:pt x="312" y="127"/>
                    </a:lnTo>
                    <a:lnTo>
                      <a:pt x="315" y="143"/>
                    </a:lnTo>
                    <a:lnTo>
                      <a:pt x="317" y="158"/>
                    </a:lnTo>
                    <a:lnTo>
                      <a:pt x="317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4114800" y="2008188"/>
                <a:ext cx="882650" cy="762000"/>
              </a:xfrm>
              <a:custGeom>
                <a:avLst/>
                <a:gdLst>
                  <a:gd name="T0" fmla="*/ 377 w 556"/>
                  <a:gd name="T1" fmla="*/ 0 h 480"/>
                  <a:gd name="T2" fmla="*/ 277 w 556"/>
                  <a:gd name="T3" fmla="*/ 117 h 480"/>
                  <a:gd name="T4" fmla="*/ 179 w 556"/>
                  <a:gd name="T5" fmla="*/ 0 h 480"/>
                  <a:gd name="T6" fmla="*/ 179 w 556"/>
                  <a:gd name="T7" fmla="*/ 0 h 480"/>
                  <a:gd name="T8" fmla="*/ 161 w 556"/>
                  <a:gd name="T9" fmla="*/ 11 h 480"/>
                  <a:gd name="T10" fmla="*/ 142 w 556"/>
                  <a:gd name="T11" fmla="*/ 21 h 480"/>
                  <a:gd name="T12" fmla="*/ 123 w 556"/>
                  <a:gd name="T13" fmla="*/ 34 h 480"/>
                  <a:gd name="T14" fmla="*/ 106 w 556"/>
                  <a:gd name="T15" fmla="*/ 48 h 480"/>
                  <a:gd name="T16" fmla="*/ 92 w 556"/>
                  <a:gd name="T17" fmla="*/ 63 h 480"/>
                  <a:gd name="T18" fmla="*/ 77 w 556"/>
                  <a:gd name="T19" fmla="*/ 82 h 480"/>
                  <a:gd name="T20" fmla="*/ 63 w 556"/>
                  <a:gd name="T21" fmla="*/ 98 h 480"/>
                  <a:gd name="T22" fmla="*/ 50 w 556"/>
                  <a:gd name="T23" fmla="*/ 117 h 480"/>
                  <a:gd name="T24" fmla="*/ 40 w 556"/>
                  <a:gd name="T25" fmla="*/ 138 h 480"/>
                  <a:gd name="T26" fmla="*/ 29 w 556"/>
                  <a:gd name="T27" fmla="*/ 159 h 480"/>
                  <a:gd name="T28" fmla="*/ 21 w 556"/>
                  <a:gd name="T29" fmla="*/ 182 h 480"/>
                  <a:gd name="T30" fmla="*/ 15 w 556"/>
                  <a:gd name="T31" fmla="*/ 205 h 480"/>
                  <a:gd name="T32" fmla="*/ 9 w 556"/>
                  <a:gd name="T33" fmla="*/ 228 h 480"/>
                  <a:gd name="T34" fmla="*/ 4 w 556"/>
                  <a:gd name="T35" fmla="*/ 253 h 480"/>
                  <a:gd name="T36" fmla="*/ 2 w 556"/>
                  <a:gd name="T37" fmla="*/ 278 h 480"/>
                  <a:gd name="T38" fmla="*/ 0 w 556"/>
                  <a:gd name="T39" fmla="*/ 303 h 480"/>
                  <a:gd name="T40" fmla="*/ 0 w 556"/>
                  <a:gd name="T41" fmla="*/ 303 h 480"/>
                  <a:gd name="T42" fmla="*/ 2 w 556"/>
                  <a:gd name="T43" fmla="*/ 330 h 480"/>
                  <a:gd name="T44" fmla="*/ 4 w 556"/>
                  <a:gd name="T45" fmla="*/ 357 h 480"/>
                  <a:gd name="T46" fmla="*/ 4 w 556"/>
                  <a:gd name="T47" fmla="*/ 357 h 480"/>
                  <a:gd name="T48" fmla="*/ 29 w 556"/>
                  <a:gd name="T49" fmla="*/ 384 h 480"/>
                  <a:gd name="T50" fmla="*/ 57 w 556"/>
                  <a:gd name="T51" fmla="*/ 409 h 480"/>
                  <a:gd name="T52" fmla="*/ 88 w 556"/>
                  <a:gd name="T53" fmla="*/ 430 h 480"/>
                  <a:gd name="T54" fmla="*/ 121 w 556"/>
                  <a:gd name="T55" fmla="*/ 446 h 480"/>
                  <a:gd name="T56" fmla="*/ 156 w 556"/>
                  <a:gd name="T57" fmla="*/ 461 h 480"/>
                  <a:gd name="T58" fmla="*/ 196 w 556"/>
                  <a:gd name="T59" fmla="*/ 471 h 480"/>
                  <a:gd name="T60" fmla="*/ 236 w 556"/>
                  <a:gd name="T61" fmla="*/ 478 h 480"/>
                  <a:gd name="T62" fmla="*/ 279 w 556"/>
                  <a:gd name="T63" fmla="*/ 480 h 480"/>
                  <a:gd name="T64" fmla="*/ 279 w 556"/>
                  <a:gd name="T65" fmla="*/ 480 h 480"/>
                  <a:gd name="T66" fmla="*/ 321 w 556"/>
                  <a:gd name="T67" fmla="*/ 478 h 480"/>
                  <a:gd name="T68" fmla="*/ 361 w 556"/>
                  <a:gd name="T69" fmla="*/ 471 h 480"/>
                  <a:gd name="T70" fmla="*/ 400 w 556"/>
                  <a:gd name="T71" fmla="*/ 461 h 480"/>
                  <a:gd name="T72" fmla="*/ 436 w 556"/>
                  <a:gd name="T73" fmla="*/ 446 h 480"/>
                  <a:gd name="T74" fmla="*/ 471 w 556"/>
                  <a:gd name="T75" fmla="*/ 430 h 480"/>
                  <a:gd name="T76" fmla="*/ 500 w 556"/>
                  <a:gd name="T77" fmla="*/ 409 h 480"/>
                  <a:gd name="T78" fmla="*/ 529 w 556"/>
                  <a:gd name="T79" fmla="*/ 384 h 480"/>
                  <a:gd name="T80" fmla="*/ 552 w 556"/>
                  <a:gd name="T81" fmla="*/ 357 h 480"/>
                  <a:gd name="T82" fmla="*/ 552 w 556"/>
                  <a:gd name="T83" fmla="*/ 357 h 480"/>
                  <a:gd name="T84" fmla="*/ 556 w 556"/>
                  <a:gd name="T85" fmla="*/ 330 h 480"/>
                  <a:gd name="T86" fmla="*/ 556 w 556"/>
                  <a:gd name="T87" fmla="*/ 303 h 480"/>
                  <a:gd name="T88" fmla="*/ 556 w 556"/>
                  <a:gd name="T89" fmla="*/ 303 h 480"/>
                  <a:gd name="T90" fmla="*/ 556 w 556"/>
                  <a:gd name="T91" fmla="*/ 278 h 480"/>
                  <a:gd name="T92" fmla="*/ 552 w 556"/>
                  <a:gd name="T93" fmla="*/ 253 h 480"/>
                  <a:gd name="T94" fmla="*/ 548 w 556"/>
                  <a:gd name="T95" fmla="*/ 228 h 480"/>
                  <a:gd name="T96" fmla="*/ 544 w 556"/>
                  <a:gd name="T97" fmla="*/ 203 h 480"/>
                  <a:gd name="T98" fmla="*/ 536 w 556"/>
                  <a:gd name="T99" fmla="*/ 180 h 480"/>
                  <a:gd name="T100" fmla="*/ 527 w 556"/>
                  <a:gd name="T101" fmla="*/ 159 h 480"/>
                  <a:gd name="T102" fmla="*/ 517 w 556"/>
                  <a:gd name="T103" fmla="*/ 138 h 480"/>
                  <a:gd name="T104" fmla="*/ 506 w 556"/>
                  <a:gd name="T105" fmla="*/ 117 h 480"/>
                  <a:gd name="T106" fmla="*/ 494 w 556"/>
                  <a:gd name="T107" fmla="*/ 98 h 480"/>
                  <a:gd name="T108" fmla="*/ 479 w 556"/>
                  <a:gd name="T109" fmla="*/ 80 h 480"/>
                  <a:gd name="T110" fmla="*/ 465 w 556"/>
                  <a:gd name="T111" fmla="*/ 63 h 480"/>
                  <a:gd name="T112" fmla="*/ 450 w 556"/>
                  <a:gd name="T113" fmla="*/ 48 h 480"/>
                  <a:gd name="T114" fmla="*/ 434 w 556"/>
                  <a:gd name="T115" fmla="*/ 34 h 480"/>
                  <a:gd name="T116" fmla="*/ 415 w 556"/>
                  <a:gd name="T117" fmla="*/ 21 h 480"/>
                  <a:gd name="T118" fmla="*/ 396 w 556"/>
                  <a:gd name="T119" fmla="*/ 11 h 480"/>
                  <a:gd name="T120" fmla="*/ 377 w 556"/>
                  <a:gd name="T121" fmla="*/ 0 h 480"/>
                  <a:gd name="T122" fmla="*/ 377 w 556"/>
                  <a:gd name="T123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6" h="480">
                    <a:moveTo>
                      <a:pt x="377" y="0"/>
                    </a:moveTo>
                    <a:lnTo>
                      <a:pt x="277" y="117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61" y="11"/>
                    </a:lnTo>
                    <a:lnTo>
                      <a:pt x="142" y="21"/>
                    </a:lnTo>
                    <a:lnTo>
                      <a:pt x="123" y="34"/>
                    </a:lnTo>
                    <a:lnTo>
                      <a:pt x="106" y="48"/>
                    </a:lnTo>
                    <a:lnTo>
                      <a:pt x="92" y="63"/>
                    </a:lnTo>
                    <a:lnTo>
                      <a:pt x="77" y="82"/>
                    </a:lnTo>
                    <a:lnTo>
                      <a:pt x="63" y="98"/>
                    </a:lnTo>
                    <a:lnTo>
                      <a:pt x="50" y="117"/>
                    </a:lnTo>
                    <a:lnTo>
                      <a:pt x="40" y="138"/>
                    </a:lnTo>
                    <a:lnTo>
                      <a:pt x="29" y="159"/>
                    </a:lnTo>
                    <a:lnTo>
                      <a:pt x="21" y="182"/>
                    </a:lnTo>
                    <a:lnTo>
                      <a:pt x="15" y="205"/>
                    </a:lnTo>
                    <a:lnTo>
                      <a:pt x="9" y="228"/>
                    </a:lnTo>
                    <a:lnTo>
                      <a:pt x="4" y="253"/>
                    </a:lnTo>
                    <a:lnTo>
                      <a:pt x="2" y="278"/>
                    </a:lnTo>
                    <a:lnTo>
                      <a:pt x="0" y="303"/>
                    </a:lnTo>
                    <a:lnTo>
                      <a:pt x="0" y="303"/>
                    </a:lnTo>
                    <a:lnTo>
                      <a:pt x="2" y="330"/>
                    </a:lnTo>
                    <a:lnTo>
                      <a:pt x="4" y="357"/>
                    </a:lnTo>
                    <a:lnTo>
                      <a:pt x="4" y="357"/>
                    </a:lnTo>
                    <a:lnTo>
                      <a:pt x="29" y="384"/>
                    </a:lnTo>
                    <a:lnTo>
                      <a:pt x="57" y="409"/>
                    </a:lnTo>
                    <a:lnTo>
                      <a:pt x="88" y="430"/>
                    </a:lnTo>
                    <a:lnTo>
                      <a:pt x="121" y="446"/>
                    </a:lnTo>
                    <a:lnTo>
                      <a:pt x="156" y="461"/>
                    </a:lnTo>
                    <a:lnTo>
                      <a:pt x="196" y="471"/>
                    </a:lnTo>
                    <a:lnTo>
                      <a:pt x="236" y="478"/>
                    </a:lnTo>
                    <a:lnTo>
                      <a:pt x="279" y="480"/>
                    </a:lnTo>
                    <a:lnTo>
                      <a:pt x="279" y="480"/>
                    </a:lnTo>
                    <a:lnTo>
                      <a:pt x="321" y="478"/>
                    </a:lnTo>
                    <a:lnTo>
                      <a:pt x="361" y="471"/>
                    </a:lnTo>
                    <a:lnTo>
                      <a:pt x="400" y="461"/>
                    </a:lnTo>
                    <a:lnTo>
                      <a:pt x="436" y="446"/>
                    </a:lnTo>
                    <a:lnTo>
                      <a:pt x="471" y="430"/>
                    </a:lnTo>
                    <a:lnTo>
                      <a:pt x="500" y="409"/>
                    </a:lnTo>
                    <a:lnTo>
                      <a:pt x="529" y="384"/>
                    </a:lnTo>
                    <a:lnTo>
                      <a:pt x="552" y="357"/>
                    </a:lnTo>
                    <a:lnTo>
                      <a:pt x="552" y="357"/>
                    </a:lnTo>
                    <a:lnTo>
                      <a:pt x="556" y="330"/>
                    </a:lnTo>
                    <a:lnTo>
                      <a:pt x="556" y="303"/>
                    </a:lnTo>
                    <a:lnTo>
                      <a:pt x="556" y="303"/>
                    </a:lnTo>
                    <a:lnTo>
                      <a:pt x="556" y="278"/>
                    </a:lnTo>
                    <a:lnTo>
                      <a:pt x="552" y="253"/>
                    </a:lnTo>
                    <a:lnTo>
                      <a:pt x="548" y="228"/>
                    </a:lnTo>
                    <a:lnTo>
                      <a:pt x="544" y="203"/>
                    </a:lnTo>
                    <a:lnTo>
                      <a:pt x="536" y="180"/>
                    </a:lnTo>
                    <a:lnTo>
                      <a:pt x="527" y="159"/>
                    </a:lnTo>
                    <a:lnTo>
                      <a:pt x="517" y="138"/>
                    </a:lnTo>
                    <a:lnTo>
                      <a:pt x="506" y="117"/>
                    </a:lnTo>
                    <a:lnTo>
                      <a:pt x="494" y="98"/>
                    </a:lnTo>
                    <a:lnTo>
                      <a:pt x="479" y="80"/>
                    </a:lnTo>
                    <a:lnTo>
                      <a:pt x="465" y="63"/>
                    </a:lnTo>
                    <a:lnTo>
                      <a:pt x="450" y="48"/>
                    </a:lnTo>
                    <a:lnTo>
                      <a:pt x="434" y="34"/>
                    </a:lnTo>
                    <a:lnTo>
                      <a:pt x="415" y="21"/>
                    </a:lnTo>
                    <a:lnTo>
                      <a:pt x="396" y="11"/>
                    </a:lnTo>
                    <a:lnTo>
                      <a:pt x="377" y="0"/>
                    </a:lnTo>
                    <a:lnTo>
                      <a:pt x="3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4789488" y="1296988"/>
                <a:ext cx="457200" cy="463550"/>
              </a:xfrm>
              <a:custGeom>
                <a:avLst/>
                <a:gdLst>
                  <a:gd name="T0" fmla="*/ 140 w 288"/>
                  <a:gd name="T1" fmla="*/ 0 h 292"/>
                  <a:gd name="T2" fmla="*/ 140 w 288"/>
                  <a:gd name="T3" fmla="*/ 0 h 292"/>
                  <a:gd name="T4" fmla="*/ 115 w 288"/>
                  <a:gd name="T5" fmla="*/ 3 h 292"/>
                  <a:gd name="T6" fmla="*/ 92 w 288"/>
                  <a:gd name="T7" fmla="*/ 7 h 292"/>
                  <a:gd name="T8" fmla="*/ 71 w 288"/>
                  <a:gd name="T9" fmla="*/ 17 h 292"/>
                  <a:gd name="T10" fmla="*/ 50 w 288"/>
                  <a:gd name="T11" fmla="*/ 30 h 292"/>
                  <a:gd name="T12" fmla="*/ 34 w 288"/>
                  <a:gd name="T13" fmla="*/ 46 h 292"/>
                  <a:gd name="T14" fmla="*/ 19 w 288"/>
                  <a:gd name="T15" fmla="*/ 65 h 292"/>
                  <a:gd name="T16" fmla="*/ 9 w 288"/>
                  <a:gd name="T17" fmla="*/ 86 h 292"/>
                  <a:gd name="T18" fmla="*/ 0 w 288"/>
                  <a:gd name="T19" fmla="*/ 109 h 292"/>
                  <a:gd name="T20" fmla="*/ 0 w 288"/>
                  <a:gd name="T21" fmla="*/ 109 h 292"/>
                  <a:gd name="T22" fmla="*/ 15 w 288"/>
                  <a:gd name="T23" fmla="*/ 123 h 292"/>
                  <a:gd name="T24" fmla="*/ 27 w 288"/>
                  <a:gd name="T25" fmla="*/ 140 h 292"/>
                  <a:gd name="T26" fmla="*/ 38 w 288"/>
                  <a:gd name="T27" fmla="*/ 159 h 292"/>
                  <a:gd name="T28" fmla="*/ 48 w 288"/>
                  <a:gd name="T29" fmla="*/ 178 h 292"/>
                  <a:gd name="T30" fmla="*/ 54 w 288"/>
                  <a:gd name="T31" fmla="*/ 196 h 292"/>
                  <a:gd name="T32" fmla="*/ 61 w 288"/>
                  <a:gd name="T33" fmla="*/ 217 h 292"/>
                  <a:gd name="T34" fmla="*/ 65 w 288"/>
                  <a:gd name="T35" fmla="*/ 240 h 292"/>
                  <a:gd name="T36" fmla="*/ 65 w 288"/>
                  <a:gd name="T37" fmla="*/ 261 h 292"/>
                  <a:gd name="T38" fmla="*/ 65 w 288"/>
                  <a:gd name="T39" fmla="*/ 261 h 292"/>
                  <a:gd name="T40" fmla="*/ 65 w 288"/>
                  <a:gd name="T41" fmla="*/ 271 h 292"/>
                  <a:gd name="T42" fmla="*/ 65 w 288"/>
                  <a:gd name="T43" fmla="*/ 271 h 292"/>
                  <a:gd name="T44" fmla="*/ 81 w 288"/>
                  <a:gd name="T45" fmla="*/ 280 h 292"/>
                  <a:gd name="T46" fmla="*/ 100 w 288"/>
                  <a:gd name="T47" fmla="*/ 286 h 292"/>
                  <a:gd name="T48" fmla="*/ 119 w 288"/>
                  <a:gd name="T49" fmla="*/ 290 h 292"/>
                  <a:gd name="T50" fmla="*/ 140 w 288"/>
                  <a:gd name="T51" fmla="*/ 292 h 292"/>
                  <a:gd name="T52" fmla="*/ 140 w 288"/>
                  <a:gd name="T53" fmla="*/ 292 h 292"/>
                  <a:gd name="T54" fmla="*/ 154 w 288"/>
                  <a:gd name="T55" fmla="*/ 292 h 292"/>
                  <a:gd name="T56" fmla="*/ 169 w 288"/>
                  <a:gd name="T57" fmla="*/ 290 h 292"/>
                  <a:gd name="T58" fmla="*/ 184 w 288"/>
                  <a:gd name="T59" fmla="*/ 286 h 292"/>
                  <a:gd name="T60" fmla="*/ 198 w 288"/>
                  <a:gd name="T61" fmla="*/ 282 h 292"/>
                  <a:gd name="T62" fmla="*/ 211 w 288"/>
                  <a:gd name="T63" fmla="*/ 275 h 292"/>
                  <a:gd name="T64" fmla="*/ 223 w 288"/>
                  <a:gd name="T65" fmla="*/ 267 h 292"/>
                  <a:gd name="T66" fmla="*/ 234 w 288"/>
                  <a:gd name="T67" fmla="*/ 259 h 292"/>
                  <a:gd name="T68" fmla="*/ 244 w 288"/>
                  <a:gd name="T69" fmla="*/ 250 h 292"/>
                  <a:gd name="T70" fmla="*/ 254 w 288"/>
                  <a:gd name="T71" fmla="*/ 240 h 292"/>
                  <a:gd name="T72" fmla="*/ 263 w 288"/>
                  <a:gd name="T73" fmla="*/ 228 h 292"/>
                  <a:gd name="T74" fmla="*/ 269 w 288"/>
                  <a:gd name="T75" fmla="*/ 215 h 292"/>
                  <a:gd name="T76" fmla="*/ 275 w 288"/>
                  <a:gd name="T77" fmla="*/ 203 h 292"/>
                  <a:gd name="T78" fmla="*/ 279 w 288"/>
                  <a:gd name="T79" fmla="*/ 190 h 292"/>
                  <a:gd name="T80" fmla="*/ 284 w 288"/>
                  <a:gd name="T81" fmla="*/ 175 h 292"/>
                  <a:gd name="T82" fmla="*/ 286 w 288"/>
                  <a:gd name="T83" fmla="*/ 161 h 292"/>
                  <a:gd name="T84" fmla="*/ 288 w 288"/>
                  <a:gd name="T85" fmla="*/ 146 h 292"/>
                  <a:gd name="T86" fmla="*/ 288 w 288"/>
                  <a:gd name="T87" fmla="*/ 146 h 292"/>
                  <a:gd name="T88" fmla="*/ 286 w 288"/>
                  <a:gd name="T89" fmla="*/ 132 h 292"/>
                  <a:gd name="T90" fmla="*/ 284 w 288"/>
                  <a:gd name="T91" fmla="*/ 117 h 292"/>
                  <a:gd name="T92" fmla="*/ 279 w 288"/>
                  <a:gd name="T93" fmla="*/ 103 h 292"/>
                  <a:gd name="T94" fmla="*/ 275 w 288"/>
                  <a:gd name="T95" fmla="*/ 90 h 292"/>
                  <a:gd name="T96" fmla="*/ 269 w 288"/>
                  <a:gd name="T97" fmla="*/ 75 h 292"/>
                  <a:gd name="T98" fmla="*/ 263 w 288"/>
                  <a:gd name="T99" fmla="*/ 65 h 292"/>
                  <a:gd name="T100" fmla="*/ 254 w 288"/>
                  <a:gd name="T101" fmla="*/ 53 h 292"/>
                  <a:gd name="T102" fmla="*/ 244 w 288"/>
                  <a:gd name="T103" fmla="*/ 42 h 292"/>
                  <a:gd name="T104" fmla="*/ 234 w 288"/>
                  <a:gd name="T105" fmla="*/ 34 h 292"/>
                  <a:gd name="T106" fmla="*/ 223 w 288"/>
                  <a:gd name="T107" fmla="*/ 25 h 292"/>
                  <a:gd name="T108" fmla="*/ 211 w 288"/>
                  <a:gd name="T109" fmla="*/ 17 h 292"/>
                  <a:gd name="T110" fmla="*/ 198 w 288"/>
                  <a:gd name="T111" fmla="*/ 11 h 292"/>
                  <a:gd name="T112" fmla="*/ 184 w 288"/>
                  <a:gd name="T113" fmla="*/ 7 h 292"/>
                  <a:gd name="T114" fmla="*/ 169 w 288"/>
                  <a:gd name="T115" fmla="*/ 3 h 292"/>
                  <a:gd name="T116" fmla="*/ 154 w 288"/>
                  <a:gd name="T117" fmla="*/ 0 h 292"/>
                  <a:gd name="T118" fmla="*/ 140 w 288"/>
                  <a:gd name="T119" fmla="*/ 0 h 292"/>
                  <a:gd name="T120" fmla="*/ 140 w 288"/>
                  <a:gd name="T12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8" h="292">
                    <a:moveTo>
                      <a:pt x="140" y="0"/>
                    </a:moveTo>
                    <a:lnTo>
                      <a:pt x="140" y="0"/>
                    </a:lnTo>
                    <a:lnTo>
                      <a:pt x="115" y="3"/>
                    </a:lnTo>
                    <a:lnTo>
                      <a:pt x="92" y="7"/>
                    </a:lnTo>
                    <a:lnTo>
                      <a:pt x="71" y="17"/>
                    </a:lnTo>
                    <a:lnTo>
                      <a:pt x="50" y="30"/>
                    </a:lnTo>
                    <a:lnTo>
                      <a:pt x="34" y="46"/>
                    </a:lnTo>
                    <a:lnTo>
                      <a:pt x="19" y="65"/>
                    </a:lnTo>
                    <a:lnTo>
                      <a:pt x="9" y="86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15" y="123"/>
                    </a:lnTo>
                    <a:lnTo>
                      <a:pt x="27" y="140"/>
                    </a:lnTo>
                    <a:lnTo>
                      <a:pt x="38" y="159"/>
                    </a:lnTo>
                    <a:lnTo>
                      <a:pt x="48" y="178"/>
                    </a:lnTo>
                    <a:lnTo>
                      <a:pt x="54" y="196"/>
                    </a:lnTo>
                    <a:lnTo>
                      <a:pt x="61" y="217"/>
                    </a:lnTo>
                    <a:lnTo>
                      <a:pt x="65" y="240"/>
                    </a:lnTo>
                    <a:lnTo>
                      <a:pt x="65" y="261"/>
                    </a:lnTo>
                    <a:lnTo>
                      <a:pt x="65" y="261"/>
                    </a:lnTo>
                    <a:lnTo>
                      <a:pt x="65" y="271"/>
                    </a:lnTo>
                    <a:lnTo>
                      <a:pt x="65" y="271"/>
                    </a:lnTo>
                    <a:lnTo>
                      <a:pt x="81" y="280"/>
                    </a:lnTo>
                    <a:lnTo>
                      <a:pt x="100" y="286"/>
                    </a:lnTo>
                    <a:lnTo>
                      <a:pt x="119" y="290"/>
                    </a:lnTo>
                    <a:lnTo>
                      <a:pt x="140" y="292"/>
                    </a:lnTo>
                    <a:lnTo>
                      <a:pt x="140" y="292"/>
                    </a:lnTo>
                    <a:lnTo>
                      <a:pt x="154" y="292"/>
                    </a:lnTo>
                    <a:lnTo>
                      <a:pt x="169" y="290"/>
                    </a:lnTo>
                    <a:lnTo>
                      <a:pt x="184" y="286"/>
                    </a:lnTo>
                    <a:lnTo>
                      <a:pt x="198" y="282"/>
                    </a:lnTo>
                    <a:lnTo>
                      <a:pt x="211" y="275"/>
                    </a:lnTo>
                    <a:lnTo>
                      <a:pt x="223" y="267"/>
                    </a:lnTo>
                    <a:lnTo>
                      <a:pt x="234" y="259"/>
                    </a:lnTo>
                    <a:lnTo>
                      <a:pt x="244" y="250"/>
                    </a:lnTo>
                    <a:lnTo>
                      <a:pt x="254" y="240"/>
                    </a:lnTo>
                    <a:lnTo>
                      <a:pt x="263" y="228"/>
                    </a:lnTo>
                    <a:lnTo>
                      <a:pt x="269" y="215"/>
                    </a:lnTo>
                    <a:lnTo>
                      <a:pt x="275" y="203"/>
                    </a:lnTo>
                    <a:lnTo>
                      <a:pt x="279" y="190"/>
                    </a:lnTo>
                    <a:lnTo>
                      <a:pt x="284" y="175"/>
                    </a:lnTo>
                    <a:lnTo>
                      <a:pt x="286" y="161"/>
                    </a:lnTo>
                    <a:lnTo>
                      <a:pt x="288" y="146"/>
                    </a:lnTo>
                    <a:lnTo>
                      <a:pt x="288" y="146"/>
                    </a:lnTo>
                    <a:lnTo>
                      <a:pt x="286" y="132"/>
                    </a:lnTo>
                    <a:lnTo>
                      <a:pt x="284" y="117"/>
                    </a:lnTo>
                    <a:lnTo>
                      <a:pt x="279" y="103"/>
                    </a:lnTo>
                    <a:lnTo>
                      <a:pt x="275" y="90"/>
                    </a:lnTo>
                    <a:lnTo>
                      <a:pt x="269" y="75"/>
                    </a:lnTo>
                    <a:lnTo>
                      <a:pt x="263" y="65"/>
                    </a:lnTo>
                    <a:lnTo>
                      <a:pt x="254" y="53"/>
                    </a:lnTo>
                    <a:lnTo>
                      <a:pt x="244" y="42"/>
                    </a:lnTo>
                    <a:lnTo>
                      <a:pt x="234" y="34"/>
                    </a:lnTo>
                    <a:lnTo>
                      <a:pt x="223" y="25"/>
                    </a:lnTo>
                    <a:lnTo>
                      <a:pt x="211" y="17"/>
                    </a:lnTo>
                    <a:lnTo>
                      <a:pt x="198" y="11"/>
                    </a:lnTo>
                    <a:lnTo>
                      <a:pt x="184" y="7"/>
                    </a:lnTo>
                    <a:lnTo>
                      <a:pt x="169" y="3"/>
                    </a:lnTo>
                    <a:lnTo>
                      <a:pt x="154" y="0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3848100" y="1296988"/>
                <a:ext cx="458787" cy="463550"/>
              </a:xfrm>
              <a:custGeom>
                <a:avLst/>
                <a:gdLst>
                  <a:gd name="T0" fmla="*/ 231 w 289"/>
                  <a:gd name="T1" fmla="*/ 261 h 292"/>
                  <a:gd name="T2" fmla="*/ 231 w 289"/>
                  <a:gd name="T3" fmla="*/ 261 h 292"/>
                  <a:gd name="T4" fmla="*/ 233 w 289"/>
                  <a:gd name="T5" fmla="*/ 240 h 292"/>
                  <a:gd name="T6" fmla="*/ 235 w 289"/>
                  <a:gd name="T7" fmla="*/ 221 h 292"/>
                  <a:gd name="T8" fmla="*/ 241 w 289"/>
                  <a:gd name="T9" fmla="*/ 200 h 292"/>
                  <a:gd name="T10" fmla="*/ 247 w 289"/>
                  <a:gd name="T11" fmla="*/ 182 h 292"/>
                  <a:gd name="T12" fmla="*/ 256 w 289"/>
                  <a:gd name="T13" fmla="*/ 163 h 292"/>
                  <a:gd name="T14" fmla="*/ 266 w 289"/>
                  <a:gd name="T15" fmla="*/ 146 h 292"/>
                  <a:gd name="T16" fmla="*/ 277 w 289"/>
                  <a:gd name="T17" fmla="*/ 132 h 292"/>
                  <a:gd name="T18" fmla="*/ 289 w 289"/>
                  <a:gd name="T19" fmla="*/ 115 h 292"/>
                  <a:gd name="T20" fmla="*/ 289 w 289"/>
                  <a:gd name="T21" fmla="*/ 115 h 292"/>
                  <a:gd name="T22" fmla="*/ 283 w 289"/>
                  <a:gd name="T23" fmla="*/ 92 h 292"/>
                  <a:gd name="T24" fmla="*/ 272 w 289"/>
                  <a:gd name="T25" fmla="*/ 69 h 292"/>
                  <a:gd name="T26" fmla="*/ 258 w 289"/>
                  <a:gd name="T27" fmla="*/ 50 h 292"/>
                  <a:gd name="T28" fmla="*/ 239 w 289"/>
                  <a:gd name="T29" fmla="*/ 34 h 292"/>
                  <a:gd name="T30" fmla="*/ 218 w 289"/>
                  <a:gd name="T31" fmla="*/ 19 h 292"/>
                  <a:gd name="T32" fmla="*/ 197 w 289"/>
                  <a:gd name="T33" fmla="*/ 9 h 292"/>
                  <a:gd name="T34" fmla="*/ 172 w 289"/>
                  <a:gd name="T35" fmla="*/ 3 h 292"/>
                  <a:gd name="T36" fmla="*/ 147 w 289"/>
                  <a:gd name="T37" fmla="*/ 0 h 292"/>
                  <a:gd name="T38" fmla="*/ 147 w 289"/>
                  <a:gd name="T39" fmla="*/ 0 h 292"/>
                  <a:gd name="T40" fmla="*/ 131 w 289"/>
                  <a:gd name="T41" fmla="*/ 0 h 292"/>
                  <a:gd name="T42" fmla="*/ 116 w 289"/>
                  <a:gd name="T43" fmla="*/ 3 h 292"/>
                  <a:gd name="T44" fmla="*/ 104 w 289"/>
                  <a:gd name="T45" fmla="*/ 7 h 292"/>
                  <a:gd name="T46" fmla="*/ 89 w 289"/>
                  <a:gd name="T47" fmla="*/ 11 h 292"/>
                  <a:gd name="T48" fmla="*/ 77 w 289"/>
                  <a:gd name="T49" fmla="*/ 17 h 292"/>
                  <a:gd name="T50" fmla="*/ 64 w 289"/>
                  <a:gd name="T51" fmla="*/ 25 h 292"/>
                  <a:gd name="T52" fmla="*/ 54 w 289"/>
                  <a:gd name="T53" fmla="*/ 34 h 292"/>
                  <a:gd name="T54" fmla="*/ 43 w 289"/>
                  <a:gd name="T55" fmla="*/ 42 h 292"/>
                  <a:gd name="T56" fmla="*/ 33 w 289"/>
                  <a:gd name="T57" fmla="*/ 53 h 292"/>
                  <a:gd name="T58" fmla="*/ 25 w 289"/>
                  <a:gd name="T59" fmla="*/ 65 h 292"/>
                  <a:gd name="T60" fmla="*/ 18 w 289"/>
                  <a:gd name="T61" fmla="*/ 75 h 292"/>
                  <a:gd name="T62" fmla="*/ 12 w 289"/>
                  <a:gd name="T63" fmla="*/ 90 h 292"/>
                  <a:gd name="T64" fmla="*/ 6 w 289"/>
                  <a:gd name="T65" fmla="*/ 103 h 292"/>
                  <a:gd name="T66" fmla="*/ 4 w 289"/>
                  <a:gd name="T67" fmla="*/ 117 h 292"/>
                  <a:gd name="T68" fmla="*/ 2 w 289"/>
                  <a:gd name="T69" fmla="*/ 132 h 292"/>
                  <a:gd name="T70" fmla="*/ 0 w 289"/>
                  <a:gd name="T71" fmla="*/ 146 h 292"/>
                  <a:gd name="T72" fmla="*/ 0 w 289"/>
                  <a:gd name="T73" fmla="*/ 146 h 292"/>
                  <a:gd name="T74" fmla="*/ 2 w 289"/>
                  <a:gd name="T75" fmla="*/ 161 h 292"/>
                  <a:gd name="T76" fmla="*/ 4 w 289"/>
                  <a:gd name="T77" fmla="*/ 175 h 292"/>
                  <a:gd name="T78" fmla="*/ 6 w 289"/>
                  <a:gd name="T79" fmla="*/ 190 h 292"/>
                  <a:gd name="T80" fmla="*/ 12 w 289"/>
                  <a:gd name="T81" fmla="*/ 203 h 292"/>
                  <a:gd name="T82" fmla="*/ 18 w 289"/>
                  <a:gd name="T83" fmla="*/ 215 h 292"/>
                  <a:gd name="T84" fmla="*/ 25 w 289"/>
                  <a:gd name="T85" fmla="*/ 228 h 292"/>
                  <a:gd name="T86" fmla="*/ 33 w 289"/>
                  <a:gd name="T87" fmla="*/ 240 h 292"/>
                  <a:gd name="T88" fmla="*/ 43 w 289"/>
                  <a:gd name="T89" fmla="*/ 250 h 292"/>
                  <a:gd name="T90" fmla="*/ 54 w 289"/>
                  <a:gd name="T91" fmla="*/ 259 h 292"/>
                  <a:gd name="T92" fmla="*/ 64 w 289"/>
                  <a:gd name="T93" fmla="*/ 267 h 292"/>
                  <a:gd name="T94" fmla="*/ 77 w 289"/>
                  <a:gd name="T95" fmla="*/ 275 h 292"/>
                  <a:gd name="T96" fmla="*/ 89 w 289"/>
                  <a:gd name="T97" fmla="*/ 282 h 292"/>
                  <a:gd name="T98" fmla="*/ 104 w 289"/>
                  <a:gd name="T99" fmla="*/ 286 h 292"/>
                  <a:gd name="T100" fmla="*/ 116 w 289"/>
                  <a:gd name="T101" fmla="*/ 290 h 292"/>
                  <a:gd name="T102" fmla="*/ 131 w 289"/>
                  <a:gd name="T103" fmla="*/ 292 h 292"/>
                  <a:gd name="T104" fmla="*/ 147 w 289"/>
                  <a:gd name="T105" fmla="*/ 292 h 292"/>
                  <a:gd name="T106" fmla="*/ 147 w 289"/>
                  <a:gd name="T107" fmla="*/ 292 h 292"/>
                  <a:gd name="T108" fmla="*/ 170 w 289"/>
                  <a:gd name="T109" fmla="*/ 290 h 292"/>
                  <a:gd name="T110" fmla="*/ 191 w 289"/>
                  <a:gd name="T111" fmla="*/ 286 h 292"/>
                  <a:gd name="T112" fmla="*/ 212 w 289"/>
                  <a:gd name="T113" fmla="*/ 275 h 292"/>
                  <a:gd name="T114" fmla="*/ 233 w 289"/>
                  <a:gd name="T115" fmla="*/ 265 h 292"/>
                  <a:gd name="T116" fmla="*/ 233 w 289"/>
                  <a:gd name="T117" fmla="*/ 265 h 292"/>
                  <a:gd name="T118" fmla="*/ 231 w 289"/>
                  <a:gd name="T119" fmla="*/ 261 h 292"/>
                  <a:gd name="T120" fmla="*/ 231 w 289"/>
                  <a:gd name="T121" fmla="*/ 26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9" h="292">
                    <a:moveTo>
                      <a:pt x="231" y="261"/>
                    </a:moveTo>
                    <a:lnTo>
                      <a:pt x="231" y="261"/>
                    </a:lnTo>
                    <a:lnTo>
                      <a:pt x="233" y="240"/>
                    </a:lnTo>
                    <a:lnTo>
                      <a:pt x="235" y="221"/>
                    </a:lnTo>
                    <a:lnTo>
                      <a:pt x="241" y="200"/>
                    </a:lnTo>
                    <a:lnTo>
                      <a:pt x="247" y="182"/>
                    </a:lnTo>
                    <a:lnTo>
                      <a:pt x="256" y="163"/>
                    </a:lnTo>
                    <a:lnTo>
                      <a:pt x="266" y="146"/>
                    </a:lnTo>
                    <a:lnTo>
                      <a:pt x="277" y="132"/>
                    </a:lnTo>
                    <a:lnTo>
                      <a:pt x="289" y="115"/>
                    </a:lnTo>
                    <a:lnTo>
                      <a:pt x="289" y="115"/>
                    </a:lnTo>
                    <a:lnTo>
                      <a:pt x="283" y="92"/>
                    </a:lnTo>
                    <a:lnTo>
                      <a:pt x="272" y="69"/>
                    </a:lnTo>
                    <a:lnTo>
                      <a:pt x="258" y="50"/>
                    </a:lnTo>
                    <a:lnTo>
                      <a:pt x="239" y="34"/>
                    </a:lnTo>
                    <a:lnTo>
                      <a:pt x="218" y="19"/>
                    </a:lnTo>
                    <a:lnTo>
                      <a:pt x="197" y="9"/>
                    </a:lnTo>
                    <a:lnTo>
                      <a:pt x="172" y="3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1" y="0"/>
                    </a:lnTo>
                    <a:lnTo>
                      <a:pt x="116" y="3"/>
                    </a:lnTo>
                    <a:lnTo>
                      <a:pt x="104" y="7"/>
                    </a:lnTo>
                    <a:lnTo>
                      <a:pt x="89" y="11"/>
                    </a:lnTo>
                    <a:lnTo>
                      <a:pt x="77" y="17"/>
                    </a:lnTo>
                    <a:lnTo>
                      <a:pt x="64" y="25"/>
                    </a:lnTo>
                    <a:lnTo>
                      <a:pt x="54" y="34"/>
                    </a:lnTo>
                    <a:lnTo>
                      <a:pt x="43" y="42"/>
                    </a:lnTo>
                    <a:lnTo>
                      <a:pt x="33" y="53"/>
                    </a:lnTo>
                    <a:lnTo>
                      <a:pt x="25" y="65"/>
                    </a:lnTo>
                    <a:lnTo>
                      <a:pt x="18" y="75"/>
                    </a:lnTo>
                    <a:lnTo>
                      <a:pt x="12" y="90"/>
                    </a:lnTo>
                    <a:lnTo>
                      <a:pt x="6" y="103"/>
                    </a:lnTo>
                    <a:lnTo>
                      <a:pt x="4" y="117"/>
                    </a:lnTo>
                    <a:lnTo>
                      <a:pt x="2" y="13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2" y="161"/>
                    </a:lnTo>
                    <a:lnTo>
                      <a:pt x="4" y="175"/>
                    </a:lnTo>
                    <a:lnTo>
                      <a:pt x="6" y="190"/>
                    </a:lnTo>
                    <a:lnTo>
                      <a:pt x="12" y="203"/>
                    </a:lnTo>
                    <a:lnTo>
                      <a:pt x="18" y="215"/>
                    </a:lnTo>
                    <a:lnTo>
                      <a:pt x="25" y="228"/>
                    </a:lnTo>
                    <a:lnTo>
                      <a:pt x="33" y="240"/>
                    </a:lnTo>
                    <a:lnTo>
                      <a:pt x="43" y="250"/>
                    </a:lnTo>
                    <a:lnTo>
                      <a:pt x="54" y="259"/>
                    </a:lnTo>
                    <a:lnTo>
                      <a:pt x="64" y="267"/>
                    </a:lnTo>
                    <a:lnTo>
                      <a:pt x="77" y="275"/>
                    </a:lnTo>
                    <a:lnTo>
                      <a:pt x="89" y="282"/>
                    </a:lnTo>
                    <a:lnTo>
                      <a:pt x="104" y="286"/>
                    </a:lnTo>
                    <a:lnTo>
                      <a:pt x="116" y="290"/>
                    </a:lnTo>
                    <a:lnTo>
                      <a:pt x="131" y="292"/>
                    </a:lnTo>
                    <a:lnTo>
                      <a:pt x="147" y="292"/>
                    </a:lnTo>
                    <a:lnTo>
                      <a:pt x="147" y="292"/>
                    </a:lnTo>
                    <a:lnTo>
                      <a:pt x="170" y="290"/>
                    </a:lnTo>
                    <a:lnTo>
                      <a:pt x="191" y="286"/>
                    </a:lnTo>
                    <a:lnTo>
                      <a:pt x="212" y="275"/>
                    </a:lnTo>
                    <a:lnTo>
                      <a:pt x="233" y="265"/>
                    </a:lnTo>
                    <a:lnTo>
                      <a:pt x="233" y="265"/>
                    </a:lnTo>
                    <a:lnTo>
                      <a:pt x="231" y="261"/>
                    </a:lnTo>
                    <a:lnTo>
                      <a:pt x="231" y="2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4792663" y="1803400"/>
                <a:ext cx="631825" cy="701675"/>
              </a:xfrm>
              <a:custGeom>
                <a:avLst/>
                <a:gdLst>
                  <a:gd name="T0" fmla="*/ 232 w 398"/>
                  <a:gd name="T1" fmla="*/ 0 h 442"/>
                  <a:gd name="T2" fmla="*/ 140 w 398"/>
                  <a:gd name="T3" fmla="*/ 109 h 442"/>
                  <a:gd name="T4" fmla="*/ 52 w 398"/>
                  <a:gd name="T5" fmla="*/ 6 h 442"/>
                  <a:gd name="T6" fmla="*/ 52 w 398"/>
                  <a:gd name="T7" fmla="*/ 6 h 442"/>
                  <a:gd name="T8" fmla="*/ 44 w 398"/>
                  <a:gd name="T9" fmla="*/ 31 h 442"/>
                  <a:gd name="T10" fmla="*/ 32 w 398"/>
                  <a:gd name="T11" fmla="*/ 54 h 442"/>
                  <a:gd name="T12" fmla="*/ 17 w 398"/>
                  <a:gd name="T13" fmla="*/ 75 h 442"/>
                  <a:gd name="T14" fmla="*/ 0 w 398"/>
                  <a:gd name="T15" fmla="*/ 94 h 442"/>
                  <a:gd name="T16" fmla="*/ 0 w 398"/>
                  <a:gd name="T17" fmla="*/ 94 h 442"/>
                  <a:gd name="T18" fmla="*/ 21 w 398"/>
                  <a:gd name="T19" fmla="*/ 106 h 442"/>
                  <a:gd name="T20" fmla="*/ 40 w 398"/>
                  <a:gd name="T21" fmla="*/ 121 h 442"/>
                  <a:gd name="T22" fmla="*/ 59 w 398"/>
                  <a:gd name="T23" fmla="*/ 136 h 442"/>
                  <a:gd name="T24" fmla="*/ 77 w 398"/>
                  <a:gd name="T25" fmla="*/ 152 h 442"/>
                  <a:gd name="T26" fmla="*/ 92 w 398"/>
                  <a:gd name="T27" fmla="*/ 171 h 442"/>
                  <a:gd name="T28" fmla="*/ 109 w 398"/>
                  <a:gd name="T29" fmla="*/ 190 h 442"/>
                  <a:gd name="T30" fmla="*/ 121 w 398"/>
                  <a:gd name="T31" fmla="*/ 211 h 442"/>
                  <a:gd name="T32" fmla="*/ 134 w 398"/>
                  <a:gd name="T33" fmla="*/ 232 h 442"/>
                  <a:gd name="T34" fmla="*/ 146 w 398"/>
                  <a:gd name="T35" fmla="*/ 254 h 442"/>
                  <a:gd name="T36" fmla="*/ 157 w 398"/>
                  <a:gd name="T37" fmla="*/ 277 h 442"/>
                  <a:gd name="T38" fmla="*/ 165 w 398"/>
                  <a:gd name="T39" fmla="*/ 300 h 442"/>
                  <a:gd name="T40" fmla="*/ 171 w 398"/>
                  <a:gd name="T41" fmla="*/ 325 h 442"/>
                  <a:gd name="T42" fmla="*/ 177 w 398"/>
                  <a:gd name="T43" fmla="*/ 352 h 442"/>
                  <a:gd name="T44" fmla="*/ 182 w 398"/>
                  <a:gd name="T45" fmla="*/ 377 h 442"/>
                  <a:gd name="T46" fmla="*/ 184 w 398"/>
                  <a:gd name="T47" fmla="*/ 404 h 442"/>
                  <a:gd name="T48" fmla="*/ 184 w 398"/>
                  <a:gd name="T49" fmla="*/ 432 h 442"/>
                  <a:gd name="T50" fmla="*/ 184 w 398"/>
                  <a:gd name="T51" fmla="*/ 432 h 442"/>
                  <a:gd name="T52" fmla="*/ 184 w 398"/>
                  <a:gd name="T53" fmla="*/ 442 h 442"/>
                  <a:gd name="T54" fmla="*/ 184 w 398"/>
                  <a:gd name="T55" fmla="*/ 442 h 442"/>
                  <a:gd name="T56" fmla="*/ 217 w 398"/>
                  <a:gd name="T57" fmla="*/ 436 h 442"/>
                  <a:gd name="T58" fmla="*/ 246 w 398"/>
                  <a:gd name="T59" fmla="*/ 427 h 442"/>
                  <a:gd name="T60" fmla="*/ 277 w 398"/>
                  <a:gd name="T61" fmla="*/ 417 h 442"/>
                  <a:gd name="T62" fmla="*/ 304 w 398"/>
                  <a:gd name="T63" fmla="*/ 404 h 442"/>
                  <a:gd name="T64" fmla="*/ 329 w 398"/>
                  <a:gd name="T65" fmla="*/ 388 h 442"/>
                  <a:gd name="T66" fmla="*/ 352 w 398"/>
                  <a:gd name="T67" fmla="*/ 371 h 442"/>
                  <a:gd name="T68" fmla="*/ 375 w 398"/>
                  <a:gd name="T69" fmla="*/ 352 h 442"/>
                  <a:gd name="T70" fmla="*/ 394 w 398"/>
                  <a:gd name="T71" fmla="*/ 329 h 442"/>
                  <a:gd name="T72" fmla="*/ 394 w 398"/>
                  <a:gd name="T73" fmla="*/ 329 h 442"/>
                  <a:gd name="T74" fmla="*/ 396 w 398"/>
                  <a:gd name="T75" fmla="*/ 304 h 442"/>
                  <a:gd name="T76" fmla="*/ 398 w 398"/>
                  <a:gd name="T77" fmla="*/ 279 h 442"/>
                  <a:gd name="T78" fmla="*/ 398 w 398"/>
                  <a:gd name="T79" fmla="*/ 279 h 442"/>
                  <a:gd name="T80" fmla="*/ 396 w 398"/>
                  <a:gd name="T81" fmla="*/ 254 h 442"/>
                  <a:gd name="T82" fmla="*/ 394 w 398"/>
                  <a:gd name="T83" fmla="*/ 232 h 442"/>
                  <a:gd name="T84" fmla="*/ 390 w 398"/>
                  <a:gd name="T85" fmla="*/ 209 h 442"/>
                  <a:gd name="T86" fmla="*/ 386 w 398"/>
                  <a:gd name="T87" fmla="*/ 188 h 442"/>
                  <a:gd name="T88" fmla="*/ 377 w 398"/>
                  <a:gd name="T89" fmla="*/ 167 h 442"/>
                  <a:gd name="T90" fmla="*/ 371 w 398"/>
                  <a:gd name="T91" fmla="*/ 146 h 442"/>
                  <a:gd name="T92" fmla="*/ 361 w 398"/>
                  <a:gd name="T93" fmla="*/ 127 h 442"/>
                  <a:gd name="T94" fmla="*/ 350 w 398"/>
                  <a:gd name="T95" fmla="*/ 109 h 442"/>
                  <a:gd name="T96" fmla="*/ 340 w 398"/>
                  <a:gd name="T97" fmla="*/ 90 h 442"/>
                  <a:gd name="T98" fmla="*/ 327 w 398"/>
                  <a:gd name="T99" fmla="*/ 73 h 442"/>
                  <a:gd name="T100" fmla="*/ 313 w 398"/>
                  <a:gd name="T101" fmla="*/ 59 h 442"/>
                  <a:gd name="T102" fmla="*/ 298 w 398"/>
                  <a:gd name="T103" fmla="*/ 44 h 442"/>
                  <a:gd name="T104" fmla="*/ 284 w 398"/>
                  <a:gd name="T105" fmla="*/ 31 h 442"/>
                  <a:gd name="T106" fmla="*/ 267 w 398"/>
                  <a:gd name="T107" fmla="*/ 19 h 442"/>
                  <a:gd name="T108" fmla="*/ 250 w 398"/>
                  <a:gd name="T109" fmla="*/ 9 h 442"/>
                  <a:gd name="T110" fmla="*/ 232 w 398"/>
                  <a:gd name="T111" fmla="*/ 0 h 442"/>
                  <a:gd name="T112" fmla="*/ 232 w 398"/>
                  <a:gd name="T113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8" h="442">
                    <a:moveTo>
                      <a:pt x="232" y="0"/>
                    </a:moveTo>
                    <a:lnTo>
                      <a:pt x="140" y="109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4" y="31"/>
                    </a:lnTo>
                    <a:lnTo>
                      <a:pt x="32" y="54"/>
                    </a:lnTo>
                    <a:lnTo>
                      <a:pt x="17" y="75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21" y="106"/>
                    </a:lnTo>
                    <a:lnTo>
                      <a:pt x="40" y="121"/>
                    </a:lnTo>
                    <a:lnTo>
                      <a:pt x="59" y="136"/>
                    </a:lnTo>
                    <a:lnTo>
                      <a:pt x="77" y="152"/>
                    </a:lnTo>
                    <a:lnTo>
                      <a:pt x="92" y="171"/>
                    </a:lnTo>
                    <a:lnTo>
                      <a:pt x="109" y="190"/>
                    </a:lnTo>
                    <a:lnTo>
                      <a:pt x="121" y="211"/>
                    </a:lnTo>
                    <a:lnTo>
                      <a:pt x="134" y="232"/>
                    </a:lnTo>
                    <a:lnTo>
                      <a:pt x="146" y="254"/>
                    </a:lnTo>
                    <a:lnTo>
                      <a:pt x="157" y="277"/>
                    </a:lnTo>
                    <a:lnTo>
                      <a:pt x="165" y="300"/>
                    </a:lnTo>
                    <a:lnTo>
                      <a:pt x="171" y="325"/>
                    </a:lnTo>
                    <a:lnTo>
                      <a:pt x="177" y="352"/>
                    </a:lnTo>
                    <a:lnTo>
                      <a:pt x="182" y="377"/>
                    </a:lnTo>
                    <a:lnTo>
                      <a:pt x="184" y="404"/>
                    </a:lnTo>
                    <a:lnTo>
                      <a:pt x="184" y="432"/>
                    </a:lnTo>
                    <a:lnTo>
                      <a:pt x="184" y="432"/>
                    </a:lnTo>
                    <a:lnTo>
                      <a:pt x="184" y="442"/>
                    </a:lnTo>
                    <a:lnTo>
                      <a:pt x="184" y="442"/>
                    </a:lnTo>
                    <a:lnTo>
                      <a:pt x="217" y="436"/>
                    </a:lnTo>
                    <a:lnTo>
                      <a:pt x="246" y="427"/>
                    </a:lnTo>
                    <a:lnTo>
                      <a:pt x="277" y="417"/>
                    </a:lnTo>
                    <a:lnTo>
                      <a:pt x="304" y="404"/>
                    </a:lnTo>
                    <a:lnTo>
                      <a:pt x="329" y="388"/>
                    </a:lnTo>
                    <a:lnTo>
                      <a:pt x="352" y="371"/>
                    </a:lnTo>
                    <a:lnTo>
                      <a:pt x="375" y="352"/>
                    </a:lnTo>
                    <a:lnTo>
                      <a:pt x="394" y="329"/>
                    </a:lnTo>
                    <a:lnTo>
                      <a:pt x="394" y="329"/>
                    </a:lnTo>
                    <a:lnTo>
                      <a:pt x="396" y="304"/>
                    </a:lnTo>
                    <a:lnTo>
                      <a:pt x="398" y="279"/>
                    </a:lnTo>
                    <a:lnTo>
                      <a:pt x="398" y="279"/>
                    </a:lnTo>
                    <a:lnTo>
                      <a:pt x="396" y="254"/>
                    </a:lnTo>
                    <a:lnTo>
                      <a:pt x="394" y="232"/>
                    </a:lnTo>
                    <a:lnTo>
                      <a:pt x="390" y="209"/>
                    </a:lnTo>
                    <a:lnTo>
                      <a:pt x="386" y="188"/>
                    </a:lnTo>
                    <a:lnTo>
                      <a:pt x="377" y="167"/>
                    </a:lnTo>
                    <a:lnTo>
                      <a:pt x="371" y="146"/>
                    </a:lnTo>
                    <a:lnTo>
                      <a:pt x="361" y="127"/>
                    </a:lnTo>
                    <a:lnTo>
                      <a:pt x="350" y="109"/>
                    </a:lnTo>
                    <a:lnTo>
                      <a:pt x="340" y="90"/>
                    </a:lnTo>
                    <a:lnTo>
                      <a:pt x="327" y="73"/>
                    </a:lnTo>
                    <a:lnTo>
                      <a:pt x="313" y="59"/>
                    </a:lnTo>
                    <a:lnTo>
                      <a:pt x="298" y="44"/>
                    </a:lnTo>
                    <a:lnTo>
                      <a:pt x="284" y="31"/>
                    </a:lnTo>
                    <a:lnTo>
                      <a:pt x="267" y="19"/>
                    </a:lnTo>
                    <a:lnTo>
                      <a:pt x="250" y="9"/>
                    </a:lnTo>
                    <a:lnTo>
                      <a:pt x="232" y="0"/>
                    </a:lnTo>
                    <a:lnTo>
                      <a:pt x="2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Freeform 96"/>
              <p:cNvSpPr>
                <a:spLocks/>
              </p:cNvSpPr>
              <p:nvPr/>
            </p:nvSpPr>
            <p:spPr bwMode="auto">
              <a:xfrm>
                <a:off x="3675063" y="1803400"/>
                <a:ext cx="641350" cy="701675"/>
              </a:xfrm>
              <a:custGeom>
                <a:avLst/>
                <a:gdLst>
                  <a:gd name="T0" fmla="*/ 223 w 404"/>
                  <a:gd name="T1" fmla="*/ 432 h 442"/>
                  <a:gd name="T2" fmla="*/ 223 w 404"/>
                  <a:gd name="T3" fmla="*/ 432 h 442"/>
                  <a:gd name="T4" fmla="*/ 223 w 404"/>
                  <a:gd name="T5" fmla="*/ 404 h 442"/>
                  <a:gd name="T6" fmla="*/ 227 w 404"/>
                  <a:gd name="T7" fmla="*/ 377 h 442"/>
                  <a:gd name="T8" fmla="*/ 231 w 404"/>
                  <a:gd name="T9" fmla="*/ 352 h 442"/>
                  <a:gd name="T10" fmla="*/ 236 w 404"/>
                  <a:gd name="T11" fmla="*/ 327 h 442"/>
                  <a:gd name="T12" fmla="*/ 244 w 404"/>
                  <a:gd name="T13" fmla="*/ 302 h 442"/>
                  <a:gd name="T14" fmla="*/ 252 w 404"/>
                  <a:gd name="T15" fmla="*/ 277 h 442"/>
                  <a:gd name="T16" fmla="*/ 261 w 404"/>
                  <a:gd name="T17" fmla="*/ 254 h 442"/>
                  <a:gd name="T18" fmla="*/ 273 w 404"/>
                  <a:gd name="T19" fmla="*/ 234 h 442"/>
                  <a:gd name="T20" fmla="*/ 286 w 404"/>
                  <a:gd name="T21" fmla="*/ 211 h 442"/>
                  <a:gd name="T22" fmla="*/ 298 w 404"/>
                  <a:gd name="T23" fmla="*/ 192 h 442"/>
                  <a:gd name="T24" fmla="*/ 313 w 404"/>
                  <a:gd name="T25" fmla="*/ 171 h 442"/>
                  <a:gd name="T26" fmla="*/ 329 w 404"/>
                  <a:gd name="T27" fmla="*/ 154 h 442"/>
                  <a:gd name="T28" fmla="*/ 348 w 404"/>
                  <a:gd name="T29" fmla="*/ 138 h 442"/>
                  <a:gd name="T30" fmla="*/ 365 w 404"/>
                  <a:gd name="T31" fmla="*/ 121 h 442"/>
                  <a:gd name="T32" fmla="*/ 386 w 404"/>
                  <a:gd name="T33" fmla="*/ 106 h 442"/>
                  <a:gd name="T34" fmla="*/ 404 w 404"/>
                  <a:gd name="T35" fmla="*/ 94 h 442"/>
                  <a:gd name="T36" fmla="*/ 404 w 404"/>
                  <a:gd name="T37" fmla="*/ 94 h 442"/>
                  <a:gd name="T38" fmla="*/ 388 w 404"/>
                  <a:gd name="T39" fmla="*/ 73 h 442"/>
                  <a:gd name="T40" fmla="*/ 371 w 404"/>
                  <a:gd name="T41" fmla="*/ 52 h 442"/>
                  <a:gd name="T42" fmla="*/ 358 w 404"/>
                  <a:gd name="T43" fmla="*/ 27 h 442"/>
                  <a:gd name="T44" fmla="*/ 348 w 404"/>
                  <a:gd name="T45" fmla="*/ 0 h 442"/>
                  <a:gd name="T46" fmla="*/ 348 w 404"/>
                  <a:gd name="T47" fmla="*/ 0 h 442"/>
                  <a:gd name="T48" fmla="*/ 256 w 404"/>
                  <a:gd name="T49" fmla="*/ 109 h 442"/>
                  <a:gd name="T50" fmla="*/ 165 w 404"/>
                  <a:gd name="T51" fmla="*/ 0 h 442"/>
                  <a:gd name="T52" fmla="*/ 165 w 404"/>
                  <a:gd name="T53" fmla="*/ 0 h 442"/>
                  <a:gd name="T54" fmla="*/ 148 w 404"/>
                  <a:gd name="T55" fmla="*/ 9 h 442"/>
                  <a:gd name="T56" fmla="*/ 129 w 404"/>
                  <a:gd name="T57" fmla="*/ 19 h 442"/>
                  <a:gd name="T58" fmla="*/ 115 w 404"/>
                  <a:gd name="T59" fmla="*/ 31 h 442"/>
                  <a:gd name="T60" fmla="*/ 98 w 404"/>
                  <a:gd name="T61" fmla="*/ 44 h 442"/>
                  <a:gd name="T62" fmla="*/ 84 w 404"/>
                  <a:gd name="T63" fmla="*/ 59 h 442"/>
                  <a:gd name="T64" fmla="*/ 71 w 404"/>
                  <a:gd name="T65" fmla="*/ 73 h 442"/>
                  <a:gd name="T66" fmla="*/ 59 w 404"/>
                  <a:gd name="T67" fmla="*/ 90 h 442"/>
                  <a:gd name="T68" fmla="*/ 46 w 404"/>
                  <a:gd name="T69" fmla="*/ 109 h 442"/>
                  <a:gd name="T70" fmla="*/ 36 w 404"/>
                  <a:gd name="T71" fmla="*/ 127 h 442"/>
                  <a:gd name="T72" fmla="*/ 27 w 404"/>
                  <a:gd name="T73" fmla="*/ 146 h 442"/>
                  <a:gd name="T74" fmla="*/ 19 w 404"/>
                  <a:gd name="T75" fmla="*/ 167 h 442"/>
                  <a:gd name="T76" fmla="*/ 13 w 404"/>
                  <a:gd name="T77" fmla="*/ 188 h 442"/>
                  <a:gd name="T78" fmla="*/ 6 w 404"/>
                  <a:gd name="T79" fmla="*/ 211 h 442"/>
                  <a:gd name="T80" fmla="*/ 4 w 404"/>
                  <a:gd name="T81" fmla="*/ 232 h 442"/>
                  <a:gd name="T82" fmla="*/ 0 w 404"/>
                  <a:gd name="T83" fmla="*/ 254 h 442"/>
                  <a:gd name="T84" fmla="*/ 0 w 404"/>
                  <a:gd name="T85" fmla="*/ 279 h 442"/>
                  <a:gd name="T86" fmla="*/ 0 w 404"/>
                  <a:gd name="T87" fmla="*/ 279 h 442"/>
                  <a:gd name="T88" fmla="*/ 2 w 404"/>
                  <a:gd name="T89" fmla="*/ 304 h 442"/>
                  <a:gd name="T90" fmla="*/ 4 w 404"/>
                  <a:gd name="T91" fmla="*/ 329 h 442"/>
                  <a:gd name="T92" fmla="*/ 4 w 404"/>
                  <a:gd name="T93" fmla="*/ 329 h 442"/>
                  <a:gd name="T94" fmla="*/ 23 w 404"/>
                  <a:gd name="T95" fmla="*/ 352 h 442"/>
                  <a:gd name="T96" fmla="*/ 46 w 404"/>
                  <a:gd name="T97" fmla="*/ 373 h 442"/>
                  <a:gd name="T98" fmla="*/ 71 w 404"/>
                  <a:gd name="T99" fmla="*/ 390 h 442"/>
                  <a:gd name="T100" fmla="*/ 98 w 404"/>
                  <a:gd name="T101" fmla="*/ 407 h 442"/>
                  <a:gd name="T102" fmla="*/ 127 w 404"/>
                  <a:gd name="T103" fmla="*/ 419 h 442"/>
                  <a:gd name="T104" fmla="*/ 159 w 404"/>
                  <a:gd name="T105" fmla="*/ 429 h 442"/>
                  <a:gd name="T106" fmla="*/ 190 w 404"/>
                  <a:gd name="T107" fmla="*/ 438 h 442"/>
                  <a:gd name="T108" fmla="*/ 223 w 404"/>
                  <a:gd name="T109" fmla="*/ 442 h 442"/>
                  <a:gd name="T110" fmla="*/ 223 w 404"/>
                  <a:gd name="T111" fmla="*/ 442 h 442"/>
                  <a:gd name="T112" fmla="*/ 223 w 404"/>
                  <a:gd name="T113" fmla="*/ 432 h 442"/>
                  <a:gd name="T114" fmla="*/ 223 w 404"/>
                  <a:gd name="T115" fmla="*/ 43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4" h="442">
                    <a:moveTo>
                      <a:pt x="223" y="432"/>
                    </a:moveTo>
                    <a:lnTo>
                      <a:pt x="223" y="432"/>
                    </a:lnTo>
                    <a:lnTo>
                      <a:pt x="223" y="404"/>
                    </a:lnTo>
                    <a:lnTo>
                      <a:pt x="227" y="377"/>
                    </a:lnTo>
                    <a:lnTo>
                      <a:pt x="231" y="352"/>
                    </a:lnTo>
                    <a:lnTo>
                      <a:pt x="236" y="327"/>
                    </a:lnTo>
                    <a:lnTo>
                      <a:pt x="244" y="302"/>
                    </a:lnTo>
                    <a:lnTo>
                      <a:pt x="252" y="277"/>
                    </a:lnTo>
                    <a:lnTo>
                      <a:pt x="261" y="254"/>
                    </a:lnTo>
                    <a:lnTo>
                      <a:pt x="273" y="234"/>
                    </a:lnTo>
                    <a:lnTo>
                      <a:pt x="286" y="211"/>
                    </a:lnTo>
                    <a:lnTo>
                      <a:pt x="298" y="192"/>
                    </a:lnTo>
                    <a:lnTo>
                      <a:pt x="313" y="171"/>
                    </a:lnTo>
                    <a:lnTo>
                      <a:pt x="329" y="154"/>
                    </a:lnTo>
                    <a:lnTo>
                      <a:pt x="348" y="138"/>
                    </a:lnTo>
                    <a:lnTo>
                      <a:pt x="365" y="121"/>
                    </a:lnTo>
                    <a:lnTo>
                      <a:pt x="386" y="106"/>
                    </a:lnTo>
                    <a:lnTo>
                      <a:pt x="404" y="94"/>
                    </a:lnTo>
                    <a:lnTo>
                      <a:pt x="404" y="94"/>
                    </a:lnTo>
                    <a:lnTo>
                      <a:pt x="388" y="73"/>
                    </a:lnTo>
                    <a:lnTo>
                      <a:pt x="371" y="52"/>
                    </a:lnTo>
                    <a:lnTo>
                      <a:pt x="358" y="27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256" y="109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48" y="9"/>
                    </a:lnTo>
                    <a:lnTo>
                      <a:pt x="129" y="19"/>
                    </a:lnTo>
                    <a:lnTo>
                      <a:pt x="115" y="31"/>
                    </a:lnTo>
                    <a:lnTo>
                      <a:pt x="98" y="44"/>
                    </a:lnTo>
                    <a:lnTo>
                      <a:pt x="84" y="59"/>
                    </a:lnTo>
                    <a:lnTo>
                      <a:pt x="71" y="73"/>
                    </a:lnTo>
                    <a:lnTo>
                      <a:pt x="59" y="90"/>
                    </a:lnTo>
                    <a:lnTo>
                      <a:pt x="46" y="109"/>
                    </a:lnTo>
                    <a:lnTo>
                      <a:pt x="36" y="127"/>
                    </a:lnTo>
                    <a:lnTo>
                      <a:pt x="27" y="146"/>
                    </a:lnTo>
                    <a:lnTo>
                      <a:pt x="19" y="167"/>
                    </a:lnTo>
                    <a:lnTo>
                      <a:pt x="13" y="188"/>
                    </a:lnTo>
                    <a:lnTo>
                      <a:pt x="6" y="211"/>
                    </a:lnTo>
                    <a:lnTo>
                      <a:pt x="4" y="232"/>
                    </a:lnTo>
                    <a:lnTo>
                      <a:pt x="0" y="254"/>
                    </a:lnTo>
                    <a:lnTo>
                      <a:pt x="0" y="279"/>
                    </a:lnTo>
                    <a:lnTo>
                      <a:pt x="0" y="279"/>
                    </a:lnTo>
                    <a:lnTo>
                      <a:pt x="2" y="304"/>
                    </a:lnTo>
                    <a:lnTo>
                      <a:pt x="4" y="329"/>
                    </a:lnTo>
                    <a:lnTo>
                      <a:pt x="4" y="329"/>
                    </a:lnTo>
                    <a:lnTo>
                      <a:pt x="23" y="352"/>
                    </a:lnTo>
                    <a:lnTo>
                      <a:pt x="46" y="373"/>
                    </a:lnTo>
                    <a:lnTo>
                      <a:pt x="71" y="390"/>
                    </a:lnTo>
                    <a:lnTo>
                      <a:pt x="98" y="407"/>
                    </a:lnTo>
                    <a:lnTo>
                      <a:pt x="127" y="419"/>
                    </a:lnTo>
                    <a:lnTo>
                      <a:pt x="159" y="429"/>
                    </a:lnTo>
                    <a:lnTo>
                      <a:pt x="190" y="438"/>
                    </a:lnTo>
                    <a:lnTo>
                      <a:pt x="223" y="442"/>
                    </a:lnTo>
                    <a:lnTo>
                      <a:pt x="223" y="442"/>
                    </a:lnTo>
                    <a:lnTo>
                      <a:pt x="223" y="432"/>
                    </a:lnTo>
                    <a:lnTo>
                      <a:pt x="223" y="4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6807496" y="4134125"/>
              <a:ext cx="631091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999349" y="4079444"/>
            <a:ext cx="2100681" cy="1733902"/>
            <a:chOff x="7584650" y="3868130"/>
            <a:chExt cx="1991866" cy="1644086"/>
          </a:xfrm>
        </p:grpSpPr>
        <p:grpSp>
          <p:nvGrpSpPr>
            <p:cNvPr id="9" name="Group 8"/>
            <p:cNvGrpSpPr/>
            <p:nvPr/>
          </p:nvGrpSpPr>
          <p:grpSpPr>
            <a:xfrm>
              <a:off x="7584650" y="3868130"/>
              <a:ext cx="1991866" cy="1644086"/>
              <a:chOff x="5188216" y="4430700"/>
              <a:chExt cx="1991866" cy="1644086"/>
            </a:xfrm>
          </p:grpSpPr>
          <p:sp>
            <p:nvSpPr>
              <p:cNvPr id="10" name="Parallelogram 9"/>
              <p:cNvSpPr/>
              <p:nvPr/>
            </p:nvSpPr>
            <p:spPr>
              <a:xfrm>
                <a:off x="5188216" y="5252743"/>
                <a:ext cx="1991866" cy="822043"/>
              </a:xfrm>
              <a:prstGeom prst="parallelogram">
                <a:avLst>
                  <a:gd name="adj" fmla="val 55198"/>
                </a:avLst>
              </a:prstGeom>
              <a:solidFill>
                <a:schemeClr val="accent3">
                  <a:lumMod val="75000"/>
                </a:schemeClr>
              </a:solidFill>
              <a:ln w="571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Parallelogram 10"/>
              <p:cNvSpPr/>
              <p:nvPr/>
            </p:nvSpPr>
            <p:spPr>
              <a:xfrm flipV="1">
                <a:off x="5188216" y="4430700"/>
                <a:ext cx="1991866" cy="822043"/>
              </a:xfrm>
              <a:prstGeom prst="parallelogram">
                <a:avLst>
                  <a:gd name="adj" fmla="val 55198"/>
                </a:avLst>
              </a:prstGeom>
              <a:solidFill>
                <a:schemeClr val="accent3"/>
              </a:solidFill>
              <a:ln w="571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7757336" y="4884975"/>
              <a:ext cx="1646494" cy="456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26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</a:t>
              </a:r>
            </a:p>
          </p:txBody>
        </p:sp>
        <p:grpSp>
          <p:nvGrpSpPr>
            <p:cNvPr id="84" name="组合 31"/>
            <p:cNvGrpSpPr/>
            <p:nvPr/>
          </p:nvGrpSpPr>
          <p:grpSpPr>
            <a:xfrm>
              <a:off x="8025811" y="4128607"/>
              <a:ext cx="476753" cy="338834"/>
              <a:chOff x="9936163" y="1336675"/>
              <a:chExt cx="2030412" cy="1443038"/>
            </a:xfrm>
            <a:solidFill>
              <a:schemeClr val="tx1"/>
            </a:solidFill>
          </p:grpSpPr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10944225" y="1336675"/>
                <a:ext cx="1022350" cy="1300163"/>
              </a:xfrm>
              <a:custGeom>
                <a:avLst/>
                <a:gdLst>
                  <a:gd name="T0" fmla="*/ 644 w 644"/>
                  <a:gd name="T1" fmla="*/ 321 h 819"/>
                  <a:gd name="T2" fmla="*/ 635 w 644"/>
                  <a:gd name="T3" fmla="*/ 257 h 819"/>
                  <a:gd name="T4" fmla="*/ 613 w 644"/>
                  <a:gd name="T5" fmla="*/ 196 h 819"/>
                  <a:gd name="T6" fmla="*/ 573 w 644"/>
                  <a:gd name="T7" fmla="*/ 142 h 819"/>
                  <a:gd name="T8" fmla="*/ 523 w 644"/>
                  <a:gd name="T9" fmla="*/ 94 h 819"/>
                  <a:gd name="T10" fmla="*/ 463 w 644"/>
                  <a:gd name="T11" fmla="*/ 57 h 819"/>
                  <a:gd name="T12" fmla="*/ 392 w 644"/>
                  <a:gd name="T13" fmla="*/ 25 h 819"/>
                  <a:gd name="T14" fmla="*/ 315 w 644"/>
                  <a:gd name="T15" fmla="*/ 9 h 819"/>
                  <a:gd name="T16" fmla="*/ 231 w 644"/>
                  <a:gd name="T17" fmla="*/ 0 h 819"/>
                  <a:gd name="T18" fmla="*/ 198 w 644"/>
                  <a:gd name="T19" fmla="*/ 3 h 819"/>
                  <a:gd name="T20" fmla="*/ 138 w 644"/>
                  <a:gd name="T21" fmla="*/ 9 h 819"/>
                  <a:gd name="T22" fmla="*/ 79 w 644"/>
                  <a:gd name="T23" fmla="*/ 23 h 819"/>
                  <a:gd name="T24" fmla="*/ 25 w 644"/>
                  <a:gd name="T25" fmla="*/ 44 h 819"/>
                  <a:gd name="T26" fmla="*/ 0 w 644"/>
                  <a:gd name="T27" fmla="*/ 57 h 819"/>
                  <a:gd name="T28" fmla="*/ 56 w 644"/>
                  <a:gd name="T29" fmla="*/ 84 h 819"/>
                  <a:gd name="T30" fmla="*/ 106 w 644"/>
                  <a:gd name="T31" fmla="*/ 115 h 819"/>
                  <a:gd name="T32" fmla="*/ 152 w 644"/>
                  <a:gd name="T33" fmla="*/ 150 h 819"/>
                  <a:gd name="T34" fmla="*/ 190 w 644"/>
                  <a:gd name="T35" fmla="*/ 192 h 819"/>
                  <a:gd name="T36" fmla="*/ 221 w 644"/>
                  <a:gd name="T37" fmla="*/ 238 h 819"/>
                  <a:gd name="T38" fmla="*/ 244 w 644"/>
                  <a:gd name="T39" fmla="*/ 286 h 819"/>
                  <a:gd name="T40" fmla="*/ 258 w 644"/>
                  <a:gd name="T41" fmla="*/ 338 h 819"/>
                  <a:gd name="T42" fmla="*/ 263 w 644"/>
                  <a:gd name="T43" fmla="*/ 392 h 819"/>
                  <a:gd name="T44" fmla="*/ 263 w 644"/>
                  <a:gd name="T45" fmla="*/ 413 h 819"/>
                  <a:gd name="T46" fmla="*/ 256 w 644"/>
                  <a:gd name="T47" fmla="*/ 455 h 819"/>
                  <a:gd name="T48" fmla="*/ 244 w 644"/>
                  <a:gd name="T49" fmla="*/ 496 h 819"/>
                  <a:gd name="T50" fmla="*/ 227 w 644"/>
                  <a:gd name="T51" fmla="*/ 536 h 819"/>
                  <a:gd name="T52" fmla="*/ 204 w 644"/>
                  <a:gd name="T53" fmla="*/ 571 h 819"/>
                  <a:gd name="T54" fmla="*/ 177 w 644"/>
                  <a:gd name="T55" fmla="*/ 607 h 819"/>
                  <a:gd name="T56" fmla="*/ 146 w 644"/>
                  <a:gd name="T57" fmla="*/ 640 h 819"/>
                  <a:gd name="T58" fmla="*/ 108 w 644"/>
                  <a:gd name="T59" fmla="*/ 669 h 819"/>
                  <a:gd name="T60" fmla="*/ 90 w 644"/>
                  <a:gd name="T61" fmla="*/ 684 h 819"/>
                  <a:gd name="T62" fmla="*/ 113 w 644"/>
                  <a:gd name="T63" fmla="*/ 715 h 819"/>
                  <a:gd name="T64" fmla="*/ 140 w 644"/>
                  <a:gd name="T65" fmla="*/ 744 h 819"/>
                  <a:gd name="T66" fmla="*/ 173 w 644"/>
                  <a:gd name="T67" fmla="*/ 769 h 819"/>
                  <a:gd name="T68" fmla="*/ 208 w 644"/>
                  <a:gd name="T69" fmla="*/ 788 h 819"/>
                  <a:gd name="T70" fmla="*/ 246 w 644"/>
                  <a:gd name="T71" fmla="*/ 805 h 819"/>
                  <a:gd name="T72" fmla="*/ 285 w 644"/>
                  <a:gd name="T73" fmla="*/ 815 h 819"/>
                  <a:gd name="T74" fmla="*/ 329 w 644"/>
                  <a:gd name="T75" fmla="*/ 819 h 819"/>
                  <a:gd name="T76" fmla="*/ 373 w 644"/>
                  <a:gd name="T77" fmla="*/ 817 h 819"/>
                  <a:gd name="T78" fmla="*/ 354 w 644"/>
                  <a:gd name="T79" fmla="*/ 809 h 819"/>
                  <a:gd name="T80" fmla="*/ 310 w 644"/>
                  <a:gd name="T81" fmla="*/ 784 h 819"/>
                  <a:gd name="T82" fmla="*/ 281 w 644"/>
                  <a:gd name="T83" fmla="*/ 757 h 819"/>
                  <a:gd name="T84" fmla="*/ 263 w 644"/>
                  <a:gd name="T85" fmla="*/ 732 h 819"/>
                  <a:gd name="T86" fmla="*/ 250 w 644"/>
                  <a:gd name="T87" fmla="*/ 701 h 819"/>
                  <a:gd name="T88" fmla="*/ 244 w 644"/>
                  <a:gd name="T89" fmla="*/ 663 h 819"/>
                  <a:gd name="T90" fmla="*/ 244 w 644"/>
                  <a:gd name="T91" fmla="*/ 642 h 819"/>
                  <a:gd name="T92" fmla="*/ 252 w 644"/>
                  <a:gd name="T93" fmla="*/ 640 h 819"/>
                  <a:gd name="T94" fmla="*/ 331 w 644"/>
                  <a:gd name="T95" fmla="*/ 632 h 819"/>
                  <a:gd name="T96" fmla="*/ 404 w 644"/>
                  <a:gd name="T97" fmla="*/ 611 h 819"/>
                  <a:gd name="T98" fmla="*/ 473 w 644"/>
                  <a:gd name="T99" fmla="*/ 580 h 819"/>
                  <a:gd name="T100" fmla="*/ 529 w 644"/>
                  <a:gd name="T101" fmla="*/ 542 h 819"/>
                  <a:gd name="T102" fmla="*/ 577 w 644"/>
                  <a:gd name="T103" fmla="*/ 494 h 819"/>
                  <a:gd name="T104" fmla="*/ 615 w 644"/>
                  <a:gd name="T105" fmla="*/ 442 h 819"/>
                  <a:gd name="T106" fmla="*/ 638 w 644"/>
                  <a:gd name="T107" fmla="*/ 384 h 819"/>
                  <a:gd name="T108" fmla="*/ 644 w 644"/>
                  <a:gd name="T109" fmla="*/ 321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44" h="819">
                    <a:moveTo>
                      <a:pt x="644" y="321"/>
                    </a:moveTo>
                    <a:lnTo>
                      <a:pt x="644" y="321"/>
                    </a:lnTo>
                    <a:lnTo>
                      <a:pt x="642" y="288"/>
                    </a:lnTo>
                    <a:lnTo>
                      <a:pt x="635" y="257"/>
                    </a:lnTo>
                    <a:lnTo>
                      <a:pt x="625" y="225"/>
                    </a:lnTo>
                    <a:lnTo>
                      <a:pt x="613" y="196"/>
                    </a:lnTo>
                    <a:lnTo>
                      <a:pt x="594" y="169"/>
                    </a:lnTo>
                    <a:lnTo>
                      <a:pt x="573" y="142"/>
                    </a:lnTo>
                    <a:lnTo>
                      <a:pt x="550" y="117"/>
                    </a:lnTo>
                    <a:lnTo>
                      <a:pt x="523" y="94"/>
                    </a:lnTo>
                    <a:lnTo>
                      <a:pt x="494" y="73"/>
                    </a:lnTo>
                    <a:lnTo>
                      <a:pt x="463" y="57"/>
                    </a:lnTo>
                    <a:lnTo>
                      <a:pt x="427" y="40"/>
                    </a:lnTo>
                    <a:lnTo>
                      <a:pt x="392" y="25"/>
                    </a:lnTo>
                    <a:lnTo>
                      <a:pt x="354" y="15"/>
                    </a:lnTo>
                    <a:lnTo>
                      <a:pt x="315" y="9"/>
                    </a:lnTo>
                    <a:lnTo>
                      <a:pt x="273" y="3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198" y="3"/>
                    </a:lnTo>
                    <a:lnTo>
                      <a:pt x="167" y="5"/>
                    </a:lnTo>
                    <a:lnTo>
                      <a:pt x="138" y="9"/>
                    </a:lnTo>
                    <a:lnTo>
                      <a:pt x="108" y="17"/>
                    </a:lnTo>
                    <a:lnTo>
                      <a:pt x="79" y="23"/>
                    </a:lnTo>
                    <a:lnTo>
                      <a:pt x="52" y="34"/>
                    </a:lnTo>
                    <a:lnTo>
                      <a:pt x="25" y="44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27" y="69"/>
                    </a:lnTo>
                    <a:lnTo>
                      <a:pt x="56" y="84"/>
                    </a:lnTo>
                    <a:lnTo>
                      <a:pt x="81" y="98"/>
                    </a:lnTo>
                    <a:lnTo>
                      <a:pt x="106" y="115"/>
                    </a:lnTo>
                    <a:lnTo>
                      <a:pt x="129" y="132"/>
                    </a:lnTo>
                    <a:lnTo>
                      <a:pt x="152" y="150"/>
                    </a:lnTo>
                    <a:lnTo>
                      <a:pt x="171" y="171"/>
                    </a:lnTo>
                    <a:lnTo>
                      <a:pt x="190" y="192"/>
                    </a:lnTo>
                    <a:lnTo>
                      <a:pt x="206" y="215"/>
                    </a:lnTo>
                    <a:lnTo>
                      <a:pt x="221" y="238"/>
                    </a:lnTo>
                    <a:lnTo>
                      <a:pt x="233" y="261"/>
                    </a:lnTo>
                    <a:lnTo>
                      <a:pt x="244" y="286"/>
                    </a:lnTo>
                    <a:lnTo>
                      <a:pt x="252" y="313"/>
                    </a:lnTo>
                    <a:lnTo>
                      <a:pt x="258" y="338"/>
                    </a:lnTo>
                    <a:lnTo>
                      <a:pt x="263" y="365"/>
                    </a:lnTo>
                    <a:lnTo>
                      <a:pt x="263" y="392"/>
                    </a:lnTo>
                    <a:lnTo>
                      <a:pt x="263" y="392"/>
                    </a:lnTo>
                    <a:lnTo>
                      <a:pt x="263" y="413"/>
                    </a:lnTo>
                    <a:lnTo>
                      <a:pt x="260" y="434"/>
                    </a:lnTo>
                    <a:lnTo>
                      <a:pt x="256" y="455"/>
                    </a:lnTo>
                    <a:lnTo>
                      <a:pt x="252" y="475"/>
                    </a:lnTo>
                    <a:lnTo>
                      <a:pt x="244" y="496"/>
                    </a:lnTo>
                    <a:lnTo>
                      <a:pt x="238" y="515"/>
                    </a:lnTo>
                    <a:lnTo>
                      <a:pt x="227" y="536"/>
                    </a:lnTo>
                    <a:lnTo>
                      <a:pt x="217" y="555"/>
                    </a:lnTo>
                    <a:lnTo>
                      <a:pt x="204" y="571"/>
                    </a:lnTo>
                    <a:lnTo>
                      <a:pt x="192" y="590"/>
                    </a:lnTo>
                    <a:lnTo>
                      <a:pt x="177" y="607"/>
                    </a:lnTo>
                    <a:lnTo>
                      <a:pt x="163" y="623"/>
                    </a:lnTo>
                    <a:lnTo>
                      <a:pt x="146" y="640"/>
                    </a:lnTo>
                    <a:lnTo>
                      <a:pt x="127" y="655"/>
                    </a:lnTo>
                    <a:lnTo>
                      <a:pt x="108" y="669"/>
                    </a:lnTo>
                    <a:lnTo>
                      <a:pt x="90" y="684"/>
                    </a:lnTo>
                    <a:lnTo>
                      <a:pt x="90" y="684"/>
                    </a:lnTo>
                    <a:lnTo>
                      <a:pt x="100" y="698"/>
                    </a:lnTo>
                    <a:lnTo>
                      <a:pt x="113" y="715"/>
                    </a:lnTo>
                    <a:lnTo>
                      <a:pt x="125" y="730"/>
                    </a:lnTo>
                    <a:lnTo>
                      <a:pt x="140" y="744"/>
                    </a:lnTo>
                    <a:lnTo>
                      <a:pt x="156" y="757"/>
                    </a:lnTo>
                    <a:lnTo>
                      <a:pt x="173" y="769"/>
                    </a:lnTo>
                    <a:lnTo>
                      <a:pt x="190" y="780"/>
                    </a:lnTo>
                    <a:lnTo>
                      <a:pt x="208" y="788"/>
                    </a:lnTo>
                    <a:lnTo>
                      <a:pt x="227" y="798"/>
                    </a:lnTo>
                    <a:lnTo>
                      <a:pt x="246" y="805"/>
                    </a:lnTo>
                    <a:lnTo>
                      <a:pt x="267" y="811"/>
                    </a:lnTo>
                    <a:lnTo>
                      <a:pt x="285" y="815"/>
                    </a:lnTo>
                    <a:lnTo>
                      <a:pt x="308" y="817"/>
                    </a:lnTo>
                    <a:lnTo>
                      <a:pt x="329" y="819"/>
                    </a:lnTo>
                    <a:lnTo>
                      <a:pt x="350" y="819"/>
                    </a:lnTo>
                    <a:lnTo>
                      <a:pt x="373" y="817"/>
                    </a:lnTo>
                    <a:lnTo>
                      <a:pt x="373" y="817"/>
                    </a:lnTo>
                    <a:lnTo>
                      <a:pt x="354" y="809"/>
                    </a:lnTo>
                    <a:lnTo>
                      <a:pt x="333" y="798"/>
                    </a:lnTo>
                    <a:lnTo>
                      <a:pt x="310" y="784"/>
                    </a:lnTo>
                    <a:lnTo>
                      <a:pt x="290" y="767"/>
                    </a:lnTo>
                    <a:lnTo>
                      <a:pt x="281" y="757"/>
                    </a:lnTo>
                    <a:lnTo>
                      <a:pt x="271" y="744"/>
                    </a:lnTo>
                    <a:lnTo>
                      <a:pt x="263" y="732"/>
                    </a:lnTo>
                    <a:lnTo>
                      <a:pt x="256" y="717"/>
                    </a:lnTo>
                    <a:lnTo>
                      <a:pt x="250" y="701"/>
                    </a:lnTo>
                    <a:lnTo>
                      <a:pt x="246" y="682"/>
                    </a:lnTo>
                    <a:lnTo>
                      <a:pt x="244" y="663"/>
                    </a:lnTo>
                    <a:lnTo>
                      <a:pt x="244" y="642"/>
                    </a:lnTo>
                    <a:lnTo>
                      <a:pt x="244" y="642"/>
                    </a:lnTo>
                    <a:lnTo>
                      <a:pt x="252" y="640"/>
                    </a:lnTo>
                    <a:lnTo>
                      <a:pt x="252" y="640"/>
                    </a:lnTo>
                    <a:lnTo>
                      <a:pt x="292" y="636"/>
                    </a:lnTo>
                    <a:lnTo>
                      <a:pt x="331" y="632"/>
                    </a:lnTo>
                    <a:lnTo>
                      <a:pt x="369" y="621"/>
                    </a:lnTo>
                    <a:lnTo>
                      <a:pt x="404" y="611"/>
                    </a:lnTo>
                    <a:lnTo>
                      <a:pt x="440" y="596"/>
                    </a:lnTo>
                    <a:lnTo>
                      <a:pt x="473" y="580"/>
                    </a:lnTo>
                    <a:lnTo>
                      <a:pt x="502" y="563"/>
                    </a:lnTo>
                    <a:lnTo>
                      <a:pt x="529" y="542"/>
                    </a:lnTo>
                    <a:lnTo>
                      <a:pt x="556" y="519"/>
                    </a:lnTo>
                    <a:lnTo>
                      <a:pt x="577" y="494"/>
                    </a:lnTo>
                    <a:lnTo>
                      <a:pt x="598" y="469"/>
                    </a:lnTo>
                    <a:lnTo>
                      <a:pt x="615" y="442"/>
                    </a:lnTo>
                    <a:lnTo>
                      <a:pt x="627" y="413"/>
                    </a:lnTo>
                    <a:lnTo>
                      <a:pt x="638" y="384"/>
                    </a:lnTo>
                    <a:lnTo>
                      <a:pt x="642" y="353"/>
                    </a:lnTo>
                    <a:lnTo>
                      <a:pt x="644" y="321"/>
                    </a:lnTo>
                    <a:lnTo>
                      <a:pt x="644" y="3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85"/>
              <p:cNvSpPr>
                <a:spLocks noEditPoints="1"/>
              </p:cNvSpPr>
              <p:nvPr/>
            </p:nvSpPr>
            <p:spPr bwMode="auto">
              <a:xfrm>
                <a:off x="9936163" y="1436688"/>
                <a:ext cx="1355725" cy="1343025"/>
              </a:xfrm>
              <a:custGeom>
                <a:avLst/>
                <a:gdLst>
                  <a:gd name="T0" fmla="*/ 852 w 854"/>
                  <a:gd name="T1" fmla="*/ 296 h 846"/>
                  <a:gd name="T2" fmla="*/ 820 w 854"/>
                  <a:gd name="T3" fmla="*/ 202 h 846"/>
                  <a:gd name="T4" fmla="*/ 758 w 854"/>
                  <a:gd name="T5" fmla="*/ 119 h 846"/>
                  <a:gd name="T6" fmla="*/ 666 w 854"/>
                  <a:gd name="T7" fmla="*/ 56 h 846"/>
                  <a:gd name="T8" fmla="*/ 554 w 854"/>
                  <a:gd name="T9" fmla="*/ 15 h 846"/>
                  <a:gd name="T10" fmla="*/ 427 w 854"/>
                  <a:gd name="T11" fmla="*/ 0 h 846"/>
                  <a:gd name="T12" fmla="*/ 341 w 854"/>
                  <a:gd name="T13" fmla="*/ 6 h 846"/>
                  <a:gd name="T14" fmla="*/ 225 w 854"/>
                  <a:gd name="T15" fmla="*/ 40 h 846"/>
                  <a:gd name="T16" fmla="*/ 125 w 854"/>
                  <a:gd name="T17" fmla="*/ 96 h 846"/>
                  <a:gd name="T18" fmla="*/ 52 w 854"/>
                  <a:gd name="T19" fmla="*/ 173 h 846"/>
                  <a:gd name="T20" fmla="*/ 8 w 854"/>
                  <a:gd name="T21" fmla="*/ 262 h 846"/>
                  <a:gd name="T22" fmla="*/ 0 w 854"/>
                  <a:gd name="T23" fmla="*/ 329 h 846"/>
                  <a:gd name="T24" fmla="*/ 18 w 854"/>
                  <a:gd name="T25" fmla="*/ 425 h 846"/>
                  <a:gd name="T26" fmla="*/ 68 w 854"/>
                  <a:gd name="T27" fmla="*/ 508 h 846"/>
                  <a:gd name="T28" fmla="*/ 148 w 854"/>
                  <a:gd name="T29" fmla="*/ 579 h 846"/>
                  <a:gd name="T30" fmla="*/ 248 w 854"/>
                  <a:gd name="T31" fmla="*/ 629 h 846"/>
                  <a:gd name="T32" fmla="*/ 364 w 854"/>
                  <a:gd name="T33" fmla="*/ 656 h 846"/>
                  <a:gd name="T34" fmla="*/ 414 w 854"/>
                  <a:gd name="T35" fmla="*/ 660 h 846"/>
                  <a:gd name="T36" fmla="*/ 410 w 854"/>
                  <a:gd name="T37" fmla="*/ 702 h 846"/>
                  <a:gd name="T38" fmla="*/ 393 w 854"/>
                  <a:gd name="T39" fmla="*/ 754 h 846"/>
                  <a:gd name="T40" fmla="*/ 366 w 854"/>
                  <a:gd name="T41" fmla="*/ 790 h 846"/>
                  <a:gd name="T42" fmla="*/ 300 w 854"/>
                  <a:gd name="T43" fmla="*/ 835 h 846"/>
                  <a:gd name="T44" fmla="*/ 310 w 854"/>
                  <a:gd name="T45" fmla="*/ 846 h 846"/>
                  <a:gd name="T46" fmla="*/ 391 w 854"/>
                  <a:gd name="T47" fmla="*/ 835 h 846"/>
                  <a:gd name="T48" fmla="*/ 466 w 854"/>
                  <a:gd name="T49" fmla="*/ 806 h 846"/>
                  <a:gd name="T50" fmla="*/ 529 w 854"/>
                  <a:gd name="T51" fmla="*/ 758 h 846"/>
                  <a:gd name="T52" fmla="*/ 577 w 854"/>
                  <a:gd name="T53" fmla="*/ 698 h 846"/>
                  <a:gd name="T54" fmla="*/ 606 w 854"/>
                  <a:gd name="T55" fmla="*/ 629 h 846"/>
                  <a:gd name="T56" fmla="*/ 633 w 854"/>
                  <a:gd name="T57" fmla="*/ 619 h 846"/>
                  <a:gd name="T58" fmla="*/ 706 w 854"/>
                  <a:gd name="T59" fmla="*/ 579 h 846"/>
                  <a:gd name="T60" fmla="*/ 768 w 854"/>
                  <a:gd name="T61" fmla="*/ 529 h 846"/>
                  <a:gd name="T62" fmla="*/ 814 w 854"/>
                  <a:gd name="T63" fmla="*/ 469 h 846"/>
                  <a:gd name="T64" fmla="*/ 843 w 854"/>
                  <a:gd name="T65" fmla="*/ 402 h 846"/>
                  <a:gd name="T66" fmla="*/ 854 w 854"/>
                  <a:gd name="T67" fmla="*/ 329 h 846"/>
                  <a:gd name="T68" fmla="*/ 427 w 854"/>
                  <a:gd name="T69" fmla="*/ 150 h 846"/>
                  <a:gd name="T70" fmla="*/ 462 w 854"/>
                  <a:gd name="T71" fmla="*/ 158 h 846"/>
                  <a:gd name="T72" fmla="*/ 479 w 854"/>
                  <a:gd name="T73" fmla="*/ 183 h 846"/>
                  <a:gd name="T74" fmla="*/ 481 w 854"/>
                  <a:gd name="T75" fmla="*/ 206 h 846"/>
                  <a:gd name="T76" fmla="*/ 468 w 854"/>
                  <a:gd name="T77" fmla="*/ 315 h 846"/>
                  <a:gd name="T78" fmla="*/ 456 w 854"/>
                  <a:gd name="T79" fmla="*/ 371 h 846"/>
                  <a:gd name="T80" fmla="*/ 427 w 854"/>
                  <a:gd name="T81" fmla="*/ 385 h 846"/>
                  <a:gd name="T82" fmla="*/ 406 w 854"/>
                  <a:gd name="T83" fmla="*/ 379 h 846"/>
                  <a:gd name="T84" fmla="*/ 395 w 854"/>
                  <a:gd name="T85" fmla="*/ 360 h 846"/>
                  <a:gd name="T86" fmla="*/ 375 w 854"/>
                  <a:gd name="T87" fmla="*/ 237 h 846"/>
                  <a:gd name="T88" fmla="*/ 375 w 854"/>
                  <a:gd name="T89" fmla="*/ 194 h 846"/>
                  <a:gd name="T90" fmla="*/ 385 w 854"/>
                  <a:gd name="T91" fmla="*/ 165 h 846"/>
                  <a:gd name="T92" fmla="*/ 414 w 854"/>
                  <a:gd name="T93" fmla="*/ 150 h 846"/>
                  <a:gd name="T94" fmla="*/ 427 w 854"/>
                  <a:gd name="T95" fmla="*/ 515 h 846"/>
                  <a:gd name="T96" fmla="*/ 406 w 854"/>
                  <a:gd name="T97" fmla="*/ 510 h 846"/>
                  <a:gd name="T98" fmla="*/ 381 w 854"/>
                  <a:gd name="T99" fmla="*/ 490 h 846"/>
                  <a:gd name="T100" fmla="*/ 373 w 854"/>
                  <a:gd name="T101" fmla="*/ 458 h 846"/>
                  <a:gd name="T102" fmla="*/ 377 w 854"/>
                  <a:gd name="T103" fmla="*/ 438 h 846"/>
                  <a:gd name="T104" fmla="*/ 395 w 854"/>
                  <a:gd name="T105" fmla="*/ 412 h 846"/>
                  <a:gd name="T106" fmla="*/ 427 w 854"/>
                  <a:gd name="T107" fmla="*/ 404 h 846"/>
                  <a:gd name="T108" fmla="*/ 450 w 854"/>
                  <a:gd name="T109" fmla="*/ 408 h 846"/>
                  <a:gd name="T110" fmla="*/ 473 w 854"/>
                  <a:gd name="T111" fmla="*/ 427 h 846"/>
                  <a:gd name="T112" fmla="*/ 483 w 854"/>
                  <a:gd name="T113" fmla="*/ 458 h 846"/>
                  <a:gd name="T114" fmla="*/ 479 w 854"/>
                  <a:gd name="T115" fmla="*/ 479 h 846"/>
                  <a:gd name="T116" fmla="*/ 458 w 854"/>
                  <a:gd name="T117" fmla="*/ 504 h 846"/>
                  <a:gd name="T118" fmla="*/ 427 w 854"/>
                  <a:gd name="T119" fmla="*/ 515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54" h="846">
                    <a:moveTo>
                      <a:pt x="854" y="329"/>
                    </a:moveTo>
                    <a:lnTo>
                      <a:pt x="854" y="329"/>
                    </a:lnTo>
                    <a:lnTo>
                      <a:pt x="852" y="296"/>
                    </a:lnTo>
                    <a:lnTo>
                      <a:pt x="845" y="262"/>
                    </a:lnTo>
                    <a:lnTo>
                      <a:pt x="835" y="231"/>
                    </a:lnTo>
                    <a:lnTo>
                      <a:pt x="820" y="202"/>
                    </a:lnTo>
                    <a:lnTo>
                      <a:pt x="804" y="173"/>
                    </a:lnTo>
                    <a:lnTo>
                      <a:pt x="781" y="146"/>
                    </a:lnTo>
                    <a:lnTo>
                      <a:pt x="758" y="119"/>
                    </a:lnTo>
                    <a:lnTo>
                      <a:pt x="729" y="96"/>
                    </a:lnTo>
                    <a:lnTo>
                      <a:pt x="700" y="75"/>
                    </a:lnTo>
                    <a:lnTo>
                      <a:pt x="666" y="56"/>
                    </a:lnTo>
                    <a:lnTo>
                      <a:pt x="631" y="40"/>
                    </a:lnTo>
                    <a:lnTo>
                      <a:pt x="593" y="25"/>
                    </a:lnTo>
                    <a:lnTo>
                      <a:pt x="554" y="15"/>
                    </a:lnTo>
                    <a:lnTo>
                      <a:pt x="514" y="6"/>
                    </a:lnTo>
                    <a:lnTo>
                      <a:pt x="470" y="2"/>
                    </a:lnTo>
                    <a:lnTo>
                      <a:pt x="427" y="0"/>
                    </a:lnTo>
                    <a:lnTo>
                      <a:pt x="427" y="0"/>
                    </a:lnTo>
                    <a:lnTo>
                      <a:pt x="383" y="2"/>
                    </a:lnTo>
                    <a:lnTo>
                      <a:pt x="341" y="6"/>
                    </a:lnTo>
                    <a:lnTo>
                      <a:pt x="300" y="15"/>
                    </a:lnTo>
                    <a:lnTo>
                      <a:pt x="262" y="25"/>
                    </a:lnTo>
                    <a:lnTo>
                      <a:pt x="225" y="40"/>
                    </a:lnTo>
                    <a:lnTo>
                      <a:pt x="189" y="56"/>
                    </a:lnTo>
                    <a:lnTo>
                      <a:pt x="156" y="75"/>
                    </a:lnTo>
                    <a:lnTo>
                      <a:pt x="125" y="96"/>
                    </a:lnTo>
                    <a:lnTo>
                      <a:pt x="98" y="119"/>
                    </a:lnTo>
                    <a:lnTo>
                      <a:pt x="73" y="146"/>
                    </a:lnTo>
                    <a:lnTo>
                      <a:pt x="52" y="173"/>
                    </a:lnTo>
                    <a:lnTo>
                      <a:pt x="33" y="202"/>
                    </a:lnTo>
                    <a:lnTo>
                      <a:pt x="18" y="231"/>
                    </a:lnTo>
                    <a:lnTo>
                      <a:pt x="8" y="262"/>
                    </a:lnTo>
                    <a:lnTo>
                      <a:pt x="2" y="29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2" y="362"/>
                    </a:lnTo>
                    <a:lnTo>
                      <a:pt x="8" y="394"/>
                    </a:lnTo>
                    <a:lnTo>
                      <a:pt x="18" y="425"/>
                    </a:lnTo>
                    <a:lnTo>
                      <a:pt x="31" y="454"/>
                    </a:lnTo>
                    <a:lnTo>
                      <a:pt x="50" y="483"/>
                    </a:lnTo>
                    <a:lnTo>
                      <a:pt x="68" y="508"/>
                    </a:lnTo>
                    <a:lnTo>
                      <a:pt x="91" y="533"/>
                    </a:lnTo>
                    <a:lnTo>
                      <a:pt x="118" y="556"/>
                    </a:lnTo>
                    <a:lnTo>
                      <a:pt x="148" y="579"/>
                    </a:lnTo>
                    <a:lnTo>
                      <a:pt x="179" y="598"/>
                    </a:lnTo>
                    <a:lnTo>
                      <a:pt x="212" y="615"/>
                    </a:lnTo>
                    <a:lnTo>
                      <a:pt x="248" y="629"/>
                    </a:lnTo>
                    <a:lnTo>
                      <a:pt x="285" y="640"/>
                    </a:lnTo>
                    <a:lnTo>
                      <a:pt x="325" y="650"/>
                    </a:lnTo>
                    <a:lnTo>
                      <a:pt x="364" y="656"/>
                    </a:lnTo>
                    <a:lnTo>
                      <a:pt x="406" y="658"/>
                    </a:lnTo>
                    <a:lnTo>
                      <a:pt x="406" y="658"/>
                    </a:lnTo>
                    <a:lnTo>
                      <a:pt x="414" y="660"/>
                    </a:lnTo>
                    <a:lnTo>
                      <a:pt x="414" y="660"/>
                    </a:lnTo>
                    <a:lnTo>
                      <a:pt x="414" y="683"/>
                    </a:lnTo>
                    <a:lnTo>
                      <a:pt x="410" y="702"/>
                    </a:lnTo>
                    <a:lnTo>
                      <a:pt x="406" y="721"/>
                    </a:lnTo>
                    <a:lnTo>
                      <a:pt x="402" y="738"/>
                    </a:lnTo>
                    <a:lnTo>
                      <a:pt x="393" y="754"/>
                    </a:lnTo>
                    <a:lnTo>
                      <a:pt x="385" y="767"/>
                    </a:lnTo>
                    <a:lnTo>
                      <a:pt x="377" y="779"/>
                    </a:lnTo>
                    <a:lnTo>
                      <a:pt x="366" y="790"/>
                    </a:lnTo>
                    <a:lnTo>
                      <a:pt x="345" y="808"/>
                    </a:lnTo>
                    <a:lnTo>
                      <a:pt x="323" y="823"/>
                    </a:lnTo>
                    <a:lnTo>
                      <a:pt x="300" y="835"/>
                    </a:lnTo>
                    <a:lnTo>
                      <a:pt x="281" y="844"/>
                    </a:lnTo>
                    <a:lnTo>
                      <a:pt x="281" y="844"/>
                    </a:lnTo>
                    <a:lnTo>
                      <a:pt x="310" y="846"/>
                    </a:lnTo>
                    <a:lnTo>
                      <a:pt x="337" y="844"/>
                    </a:lnTo>
                    <a:lnTo>
                      <a:pt x="364" y="842"/>
                    </a:lnTo>
                    <a:lnTo>
                      <a:pt x="391" y="835"/>
                    </a:lnTo>
                    <a:lnTo>
                      <a:pt x="418" y="827"/>
                    </a:lnTo>
                    <a:lnTo>
                      <a:pt x="443" y="819"/>
                    </a:lnTo>
                    <a:lnTo>
                      <a:pt x="466" y="806"/>
                    </a:lnTo>
                    <a:lnTo>
                      <a:pt x="489" y="792"/>
                    </a:lnTo>
                    <a:lnTo>
                      <a:pt x="510" y="775"/>
                    </a:lnTo>
                    <a:lnTo>
                      <a:pt x="529" y="758"/>
                    </a:lnTo>
                    <a:lnTo>
                      <a:pt x="548" y="740"/>
                    </a:lnTo>
                    <a:lnTo>
                      <a:pt x="564" y="719"/>
                    </a:lnTo>
                    <a:lnTo>
                      <a:pt x="577" y="698"/>
                    </a:lnTo>
                    <a:lnTo>
                      <a:pt x="589" y="677"/>
                    </a:lnTo>
                    <a:lnTo>
                      <a:pt x="600" y="652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33" y="619"/>
                    </a:lnTo>
                    <a:lnTo>
                      <a:pt x="658" y="606"/>
                    </a:lnTo>
                    <a:lnTo>
                      <a:pt x="683" y="594"/>
                    </a:lnTo>
                    <a:lnTo>
                      <a:pt x="706" y="579"/>
                    </a:lnTo>
                    <a:lnTo>
                      <a:pt x="729" y="563"/>
                    </a:lnTo>
                    <a:lnTo>
                      <a:pt x="750" y="546"/>
                    </a:lnTo>
                    <a:lnTo>
                      <a:pt x="768" y="529"/>
                    </a:lnTo>
                    <a:lnTo>
                      <a:pt x="785" y="510"/>
                    </a:lnTo>
                    <a:lnTo>
                      <a:pt x="802" y="490"/>
                    </a:lnTo>
                    <a:lnTo>
                      <a:pt x="814" y="469"/>
                    </a:lnTo>
                    <a:lnTo>
                      <a:pt x="827" y="448"/>
                    </a:lnTo>
                    <a:lnTo>
                      <a:pt x="837" y="425"/>
                    </a:lnTo>
                    <a:lnTo>
                      <a:pt x="843" y="402"/>
                    </a:lnTo>
                    <a:lnTo>
                      <a:pt x="850" y="379"/>
                    </a:lnTo>
                    <a:lnTo>
                      <a:pt x="854" y="354"/>
                    </a:lnTo>
                    <a:lnTo>
                      <a:pt x="854" y="329"/>
                    </a:lnTo>
                    <a:lnTo>
                      <a:pt x="854" y="329"/>
                    </a:lnTo>
                    <a:close/>
                    <a:moveTo>
                      <a:pt x="427" y="150"/>
                    </a:moveTo>
                    <a:lnTo>
                      <a:pt x="427" y="150"/>
                    </a:lnTo>
                    <a:lnTo>
                      <a:pt x="441" y="150"/>
                    </a:lnTo>
                    <a:lnTo>
                      <a:pt x="452" y="154"/>
                    </a:lnTo>
                    <a:lnTo>
                      <a:pt x="462" y="158"/>
                    </a:lnTo>
                    <a:lnTo>
                      <a:pt x="468" y="165"/>
                    </a:lnTo>
                    <a:lnTo>
                      <a:pt x="475" y="173"/>
                    </a:lnTo>
                    <a:lnTo>
                      <a:pt x="479" y="183"/>
                    </a:lnTo>
                    <a:lnTo>
                      <a:pt x="481" y="194"/>
                    </a:lnTo>
                    <a:lnTo>
                      <a:pt x="481" y="206"/>
                    </a:lnTo>
                    <a:lnTo>
                      <a:pt x="481" y="206"/>
                    </a:lnTo>
                    <a:lnTo>
                      <a:pt x="479" y="237"/>
                    </a:lnTo>
                    <a:lnTo>
                      <a:pt x="475" y="273"/>
                    </a:lnTo>
                    <a:lnTo>
                      <a:pt x="468" y="315"/>
                    </a:lnTo>
                    <a:lnTo>
                      <a:pt x="458" y="360"/>
                    </a:lnTo>
                    <a:lnTo>
                      <a:pt x="458" y="360"/>
                    </a:lnTo>
                    <a:lnTo>
                      <a:pt x="456" y="371"/>
                    </a:lnTo>
                    <a:lnTo>
                      <a:pt x="450" y="379"/>
                    </a:lnTo>
                    <a:lnTo>
                      <a:pt x="441" y="383"/>
                    </a:lnTo>
                    <a:lnTo>
                      <a:pt x="427" y="385"/>
                    </a:lnTo>
                    <a:lnTo>
                      <a:pt x="427" y="385"/>
                    </a:lnTo>
                    <a:lnTo>
                      <a:pt x="414" y="383"/>
                    </a:lnTo>
                    <a:lnTo>
                      <a:pt x="406" y="379"/>
                    </a:lnTo>
                    <a:lnTo>
                      <a:pt x="400" y="371"/>
                    </a:lnTo>
                    <a:lnTo>
                      <a:pt x="395" y="360"/>
                    </a:lnTo>
                    <a:lnTo>
                      <a:pt x="395" y="360"/>
                    </a:lnTo>
                    <a:lnTo>
                      <a:pt x="387" y="315"/>
                    </a:lnTo>
                    <a:lnTo>
                      <a:pt x="379" y="273"/>
                    </a:lnTo>
                    <a:lnTo>
                      <a:pt x="375" y="237"/>
                    </a:lnTo>
                    <a:lnTo>
                      <a:pt x="375" y="206"/>
                    </a:lnTo>
                    <a:lnTo>
                      <a:pt x="375" y="206"/>
                    </a:lnTo>
                    <a:lnTo>
                      <a:pt x="375" y="194"/>
                    </a:lnTo>
                    <a:lnTo>
                      <a:pt x="377" y="183"/>
                    </a:lnTo>
                    <a:lnTo>
                      <a:pt x="381" y="173"/>
                    </a:lnTo>
                    <a:lnTo>
                      <a:pt x="385" y="165"/>
                    </a:lnTo>
                    <a:lnTo>
                      <a:pt x="393" y="158"/>
                    </a:lnTo>
                    <a:lnTo>
                      <a:pt x="402" y="154"/>
                    </a:lnTo>
                    <a:lnTo>
                      <a:pt x="414" y="150"/>
                    </a:lnTo>
                    <a:lnTo>
                      <a:pt x="427" y="150"/>
                    </a:lnTo>
                    <a:lnTo>
                      <a:pt x="427" y="150"/>
                    </a:lnTo>
                    <a:close/>
                    <a:moveTo>
                      <a:pt x="427" y="515"/>
                    </a:moveTo>
                    <a:lnTo>
                      <a:pt x="427" y="515"/>
                    </a:lnTo>
                    <a:lnTo>
                      <a:pt x="416" y="513"/>
                    </a:lnTo>
                    <a:lnTo>
                      <a:pt x="406" y="510"/>
                    </a:lnTo>
                    <a:lnTo>
                      <a:pt x="395" y="504"/>
                    </a:lnTo>
                    <a:lnTo>
                      <a:pt x="389" y="498"/>
                    </a:lnTo>
                    <a:lnTo>
                      <a:pt x="381" y="490"/>
                    </a:lnTo>
                    <a:lnTo>
                      <a:pt x="377" y="479"/>
                    </a:lnTo>
                    <a:lnTo>
                      <a:pt x="373" y="469"/>
                    </a:lnTo>
                    <a:lnTo>
                      <a:pt x="373" y="458"/>
                    </a:lnTo>
                    <a:lnTo>
                      <a:pt x="373" y="458"/>
                    </a:lnTo>
                    <a:lnTo>
                      <a:pt x="373" y="448"/>
                    </a:lnTo>
                    <a:lnTo>
                      <a:pt x="377" y="438"/>
                    </a:lnTo>
                    <a:lnTo>
                      <a:pt x="381" y="427"/>
                    </a:lnTo>
                    <a:lnTo>
                      <a:pt x="389" y="419"/>
                    </a:lnTo>
                    <a:lnTo>
                      <a:pt x="395" y="412"/>
                    </a:lnTo>
                    <a:lnTo>
                      <a:pt x="406" y="408"/>
                    </a:lnTo>
                    <a:lnTo>
                      <a:pt x="416" y="404"/>
                    </a:lnTo>
                    <a:lnTo>
                      <a:pt x="427" y="404"/>
                    </a:lnTo>
                    <a:lnTo>
                      <a:pt x="427" y="404"/>
                    </a:lnTo>
                    <a:lnTo>
                      <a:pt x="439" y="404"/>
                    </a:lnTo>
                    <a:lnTo>
                      <a:pt x="450" y="408"/>
                    </a:lnTo>
                    <a:lnTo>
                      <a:pt x="458" y="412"/>
                    </a:lnTo>
                    <a:lnTo>
                      <a:pt x="466" y="419"/>
                    </a:lnTo>
                    <a:lnTo>
                      <a:pt x="473" y="427"/>
                    </a:lnTo>
                    <a:lnTo>
                      <a:pt x="479" y="438"/>
                    </a:lnTo>
                    <a:lnTo>
                      <a:pt x="481" y="448"/>
                    </a:lnTo>
                    <a:lnTo>
                      <a:pt x="483" y="458"/>
                    </a:lnTo>
                    <a:lnTo>
                      <a:pt x="483" y="458"/>
                    </a:lnTo>
                    <a:lnTo>
                      <a:pt x="481" y="469"/>
                    </a:lnTo>
                    <a:lnTo>
                      <a:pt x="479" y="479"/>
                    </a:lnTo>
                    <a:lnTo>
                      <a:pt x="473" y="490"/>
                    </a:lnTo>
                    <a:lnTo>
                      <a:pt x="466" y="498"/>
                    </a:lnTo>
                    <a:lnTo>
                      <a:pt x="458" y="504"/>
                    </a:lnTo>
                    <a:lnTo>
                      <a:pt x="450" y="510"/>
                    </a:lnTo>
                    <a:lnTo>
                      <a:pt x="439" y="513"/>
                    </a:lnTo>
                    <a:lnTo>
                      <a:pt x="427" y="515"/>
                    </a:lnTo>
                    <a:lnTo>
                      <a:pt x="427" y="5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8525809" y="4134125"/>
              <a:ext cx="631091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873726" y="4079444"/>
            <a:ext cx="2100681" cy="1733902"/>
            <a:chOff x="9361934" y="3868130"/>
            <a:chExt cx="1991866" cy="1644086"/>
          </a:xfrm>
        </p:grpSpPr>
        <p:grpSp>
          <p:nvGrpSpPr>
            <p:cNvPr id="12" name="Group 11"/>
            <p:cNvGrpSpPr/>
            <p:nvPr/>
          </p:nvGrpSpPr>
          <p:grpSpPr>
            <a:xfrm>
              <a:off x="9361934" y="3868130"/>
              <a:ext cx="1991866" cy="1644086"/>
              <a:chOff x="5188216" y="4430700"/>
              <a:chExt cx="1991866" cy="1644086"/>
            </a:xfrm>
          </p:grpSpPr>
          <p:sp>
            <p:nvSpPr>
              <p:cNvPr id="13" name="Parallelogram 12"/>
              <p:cNvSpPr/>
              <p:nvPr/>
            </p:nvSpPr>
            <p:spPr>
              <a:xfrm>
                <a:off x="5188216" y="5252743"/>
                <a:ext cx="1991866" cy="822043"/>
              </a:xfrm>
              <a:prstGeom prst="parallelogram">
                <a:avLst>
                  <a:gd name="adj" fmla="val 55198"/>
                </a:avLst>
              </a:prstGeom>
              <a:solidFill>
                <a:schemeClr val="accent4">
                  <a:lumMod val="75000"/>
                </a:schemeClr>
              </a:solidFill>
              <a:ln w="571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Parallelogram 13"/>
              <p:cNvSpPr/>
              <p:nvPr/>
            </p:nvSpPr>
            <p:spPr>
              <a:xfrm flipV="1">
                <a:off x="5188216" y="4430700"/>
                <a:ext cx="1991866" cy="822043"/>
              </a:xfrm>
              <a:prstGeom prst="parallelogram">
                <a:avLst>
                  <a:gd name="adj" fmla="val 55198"/>
                </a:avLst>
              </a:prstGeom>
              <a:solidFill>
                <a:schemeClr val="accent4"/>
              </a:solidFill>
              <a:ln w="571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9597842" y="4884975"/>
              <a:ext cx="1646494" cy="456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26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</a:t>
              </a:r>
            </a:p>
          </p:txBody>
        </p:sp>
        <p:grpSp>
          <p:nvGrpSpPr>
            <p:cNvPr id="87" name="组合 35"/>
            <p:cNvGrpSpPr/>
            <p:nvPr/>
          </p:nvGrpSpPr>
          <p:grpSpPr>
            <a:xfrm>
              <a:off x="9783728" y="4144636"/>
              <a:ext cx="432395" cy="306777"/>
              <a:chOff x="328613" y="4324350"/>
              <a:chExt cx="1841500" cy="1306513"/>
            </a:xfrm>
            <a:solidFill>
              <a:schemeClr val="tx1"/>
            </a:solidFill>
          </p:grpSpPr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328613" y="5019675"/>
                <a:ext cx="1385887" cy="611188"/>
              </a:xfrm>
              <a:custGeom>
                <a:avLst/>
                <a:gdLst>
                  <a:gd name="T0" fmla="*/ 804 w 873"/>
                  <a:gd name="T1" fmla="*/ 281 h 385"/>
                  <a:gd name="T2" fmla="*/ 804 w 873"/>
                  <a:gd name="T3" fmla="*/ 281 h 385"/>
                  <a:gd name="T4" fmla="*/ 779 w 873"/>
                  <a:gd name="T5" fmla="*/ 279 h 385"/>
                  <a:gd name="T6" fmla="*/ 779 w 873"/>
                  <a:gd name="T7" fmla="*/ 279 h 385"/>
                  <a:gd name="T8" fmla="*/ 750 w 873"/>
                  <a:gd name="T9" fmla="*/ 277 h 385"/>
                  <a:gd name="T10" fmla="*/ 721 w 873"/>
                  <a:gd name="T11" fmla="*/ 268 h 385"/>
                  <a:gd name="T12" fmla="*/ 694 w 873"/>
                  <a:gd name="T13" fmla="*/ 260 h 385"/>
                  <a:gd name="T14" fmla="*/ 667 w 873"/>
                  <a:gd name="T15" fmla="*/ 247 h 385"/>
                  <a:gd name="T16" fmla="*/ 642 w 873"/>
                  <a:gd name="T17" fmla="*/ 233 h 385"/>
                  <a:gd name="T18" fmla="*/ 617 w 873"/>
                  <a:gd name="T19" fmla="*/ 214 h 385"/>
                  <a:gd name="T20" fmla="*/ 596 w 873"/>
                  <a:gd name="T21" fmla="*/ 195 h 385"/>
                  <a:gd name="T22" fmla="*/ 575 w 873"/>
                  <a:gd name="T23" fmla="*/ 172 h 385"/>
                  <a:gd name="T24" fmla="*/ 575 w 873"/>
                  <a:gd name="T25" fmla="*/ 172 h 385"/>
                  <a:gd name="T26" fmla="*/ 554 w 873"/>
                  <a:gd name="T27" fmla="*/ 147 h 385"/>
                  <a:gd name="T28" fmla="*/ 537 w 873"/>
                  <a:gd name="T29" fmla="*/ 118 h 385"/>
                  <a:gd name="T30" fmla="*/ 525 w 873"/>
                  <a:gd name="T31" fmla="*/ 89 h 385"/>
                  <a:gd name="T32" fmla="*/ 515 w 873"/>
                  <a:gd name="T33" fmla="*/ 58 h 385"/>
                  <a:gd name="T34" fmla="*/ 435 w 873"/>
                  <a:gd name="T35" fmla="*/ 147 h 385"/>
                  <a:gd name="T36" fmla="*/ 308 w 873"/>
                  <a:gd name="T37" fmla="*/ 0 h 385"/>
                  <a:gd name="T38" fmla="*/ 308 w 873"/>
                  <a:gd name="T39" fmla="*/ 0 h 385"/>
                  <a:gd name="T40" fmla="*/ 279 w 873"/>
                  <a:gd name="T41" fmla="*/ 12 h 385"/>
                  <a:gd name="T42" fmla="*/ 250 w 873"/>
                  <a:gd name="T43" fmla="*/ 25 h 385"/>
                  <a:gd name="T44" fmla="*/ 223 w 873"/>
                  <a:gd name="T45" fmla="*/ 39 h 385"/>
                  <a:gd name="T46" fmla="*/ 198 w 873"/>
                  <a:gd name="T47" fmla="*/ 58 h 385"/>
                  <a:gd name="T48" fmla="*/ 173 w 873"/>
                  <a:gd name="T49" fmla="*/ 77 h 385"/>
                  <a:gd name="T50" fmla="*/ 150 w 873"/>
                  <a:gd name="T51" fmla="*/ 97 h 385"/>
                  <a:gd name="T52" fmla="*/ 127 w 873"/>
                  <a:gd name="T53" fmla="*/ 120 h 385"/>
                  <a:gd name="T54" fmla="*/ 106 w 873"/>
                  <a:gd name="T55" fmla="*/ 143 h 385"/>
                  <a:gd name="T56" fmla="*/ 87 w 873"/>
                  <a:gd name="T57" fmla="*/ 170 h 385"/>
                  <a:gd name="T58" fmla="*/ 69 w 873"/>
                  <a:gd name="T59" fmla="*/ 197 h 385"/>
                  <a:gd name="T60" fmla="*/ 52 w 873"/>
                  <a:gd name="T61" fmla="*/ 225 h 385"/>
                  <a:gd name="T62" fmla="*/ 40 w 873"/>
                  <a:gd name="T63" fmla="*/ 256 h 385"/>
                  <a:gd name="T64" fmla="*/ 27 w 873"/>
                  <a:gd name="T65" fmla="*/ 285 h 385"/>
                  <a:gd name="T66" fmla="*/ 15 w 873"/>
                  <a:gd name="T67" fmla="*/ 318 h 385"/>
                  <a:gd name="T68" fmla="*/ 6 w 873"/>
                  <a:gd name="T69" fmla="*/ 352 h 385"/>
                  <a:gd name="T70" fmla="*/ 0 w 873"/>
                  <a:gd name="T71" fmla="*/ 385 h 385"/>
                  <a:gd name="T72" fmla="*/ 873 w 873"/>
                  <a:gd name="T73" fmla="*/ 385 h 385"/>
                  <a:gd name="T74" fmla="*/ 873 w 873"/>
                  <a:gd name="T75" fmla="*/ 385 h 385"/>
                  <a:gd name="T76" fmla="*/ 867 w 873"/>
                  <a:gd name="T77" fmla="*/ 358 h 385"/>
                  <a:gd name="T78" fmla="*/ 860 w 873"/>
                  <a:gd name="T79" fmla="*/ 331 h 385"/>
                  <a:gd name="T80" fmla="*/ 852 w 873"/>
                  <a:gd name="T81" fmla="*/ 304 h 385"/>
                  <a:gd name="T82" fmla="*/ 844 w 873"/>
                  <a:gd name="T83" fmla="*/ 279 h 385"/>
                  <a:gd name="T84" fmla="*/ 844 w 873"/>
                  <a:gd name="T85" fmla="*/ 279 h 385"/>
                  <a:gd name="T86" fmla="*/ 823 w 873"/>
                  <a:gd name="T87" fmla="*/ 281 h 385"/>
                  <a:gd name="T88" fmla="*/ 804 w 873"/>
                  <a:gd name="T89" fmla="*/ 281 h 385"/>
                  <a:gd name="T90" fmla="*/ 804 w 873"/>
                  <a:gd name="T91" fmla="*/ 281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73" h="385">
                    <a:moveTo>
                      <a:pt x="804" y="281"/>
                    </a:moveTo>
                    <a:lnTo>
                      <a:pt x="804" y="281"/>
                    </a:lnTo>
                    <a:lnTo>
                      <a:pt x="779" y="279"/>
                    </a:lnTo>
                    <a:lnTo>
                      <a:pt x="779" y="279"/>
                    </a:lnTo>
                    <a:lnTo>
                      <a:pt x="750" y="277"/>
                    </a:lnTo>
                    <a:lnTo>
                      <a:pt x="721" y="268"/>
                    </a:lnTo>
                    <a:lnTo>
                      <a:pt x="694" y="260"/>
                    </a:lnTo>
                    <a:lnTo>
                      <a:pt x="667" y="247"/>
                    </a:lnTo>
                    <a:lnTo>
                      <a:pt x="642" y="233"/>
                    </a:lnTo>
                    <a:lnTo>
                      <a:pt x="617" y="214"/>
                    </a:lnTo>
                    <a:lnTo>
                      <a:pt x="596" y="195"/>
                    </a:lnTo>
                    <a:lnTo>
                      <a:pt x="575" y="172"/>
                    </a:lnTo>
                    <a:lnTo>
                      <a:pt x="575" y="172"/>
                    </a:lnTo>
                    <a:lnTo>
                      <a:pt x="554" y="147"/>
                    </a:lnTo>
                    <a:lnTo>
                      <a:pt x="537" y="118"/>
                    </a:lnTo>
                    <a:lnTo>
                      <a:pt x="525" y="89"/>
                    </a:lnTo>
                    <a:lnTo>
                      <a:pt x="515" y="58"/>
                    </a:lnTo>
                    <a:lnTo>
                      <a:pt x="435" y="147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79" y="12"/>
                    </a:lnTo>
                    <a:lnTo>
                      <a:pt x="250" y="25"/>
                    </a:lnTo>
                    <a:lnTo>
                      <a:pt x="223" y="39"/>
                    </a:lnTo>
                    <a:lnTo>
                      <a:pt x="198" y="58"/>
                    </a:lnTo>
                    <a:lnTo>
                      <a:pt x="173" y="77"/>
                    </a:lnTo>
                    <a:lnTo>
                      <a:pt x="150" y="97"/>
                    </a:lnTo>
                    <a:lnTo>
                      <a:pt x="127" y="120"/>
                    </a:lnTo>
                    <a:lnTo>
                      <a:pt x="106" y="143"/>
                    </a:lnTo>
                    <a:lnTo>
                      <a:pt x="87" y="170"/>
                    </a:lnTo>
                    <a:lnTo>
                      <a:pt x="69" y="197"/>
                    </a:lnTo>
                    <a:lnTo>
                      <a:pt x="52" y="225"/>
                    </a:lnTo>
                    <a:lnTo>
                      <a:pt x="40" y="256"/>
                    </a:lnTo>
                    <a:lnTo>
                      <a:pt x="27" y="285"/>
                    </a:lnTo>
                    <a:lnTo>
                      <a:pt x="15" y="318"/>
                    </a:lnTo>
                    <a:lnTo>
                      <a:pt x="6" y="352"/>
                    </a:lnTo>
                    <a:lnTo>
                      <a:pt x="0" y="385"/>
                    </a:lnTo>
                    <a:lnTo>
                      <a:pt x="873" y="385"/>
                    </a:lnTo>
                    <a:lnTo>
                      <a:pt x="873" y="385"/>
                    </a:lnTo>
                    <a:lnTo>
                      <a:pt x="867" y="358"/>
                    </a:lnTo>
                    <a:lnTo>
                      <a:pt x="860" y="331"/>
                    </a:lnTo>
                    <a:lnTo>
                      <a:pt x="852" y="304"/>
                    </a:lnTo>
                    <a:lnTo>
                      <a:pt x="844" y="279"/>
                    </a:lnTo>
                    <a:lnTo>
                      <a:pt x="844" y="279"/>
                    </a:lnTo>
                    <a:lnTo>
                      <a:pt x="823" y="281"/>
                    </a:lnTo>
                    <a:lnTo>
                      <a:pt x="804" y="281"/>
                    </a:lnTo>
                    <a:lnTo>
                      <a:pt x="804" y="2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88"/>
              <p:cNvSpPr>
                <a:spLocks/>
              </p:cNvSpPr>
              <p:nvPr/>
            </p:nvSpPr>
            <p:spPr bwMode="auto">
              <a:xfrm>
                <a:off x="682625" y="4324350"/>
                <a:ext cx="668337" cy="677863"/>
              </a:xfrm>
              <a:custGeom>
                <a:avLst/>
                <a:gdLst>
                  <a:gd name="T0" fmla="*/ 283 w 421"/>
                  <a:gd name="T1" fmla="*/ 392 h 427"/>
                  <a:gd name="T2" fmla="*/ 298 w 421"/>
                  <a:gd name="T3" fmla="*/ 323 h 427"/>
                  <a:gd name="T4" fmla="*/ 327 w 421"/>
                  <a:gd name="T5" fmla="*/ 260 h 427"/>
                  <a:gd name="T6" fmla="*/ 369 w 421"/>
                  <a:gd name="T7" fmla="*/ 208 h 427"/>
                  <a:gd name="T8" fmla="*/ 421 w 421"/>
                  <a:gd name="T9" fmla="*/ 165 h 427"/>
                  <a:gd name="T10" fmla="*/ 417 w 421"/>
                  <a:gd name="T11" fmla="*/ 148 h 427"/>
                  <a:gd name="T12" fmla="*/ 402 w 421"/>
                  <a:gd name="T13" fmla="*/ 115 h 427"/>
                  <a:gd name="T14" fmla="*/ 383 w 421"/>
                  <a:gd name="T15" fmla="*/ 85 h 427"/>
                  <a:gd name="T16" fmla="*/ 360 w 421"/>
                  <a:gd name="T17" fmla="*/ 58 h 427"/>
                  <a:gd name="T18" fmla="*/ 333 w 421"/>
                  <a:gd name="T19" fmla="*/ 37 h 427"/>
                  <a:gd name="T20" fmla="*/ 302 w 421"/>
                  <a:gd name="T21" fmla="*/ 19 h 427"/>
                  <a:gd name="T22" fmla="*/ 269 w 421"/>
                  <a:gd name="T23" fmla="*/ 6 h 427"/>
                  <a:gd name="T24" fmla="*/ 231 w 421"/>
                  <a:gd name="T25" fmla="*/ 0 h 427"/>
                  <a:gd name="T26" fmla="*/ 212 w 421"/>
                  <a:gd name="T27" fmla="*/ 0 h 427"/>
                  <a:gd name="T28" fmla="*/ 171 w 421"/>
                  <a:gd name="T29" fmla="*/ 4 h 427"/>
                  <a:gd name="T30" fmla="*/ 129 w 421"/>
                  <a:gd name="T31" fmla="*/ 17 h 427"/>
                  <a:gd name="T32" fmla="*/ 94 w 421"/>
                  <a:gd name="T33" fmla="*/ 35 h 427"/>
                  <a:gd name="T34" fmla="*/ 62 w 421"/>
                  <a:gd name="T35" fmla="*/ 62 h 427"/>
                  <a:gd name="T36" fmla="*/ 35 w 421"/>
                  <a:gd name="T37" fmla="*/ 94 h 427"/>
                  <a:gd name="T38" fmla="*/ 17 w 421"/>
                  <a:gd name="T39" fmla="*/ 131 h 427"/>
                  <a:gd name="T40" fmla="*/ 4 w 421"/>
                  <a:gd name="T41" fmla="*/ 171 h 427"/>
                  <a:gd name="T42" fmla="*/ 0 w 421"/>
                  <a:gd name="T43" fmla="*/ 212 h 427"/>
                  <a:gd name="T44" fmla="*/ 0 w 421"/>
                  <a:gd name="T45" fmla="*/ 235 h 427"/>
                  <a:gd name="T46" fmla="*/ 8 w 421"/>
                  <a:gd name="T47" fmla="*/ 277 h 427"/>
                  <a:gd name="T48" fmla="*/ 25 w 421"/>
                  <a:gd name="T49" fmla="*/ 315 h 427"/>
                  <a:gd name="T50" fmla="*/ 48 w 421"/>
                  <a:gd name="T51" fmla="*/ 350 h 427"/>
                  <a:gd name="T52" fmla="*/ 77 w 421"/>
                  <a:gd name="T53" fmla="*/ 379 h 427"/>
                  <a:gd name="T54" fmla="*/ 110 w 421"/>
                  <a:gd name="T55" fmla="*/ 402 h 427"/>
                  <a:gd name="T56" fmla="*/ 150 w 421"/>
                  <a:gd name="T57" fmla="*/ 417 h 427"/>
                  <a:gd name="T58" fmla="*/ 192 w 421"/>
                  <a:gd name="T59" fmla="*/ 425 h 427"/>
                  <a:gd name="T60" fmla="*/ 212 w 421"/>
                  <a:gd name="T61" fmla="*/ 427 h 427"/>
                  <a:gd name="T62" fmla="*/ 248 w 421"/>
                  <a:gd name="T63" fmla="*/ 423 h 427"/>
                  <a:gd name="T64" fmla="*/ 281 w 421"/>
                  <a:gd name="T65" fmla="*/ 415 h 427"/>
                  <a:gd name="T66" fmla="*/ 283 w 421"/>
                  <a:gd name="T67" fmla="*/ 392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1" h="427">
                    <a:moveTo>
                      <a:pt x="283" y="392"/>
                    </a:moveTo>
                    <a:lnTo>
                      <a:pt x="283" y="392"/>
                    </a:lnTo>
                    <a:lnTo>
                      <a:pt x="287" y="356"/>
                    </a:lnTo>
                    <a:lnTo>
                      <a:pt x="298" y="323"/>
                    </a:lnTo>
                    <a:lnTo>
                      <a:pt x="310" y="292"/>
                    </a:lnTo>
                    <a:lnTo>
                      <a:pt x="327" y="260"/>
                    </a:lnTo>
                    <a:lnTo>
                      <a:pt x="346" y="233"/>
                    </a:lnTo>
                    <a:lnTo>
                      <a:pt x="369" y="208"/>
                    </a:lnTo>
                    <a:lnTo>
                      <a:pt x="394" y="185"/>
                    </a:lnTo>
                    <a:lnTo>
                      <a:pt x="421" y="165"/>
                    </a:lnTo>
                    <a:lnTo>
                      <a:pt x="421" y="165"/>
                    </a:lnTo>
                    <a:lnTo>
                      <a:pt x="417" y="148"/>
                    </a:lnTo>
                    <a:lnTo>
                      <a:pt x="410" y="131"/>
                    </a:lnTo>
                    <a:lnTo>
                      <a:pt x="402" y="115"/>
                    </a:lnTo>
                    <a:lnTo>
                      <a:pt x="394" y="100"/>
                    </a:lnTo>
                    <a:lnTo>
                      <a:pt x="383" y="85"/>
                    </a:lnTo>
                    <a:lnTo>
                      <a:pt x="373" y="71"/>
                    </a:lnTo>
                    <a:lnTo>
                      <a:pt x="360" y="58"/>
                    </a:lnTo>
                    <a:lnTo>
                      <a:pt x="348" y="48"/>
                    </a:lnTo>
                    <a:lnTo>
                      <a:pt x="333" y="37"/>
                    </a:lnTo>
                    <a:lnTo>
                      <a:pt x="319" y="27"/>
                    </a:lnTo>
                    <a:lnTo>
                      <a:pt x="302" y="19"/>
                    </a:lnTo>
                    <a:lnTo>
                      <a:pt x="285" y="12"/>
                    </a:lnTo>
                    <a:lnTo>
                      <a:pt x="269" y="6"/>
                    </a:lnTo>
                    <a:lnTo>
                      <a:pt x="250" y="2"/>
                    </a:lnTo>
                    <a:lnTo>
                      <a:pt x="231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192" y="0"/>
                    </a:lnTo>
                    <a:lnTo>
                      <a:pt x="171" y="4"/>
                    </a:lnTo>
                    <a:lnTo>
                      <a:pt x="150" y="10"/>
                    </a:lnTo>
                    <a:lnTo>
                      <a:pt x="129" y="17"/>
                    </a:lnTo>
                    <a:lnTo>
                      <a:pt x="110" y="25"/>
                    </a:lnTo>
                    <a:lnTo>
                      <a:pt x="94" y="35"/>
                    </a:lnTo>
                    <a:lnTo>
                      <a:pt x="77" y="48"/>
                    </a:lnTo>
                    <a:lnTo>
                      <a:pt x="62" y="62"/>
                    </a:lnTo>
                    <a:lnTo>
                      <a:pt x="48" y="77"/>
                    </a:lnTo>
                    <a:lnTo>
                      <a:pt x="35" y="94"/>
                    </a:lnTo>
                    <a:lnTo>
                      <a:pt x="25" y="112"/>
                    </a:lnTo>
                    <a:lnTo>
                      <a:pt x="17" y="131"/>
                    </a:lnTo>
                    <a:lnTo>
                      <a:pt x="8" y="150"/>
                    </a:lnTo>
                    <a:lnTo>
                      <a:pt x="4" y="171"/>
                    </a:lnTo>
                    <a:lnTo>
                      <a:pt x="0" y="192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235"/>
                    </a:lnTo>
                    <a:lnTo>
                      <a:pt x="4" y="256"/>
                    </a:lnTo>
                    <a:lnTo>
                      <a:pt x="8" y="277"/>
                    </a:lnTo>
                    <a:lnTo>
                      <a:pt x="17" y="296"/>
                    </a:lnTo>
                    <a:lnTo>
                      <a:pt x="25" y="315"/>
                    </a:lnTo>
                    <a:lnTo>
                      <a:pt x="35" y="333"/>
                    </a:lnTo>
                    <a:lnTo>
                      <a:pt x="48" y="350"/>
                    </a:lnTo>
                    <a:lnTo>
                      <a:pt x="62" y="365"/>
                    </a:lnTo>
                    <a:lnTo>
                      <a:pt x="77" y="379"/>
                    </a:lnTo>
                    <a:lnTo>
                      <a:pt x="94" y="390"/>
                    </a:lnTo>
                    <a:lnTo>
                      <a:pt x="110" y="402"/>
                    </a:lnTo>
                    <a:lnTo>
                      <a:pt x="129" y="410"/>
                    </a:lnTo>
                    <a:lnTo>
                      <a:pt x="150" y="417"/>
                    </a:lnTo>
                    <a:lnTo>
                      <a:pt x="171" y="423"/>
                    </a:lnTo>
                    <a:lnTo>
                      <a:pt x="192" y="425"/>
                    </a:lnTo>
                    <a:lnTo>
                      <a:pt x="212" y="427"/>
                    </a:lnTo>
                    <a:lnTo>
                      <a:pt x="212" y="427"/>
                    </a:lnTo>
                    <a:lnTo>
                      <a:pt x="231" y="427"/>
                    </a:lnTo>
                    <a:lnTo>
                      <a:pt x="248" y="423"/>
                    </a:lnTo>
                    <a:lnTo>
                      <a:pt x="264" y="421"/>
                    </a:lnTo>
                    <a:lnTo>
                      <a:pt x="281" y="415"/>
                    </a:lnTo>
                    <a:lnTo>
                      <a:pt x="281" y="415"/>
                    </a:lnTo>
                    <a:lnTo>
                      <a:pt x="283" y="392"/>
                    </a:lnTo>
                    <a:lnTo>
                      <a:pt x="283" y="3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89"/>
              <p:cNvSpPr>
                <a:spLocks noEditPoints="1"/>
              </p:cNvSpPr>
              <p:nvPr/>
            </p:nvSpPr>
            <p:spPr bwMode="auto">
              <a:xfrm>
                <a:off x="1195388" y="4578350"/>
                <a:ext cx="974725" cy="1052513"/>
              </a:xfrm>
              <a:custGeom>
                <a:avLst/>
                <a:gdLst>
                  <a:gd name="T0" fmla="*/ 491 w 614"/>
                  <a:gd name="T1" fmla="*/ 371 h 663"/>
                  <a:gd name="T2" fmla="*/ 516 w 614"/>
                  <a:gd name="T3" fmla="*/ 282 h 663"/>
                  <a:gd name="T4" fmla="*/ 506 w 614"/>
                  <a:gd name="T5" fmla="*/ 180 h 663"/>
                  <a:gd name="T6" fmla="*/ 456 w 614"/>
                  <a:gd name="T7" fmla="*/ 92 h 663"/>
                  <a:gd name="T8" fmla="*/ 400 w 614"/>
                  <a:gd name="T9" fmla="*/ 42 h 663"/>
                  <a:gd name="T10" fmla="*/ 306 w 614"/>
                  <a:gd name="T11" fmla="*/ 5 h 663"/>
                  <a:gd name="T12" fmla="*/ 229 w 614"/>
                  <a:gd name="T13" fmla="*/ 2 h 663"/>
                  <a:gd name="T14" fmla="*/ 133 w 614"/>
                  <a:gd name="T15" fmla="*/ 32 h 663"/>
                  <a:gd name="T16" fmla="*/ 58 w 614"/>
                  <a:gd name="T17" fmla="*/ 96 h 663"/>
                  <a:gd name="T18" fmla="*/ 12 w 614"/>
                  <a:gd name="T19" fmla="*/ 184 h 663"/>
                  <a:gd name="T20" fmla="*/ 0 w 614"/>
                  <a:gd name="T21" fmla="*/ 261 h 663"/>
                  <a:gd name="T22" fmla="*/ 21 w 614"/>
                  <a:gd name="T23" fmla="*/ 359 h 663"/>
                  <a:gd name="T24" fmla="*/ 60 w 614"/>
                  <a:gd name="T25" fmla="*/ 423 h 663"/>
                  <a:gd name="T26" fmla="*/ 139 w 614"/>
                  <a:gd name="T27" fmla="*/ 488 h 663"/>
                  <a:gd name="T28" fmla="*/ 237 w 614"/>
                  <a:gd name="T29" fmla="*/ 515 h 663"/>
                  <a:gd name="T30" fmla="*/ 325 w 614"/>
                  <a:gd name="T31" fmla="*/ 509 h 663"/>
                  <a:gd name="T32" fmla="*/ 483 w 614"/>
                  <a:gd name="T33" fmla="*/ 646 h 663"/>
                  <a:gd name="T34" fmla="*/ 527 w 614"/>
                  <a:gd name="T35" fmla="*/ 663 h 663"/>
                  <a:gd name="T36" fmla="*/ 585 w 614"/>
                  <a:gd name="T37" fmla="*/ 644 h 663"/>
                  <a:gd name="T38" fmla="*/ 610 w 614"/>
                  <a:gd name="T39" fmla="*/ 607 h 663"/>
                  <a:gd name="T40" fmla="*/ 604 w 614"/>
                  <a:gd name="T41" fmla="*/ 546 h 663"/>
                  <a:gd name="T42" fmla="*/ 452 w 614"/>
                  <a:gd name="T43" fmla="*/ 275 h 663"/>
                  <a:gd name="T44" fmla="*/ 429 w 614"/>
                  <a:gd name="T45" fmla="*/ 348 h 663"/>
                  <a:gd name="T46" fmla="*/ 383 w 614"/>
                  <a:gd name="T47" fmla="*/ 407 h 663"/>
                  <a:gd name="T48" fmla="*/ 319 w 614"/>
                  <a:gd name="T49" fmla="*/ 442 h 663"/>
                  <a:gd name="T50" fmla="*/ 241 w 614"/>
                  <a:gd name="T51" fmla="*/ 450 h 663"/>
                  <a:gd name="T52" fmla="*/ 185 w 614"/>
                  <a:gd name="T53" fmla="*/ 436 h 663"/>
                  <a:gd name="T54" fmla="*/ 125 w 614"/>
                  <a:gd name="T55" fmla="*/ 396 h 663"/>
                  <a:gd name="T56" fmla="*/ 83 w 614"/>
                  <a:gd name="T57" fmla="*/ 334 h 663"/>
                  <a:gd name="T58" fmla="*/ 66 w 614"/>
                  <a:gd name="T59" fmla="*/ 261 h 663"/>
                  <a:gd name="T60" fmla="*/ 75 w 614"/>
                  <a:gd name="T61" fmla="*/ 203 h 663"/>
                  <a:gd name="T62" fmla="*/ 110 w 614"/>
                  <a:gd name="T63" fmla="*/ 136 h 663"/>
                  <a:gd name="T64" fmla="*/ 166 w 614"/>
                  <a:gd name="T65" fmla="*/ 90 h 663"/>
                  <a:gd name="T66" fmla="*/ 237 w 614"/>
                  <a:gd name="T67" fmla="*/ 67 h 663"/>
                  <a:gd name="T68" fmla="*/ 296 w 614"/>
                  <a:gd name="T69" fmla="*/ 69 h 663"/>
                  <a:gd name="T70" fmla="*/ 366 w 614"/>
                  <a:gd name="T71" fmla="*/ 96 h 663"/>
                  <a:gd name="T72" fmla="*/ 419 w 614"/>
                  <a:gd name="T73" fmla="*/ 148 h 663"/>
                  <a:gd name="T74" fmla="*/ 448 w 614"/>
                  <a:gd name="T75" fmla="*/ 217 h 663"/>
                  <a:gd name="T76" fmla="*/ 452 w 614"/>
                  <a:gd name="T77" fmla="*/ 275 h 663"/>
                  <a:gd name="T78" fmla="*/ 260 w 614"/>
                  <a:gd name="T79" fmla="*/ 98 h 663"/>
                  <a:gd name="T80" fmla="*/ 166 w 614"/>
                  <a:gd name="T81" fmla="*/ 132 h 663"/>
                  <a:gd name="T82" fmla="*/ 160 w 614"/>
                  <a:gd name="T83" fmla="*/ 148 h 663"/>
                  <a:gd name="T84" fmla="*/ 173 w 614"/>
                  <a:gd name="T85" fmla="*/ 159 h 663"/>
                  <a:gd name="T86" fmla="*/ 202 w 614"/>
                  <a:gd name="T87" fmla="*/ 144 h 663"/>
                  <a:gd name="T88" fmla="*/ 260 w 614"/>
                  <a:gd name="T89" fmla="*/ 130 h 663"/>
                  <a:gd name="T90" fmla="*/ 316 w 614"/>
                  <a:gd name="T91" fmla="*/ 144 h 663"/>
                  <a:gd name="T92" fmla="*/ 358 w 614"/>
                  <a:gd name="T93" fmla="*/ 175 h 663"/>
                  <a:gd name="T94" fmla="*/ 375 w 614"/>
                  <a:gd name="T95" fmla="*/ 173 h 663"/>
                  <a:gd name="T96" fmla="*/ 375 w 614"/>
                  <a:gd name="T97" fmla="*/ 153 h 663"/>
                  <a:gd name="T98" fmla="*/ 344 w 614"/>
                  <a:gd name="T99" fmla="*/ 123 h 663"/>
                  <a:gd name="T100" fmla="*/ 289 w 614"/>
                  <a:gd name="T101" fmla="*/ 102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14" h="663">
                    <a:moveTo>
                      <a:pt x="596" y="532"/>
                    </a:moveTo>
                    <a:lnTo>
                      <a:pt x="477" y="398"/>
                    </a:lnTo>
                    <a:lnTo>
                      <a:pt x="477" y="398"/>
                    </a:lnTo>
                    <a:lnTo>
                      <a:pt x="491" y="371"/>
                    </a:lnTo>
                    <a:lnTo>
                      <a:pt x="504" y="342"/>
                    </a:lnTo>
                    <a:lnTo>
                      <a:pt x="512" y="313"/>
                    </a:lnTo>
                    <a:lnTo>
                      <a:pt x="516" y="282"/>
                    </a:lnTo>
                    <a:lnTo>
                      <a:pt x="516" y="282"/>
                    </a:lnTo>
                    <a:lnTo>
                      <a:pt x="516" y="255"/>
                    </a:lnTo>
                    <a:lnTo>
                      <a:pt x="516" y="230"/>
                    </a:lnTo>
                    <a:lnTo>
                      <a:pt x="512" y="205"/>
                    </a:lnTo>
                    <a:lnTo>
                      <a:pt x="506" y="180"/>
                    </a:lnTo>
                    <a:lnTo>
                      <a:pt x="496" y="157"/>
                    </a:lnTo>
                    <a:lnTo>
                      <a:pt x="485" y="134"/>
                    </a:lnTo>
                    <a:lnTo>
                      <a:pt x="473" y="113"/>
                    </a:lnTo>
                    <a:lnTo>
                      <a:pt x="456" y="92"/>
                    </a:lnTo>
                    <a:lnTo>
                      <a:pt x="456" y="92"/>
                    </a:lnTo>
                    <a:lnTo>
                      <a:pt x="439" y="73"/>
                    </a:lnTo>
                    <a:lnTo>
                      <a:pt x="421" y="57"/>
                    </a:lnTo>
                    <a:lnTo>
                      <a:pt x="400" y="42"/>
                    </a:lnTo>
                    <a:lnTo>
                      <a:pt x="379" y="30"/>
                    </a:lnTo>
                    <a:lnTo>
                      <a:pt x="356" y="19"/>
                    </a:lnTo>
                    <a:lnTo>
                      <a:pt x="331" y="11"/>
                    </a:lnTo>
                    <a:lnTo>
                      <a:pt x="306" y="5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56" y="0"/>
                    </a:lnTo>
                    <a:lnTo>
                      <a:pt x="229" y="2"/>
                    </a:lnTo>
                    <a:lnTo>
                      <a:pt x="204" y="7"/>
                    </a:lnTo>
                    <a:lnTo>
                      <a:pt x="179" y="13"/>
                    </a:lnTo>
                    <a:lnTo>
                      <a:pt x="156" y="21"/>
                    </a:lnTo>
                    <a:lnTo>
                      <a:pt x="133" y="32"/>
                    </a:lnTo>
                    <a:lnTo>
                      <a:pt x="112" y="46"/>
                    </a:lnTo>
                    <a:lnTo>
                      <a:pt x="94" y="61"/>
                    </a:lnTo>
                    <a:lnTo>
                      <a:pt x="75" y="77"/>
                    </a:lnTo>
                    <a:lnTo>
                      <a:pt x="58" y="96"/>
                    </a:lnTo>
                    <a:lnTo>
                      <a:pt x="44" y="115"/>
                    </a:lnTo>
                    <a:lnTo>
                      <a:pt x="31" y="138"/>
                    </a:lnTo>
                    <a:lnTo>
                      <a:pt x="21" y="161"/>
                    </a:lnTo>
                    <a:lnTo>
                      <a:pt x="12" y="184"/>
                    </a:lnTo>
                    <a:lnTo>
                      <a:pt x="6" y="209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0" y="261"/>
                    </a:lnTo>
                    <a:lnTo>
                      <a:pt x="2" y="286"/>
                    </a:lnTo>
                    <a:lnTo>
                      <a:pt x="6" y="311"/>
                    </a:lnTo>
                    <a:lnTo>
                      <a:pt x="12" y="336"/>
                    </a:lnTo>
                    <a:lnTo>
                      <a:pt x="21" y="359"/>
                    </a:lnTo>
                    <a:lnTo>
                      <a:pt x="33" y="382"/>
                    </a:lnTo>
                    <a:lnTo>
                      <a:pt x="46" y="405"/>
                    </a:lnTo>
                    <a:lnTo>
                      <a:pt x="60" y="423"/>
                    </a:lnTo>
                    <a:lnTo>
                      <a:pt x="60" y="423"/>
                    </a:lnTo>
                    <a:lnTo>
                      <a:pt x="79" y="442"/>
                    </a:lnTo>
                    <a:lnTo>
                      <a:pt x="98" y="461"/>
                    </a:lnTo>
                    <a:lnTo>
                      <a:pt x="119" y="475"/>
                    </a:lnTo>
                    <a:lnTo>
                      <a:pt x="139" y="488"/>
                    </a:lnTo>
                    <a:lnTo>
                      <a:pt x="162" y="498"/>
                    </a:lnTo>
                    <a:lnTo>
                      <a:pt x="187" y="507"/>
                    </a:lnTo>
                    <a:lnTo>
                      <a:pt x="210" y="513"/>
                    </a:lnTo>
                    <a:lnTo>
                      <a:pt x="237" y="515"/>
                    </a:lnTo>
                    <a:lnTo>
                      <a:pt x="237" y="515"/>
                    </a:lnTo>
                    <a:lnTo>
                      <a:pt x="266" y="517"/>
                    </a:lnTo>
                    <a:lnTo>
                      <a:pt x="296" y="513"/>
                    </a:lnTo>
                    <a:lnTo>
                      <a:pt x="325" y="509"/>
                    </a:lnTo>
                    <a:lnTo>
                      <a:pt x="352" y="498"/>
                    </a:lnTo>
                    <a:lnTo>
                      <a:pt x="473" y="636"/>
                    </a:lnTo>
                    <a:lnTo>
                      <a:pt x="473" y="636"/>
                    </a:lnTo>
                    <a:lnTo>
                      <a:pt x="483" y="646"/>
                    </a:lnTo>
                    <a:lnTo>
                      <a:pt x="498" y="655"/>
                    </a:lnTo>
                    <a:lnTo>
                      <a:pt x="512" y="661"/>
                    </a:lnTo>
                    <a:lnTo>
                      <a:pt x="527" y="663"/>
                    </a:lnTo>
                    <a:lnTo>
                      <a:pt x="527" y="663"/>
                    </a:lnTo>
                    <a:lnTo>
                      <a:pt x="544" y="663"/>
                    </a:lnTo>
                    <a:lnTo>
                      <a:pt x="558" y="661"/>
                    </a:lnTo>
                    <a:lnTo>
                      <a:pt x="573" y="655"/>
                    </a:lnTo>
                    <a:lnTo>
                      <a:pt x="585" y="644"/>
                    </a:lnTo>
                    <a:lnTo>
                      <a:pt x="585" y="644"/>
                    </a:lnTo>
                    <a:lnTo>
                      <a:pt x="598" y="634"/>
                    </a:lnTo>
                    <a:lnTo>
                      <a:pt x="606" y="619"/>
                    </a:lnTo>
                    <a:lnTo>
                      <a:pt x="610" y="607"/>
                    </a:lnTo>
                    <a:lnTo>
                      <a:pt x="614" y="590"/>
                    </a:lnTo>
                    <a:lnTo>
                      <a:pt x="614" y="575"/>
                    </a:lnTo>
                    <a:lnTo>
                      <a:pt x="610" y="561"/>
                    </a:lnTo>
                    <a:lnTo>
                      <a:pt x="604" y="546"/>
                    </a:lnTo>
                    <a:lnTo>
                      <a:pt x="596" y="532"/>
                    </a:lnTo>
                    <a:lnTo>
                      <a:pt x="596" y="532"/>
                    </a:lnTo>
                    <a:close/>
                    <a:moveTo>
                      <a:pt x="452" y="275"/>
                    </a:moveTo>
                    <a:lnTo>
                      <a:pt x="452" y="275"/>
                    </a:lnTo>
                    <a:lnTo>
                      <a:pt x="448" y="294"/>
                    </a:lnTo>
                    <a:lnTo>
                      <a:pt x="444" y="313"/>
                    </a:lnTo>
                    <a:lnTo>
                      <a:pt x="437" y="332"/>
                    </a:lnTo>
                    <a:lnTo>
                      <a:pt x="429" y="348"/>
                    </a:lnTo>
                    <a:lnTo>
                      <a:pt x="421" y="365"/>
                    </a:lnTo>
                    <a:lnTo>
                      <a:pt x="408" y="380"/>
                    </a:lnTo>
                    <a:lnTo>
                      <a:pt x="396" y="392"/>
                    </a:lnTo>
                    <a:lnTo>
                      <a:pt x="383" y="407"/>
                    </a:lnTo>
                    <a:lnTo>
                      <a:pt x="369" y="417"/>
                    </a:lnTo>
                    <a:lnTo>
                      <a:pt x="352" y="428"/>
                    </a:lnTo>
                    <a:lnTo>
                      <a:pt x="335" y="436"/>
                    </a:lnTo>
                    <a:lnTo>
                      <a:pt x="319" y="442"/>
                    </a:lnTo>
                    <a:lnTo>
                      <a:pt x="300" y="446"/>
                    </a:lnTo>
                    <a:lnTo>
                      <a:pt x="281" y="450"/>
                    </a:lnTo>
                    <a:lnTo>
                      <a:pt x="262" y="450"/>
                    </a:lnTo>
                    <a:lnTo>
                      <a:pt x="241" y="450"/>
                    </a:lnTo>
                    <a:lnTo>
                      <a:pt x="241" y="450"/>
                    </a:lnTo>
                    <a:lnTo>
                      <a:pt x="223" y="448"/>
                    </a:lnTo>
                    <a:lnTo>
                      <a:pt x="204" y="442"/>
                    </a:lnTo>
                    <a:lnTo>
                      <a:pt x="185" y="436"/>
                    </a:lnTo>
                    <a:lnTo>
                      <a:pt x="169" y="428"/>
                    </a:lnTo>
                    <a:lnTo>
                      <a:pt x="152" y="419"/>
                    </a:lnTo>
                    <a:lnTo>
                      <a:pt x="137" y="409"/>
                    </a:lnTo>
                    <a:lnTo>
                      <a:pt x="125" y="396"/>
                    </a:lnTo>
                    <a:lnTo>
                      <a:pt x="112" y="382"/>
                    </a:lnTo>
                    <a:lnTo>
                      <a:pt x="100" y="367"/>
                    </a:lnTo>
                    <a:lnTo>
                      <a:pt x="91" y="350"/>
                    </a:lnTo>
                    <a:lnTo>
                      <a:pt x="83" y="334"/>
                    </a:lnTo>
                    <a:lnTo>
                      <a:pt x="75" y="317"/>
                    </a:lnTo>
                    <a:lnTo>
                      <a:pt x="71" y="298"/>
                    </a:lnTo>
                    <a:lnTo>
                      <a:pt x="69" y="280"/>
                    </a:lnTo>
                    <a:lnTo>
                      <a:pt x="66" y="261"/>
                    </a:lnTo>
                    <a:lnTo>
                      <a:pt x="66" y="242"/>
                    </a:lnTo>
                    <a:lnTo>
                      <a:pt x="66" y="242"/>
                    </a:lnTo>
                    <a:lnTo>
                      <a:pt x="71" y="221"/>
                    </a:lnTo>
                    <a:lnTo>
                      <a:pt x="75" y="203"/>
                    </a:lnTo>
                    <a:lnTo>
                      <a:pt x="81" y="186"/>
                    </a:lnTo>
                    <a:lnTo>
                      <a:pt x="89" y="167"/>
                    </a:lnTo>
                    <a:lnTo>
                      <a:pt x="98" y="153"/>
                    </a:lnTo>
                    <a:lnTo>
                      <a:pt x="110" y="136"/>
                    </a:lnTo>
                    <a:lnTo>
                      <a:pt x="121" y="123"/>
                    </a:lnTo>
                    <a:lnTo>
                      <a:pt x="135" y="111"/>
                    </a:lnTo>
                    <a:lnTo>
                      <a:pt x="150" y="98"/>
                    </a:lnTo>
                    <a:lnTo>
                      <a:pt x="166" y="90"/>
                    </a:lnTo>
                    <a:lnTo>
                      <a:pt x="183" y="82"/>
                    </a:lnTo>
                    <a:lnTo>
                      <a:pt x="200" y="75"/>
                    </a:lnTo>
                    <a:lnTo>
                      <a:pt x="219" y="69"/>
                    </a:lnTo>
                    <a:lnTo>
                      <a:pt x="237" y="67"/>
                    </a:lnTo>
                    <a:lnTo>
                      <a:pt x="256" y="65"/>
                    </a:lnTo>
                    <a:lnTo>
                      <a:pt x="277" y="65"/>
                    </a:lnTo>
                    <a:lnTo>
                      <a:pt x="277" y="65"/>
                    </a:lnTo>
                    <a:lnTo>
                      <a:pt x="296" y="69"/>
                    </a:lnTo>
                    <a:lnTo>
                      <a:pt x="314" y="73"/>
                    </a:lnTo>
                    <a:lnTo>
                      <a:pt x="333" y="80"/>
                    </a:lnTo>
                    <a:lnTo>
                      <a:pt x="350" y="88"/>
                    </a:lnTo>
                    <a:lnTo>
                      <a:pt x="366" y="96"/>
                    </a:lnTo>
                    <a:lnTo>
                      <a:pt x="381" y="109"/>
                    </a:lnTo>
                    <a:lnTo>
                      <a:pt x="394" y="121"/>
                    </a:lnTo>
                    <a:lnTo>
                      <a:pt x="406" y="134"/>
                    </a:lnTo>
                    <a:lnTo>
                      <a:pt x="419" y="148"/>
                    </a:lnTo>
                    <a:lnTo>
                      <a:pt x="427" y="165"/>
                    </a:lnTo>
                    <a:lnTo>
                      <a:pt x="435" y="182"/>
                    </a:lnTo>
                    <a:lnTo>
                      <a:pt x="444" y="198"/>
                    </a:lnTo>
                    <a:lnTo>
                      <a:pt x="448" y="217"/>
                    </a:lnTo>
                    <a:lnTo>
                      <a:pt x="450" y="236"/>
                    </a:lnTo>
                    <a:lnTo>
                      <a:pt x="452" y="255"/>
                    </a:lnTo>
                    <a:lnTo>
                      <a:pt x="452" y="275"/>
                    </a:lnTo>
                    <a:lnTo>
                      <a:pt x="452" y="275"/>
                    </a:lnTo>
                    <a:close/>
                    <a:moveTo>
                      <a:pt x="273" y="100"/>
                    </a:moveTo>
                    <a:lnTo>
                      <a:pt x="273" y="100"/>
                    </a:lnTo>
                    <a:lnTo>
                      <a:pt x="260" y="98"/>
                    </a:lnTo>
                    <a:lnTo>
                      <a:pt x="260" y="98"/>
                    </a:lnTo>
                    <a:lnTo>
                      <a:pt x="233" y="100"/>
                    </a:lnTo>
                    <a:lnTo>
                      <a:pt x="210" y="107"/>
                    </a:lnTo>
                    <a:lnTo>
                      <a:pt x="187" y="117"/>
                    </a:lnTo>
                    <a:lnTo>
                      <a:pt x="166" y="132"/>
                    </a:lnTo>
                    <a:lnTo>
                      <a:pt x="166" y="132"/>
                    </a:lnTo>
                    <a:lnTo>
                      <a:pt x="162" y="136"/>
                    </a:lnTo>
                    <a:lnTo>
                      <a:pt x="160" y="142"/>
                    </a:lnTo>
                    <a:lnTo>
                      <a:pt x="160" y="148"/>
                    </a:lnTo>
                    <a:lnTo>
                      <a:pt x="162" y="153"/>
                    </a:lnTo>
                    <a:lnTo>
                      <a:pt x="162" y="153"/>
                    </a:lnTo>
                    <a:lnTo>
                      <a:pt x="169" y="157"/>
                    </a:lnTo>
                    <a:lnTo>
                      <a:pt x="173" y="159"/>
                    </a:lnTo>
                    <a:lnTo>
                      <a:pt x="179" y="159"/>
                    </a:lnTo>
                    <a:lnTo>
                      <a:pt x="185" y="155"/>
                    </a:lnTo>
                    <a:lnTo>
                      <a:pt x="185" y="155"/>
                    </a:lnTo>
                    <a:lnTo>
                      <a:pt x="202" y="144"/>
                    </a:lnTo>
                    <a:lnTo>
                      <a:pt x="219" y="136"/>
                    </a:lnTo>
                    <a:lnTo>
                      <a:pt x="239" y="132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71" y="130"/>
                    </a:lnTo>
                    <a:lnTo>
                      <a:pt x="271" y="130"/>
                    </a:lnTo>
                    <a:lnTo>
                      <a:pt x="294" y="136"/>
                    </a:lnTo>
                    <a:lnTo>
                      <a:pt x="316" y="144"/>
                    </a:lnTo>
                    <a:lnTo>
                      <a:pt x="335" y="157"/>
                    </a:lnTo>
                    <a:lnTo>
                      <a:pt x="352" y="171"/>
                    </a:lnTo>
                    <a:lnTo>
                      <a:pt x="352" y="171"/>
                    </a:lnTo>
                    <a:lnTo>
                      <a:pt x="358" y="175"/>
                    </a:lnTo>
                    <a:lnTo>
                      <a:pt x="364" y="178"/>
                    </a:lnTo>
                    <a:lnTo>
                      <a:pt x="371" y="175"/>
                    </a:lnTo>
                    <a:lnTo>
                      <a:pt x="375" y="173"/>
                    </a:lnTo>
                    <a:lnTo>
                      <a:pt x="375" y="173"/>
                    </a:lnTo>
                    <a:lnTo>
                      <a:pt x="377" y="169"/>
                    </a:lnTo>
                    <a:lnTo>
                      <a:pt x="379" y="163"/>
                    </a:lnTo>
                    <a:lnTo>
                      <a:pt x="379" y="157"/>
                    </a:lnTo>
                    <a:lnTo>
                      <a:pt x="375" y="153"/>
                    </a:lnTo>
                    <a:lnTo>
                      <a:pt x="375" y="153"/>
                    </a:lnTo>
                    <a:lnTo>
                      <a:pt x="366" y="142"/>
                    </a:lnTo>
                    <a:lnTo>
                      <a:pt x="354" y="132"/>
                    </a:lnTo>
                    <a:lnTo>
                      <a:pt x="344" y="123"/>
                    </a:lnTo>
                    <a:lnTo>
                      <a:pt x="331" y="117"/>
                    </a:lnTo>
                    <a:lnTo>
                      <a:pt x="316" y="111"/>
                    </a:lnTo>
                    <a:lnTo>
                      <a:pt x="304" y="105"/>
                    </a:lnTo>
                    <a:lnTo>
                      <a:pt x="289" y="102"/>
                    </a:lnTo>
                    <a:lnTo>
                      <a:pt x="273" y="100"/>
                    </a:lnTo>
                    <a:lnTo>
                      <a:pt x="273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0" name="TextBox 99"/>
            <p:cNvSpPr txBox="1"/>
            <p:nvPr/>
          </p:nvSpPr>
          <p:spPr>
            <a:xfrm>
              <a:off x="10307615" y="4134125"/>
              <a:ext cx="631091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724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2119211" y="2528923"/>
            <a:ext cx="3258991" cy="1929525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375616" y="2528923"/>
            <a:ext cx="3258991" cy="1929525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2448981" y="3803777"/>
            <a:ext cx="0" cy="842111"/>
          </a:xfrm>
          <a:prstGeom prst="line">
            <a:avLst/>
          </a:prstGeom>
          <a:ln w="285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84842" y="3803777"/>
            <a:ext cx="0" cy="842111"/>
          </a:xfrm>
          <a:prstGeom prst="line">
            <a:avLst/>
          </a:prstGeom>
          <a:ln w="28575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217526" y="3803777"/>
            <a:ext cx="0" cy="842111"/>
          </a:xfrm>
          <a:prstGeom prst="line">
            <a:avLst/>
          </a:prstGeom>
          <a:ln w="285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814064" y="3803777"/>
            <a:ext cx="0" cy="842111"/>
          </a:xfrm>
          <a:prstGeom prst="line">
            <a:avLst/>
          </a:prstGeom>
          <a:ln w="28575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970214" y="3066727"/>
            <a:ext cx="1793280" cy="853916"/>
          </a:xfrm>
          <a:prstGeom prst="roundRect">
            <a:avLst>
              <a:gd name="adj" fmla="val 1076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552341" y="3066727"/>
            <a:ext cx="1793280" cy="853916"/>
          </a:xfrm>
          <a:prstGeom prst="roundRect">
            <a:avLst>
              <a:gd name="adj" fmla="val 107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320886" y="3066727"/>
            <a:ext cx="1793280" cy="853916"/>
          </a:xfrm>
          <a:prstGeom prst="roundRect">
            <a:avLst>
              <a:gd name="adj" fmla="val 75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917424" y="3066727"/>
            <a:ext cx="1793280" cy="853916"/>
          </a:xfrm>
          <a:prstGeom prst="roundRect">
            <a:avLst>
              <a:gd name="adj" fmla="val 107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497371" y="4742965"/>
            <a:ext cx="2633384" cy="1109411"/>
            <a:chOff x="6160473" y="4497278"/>
            <a:chExt cx="2496975" cy="1051943"/>
          </a:xfrm>
        </p:grpSpPr>
        <p:sp>
          <p:nvSpPr>
            <p:cNvPr id="24" name="TextBox 23"/>
            <p:cNvSpPr txBox="1"/>
            <p:nvPr/>
          </p:nvSpPr>
          <p:spPr>
            <a:xfrm>
              <a:off x="6987018" y="4497278"/>
              <a:ext cx="843886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56.000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60473" y="4815624"/>
              <a:ext cx="249697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Vestibulum dignissim nunc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900834" y="4742965"/>
            <a:ext cx="2633384" cy="1109411"/>
            <a:chOff x="8439437" y="4497278"/>
            <a:chExt cx="2496975" cy="1051943"/>
          </a:xfrm>
        </p:grpSpPr>
        <p:sp>
          <p:nvSpPr>
            <p:cNvPr id="27" name="TextBox 26"/>
            <p:cNvSpPr txBox="1"/>
            <p:nvPr/>
          </p:nvSpPr>
          <p:spPr>
            <a:xfrm>
              <a:off x="8439437" y="4815624"/>
              <a:ext cx="249697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Vestibulum dignissim nunc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265981" y="4497278"/>
              <a:ext cx="843886" cy="35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78.000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093863" y="4742965"/>
            <a:ext cx="2633384" cy="1109411"/>
            <a:chOff x="1036866" y="4497278"/>
            <a:chExt cx="2496975" cy="1051943"/>
          </a:xfrm>
        </p:grpSpPr>
        <p:sp>
          <p:nvSpPr>
            <p:cNvPr id="29" name="TextBox 28"/>
            <p:cNvSpPr txBox="1"/>
            <p:nvPr/>
          </p:nvSpPr>
          <p:spPr>
            <a:xfrm>
              <a:off x="1863411" y="4497278"/>
              <a:ext cx="843886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56.000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36866" y="4815624"/>
              <a:ext cx="249697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Vestibulum dignissim nunc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68150" y="4742965"/>
            <a:ext cx="2633384" cy="1109411"/>
            <a:chOff x="3382986" y="4497278"/>
            <a:chExt cx="2496975" cy="1051943"/>
          </a:xfrm>
        </p:grpSpPr>
        <p:sp>
          <p:nvSpPr>
            <p:cNvPr id="31" name="TextBox 30"/>
            <p:cNvSpPr txBox="1"/>
            <p:nvPr/>
          </p:nvSpPr>
          <p:spPr>
            <a:xfrm>
              <a:off x="3382986" y="4815624"/>
              <a:ext cx="249697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Vestibulum dignissim nunc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09530" y="4497278"/>
              <a:ext cx="843886" cy="35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78.000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842742" y="3159350"/>
            <a:ext cx="1197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Facebook</a:t>
            </a:r>
          </a:p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fan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74790" y="3159350"/>
            <a:ext cx="800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Twiter</a:t>
            </a:r>
          </a:p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fan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32269" y="3159248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Pinterrest</a:t>
            </a:r>
          </a:p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fan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06166" y="3159248"/>
            <a:ext cx="102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Youtube</a:t>
            </a:r>
          </a:p>
          <a:p>
            <a:pPr algn="ctr"/>
            <a:r>
              <a:rPr lang="vi-VN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fan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860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8148043" y="2592529"/>
            <a:ext cx="1888979" cy="1888979"/>
            <a:chOff x="5959882" y="3040879"/>
            <a:chExt cx="1791130" cy="1791130"/>
          </a:xfrm>
        </p:grpSpPr>
        <p:sp>
          <p:nvSpPr>
            <p:cNvPr id="59" name="Freeform 58"/>
            <p:cNvSpPr/>
            <p:nvPr/>
          </p:nvSpPr>
          <p:spPr>
            <a:xfrm>
              <a:off x="5959882" y="3040879"/>
              <a:ext cx="1791130" cy="1791130"/>
            </a:xfrm>
            <a:custGeom>
              <a:avLst/>
              <a:gdLst>
                <a:gd name="connsiteX0" fmla="*/ 0 w 3948906"/>
                <a:gd name="connsiteY0" fmla="*/ 1974453 h 3948906"/>
                <a:gd name="connsiteX1" fmla="*/ 1974453 w 3948906"/>
                <a:gd name="connsiteY1" fmla="*/ 0 h 3948906"/>
                <a:gd name="connsiteX2" fmla="*/ 3948906 w 3948906"/>
                <a:gd name="connsiteY2" fmla="*/ 1974453 h 3948906"/>
                <a:gd name="connsiteX3" fmla="*/ 1974453 w 3948906"/>
                <a:gd name="connsiteY3" fmla="*/ 3948906 h 3948906"/>
                <a:gd name="connsiteX4" fmla="*/ 0 w 3948906"/>
                <a:gd name="connsiteY4" fmla="*/ 1974453 h 394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906" h="3948906">
                  <a:moveTo>
                    <a:pt x="0" y="1974453"/>
                  </a:moveTo>
                  <a:cubicBezTo>
                    <a:pt x="0" y="883993"/>
                    <a:pt x="883993" y="0"/>
                    <a:pt x="1974453" y="0"/>
                  </a:cubicBezTo>
                  <a:cubicBezTo>
                    <a:pt x="3064913" y="0"/>
                    <a:pt x="3948906" y="883993"/>
                    <a:pt x="3948906" y="1974453"/>
                  </a:cubicBezTo>
                  <a:cubicBezTo>
                    <a:pt x="3948906" y="3064913"/>
                    <a:pt x="3064913" y="3948906"/>
                    <a:pt x="1974453" y="3948906"/>
                  </a:cubicBezTo>
                  <a:cubicBezTo>
                    <a:pt x="883993" y="3948906"/>
                    <a:pt x="0" y="3064913"/>
                    <a:pt x="0" y="197445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6956" tIns="696956" rIns="696956" bIns="696956" numCol="1" spcCol="1270" anchor="ctr" anchorCtr="0">
              <a:noAutofit/>
            </a:bodyPr>
            <a:lstStyle/>
            <a:p>
              <a:pPr algn="ctr" defTabSz="3047003">
                <a:lnSpc>
                  <a:spcPct val="90000"/>
                </a:lnSpc>
                <a:spcAft>
                  <a:spcPct val="35000"/>
                </a:spcAft>
              </a:pPr>
              <a:endParaRPr lang="en-US" sz="685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251513" y="3615749"/>
              <a:ext cx="114742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410747" y="1240140"/>
            <a:ext cx="2044859" cy="1917541"/>
            <a:chOff x="6251513" y="3029807"/>
            <a:chExt cx="1938936" cy="1818213"/>
          </a:xfrm>
        </p:grpSpPr>
        <p:sp>
          <p:nvSpPr>
            <p:cNvPr id="53" name="Freeform 52"/>
            <p:cNvSpPr/>
            <p:nvPr/>
          </p:nvSpPr>
          <p:spPr>
            <a:xfrm>
              <a:off x="6311874" y="3029807"/>
              <a:ext cx="1818213" cy="1818213"/>
            </a:xfrm>
            <a:custGeom>
              <a:avLst/>
              <a:gdLst>
                <a:gd name="connsiteX0" fmla="*/ 0 w 3948906"/>
                <a:gd name="connsiteY0" fmla="*/ 1974453 h 3948906"/>
                <a:gd name="connsiteX1" fmla="*/ 1974453 w 3948906"/>
                <a:gd name="connsiteY1" fmla="*/ 0 h 3948906"/>
                <a:gd name="connsiteX2" fmla="*/ 3948906 w 3948906"/>
                <a:gd name="connsiteY2" fmla="*/ 1974453 h 3948906"/>
                <a:gd name="connsiteX3" fmla="*/ 1974453 w 3948906"/>
                <a:gd name="connsiteY3" fmla="*/ 3948906 h 3948906"/>
                <a:gd name="connsiteX4" fmla="*/ 0 w 3948906"/>
                <a:gd name="connsiteY4" fmla="*/ 1974453 h 394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906" h="3948906">
                  <a:moveTo>
                    <a:pt x="0" y="1974453"/>
                  </a:moveTo>
                  <a:cubicBezTo>
                    <a:pt x="0" y="883993"/>
                    <a:pt x="883993" y="0"/>
                    <a:pt x="1974453" y="0"/>
                  </a:cubicBezTo>
                  <a:cubicBezTo>
                    <a:pt x="3064913" y="0"/>
                    <a:pt x="3948906" y="883993"/>
                    <a:pt x="3948906" y="1974453"/>
                  </a:cubicBezTo>
                  <a:cubicBezTo>
                    <a:pt x="3948906" y="3064913"/>
                    <a:pt x="3064913" y="3948906"/>
                    <a:pt x="1974453" y="3948906"/>
                  </a:cubicBezTo>
                  <a:cubicBezTo>
                    <a:pt x="883993" y="3948906"/>
                    <a:pt x="0" y="3064913"/>
                    <a:pt x="0" y="1974453"/>
                  </a:cubicBezTo>
                  <a:close/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6956" tIns="696956" rIns="696956" bIns="696956" numCol="1" spcCol="1270" anchor="ctr" anchorCtr="0">
              <a:noAutofit/>
            </a:bodyPr>
            <a:lstStyle/>
            <a:p>
              <a:pPr algn="ctr" defTabSz="3047003">
                <a:lnSpc>
                  <a:spcPct val="90000"/>
                </a:lnSpc>
                <a:spcAft>
                  <a:spcPct val="35000"/>
                </a:spcAft>
              </a:pPr>
              <a:endParaRPr lang="en-US" sz="685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251513" y="3615749"/>
              <a:ext cx="1938936" cy="64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6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</a:p>
          </p:txBody>
        </p:sp>
      </p:grpSp>
      <p:sp>
        <p:nvSpPr>
          <p:cNvPr id="9" name="Freeform 5"/>
          <p:cNvSpPr>
            <a:spLocks/>
          </p:cNvSpPr>
          <p:nvPr/>
        </p:nvSpPr>
        <p:spPr bwMode="auto">
          <a:xfrm>
            <a:off x="4509229" y="2945254"/>
            <a:ext cx="992550" cy="2453756"/>
          </a:xfrm>
          <a:custGeom>
            <a:avLst/>
            <a:gdLst>
              <a:gd name="T0" fmla="*/ 372 w 372"/>
              <a:gd name="T1" fmla="*/ 0 h 744"/>
              <a:gd name="T2" fmla="*/ 0 w 372"/>
              <a:gd name="T3" fmla="*/ 744 h 744"/>
              <a:gd name="T4" fmla="*/ 372 w 372"/>
              <a:gd name="T5" fmla="*/ 744 h 744"/>
              <a:gd name="T6" fmla="*/ 372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372" y="0"/>
                </a:moveTo>
                <a:cubicBezTo>
                  <a:pt x="372" y="0"/>
                  <a:pt x="280" y="528"/>
                  <a:pt x="0" y="744"/>
                </a:cubicBezTo>
                <a:cubicBezTo>
                  <a:pt x="372" y="744"/>
                  <a:pt x="372" y="744"/>
                  <a:pt x="372" y="744"/>
                </a:cubicBezTo>
                <a:lnTo>
                  <a:pt x="372" y="0"/>
                </a:lnTo>
                <a:close/>
              </a:path>
            </a:pathLst>
          </a:custGeom>
          <a:solidFill>
            <a:schemeClr val="accent2">
              <a:alpha val="9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5501781" y="2945254"/>
            <a:ext cx="992550" cy="2453756"/>
          </a:xfrm>
          <a:custGeom>
            <a:avLst/>
            <a:gdLst>
              <a:gd name="T0" fmla="*/ 0 w 372"/>
              <a:gd name="T1" fmla="*/ 0 h 744"/>
              <a:gd name="T2" fmla="*/ 372 w 372"/>
              <a:gd name="T3" fmla="*/ 744 h 744"/>
              <a:gd name="T4" fmla="*/ 0 w 372"/>
              <a:gd name="T5" fmla="*/ 744 h 744"/>
              <a:gd name="T6" fmla="*/ 0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0" y="0"/>
                </a:moveTo>
                <a:cubicBezTo>
                  <a:pt x="0" y="0"/>
                  <a:pt x="92" y="528"/>
                  <a:pt x="372" y="744"/>
                </a:cubicBezTo>
                <a:cubicBezTo>
                  <a:pt x="0" y="744"/>
                  <a:pt x="0" y="744"/>
                  <a:pt x="0" y="74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998056" y="2474097"/>
            <a:ext cx="1584360" cy="2924913"/>
            <a:chOff x="5235005" y="1540217"/>
            <a:chExt cx="1882272" cy="3474894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235005" y="1540217"/>
              <a:ext cx="941136" cy="3474894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chemeClr val="accent3">
                <a:alpha val="9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176141" y="1540217"/>
              <a:ext cx="941136" cy="3474894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Freeform 5"/>
          <p:cNvSpPr>
            <a:spLocks/>
          </p:cNvSpPr>
          <p:nvPr/>
        </p:nvSpPr>
        <p:spPr bwMode="auto">
          <a:xfrm>
            <a:off x="3020402" y="4070941"/>
            <a:ext cx="992550" cy="1328068"/>
          </a:xfrm>
          <a:custGeom>
            <a:avLst/>
            <a:gdLst>
              <a:gd name="T0" fmla="*/ 372 w 372"/>
              <a:gd name="T1" fmla="*/ 0 h 744"/>
              <a:gd name="T2" fmla="*/ 0 w 372"/>
              <a:gd name="T3" fmla="*/ 744 h 744"/>
              <a:gd name="T4" fmla="*/ 372 w 372"/>
              <a:gd name="T5" fmla="*/ 744 h 744"/>
              <a:gd name="T6" fmla="*/ 372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372" y="0"/>
                </a:moveTo>
                <a:cubicBezTo>
                  <a:pt x="372" y="0"/>
                  <a:pt x="280" y="528"/>
                  <a:pt x="0" y="744"/>
                </a:cubicBezTo>
                <a:cubicBezTo>
                  <a:pt x="372" y="744"/>
                  <a:pt x="372" y="744"/>
                  <a:pt x="372" y="744"/>
                </a:cubicBezTo>
                <a:lnTo>
                  <a:pt x="372" y="0"/>
                </a:ln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6"/>
          <p:cNvSpPr>
            <a:spLocks/>
          </p:cNvSpPr>
          <p:nvPr/>
        </p:nvSpPr>
        <p:spPr bwMode="auto">
          <a:xfrm>
            <a:off x="4012953" y="4070941"/>
            <a:ext cx="992550" cy="1328068"/>
          </a:xfrm>
          <a:custGeom>
            <a:avLst/>
            <a:gdLst>
              <a:gd name="T0" fmla="*/ 0 w 372"/>
              <a:gd name="T1" fmla="*/ 0 h 744"/>
              <a:gd name="T2" fmla="*/ 372 w 372"/>
              <a:gd name="T3" fmla="*/ 744 h 744"/>
              <a:gd name="T4" fmla="*/ 0 w 372"/>
              <a:gd name="T5" fmla="*/ 744 h 744"/>
              <a:gd name="T6" fmla="*/ 0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0" y="0"/>
                </a:moveTo>
                <a:cubicBezTo>
                  <a:pt x="0" y="0"/>
                  <a:pt x="92" y="528"/>
                  <a:pt x="372" y="744"/>
                </a:cubicBezTo>
                <a:cubicBezTo>
                  <a:pt x="0" y="744"/>
                  <a:pt x="0" y="744"/>
                  <a:pt x="0" y="74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7486880" y="3413909"/>
            <a:ext cx="992550" cy="1985101"/>
          </a:xfrm>
          <a:custGeom>
            <a:avLst/>
            <a:gdLst>
              <a:gd name="T0" fmla="*/ 372 w 372"/>
              <a:gd name="T1" fmla="*/ 0 h 744"/>
              <a:gd name="T2" fmla="*/ 0 w 372"/>
              <a:gd name="T3" fmla="*/ 744 h 744"/>
              <a:gd name="T4" fmla="*/ 372 w 372"/>
              <a:gd name="T5" fmla="*/ 744 h 744"/>
              <a:gd name="T6" fmla="*/ 372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372" y="0"/>
                </a:moveTo>
                <a:cubicBezTo>
                  <a:pt x="372" y="0"/>
                  <a:pt x="280" y="528"/>
                  <a:pt x="0" y="744"/>
                </a:cubicBezTo>
                <a:cubicBezTo>
                  <a:pt x="372" y="744"/>
                  <a:pt x="372" y="744"/>
                  <a:pt x="372" y="744"/>
                </a:cubicBezTo>
                <a:lnTo>
                  <a:pt x="372" y="0"/>
                </a:lnTo>
                <a:close/>
              </a:path>
            </a:pathLst>
          </a:custGeom>
          <a:solidFill>
            <a:schemeClr val="accent4">
              <a:alpha val="9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479431" y="3413909"/>
            <a:ext cx="992550" cy="1985101"/>
          </a:xfrm>
          <a:custGeom>
            <a:avLst/>
            <a:gdLst>
              <a:gd name="T0" fmla="*/ 0 w 372"/>
              <a:gd name="T1" fmla="*/ 0 h 744"/>
              <a:gd name="T2" fmla="*/ 372 w 372"/>
              <a:gd name="T3" fmla="*/ 744 h 744"/>
              <a:gd name="T4" fmla="*/ 0 w 372"/>
              <a:gd name="T5" fmla="*/ 744 h 744"/>
              <a:gd name="T6" fmla="*/ 0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0" y="0"/>
                </a:moveTo>
                <a:cubicBezTo>
                  <a:pt x="0" y="0"/>
                  <a:pt x="92" y="528"/>
                  <a:pt x="372" y="744"/>
                </a:cubicBezTo>
                <a:cubicBezTo>
                  <a:pt x="0" y="744"/>
                  <a:pt x="0" y="744"/>
                  <a:pt x="0" y="74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8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53049" y="5378682"/>
            <a:ext cx="7027989" cy="10645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2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92212" y="2592529"/>
            <a:ext cx="1441480" cy="1046293"/>
            <a:chOff x="2734814" y="2163449"/>
            <a:chExt cx="1366812" cy="992095"/>
          </a:xfrm>
        </p:grpSpPr>
        <p:sp>
          <p:nvSpPr>
            <p:cNvPr id="49" name="Oval Callout 48"/>
            <p:cNvSpPr/>
            <p:nvPr/>
          </p:nvSpPr>
          <p:spPr>
            <a:xfrm>
              <a:off x="2913147" y="2163449"/>
              <a:ext cx="992095" cy="992095"/>
            </a:xfrm>
            <a:prstGeom prst="wedgeEllipseCallout">
              <a:avLst>
                <a:gd name="adj1" fmla="val 293"/>
                <a:gd name="adj2" fmla="val 70246"/>
              </a:avLst>
            </a:prstGeom>
            <a:solidFill>
              <a:schemeClr val="accent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125474" y="2292432"/>
              <a:ext cx="58549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50%</a:t>
              </a:r>
              <a:endParaRPr lang="en-US" sz="1687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734814" y="2562495"/>
              <a:ext cx="1366812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dolor </a:t>
              </a:r>
              <a:endParaRPr lang="vi-VN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sit amet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591181" y="5594155"/>
            <a:ext cx="787395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08081" y="5594155"/>
            <a:ext cx="787395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2013</a:t>
            </a: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419276" y="5594155"/>
            <a:ext cx="787395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85732" y="5594155"/>
            <a:ext cx="787395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337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98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50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863875" y="1877774"/>
            <a:ext cx="1616308" cy="1616308"/>
            <a:chOff x="2715192" y="1780505"/>
            <a:chExt cx="1532584" cy="1532584"/>
          </a:xfrm>
        </p:grpSpPr>
        <p:sp>
          <p:nvSpPr>
            <p:cNvPr id="46" name="Oval Callout 45"/>
            <p:cNvSpPr/>
            <p:nvPr/>
          </p:nvSpPr>
          <p:spPr>
            <a:xfrm>
              <a:off x="2715192" y="1780505"/>
              <a:ext cx="1532584" cy="1532584"/>
            </a:xfrm>
            <a:prstGeom prst="wedgeEllipseCallout">
              <a:avLst>
                <a:gd name="adj1" fmla="val 45579"/>
                <a:gd name="adj2" fmla="val 40362"/>
              </a:avLst>
            </a:prstGeom>
            <a:solidFill>
              <a:schemeClr val="bg2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58449" y="2137892"/>
              <a:ext cx="856046" cy="688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Web </a:t>
              </a:r>
              <a:endParaRPr lang="vi-VN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Design</a:t>
              </a:r>
              <a:endParaRPr 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762481" y="1432946"/>
            <a:ext cx="1643476" cy="1643476"/>
            <a:chOff x="4515451" y="1358720"/>
            <a:chExt cx="1558344" cy="1558344"/>
          </a:xfrm>
        </p:grpSpPr>
        <p:sp>
          <p:nvSpPr>
            <p:cNvPr id="49" name="Oval Callout 48"/>
            <p:cNvSpPr/>
            <p:nvPr/>
          </p:nvSpPr>
          <p:spPr>
            <a:xfrm>
              <a:off x="4515451" y="1358720"/>
              <a:ext cx="1558344" cy="1558344"/>
            </a:xfrm>
            <a:prstGeom prst="wedgeEllipseCallout">
              <a:avLst>
                <a:gd name="adj1" fmla="val 13518"/>
                <a:gd name="adj2" fmla="val 60973"/>
              </a:avLst>
            </a:prstGeom>
            <a:solidFill>
              <a:schemeClr val="bg2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926078" y="1796599"/>
              <a:ext cx="831726" cy="688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Social </a:t>
              </a:r>
              <a:endParaRPr lang="vi-VN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Media</a:t>
              </a:r>
              <a:endParaRPr 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06586" y="1432946"/>
            <a:ext cx="1643476" cy="1643476"/>
            <a:chOff x="6358852" y="1358720"/>
            <a:chExt cx="1558344" cy="1558344"/>
          </a:xfrm>
        </p:grpSpPr>
        <p:sp>
          <p:nvSpPr>
            <p:cNvPr id="52" name="Oval Callout 51"/>
            <p:cNvSpPr/>
            <p:nvPr/>
          </p:nvSpPr>
          <p:spPr>
            <a:xfrm>
              <a:off x="6358852" y="1358720"/>
              <a:ext cx="1558344" cy="1558344"/>
            </a:xfrm>
            <a:prstGeom prst="wedgeEllipseCallout">
              <a:avLst>
                <a:gd name="adj1" fmla="val -21596"/>
                <a:gd name="adj2" fmla="val 58683"/>
              </a:avLst>
            </a:prstGeom>
            <a:solidFill>
              <a:schemeClr val="bg2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637043" y="1796600"/>
              <a:ext cx="1001963" cy="688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Graphic </a:t>
              </a:r>
              <a:endParaRPr lang="vi-VN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Design</a:t>
              </a:r>
              <a:endParaRPr 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350063" y="2044162"/>
            <a:ext cx="1589138" cy="1589138"/>
            <a:chOff x="7917196" y="1938274"/>
            <a:chExt cx="1506821" cy="1506821"/>
          </a:xfrm>
        </p:grpSpPr>
        <p:sp>
          <p:nvSpPr>
            <p:cNvPr id="55" name="Oval Callout 54"/>
            <p:cNvSpPr/>
            <p:nvPr/>
          </p:nvSpPr>
          <p:spPr>
            <a:xfrm>
              <a:off x="7917196" y="1938274"/>
              <a:ext cx="1506821" cy="1506821"/>
            </a:xfrm>
            <a:prstGeom prst="wedgeEllipseCallout">
              <a:avLst>
                <a:gd name="adj1" fmla="val -45932"/>
                <a:gd name="adj2" fmla="val 43873"/>
              </a:avLst>
            </a:prstGeom>
            <a:solidFill>
              <a:schemeClr val="bg2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119857" y="2315681"/>
              <a:ext cx="1135720" cy="688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Affiliate </a:t>
              </a:r>
              <a:endParaRPr lang="vi-VN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Marketing</a:t>
              </a:r>
              <a:endParaRPr 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</p:txBody>
        </p:sp>
      </p:grpSp>
      <p:sp>
        <p:nvSpPr>
          <p:cNvPr id="57" name="Rounded Rectangle 56"/>
          <p:cNvSpPr/>
          <p:nvPr/>
        </p:nvSpPr>
        <p:spPr>
          <a:xfrm>
            <a:off x="4127151" y="3681882"/>
            <a:ext cx="4604448" cy="624792"/>
          </a:xfrm>
          <a:prstGeom prst="roundRect">
            <a:avLst/>
          </a:prstGeom>
          <a:ln>
            <a:noFill/>
          </a:ln>
          <a:effectLst>
            <a:outerShdw dist="50800" dir="5400000" algn="t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953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 title about contents</a:t>
            </a:r>
            <a:endParaRPr lang="en-US" sz="295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38033" y="4853430"/>
            <a:ext cx="10182684" cy="1547546"/>
            <a:chOff x="1268388" y="4602026"/>
            <a:chExt cx="9655223" cy="1467384"/>
          </a:xfrm>
        </p:grpSpPr>
        <p:sp>
          <p:nvSpPr>
            <p:cNvPr id="58" name="Rectangle 57"/>
            <p:cNvSpPr/>
            <p:nvPr/>
          </p:nvSpPr>
          <p:spPr>
            <a:xfrm>
              <a:off x="4593554" y="4602026"/>
              <a:ext cx="3004890" cy="3502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 title about </a:t>
              </a: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contents</a:t>
              </a:r>
              <a:r>
                <a:rPr lang="vi-VN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...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268388" y="5120463"/>
              <a:ext cx="9655223" cy="948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</a:t>
              </a:r>
              <a:endParaRPr lang="vi-VN" sz="1476" b="1" i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Vestibulum dignissim nunc nisi, ac scelerisque nulla malesuada id. Nunc consequat a urna at aliquam. Curabitur a est aliquam, bibendum eros quis, fringilla lacus. Curabitur mattis lorem metus, sit amet laoreet dolor ultrices sed. Integer iaculis dignissim lacus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59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Chart 63"/>
          <p:cNvGraphicFramePr/>
          <p:nvPr/>
        </p:nvGraphicFramePr>
        <p:xfrm>
          <a:off x="375379" y="1459925"/>
          <a:ext cx="11750124" cy="476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67"/>
          <p:cNvGrpSpPr/>
          <p:nvPr/>
        </p:nvGrpSpPr>
        <p:grpSpPr>
          <a:xfrm>
            <a:off x="2491678" y="6226505"/>
            <a:ext cx="7913435" cy="282877"/>
            <a:chOff x="1028811" y="4267200"/>
            <a:chExt cx="5627640" cy="201168"/>
          </a:xfrm>
        </p:grpSpPr>
        <p:grpSp>
          <p:nvGrpSpPr>
            <p:cNvPr id="5" name="Group 50"/>
            <p:cNvGrpSpPr/>
            <p:nvPr/>
          </p:nvGrpSpPr>
          <p:grpSpPr>
            <a:xfrm>
              <a:off x="1028811" y="4267200"/>
              <a:ext cx="1035777" cy="201168"/>
              <a:chOff x="2221306" y="3914656"/>
              <a:chExt cx="1035777" cy="201168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2463797" y="3938296"/>
                <a:ext cx="793286" cy="1313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Text Goes Here</a:t>
                </a:r>
              </a:p>
            </p:txBody>
          </p:sp>
          <p:sp>
            <p:nvSpPr>
              <p:cNvPr id="54" name="Oval 53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Group 50"/>
            <p:cNvGrpSpPr/>
            <p:nvPr/>
          </p:nvGrpSpPr>
          <p:grpSpPr>
            <a:xfrm>
              <a:off x="2176777" y="4267200"/>
              <a:ext cx="1035777" cy="201168"/>
              <a:chOff x="2221306" y="3914656"/>
              <a:chExt cx="1035777" cy="201168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2463797" y="3938296"/>
                <a:ext cx="793286" cy="1313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Text Goes Here</a:t>
                </a:r>
              </a:p>
            </p:txBody>
          </p:sp>
          <p:sp>
            <p:nvSpPr>
              <p:cNvPr id="57" name="Oval 56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50"/>
            <p:cNvGrpSpPr/>
            <p:nvPr/>
          </p:nvGrpSpPr>
          <p:grpSpPr>
            <a:xfrm>
              <a:off x="3324743" y="4267200"/>
              <a:ext cx="1035777" cy="201168"/>
              <a:chOff x="2221306" y="3914656"/>
              <a:chExt cx="1035777" cy="201168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2463797" y="3938296"/>
                <a:ext cx="793286" cy="1313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Text Goes Here</a:t>
                </a:r>
              </a:p>
            </p:txBody>
          </p:sp>
          <p:sp>
            <p:nvSpPr>
              <p:cNvPr id="60" name="Oval 59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Group 50"/>
            <p:cNvGrpSpPr/>
            <p:nvPr/>
          </p:nvGrpSpPr>
          <p:grpSpPr>
            <a:xfrm>
              <a:off x="4472709" y="4267200"/>
              <a:ext cx="1035777" cy="201168"/>
              <a:chOff x="2221306" y="3914656"/>
              <a:chExt cx="1035777" cy="20116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2463797" y="3938296"/>
                <a:ext cx="793286" cy="1313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Text Goes Here</a:t>
                </a:r>
              </a:p>
            </p:txBody>
          </p:sp>
          <p:sp>
            <p:nvSpPr>
              <p:cNvPr id="63" name="Oval 62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50"/>
            <p:cNvGrpSpPr/>
            <p:nvPr/>
          </p:nvGrpSpPr>
          <p:grpSpPr>
            <a:xfrm>
              <a:off x="5620674" y="4267200"/>
              <a:ext cx="1035777" cy="201168"/>
              <a:chOff x="2221306" y="3914656"/>
              <a:chExt cx="1035777" cy="201168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2463797" y="3938296"/>
                <a:ext cx="793286" cy="13132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Text Goes Here</a:t>
                </a:r>
              </a:p>
            </p:txBody>
          </p:sp>
          <p:sp>
            <p:nvSpPr>
              <p:cNvPr id="67" name="Oval 66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773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4" grpId="0">
        <p:bldSub>
          <a:bldChart bld="series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045018" y="2011834"/>
            <a:ext cx="2930857" cy="936154"/>
            <a:chOff x="7627953" y="1907621"/>
            <a:chExt cx="2779039" cy="887661"/>
          </a:xfrm>
        </p:grpSpPr>
        <p:sp>
          <p:nvSpPr>
            <p:cNvPr id="144" name="Rectangle 143"/>
            <p:cNvSpPr/>
            <p:nvPr/>
          </p:nvSpPr>
          <p:spPr>
            <a:xfrm>
              <a:off x="7627953" y="1927083"/>
              <a:ext cx="507127" cy="5071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228262" y="1907621"/>
              <a:ext cx="2178730" cy="887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 Vestibulum dignissim nunc nisi, ac scelerisque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045018" y="3842979"/>
            <a:ext cx="2987489" cy="1582028"/>
            <a:chOff x="7627953" y="3643915"/>
            <a:chExt cx="2832738" cy="1500080"/>
          </a:xfrm>
        </p:grpSpPr>
        <p:sp>
          <p:nvSpPr>
            <p:cNvPr id="146" name="Rectangle 145"/>
            <p:cNvSpPr/>
            <p:nvPr/>
          </p:nvSpPr>
          <p:spPr>
            <a:xfrm>
              <a:off x="7692442" y="3643915"/>
              <a:ext cx="507127" cy="5071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7627953" y="4256333"/>
              <a:ext cx="2832738" cy="887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 Vestibulum dignissim nunc nisi, ac scelerisque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94664" y="2278838"/>
            <a:ext cx="3158580" cy="1320283"/>
            <a:chOff x="1037626" y="2160794"/>
            <a:chExt cx="2994966" cy="1251892"/>
          </a:xfrm>
        </p:grpSpPr>
        <p:sp>
          <p:nvSpPr>
            <p:cNvPr id="148" name="Rectangle 147"/>
            <p:cNvSpPr/>
            <p:nvPr/>
          </p:nvSpPr>
          <p:spPr>
            <a:xfrm>
              <a:off x="3443571" y="2160794"/>
              <a:ext cx="507127" cy="5071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037626" y="2725052"/>
              <a:ext cx="2994966" cy="687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 Vestibulum dignissim nunc nisi, ac scelerisque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412927" y="4582579"/>
            <a:ext cx="3672062" cy="1320283"/>
            <a:chOff x="1339403" y="4345201"/>
            <a:chExt cx="3481850" cy="1251892"/>
          </a:xfrm>
        </p:grpSpPr>
        <p:sp>
          <p:nvSpPr>
            <p:cNvPr id="150" name="Rectangle 149"/>
            <p:cNvSpPr/>
            <p:nvPr/>
          </p:nvSpPr>
          <p:spPr>
            <a:xfrm>
              <a:off x="4232232" y="4345201"/>
              <a:ext cx="507127" cy="5071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339403" y="4909459"/>
              <a:ext cx="3481850" cy="687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 Vestibulum dignissim </a:t>
              </a:r>
              <a:endParaRPr lang="vi-VN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/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nunc nisi, ac scelerisque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69014" y="1703373"/>
            <a:ext cx="2961705" cy="4670133"/>
            <a:chOff x="4616465" y="1615138"/>
            <a:chExt cx="2808289" cy="4428221"/>
          </a:xfrm>
        </p:grpSpPr>
        <p:grpSp>
          <p:nvGrpSpPr>
            <p:cNvPr id="4" name="Group 3"/>
            <p:cNvGrpSpPr/>
            <p:nvPr/>
          </p:nvGrpSpPr>
          <p:grpSpPr>
            <a:xfrm>
              <a:off x="4616465" y="1615138"/>
              <a:ext cx="2808289" cy="3398838"/>
              <a:chOff x="4616465" y="1615138"/>
              <a:chExt cx="2808289" cy="3398838"/>
            </a:xfrm>
          </p:grpSpPr>
          <p:sp>
            <p:nvSpPr>
              <p:cNvPr id="29" name="Rectangle 293"/>
              <p:cNvSpPr>
                <a:spLocks noChangeArrowheads="1"/>
              </p:cNvSpPr>
              <p:nvPr/>
            </p:nvSpPr>
            <p:spPr bwMode="auto">
              <a:xfrm>
                <a:off x="6010290" y="4032901"/>
                <a:ext cx="26988" cy="857250"/>
              </a:xfrm>
              <a:prstGeom prst="rect">
                <a:avLst/>
              </a:pr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4"/>
              <p:cNvSpPr>
                <a:spLocks/>
              </p:cNvSpPr>
              <p:nvPr/>
            </p:nvSpPr>
            <p:spPr bwMode="auto">
              <a:xfrm>
                <a:off x="6019815" y="4874276"/>
                <a:ext cx="398463" cy="42863"/>
              </a:xfrm>
              <a:custGeom>
                <a:avLst/>
                <a:gdLst>
                  <a:gd name="T0" fmla="*/ 251 w 251"/>
                  <a:gd name="T1" fmla="*/ 27 h 27"/>
                  <a:gd name="T2" fmla="*/ 0 w 251"/>
                  <a:gd name="T3" fmla="*/ 17 h 27"/>
                  <a:gd name="T4" fmla="*/ 0 w 251"/>
                  <a:gd name="T5" fmla="*/ 0 h 27"/>
                  <a:gd name="T6" fmla="*/ 251 w 251"/>
                  <a:gd name="T7" fmla="*/ 12 h 27"/>
                  <a:gd name="T8" fmla="*/ 251 w 251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27">
                    <a:moveTo>
                      <a:pt x="251" y="2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251" y="12"/>
                    </a:lnTo>
                    <a:lnTo>
                      <a:pt x="251" y="2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95"/>
              <p:cNvSpPr>
                <a:spLocks/>
              </p:cNvSpPr>
              <p:nvPr/>
            </p:nvSpPr>
            <p:spPr bwMode="auto">
              <a:xfrm>
                <a:off x="5724540" y="4502801"/>
                <a:ext cx="301625" cy="396875"/>
              </a:xfrm>
              <a:custGeom>
                <a:avLst/>
                <a:gdLst>
                  <a:gd name="T0" fmla="*/ 178 w 190"/>
                  <a:gd name="T1" fmla="*/ 250 h 250"/>
                  <a:gd name="T2" fmla="*/ 0 w 190"/>
                  <a:gd name="T3" fmla="*/ 10 h 250"/>
                  <a:gd name="T4" fmla="*/ 14 w 190"/>
                  <a:gd name="T5" fmla="*/ 0 h 250"/>
                  <a:gd name="T6" fmla="*/ 190 w 190"/>
                  <a:gd name="T7" fmla="*/ 240 h 250"/>
                  <a:gd name="T8" fmla="*/ 178 w 190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250">
                    <a:moveTo>
                      <a:pt x="178" y="250"/>
                    </a:moveTo>
                    <a:lnTo>
                      <a:pt x="0" y="10"/>
                    </a:lnTo>
                    <a:lnTo>
                      <a:pt x="14" y="0"/>
                    </a:lnTo>
                    <a:lnTo>
                      <a:pt x="190" y="240"/>
                    </a:lnTo>
                    <a:lnTo>
                      <a:pt x="178" y="25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96"/>
              <p:cNvSpPr>
                <a:spLocks/>
              </p:cNvSpPr>
              <p:nvPr/>
            </p:nvSpPr>
            <p:spPr bwMode="auto">
              <a:xfrm>
                <a:off x="6003940" y="4547251"/>
                <a:ext cx="446088" cy="352425"/>
              </a:xfrm>
              <a:custGeom>
                <a:avLst/>
                <a:gdLst>
                  <a:gd name="T0" fmla="*/ 11 w 281"/>
                  <a:gd name="T1" fmla="*/ 222 h 222"/>
                  <a:gd name="T2" fmla="*/ 0 w 281"/>
                  <a:gd name="T3" fmla="*/ 208 h 222"/>
                  <a:gd name="T4" fmla="*/ 271 w 281"/>
                  <a:gd name="T5" fmla="*/ 0 h 222"/>
                  <a:gd name="T6" fmla="*/ 281 w 281"/>
                  <a:gd name="T7" fmla="*/ 12 h 222"/>
                  <a:gd name="T8" fmla="*/ 11 w 281"/>
                  <a:gd name="T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222">
                    <a:moveTo>
                      <a:pt x="11" y="222"/>
                    </a:moveTo>
                    <a:lnTo>
                      <a:pt x="0" y="208"/>
                    </a:lnTo>
                    <a:lnTo>
                      <a:pt x="271" y="0"/>
                    </a:lnTo>
                    <a:lnTo>
                      <a:pt x="281" y="12"/>
                    </a:lnTo>
                    <a:lnTo>
                      <a:pt x="11" y="22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97"/>
              <p:cNvSpPr>
                <a:spLocks/>
              </p:cNvSpPr>
              <p:nvPr/>
            </p:nvSpPr>
            <p:spPr bwMode="auto">
              <a:xfrm>
                <a:off x="5397515" y="4882213"/>
                <a:ext cx="620713" cy="41275"/>
              </a:xfrm>
              <a:custGeom>
                <a:avLst/>
                <a:gdLst>
                  <a:gd name="T0" fmla="*/ 0 w 391"/>
                  <a:gd name="T1" fmla="*/ 26 h 26"/>
                  <a:gd name="T2" fmla="*/ 0 w 391"/>
                  <a:gd name="T3" fmla="*/ 11 h 26"/>
                  <a:gd name="T4" fmla="*/ 389 w 391"/>
                  <a:gd name="T5" fmla="*/ 0 h 26"/>
                  <a:gd name="T6" fmla="*/ 391 w 391"/>
                  <a:gd name="T7" fmla="*/ 16 h 26"/>
                  <a:gd name="T8" fmla="*/ 0 w 391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1" h="26">
                    <a:moveTo>
                      <a:pt x="0" y="26"/>
                    </a:moveTo>
                    <a:lnTo>
                      <a:pt x="0" y="11"/>
                    </a:lnTo>
                    <a:lnTo>
                      <a:pt x="389" y="0"/>
                    </a:lnTo>
                    <a:lnTo>
                      <a:pt x="391" y="1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98"/>
              <p:cNvSpPr>
                <a:spLocks/>
              </p:cNvSpPr>
              <p:nvPr/>
            </p:nvSpPr>
            <p:spPr bwMode="auto">
              <a:xfrm>
                <a:off x="5257815" y="4445651"/>
                <a:ext cx="152400" cy="469900"/>
              </a:xfrm>
              <a:custGeom>
                <a:avLst/>
                <a:gdLst>
                  <a:gd name="T0" fmla="*/ 79 w 96"/>
                  <a:gd name="T1" fmla="*/ 296 h 296"/>
                  <a:gd name="T2" fmla="*/ 0 w 96"/>
                  <a:gd name="T3" fmla="*/ 5 h 296"/>
                  <a:gd name="T4" fmla="*/ 16 w 96"/>
                  <a:gd name="T5" fmla="*/ 0 h 296"/>
                  <a:gd name="T6" fmla="*/ 96 w 96"/>
                  <a:gd name="T7" fmla="*/ 291 h 296"/>
                  <a:gd name="T8" fmla="*/ 79 w 96"/>
                  <a:gd name="T9" fmla="*/ 29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296">
                    <a:moveTo>
                      <a:pt x="79" y="296"/>
                    </a:moveTo>
                    <a:lnTo>
                      <a:pt x="0" y="5"/>
                    </a:lnTo>
                    <a:lnTo>
                      <a:pt x="16" y="0"/>
                    </a:lnTo>
                    <a:lnTo>
                      <a:pt x="96" y="291"/>
                    </a:lnTo>
                    <a:lnTo>
                      <a:pt x="79" y="29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9"/>
              <p:cNvSpPr>
                <a:spLocks/>
              </p:cNvSpPr>
              <p:nvPr/>
            </p:nvSpPr>
            <p:spPr bwMode="auto">
              <a:xfrm>
                <a:off x="5383228" y="4507563"/>
                <a:ext cx="358775" cy="404813"/>
              </a:xfrm>
              <a:custGeom>
                <a:avLst/>
                <a:gdLst>
                  <a:gd name="T0" fmla="*/ 13 w 226"/>
                  <a:gd name="T1" fmla="*/ 255 h 255"/>
                  <a:gd name="T2" fmla="*/ 0 w 226"/>
                  <a:gd name="T3" fmla="*/ 245 h 255"/>
                  <a:gd name="T4" fmla="*/ 214 w 226"/>
                  <a:gd name="T5" fmla="*/ 0 h 255"/>
                  <a:gd name="T6" fmla="*/ 226 w 226"/>
                  <a:gd name="T7" fmla="*/ 11 h 255"/>
                  <a:gd name="T8" fmla="*/ 13 w 226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255">
                    <a:moveTo>
                      <a:pt x="13" y="255"/>
                    </a:moveTo>
                    <a:lnTo>
                      <a:pt x="0" y="245"/>
                    </a:lnTo>
                    <a:lnTo>
                      <a:pt x="214" y="0"/>
                    </a:lnTo>
                    <a:lnTo>
                      <a:pt x="226" y="11"/>
                    </a:lnTo>
                    <a:lnTo>
                      <a:pt x="13" y="25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0"/>
              <p:cNvSpPr>
                <a:spLocks/>
              </p:cNvSpPr>
              <p:nvPr/>
            </p:nvSpPr>
            <p:spPr bwMode="auto">
              <a:xfrm>
                <a:off x="5260990" y="4434538"/>
                <a:ext cx="477838" cy="84138"/>
              </a:xfrm>
              <a:custGeom>
                <a:avLst/>
                <a:gdLst>
                  <a:gd name="T0" fmla="*/ 298 w 301"/>
                  <a:gd name="T1" fmla="*/ 53 h 53"/>
                  <a:gd name="T2" fmla="*/ 0 w 301"/>
                  <a:gd name="T3" fmla="*/ 15 h 53"/>
                  <a:gd name="T4" fmla="*/ 3 w 301"/>
                  <a:gd name="T5" fmla="*/ 0 h 53"/>
                  <a:gd name="T6" fmla="*/ 301 w 301"/>
                  <a:gd name="T7" fmla="*/ 37 h 53"/>
                  <a:gd name="T8" fmla="*/ 298 w 30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53">
                    <a:moveTo>
                      <a:pt x="298" y="53"/>
                    </a:moveTo>
                    <a:lnTo>
                      <a:pt x="0" y="15"/>
                    </a:lnTo>
                    <a:lnTo>
                      <a:pt x="3" y="0"/>
                    </a:lnTo>
                    <a:lnTo>
                      <a:pt x="301" y="37"/>
                    </a:lnTo>
                    <a:lnTo>
                      <a:pt x="298" y="53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01"/>
              <p:cNvSpPr>
                <a:spLocks/>
              </p:cNvSpPr>
              <p:nvPr/>
            </p:nvSpPr>
            <p:spPr bwMode="auto">
              <a:xfrm>
                <a:off x="5722953" y="4032901"/>
                <a:ext cx="312738" cy="476250"/>
              </a:xfrm>
              <a:custGeom>
                <a:avLst/>
                <a:gdLst>
                  <a:gd name="T0" fmla="*/ 14 w 197"/>
                  <a:gd name="T1" fmla="*/ 300 h 300"/>
                  <a:gd name="T2" fmla="*/ 0 w 197"/>
                  <a:gd name="T3" fmla="*/ 292 h 300"/>
                  <a:gd name="T4" fmla="*/ 183 w 197"/>
                  <a:gd name="T5" fmla="*/ 0 h 300"/>
                  <a:gd name="T6" fmla="*/ 197 w 197"/>
                  <a:gd name="T7" fmla="*/ 10 h 300"/>
                  <a:gd name="T8" fmla="*/ 14 w 197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300">
                    <a:moveTo>
                      <a:pt x="14" y="300"/>
                    </a:moveTo>
                    <a:lnTo>
                      <a:pt x="0" y="292"/>
                    </a:lnTo>
                    <a:lnTo>
                      <a:pt x="183" y="0"/>
                    </a:lnTo>
                    <a:lnTo>
                      <a:pt x="197" y="10"/>
                    </a:lnTo>
                    <a:lnTo>
                      <a:pt x="14" y="30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02"/>
              <p:cNvSpPr>
                <a:spLocks/>
              </p:cNvSpPr>
              <p:nvPr/>
            </p:nvSpPr>
            <p:spPr bwMode="auto">
              <a:xfrm>
                <a:off x="6432566" y="4290076"/>
                <a:ext cx="358775" cy="276225"/>
              </a:xfrm>
              <a:custGeom>
                <a:avLst/>
                <a:gdLst>
                  <a:gd name="T0" fmla="*/ 10 w 226"/>
                  <a:gd name="T1" fmla="*/ 174 h 174"/>
                  <a:gd name="T2" fmla="*/ 0 w 226"/>
                  <a:gd name="T3" fmla="*/ 162 h 174"/>
                  <a:gd name="T4" fmla="*/ 216 w 226"/>
                  <a:gd name="T5" fmla="*/ 0 h 174"/>
                  <a:gd name="T6" fmla="*/ 226 w 226"/>
                  <a:gd name="T7" fmla="*/ 12 h 174"/>
                  <a:gd name="T8" fmla="*/ 10 w 226"/>
                  <a:gd name="T9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74">
                    <a:moveTo>
                      <a:pt x="10" y="174"/>
                    </a:moveTo>
                    <a:lnTo>
                      <a:pt x="0" y="162"/>
                    </a:lnTo>
                    <a:lnTo>
                      <a:pt x="216" y="0"/>
                    </a:lnTo>
                    <a:lnTo>
                      <a:pt x="226" y="12"/>
                    </a:lnTo>
                    <a:lnTo>
                      <a:pt x="10" y="174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03"/>
              <p:cNvSpPr>
                <a:spLocks/>
              </p:cNvSpPr>
              <p:nvPr/>
            </p:nvSpPr>
            <p:spPr bwMode="auto">
              <a:xfrm>
                <a:off x="6410341" y="4559951"/>
                <a:ext cx="41275" cy="339725"/>
              </a:xfrm>
              <a:custGeom>
                <a:avLst/>
                <a:gdLst>
                  <a:gd name="T0" fmla="*/ 15 w 26"/>
                  <a:gd name="T1" fmla="*/ 214 h 214"/>
                  <a:gd name="T2" fmla="*/ 0 w 26"/>
                  <a:gd name="T3" fmla="*/ 212 h 214"/>
                  <a:gd name="T4" fmla="*/ 10 w 26"/>
                  <a:gd name="T5" fmla="*/ 0 h 214"/>
                  <a:gd name="T6" fmla="*/ 26 w 26"/>
                  <a:gd name="T7" fmla="*/ 0 h 214"/>
                  <a:gd name="T8" fmla="*/ 15 w 26"/>
                  <a:gd name="T9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4">
                    <a:moveTo>
                      <a:pt x="15" y="214"/>
                    </a:moveTo>
                    <a:lnTo>
                      <a:pt x="0" y="212"/>
                    </a:lnTo>
                    <a:lnTo>
                      <a:pt x="10" y="0"/>
                    </a:lnTo>
                    <a:lnTo>
                      <a:pt x="26" y="0"/>
                    </a:lnTo>
                    <a:lnTo>
                      <a:pt x="15" y="214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04"/>
              <p:cNvSpPr>
                <a:spLocks/>
              </p:cNvSpPr>
              <p:nvPr/>
            </p:nvSpPr>
            <p:spPr bwMode="auto">
              <a:xfrm>
                <a:off x="5738828" y="4482163"/>
                <a:ext cx="698500" cy="93663"/>
              </a:xfrm>
              <a:custGeom>
                <a:avLst/>
                <a:gdLst>
                  <a:gd name="T0" fmla="*/ 438 w 440"/>
                  <a:gd name="T1" fmla="*/ 59 h 59"/>
                  <a:gd name="T2" fmla="*/ 0 w 440"/>
                  <a:gd name="T3" fmla="*/ 17 h 59"/>
                  <a:gd name="T4" fmla="*/ 1 w 440"/>
                  <a:gd name="T5" fmla="*/ 0 h 59"/>
                  <a:gd name="T6" fmla="*/ 440 w 440"/>
                  <a:gd name="T7" fmla="*/ 44 h 59"/>
                  <a:gd name="T8" fmla="*/ 438 w 440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0" h="59">
                    <a:moveTo>
                      <a:pt x="438" y="59"/>
                    </a:moveTo>
                    <a:lnTo>
                      <a:pt x="0" y="17"/>
                    </a:lnTo>
                    <a:lnTo>
                      <a:pt x="1" y="0"/>
                    </a:lnTo>
                    <a:lnTo>
                      <a:pt x="440" y="44"/>
                    </a:lnTo>
                    <a:lnTo>
                      <a:pt x="438" y="59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05"/>
              <p:cNvSpPr>
                <a:spLocks/>
              </p:cNvSpPr>
              <p:nvPr/>
            </p:nvSpPr>
            <p:spPr bwMode="auto">
              <a:xfrm>
                <a:off x="6418278" y="4090051"/>
                <a:ext cx="33338" cy="468313"/>
              </a:xfrm>
              <a:custGeom>
                <a:avLst/>
                <a:gdLst>
                  <a:gd name="T0" fmla="*/ 5 w 21"/>
                  <a:gd name="T1" fmla="*/ 295 h 295"/>
                  <a:gd name="T2" fmla="*/ 0 w 21"/>
                  <a:gd name="T3" fmla="*/ 0 h 295"/>
                  <a:gd name="T4" fmla="*/ 17 w 21"/>
                  <a:gd name="T5" fmla="*/ 0 h 295"/>
                  <a:gd name="T6" fmla="*/ 21 w 21"/>
                  <a:gd name="T7" fmla="*/ 293 h 295"/>
                  <a:gd name="T8" fmla="*/ 5 w 21"/>
                  <a:gd name="T9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95">
                    <a:moveTo>
                      <a:pt x="5" y="295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21" y="293"/>
                    </a:lnTo>
                    <a:lnTo>
                      <a:pt x="5" y="29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06"/>
              <p:cNvSpPr>
                <a:spLocks/>
              </p:cNvSpPr>
              <p:nvPr/>
            </p:nvSpPr>
            <p:spPr bwMode="auto">
              <a:xfrm>
                <a:off x="6429391" y="4532963"/>
                <a:ext cx="288925" cy="312738"/>
              </a:xfrm>
              <a:custGeom>
                <a:avLst/>
                <a:gdLst>
                  <a:gd name="T0" fmla="*/ 122 w 130"/>
                  <a:gd name="T1" fmla="*/ 141 h 141"/>
                  <a:gd name="T2" fmla="*/ 0 w 130"/>
                  <a:gd name="T3" fmla="*/ 5 h 141"/>
                  <a:gd name="T4" fmla="*/ 11 w 130"/>
                  <a:gd name="T5" fmla="*/ 1 h 141"/>
                  <a:gd name="T6" fmla="*/ 6 w 130"/>
                  <a:gd name="T7" fmla="*/ 3 h 141"/>
                  <a:gd name="T8" fmla="*/ 11 w 130"/>
                  <a:gd name="T9" fmla="*/ 0 h 141"/>
                  <a:gd name="T10" fmla="*/ 130 w 130"/>
                  <a:gd name="T11" fmla="*/ 133 h 141"/>
                  <a:gd name="T12" fmla="*/ 122 w 130"/>
                  <a:gd name="T13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41">
                    <a:moveTo>
                      <a:pt x="122" y="141"/>
                    </a:moveTo>
                    <a:cubicBezTo>
                      <a:pt x="2" y="10"/>
                      <a:pt x="0" y="6"/>
                      <a:pt x="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5" y="6"/>
                      <a:pt x="84" y="83"/>
                      <a:pt x="130" y="133"/>
                    </a:cubicBezTo>
                    <a:lnTo>
                      <a:pt x="122" y="14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07"/>
              <p:cNvSpPr>
                <a:spLocks/>
              </p:cNvSpPr>
              <p:nvPr/>
            </p:nvSpPr>
            <p:spPr bwMode="auto">
              <a:xfrm>
                <a:off x="6423041" y="4826651"/>
                <a:ext cx="288925" cy="95250"/>
              </a:xfrm>
              <a:custGeom>
                <a:avLst/>
                <a:gdLst>
                  <a:gd name="T0" fmla="*/ 3 w 182"/>
                  <a:gd name="T1" fmla="*/ 60 h 60"/>
                  <a:gd name="T2" fmla="*/ 0 w 182"/>
                  <a:gd name="T3" fmla="*/ 43 h 60"/>
                  <a:gd name="T4" fmla="*/ 179 w 182"/>
                  <a:gd name="T5" fmla="*/ 0 h 60"/>
                  <a:gd name="T6" fmla="*/ 182 w 182"/>
                  <a:gd name="T7" fmla="*/ 16 h 60"/>
                  <a:gd name="T8" fmla="*/ 3 w 182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60">
                    <a:moveTo>
                      <a:pt x="3" y="60"/>
                    </a:moveTo>
                    <a:lnTo>
                      <a:pt x="0" y="43"/>
                    </a:lnTo>
                    <a:lnTo>
                      <a:pt x="179" y="0"/>
                    </a:lnTo>
                    <a:lnTo>
                      <a:pt x="182" y="16"/>
                    </a:lnTo>
                    <a:lnTo>
                      <a:pt x="3" y="6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08"/>
              <p:cNvSpPr>
                <a:spLocks/>
              </p:cNvSpPr>
              <p:nvPr/>
            </p:nvSpPr>
            <p:spPr bwMode="auto">
              <a:xfrm>
                <a:off x="6702441" y="4302776"/>
                <a:ext cx="90488" cy="541338"/>
              </a:xfrm>
              <a:custGeom>
                <a:avLst/>
                <a:gdLst>
                  <a:gd name="T0" fmla="*/ 17 w 57"/>
                  <a:gd name="T1" fmla="*/ 341 h 341"/>
                  <a:gd name="T2" fmla="*/ 0 w 57"/>
                  <a:gd name="T3" fmla="*/ 339 h 341"/>
                  <a:gd name="T4" fmla="*/ 41 w 57"/>
                  <a:gd name="T5" fmla="*/ 0 h 341"/>
                  <a:gd name="T6" fmla="*/ 57 w 57"/>
                  <a:gd name="T7" fmla="*/ 2 h 341"/>
                  <a:gd name="T8" fmla="*/ 17 w 57"/>
                  <a:gd name="T9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41">
                    <a:moveTo>
                      <a:pt x="17" y="341"/>
                    </a:moveTo>
                    <a:lnTo>
                      <a:pt x="0" y="339"/>
                    </a:lnTo>
                    <a:lnTo>
                      <a:pt x="41" y="0"/>
                    </a:lnTo>
                    <a:lnTo>
                      <a:pt x="57" y="2"/>
                    </a:lnTo>
                    <a:lnTo>
                      <a:pt x="17" y="34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309"/>
              <p:cNvSpPr>
                <a:spLocks/>
              </p:cNvSpPr>
              <p:nvPr/>
            </p:nvSpPr>
            <p:spPr bwMode="auto">
              <a:xfrm>
                <a:off x="6770703" y="3815413"/>
                <a:ext cx="260350" cy="496888"/>
              </a:xfrm>
              <a:custGeom>
                <a:avLst/>
                <a:gdLst>
                  <a:gd name="T0" fmla="*/ 16 w 164"/>
                  <a:gd name="T1" fmla="*/ 313 h 313"/>
                  <a:gd name="T2" fmla="*/ 0 w 164"/>
                  <a:gd name="T3" fmla="*/ 306 h 313"/>
                  <a:gd name="T4" fmla="*/ 150 w 164"/>
                  <a:gd name="T5" fmla="*/ 0 h 313"/>
                  <a:gd name="T6" fmla="*/ 164 w 164"/>
                  <a:gd name="T7" fmla="*/ 7 h 313"/>
                  <a:gd name="T8" fmla="*/ 16 w 164"/>
                  <a:gd name="T9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13">
                    <a:moveTo>
                      <a:pt x="16" y="313"/>
                    </a:moveTo>
                    <a:lnTo>
                      <a:pt x="0" y="306"/>
                    </a:lnTo>
                    <a:lnTo>
                      <a:pt x="150" y="0"/>
                    </a:lnTo>
                    <a:lnTo>
                      <a:pt x="164" y="7"/>
                    </a:lnTo>
                    <a:lnTo>
                      <a:pt x="16" y="313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310"/>
              <p:cNvSpPr>
                <a:spLocks/>
              </p:cNvSpPr>
              <p:nvPr/>
            </p:nvSpPr>
            <p:spPr bwMode="auto">
              <a:xfrm>
                <a:off x="7004066" y="3215338"/>
                <a:ext cx="306388" cy="611188"/>
              </a:xfrm>
              <a:custGeom>
                <a:avLst/>
                <a:gdLst>
                  <a:gd name="T0" fmla="*/ 15 w 193"/>
                  <a:gd name="T1" fmla="*/ 385 h 385"/>
                  <a:gd name="T2" fmla="*/ 0 w 193"/>
                  <a:gd name="T3" fmla="*/ 378 h 385"/>
                  <a:gd name="T4" fmla="*/ 179 w 193"/>
                  <a:gd name="T5" fmla="*/ 0 h 385"/>
                  <a:gd name="T6" fmla="*/ 193 w 193"/>
                  <a:gd name="T7" fmla="*/ 7 h 385"/>
                  <a:gd name="T8" fmla="*/ 15 w 193"/>
                  <a:gd name="T9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385">
                    <a:moveTo>
                      <a:pt x="15" y="385"/>
                    </a:moveTo>
                    <a:lnTo>
                      <a:pt x="0" y="378"/>
                    </a:lnTo>
                    <a:lnTo>
                      <a:pt x="179" y="0"/>
                    </a:lnTo>
                    <a:lnTo>
                      <a:pt x="193" y="7"/>
                    </a:lnTo>
                    <a:lnTo>
                      <a:pt x="15" y="38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311"/>
              <p:cNvSpPr>
                <a:spLocks/>
              </p:cNvSpPr>
              <p:nvPr/>
            </p:nvSpPr>
            <p:spPr bwMode="auto">
              <a:xfrm>
                <a:off x="6702441" y="3485213"/>
                <a:ext cx="325438" cy="344488"/>
              </a:xfrm>
              <a:custGeom>
                <a:avLst/>
                <a:gdLst>
                  <a:gd name="T0" fmla="*/ 194 w 205"/>
                  <a:gd name="T1" fmla="*/ 217 h 217"/>
                  <a:gd name="T2" fmla="*/ 0 w 205"/>
                  <a:gd name="T3" fmla="*/ 11 h 217"/>
                  <a:gd name="T4" fmla="*/ 13 w 205"/>
                  <a:gd name="T5" fmla="*/ 0 h 217"/>
                  <a:gd name="T6" fmla="*/ 205 w 205"/>
                  <a:gd name="T7" fmla="*/ 205 h 217"/>
                  <a:gd name="T8" fmla="*/ 194 w 20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17">
                    <a:moveTo>
                      <a:pt x="194" y="217"/>
                    </a:moveTo>
                    <a:lnTo>
                      <a:pt x="0" y="11"/>
                    </a:lnTo>
                    <a:lnTo>
                      <a:pt x="13" y="0"/>
                    </a:lnTo>
                    <a:lnTo>
                      <a:pt x="205" y="205"/>
                    </a:lnTo>
                    <a:lnTo>
                      <a:pt x="194" y="21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312"/>
              <p:cNvSpPr>
                <a:spLocks/>
              </p:cNvSpPr>
              <p:nvPr/>
            </p:nvSpPr>
            <p:spPr bwMode="auto">
              <a:xfrm>
                <a:off x="6423041" y="3485213"/>
                <a:ext cx="301625" cy="619125"/>
              </a:xfrm>
              <a:custGeom>
                <a:avLst/>
                <a:gdLst>
                  <a:gd name="T0" fmla="*/ 16 w 190"/>
                  <a:gd name="T1" fmla="*/ 390 h 390"/>
                  <a:gd name="T2" fmla="*/ 0 w 190"/>
                  <a:gd name="T3" fmla="*/ 383 h 390"/>
                  <a:gd name="T4" fmla="*/ 175 w 190"/>
                  <a:gd name="T5" fmla="*/ 0 h 390"/>
                  <a:gd name="T6" fmla="*/ 190 w 190"/>
                  <a:gd name="T7" fmla="*/ 6 h 390"/>
                  <a:gd name="T8" fmla="*/ 16 w 190"/>
                  <a:gd name="T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90">
                    <a:moveTo>
                      <a:pt x="16" y="390"/>
                    </a:moveTo>
                    <a:lnTo>
                      <a:pt x="0" y="383"/>
                    </a:lnTo>
                    <a:lnTo>
                      <a:pt x="175" y="0"/>
                    </a:lnTo>
                    <a:lnTo>
                      <a:pt x="190" y="6"/>
                    </a:lnTo>
                    <a:lnTo>
                      <a:pt x="16" y="39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313"/>
              <p:cNvSpPr>
                <a:spLocks/>
              </p:cNvSpPr>
              <p:nvPr/>
            </p:nvSpPr>
            <p:spPr bwMode="auto">
              <a:xfrm>
                <a:off x="6021403" y="4023376"/>
                <a:ext cx="407988" cy="87313"/>
              </a:xfrm>
              <a:custGeom>
                <a:avLst/>
                <a:gdLst>
                  <a:gd name="T0" fmla="*/ 256 w 257"/>
                  <a:gd name="T1" fmla="*/ 55 h 55"/>
                  <a:gd name="T2" fmla="*/ 0 w 257"/>
                  <a:gd name="T3" fmla="*/ 17 h 55"/>
                  <a:gd name="T4" fmla="*/ 3 w 257"/>
                  <a:gd name="T5" fmla="*/ 0 h 55"/>
                  <a:gd name="T6" fmla="*/ 257 w 257"/>
                  <a:gd name="T7" fmla="*/ 39 h 55"/>
                  <a:gd name="T8" fmla="*/ 256 w 257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7" h="55">
                    <a:moveTo>
                      <a:pt x="256" y="55"/>
                    </a:moveTo>
                    <a:lnTo>
                      <a:pt x="0" y="17"/>
                    </a:lnTo>
                    <a:lnTo>
                      <a:pt x="3" y="0"/>
                    </a:lnTo>
                    <a:lnTo>
                      <a:pt x="257" y="39"/>
                    </a:lnTo>
                    <a:lnTo>
                      <a:pt x="256" y="5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314"/>
              <p:cNvSpPr>
                <a:spLocks/>
              </p:cNvSpPr>
              <p:nvPr/>
            </p:nvSpPr>
            <p:spPr bwMode="auto">
              <a:xfrm>
                <a:off x="6432566" y="4078938"/>
                <a:ext cx="354013" cy="228600"/>
              </a:xfrm>
              <a:custGeom>
                <a:avLst/>
                <a:gdLst>
                  <a:gd name="T0" fmla="*/ 215 w 223"/>
                  <a:gd name="T1" fmla="*/ 144 h 144"/>
                  <a:gd name="T2" fmla="*/ 0 w 223"/>
                  <a:gd name="T3" fmla="*/ 14 h 144"/>
                  <a:gd name="T4" fmla="*/ 8 w 223"/>
                  <a:gd name="T5" fmla="*/ 0 h 144"/>
                  <a:gd name="T6" fmla="*/ 223 w 223"/>
                  <a:gd name="T7" fmla="*/ 130 h 144"/>
                  <a:gd name="T8" fmla="*/ 215 w 22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144">
                    <a:moveTo>
                      <a:pt x="215" y="144"/>
                    </a:moveTo>
                    <a:lnTo>
                      <a:pt x="0" y="14"/>
                    </a:lnTo>
                    <a:lnTo>
                      <a:pt x="8" y="0"/>
                    </a:lnTo>
                    <a:lnTo>
                      <a:pt x="223" y="130"/>
                    </a:lnTo>
                    <a:lnTo>
                      <a:pt x="215" y="144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15"/>
              <p:cNvSpPr>
                <a:spLocks/>
              </p:cNvSpPr>
              <p:nvPr/>
            </p:nvSpPr>
            <p:spPr bwMode="auto">
              <a:xfrm>
                <a:off x="6437328" y="3809063"/>
                <a:ext cx="582613" cy="290513"/>
              </a:xfrm>
              <a:custGeom>
                <a:avLst/>
                <a:gdLst>
                  <a:gd name="T0" fmla="*/ 7 w 367"/>
                  <a:gd name="T1" fmla="*/ 183 h 183"/>
                  <a:gd name="T2" fmla="*/ 0 w 367"/>
                  <a:gd name="T3" fmla="*/ 167 h 183"/>
                  <a:gd name="T4" fmla="*/ 360 w 367"/>
                  <a:gd name="T5" fmla="*/ 0 h 183"/>
                  <a:gd name="T6" fmla="*/ 367 w 367"/>
                  <a:gd name="T7" fmla="*/ 15 h 183"/>
                  <a:gd name="T8" fmla="*/ 7 w 367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7" h="183">
                    <a:moveTo>
                      <a:pt x="7" y="183"/>
                    </a:moveTo>
                    <a:lnTo>
                      <a:pt x="0" y="167"/>
                    </a:lnTo>
                    <a:lnTo>
                      <a:pt x="360" y="0"/>
                    </a:lnTo>
                    <a:lnTo>
                      <a:pt x="367" y="15"/>
                    </a:lnTo>
                    <a:lnTo>
                      <a:pt x="7" y="183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316"/>
              <p:cNvSpPr>
                <a:spLocks/>
              </p:cNvSpPr>
              <p:nvPr/>
            </p:nvSpPr>
            <p:spPr bwMode="auto">
              <a:xfrm>
                <a:off x="6342078" y="3589988"/>
                <a:ext cx="106363" cy="495300"/>
              </a:xfrm>
              <a:custGeom>
                <a:avLst/>
                <a:gdLst>
                  <a:gd name="T0" fmla="*/ 51 w 67"/>
                  <a:gd name="T1" fmla="*/ 312 h 312"/>
                  <a:gd name="T2" fmla="*/ 0 w 67"/>
                  <a:gd name="T3" fmla="*/ 3 h 312"/>
                  <a:gd name="T4" fmla="*/ 16 w 67"/>
                  <a:gd name="T5" fmla="*/ 0 h 312"/>
                  <a:gd name="T6" fmla="*/ 67 w 67"/>
                  <a:gd name="T7" fmla="*/ 310 h 312"/>
                  <a:gd name="T8" fmla="*/ 51 w 67"/>
                  <a:gd name="T9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312">
                    <a:moveTo>
                      <a:pt x="51" y="312"/>
                    </a:moveTo>
                    <a:lnTo>
                      <a:pt x="0" y="3"/>
                    </a:lnTo>
                    <a:lnTo>
                      <a:pt x="16" y="0"/>
                    </a:lnTo>
                    <a:lnTo>
                      <a:pt x="67" y="310"/>
                    </a:lnTo>
                    <a:lnTo>
                      <a:pt x="51" y="31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17"/>
              <p:cNvSpPr>
                <a:spLocks/>
              </p:cNvSpPr>
              <p:nvPr/>
            </p:nvSpPr>
            <p:spPr bwMode="auto">
              <a:xfrm>
                <a:off x="6007115" y="3597926"/>
                <a:ext cx="30163" cy="434975"/>
              </a:xfrm>
              <a:custGeom>
                <a:avLst/>
                <a:gdLst>
                  <a:gd name="T0" fmla="*/ 2 w 19"/>
                  <a:gd name="T1" fmla="*/ 274 h 274"/>
                  <a:gd name="T2" fmla="*/ 0 w 19"/>
                  <a:gd name="T3" fmla="*/ 0 h 274"/>
                  <a:gd name="T4" fmla="*/ 16 w 19"/>
                  <a:gd name="T5" fmla="*/ 0 h 274"/>
                  <a:gd name="T6" fmla="*/ 19 w 19"/>
                  <a:gd name="T7" fmla="*/ 274 h 274"/>
                  <a:gd name="T8" fmla="*/ 2 w 19"/>
                  <a:gd name="T9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4">
                    <a:moveTo>
                      <a:pt x="2" y="274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9" y="274"/>
                    </a:lnTo>
                    <a:lnTo>
                      <a:pt x="2" y="274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18"/>
              <p:cNvSpPr>
                <a:spLocks/>
              </p:cNvSpPr>
              <p:nvPr/>
            </p:nvSpPr>
            <p:spPr bwMode="auto">
              <a:xfrm>
                <a:off x="5980128" y="2923238"/>
                <a:ext cx="52388" cy="682625"/>
              </a:xfrm>
              <a:custGeom>
                <a:avLst/>
                <a:gdLst>
                  <a:gd name="T0" fmla="*/ 17 w 33"/>
                  <a:gd name="T1" fmla="*/ 430 h 430"/>
                  <a:gd name="T2" fmla="*/ 0 w 33"/>
                  <a:gd name="T3" fmla="*/ 0 h 430"/>
                  <a:gd name="T4" fmla="*/ 17 w 33"/>
                  <a:gd name="T5" fmla="*/ 0 h 430"/>
                  <a:gd name="T6" fmla="*/ 33 w 33"/>
                  <a:gd name="T7" fmla="*/ 430 h 430"/>
                  <a:gd name="T8" fmla="*/ 17 w 33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30">
                    <a:moveTo>
                      <a:pt x="17" y="430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33" y="430"/>
                    </a:lnTo>
                    <a:lnTo>
                      <a:pt x="17" y="43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19"/>
              <p:cNvSpPr>
                <a:spLocks/>
              </p:cNvSpPr>
              <p:nvPr/>
            </p:nvSpPr>
            <p:spPr bwMode="auto">
              <a:xfrm>
                <a:off x="6026166" y="3574113"/>
                <a:ext cx="333375" cy="50800"/>
              </a:xfrm>
              <a:custGeom>
                <a:avLst/>
                <a:gdLst>
                  <a:gd name="T0" fmla="*/ 2 w 210"/>
                  <a:gd name="T1" fmla="*/ 32 h 32"/>
                  <a:gd name="T2" fmla="*/ 0 w 210"/>
                  <a:gd name="T3" fmla="*/ 15 h 32"/>
                  <a:gd name="T4" fmla="*/ 208 w 210"/>
                  <a:gd name="T5" fmla="*/ 0 h 32"/>
                  <a:gd name="T6" fmla="*/ 210 w 210"/>
                  <a:gd name="T7" fmla="*/ 17 h 32"/>
                  <a:gd name="T8" fmla="*/ 2 w 210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2">
                    <a:moveTo>
                      <a:pt x="2" y="32"/>
                    </a:moveTo>
                    <a:lnTo>
                      <a:pt x="0" y="15"/>
                    </a:lnTo>
                    <a:lnTo>
                      <a:pt x="208" y="0"/>
                    </a:lnTo>
                    <a:lnTo>
                      <a:pt x="210" y="17"/>
                    </a:lnTo>
                    <a:lnTo>
                      <a:pt x="2" y="3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20"/>
              <p:cNvSpPr>
                <a:spLocks/>
              </p:cNvSpPr>
              <p:nvPr/>
            </p:nvSpPr>
            <p:spPr bwMode="auto">
              <a:xfrm>
                <a:off x="5549915" y="3605863"/>
                <a:ext cx="476250" cy="320675"/>
              </a:xfrm>
              <a:custGeom>
                <a:avLst/>
                <a:gdLst>
                  <a:gd name="T0" fmla="*/ 10 w 300"/>
                  <a:gd name="T1" fmla="*/ 202 h 202"/>
                  <a:gd name="T2" fmla="*/ 0 w 300"/>
                  <a:gd name="T3" fmla="*/ 188 h 202"/>
                  <a:gd name="T4" fmla="*/ 292 w 300"/>
                  <a:gd name="T5" fmla="*/ 0 h 202"/>
                  <a:gd name="T6" fmla="*/ 300 w 300"/>
                  <a:gd name="T7" fmla="*/ 12 h 202"/>
                  <a:gd name="T8" fmla="*/ 10 w 300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0" h="202">
                    <a:moveTo>
                      <a:pt x="10" y="202"/>
                    </a:moveTo>
                    <a:lnTo>
                      <a:pt x="0" y="188"/>
                    </a:lnTo>
                    <a:lnTo>
                      <a:pt x="292" y="0"/>
                    </a:lnTo>
                    <a:lnTo>
                      <a:pt x="300" y="12"/>
                    </a:lnTo>
                    <a:lnTo>
                      <a:pt x="10" y="20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21"/>
              <p:cNvSpPr>
                <a:spLocks/>
              </p:cNvSpPr>
              <p:nvPr/>
            </p:nvSpPr>
            <p:spPr bwMode="auto">
              <a:xfrm>
                <a:off x="5254640" y="3909076"/>
                <a:ext cx="315913" cy="539750"/>
              </a:xfrm>
              <a:custGeom>
                <a:avLst/>
                <a:gdLst>
                  <a:gd name="T0" fmla="*/ 16 w 199"/>
                  <a:gd name="T1" fmla="*/ 340 h 340"/>
                  <a:gd name="T2" fmla="*/ 0 w 199"/>
                  <a:gd name="T3" fmla="*/ 332 h 340"/>
                  <a:gd name="T4" fmla="*/ 183 w 199"/>
                  <a:gd name="T5" fmla="*/ 0 h 340"/>
                  <a:gd name="T6" fmla="*/ 199 w 199"/>
                  <a:gd name="T7" fmla="*/ 8 h 340"/>
                  <a:gd name="T8" fmla="*/ 16 w 199"/>
                  <a:gd name="T9" fmla="*/ 34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340">
                    <a:moveTo>
                      <a:pt x="16" y="340"/>
                    </a:moveTo>
                    <a:lnTo>
                      <a:pt x="0" y="332"/>
                    </a:lnTo>
                    <a:lnTo>
                      <a:pt x="183" y="0"/>
                    </a:lnTo>
                    <a:lnTo>
                      <a:pt x="199" y="8"/>
                    </a:lnTo>
                    <a:lnTo>
                      <a:pt x="16" y="34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22"/>
              <p:cNvSpPr>
                <a:spLocks/>
              </p:cNvSpPr>
              <p:nvPr/>
            </p:nvSpPr>
            <p:spPr bwMode="auto">
              <a:xfrm>
                <a:off x="5260990" y="4028138"/>
                <a:ext cx="765175" cy="412750"/>
              </a:xfrm>
              <a:custGeom>
                <a:avLst/>
                <a:gdLst>
                  <a:gd name="T0" fmla="*/ 7 w 482"/>
                  <a:gd name="T1" fmla="*/ 260 h 260"/>
                  <a:gd name="T2" fmla="*/ 0 w 482"/>
                  <a:gd name="T3" fmla="*/ 246 h 260"/>
                  <a:gd name="T4" fmla="*/ 474 w 482"/>
                  <a:gd name="T5" fmla="*/ 0 h 260"/>
                  <a:gd name="T6" fmla="*/ 482 w 482"/>
                  <a:gd name="T7" fmla="*/ 16 h 260"/>
                  <a:gd name="T8" fmla="*/ 7 w 482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60">
                    <a:moveTo>
                      <a:pt x="7" y="260"/>
                    </a:moveTo>
                    <a:lnTo>
                      <a:pt x="0" y="246"/>
                    </a:lnTo>
                    <a:lnTo>
                      <a:pt x="474" y="0"/>
                    </a:lnTo>
                    <a:lnTo>
                      <a:pt x="482" y="16"/>
                    </a:lnTo>
                    <a:lnTo>
                      <a:pt x="7" y="26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23"/>
              <p:cNvSpPr>
                <a:spLocks/>
              </p:cNvSpPr>
              <p:nvPr/>
            </p:nvSpPr>
            <p:spPr bwMode="auto">
              <a:xfrm>
                <a:off x="5548328" y="3909076"/>
                <a:ext cx="193675" cy="590550"/>
              </a:xfrm>
              <a:custGeom>
                <a:avLst/>
                <a:gdLst>
                  <a:gd name="T0" fmla="*/ 106 w 122"/>
                  <a:gd name="T1" fmla="*/ 372 h 372"/>
                  <a:gd name="T2" fmla="*/ 0 w 122"/>
                  <a:gd name="T3" fmla="*/ 4 h 372"/>
                  <a:gd name="T4" fmla="*/ 16 w 122"/>
                  <a:gd name="T5" fmla="*/ 0 h 372"/>
                  <a:gd name="T6" fmla="*/ 122 w 122"/>
                  <a:gd name="T7" fmla="*/ 367 h 372"/>
                  <a:gd name="T8" fmla="*/ 106 w 122"/>
                  <a:gd name="T9" fmla="*/ 37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372">
                    <a:moveTo>
                      <a:pt x="106" y="372"/>
                    </a:moveTo>
                    <a:lnTo>
                      <a:pt x="0" y="4"/>
                    </a:lnTo>
                    <a:lnTo>
                      <a:pt x="16" y="0"/>
                    </a:lnTo>
                    <a:lnTo>
                      <a:pt x="122" y="367"/>
                    </a:lnTo>
                    <a:lnTo>
                      <a:pt x="106" y="37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324"/>
              <p:cNvSpPr>
                <a:spLocks/>
              </p:cNvSpPr>
              <p:nvPr/>
            </p:nvSpPr>
            <p:spPr bwMode="auto">
              <a:xfrm>
                <a:off x="4867290" y="3618563"/>
                <a:ext cx="407988" cy="815975"/>
              </a:xfrm>
              <a:custGeom>
                <a:avLst/>
                <a:gdLst>
                  <a:gd name="T0" fmla="*/ 243 w 257"/>
                  <a:gd name="T1" fmla="*/ 514 h 514"/>
                  <a:gd name="T2" fmla="*/ 0 w 257"/>
                  <a:gd name="T3" fmla="*/ 7 h 514"/>
                  <a:gd name="T4" fmla="*/ 15 w 257"/>
                  <a:gd name="T5" fmla="*/ 0 h 514"/>
                  <a:gd name="T6" fmla="*/ 257 w 257"/>
                  <a:gd name="T7" fmla="*/ 507 h 514"/>
                  <a:gd name="T8" fmla="*/ 243 w 257"/>
                  <a:gd name="T9" fmla="*/ 514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7" h="514">
                    <a:moveTo>
                      <a:pt x="243" y="514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57" y="507"/>
                    </a:lnTo>
                    <a:lnTo>
                      <a:pt x="243" y="514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25"/>
              <p:cNvSpPr>
                <a:spLocks/>
              </p:cNvSpPr>
              <p:nvPr/>
            </p:nvSpPr>
            <p:spPr bwMode="auto">
              <a:xfrm>
                <a:off x="4694253" y="2775601"/>
                <a:ext cx="196850" cy="858838"/>
              </a:xfrm>
              <a:custGeom>
                <a:avLst/>
                <a:gdLst>
                  <a:gd name="T0" fmla="*/ 109 w 124"/>
                  <a:gd name="T1" fmla="*/ 541 h 541"/>
                  <a:gd name="T2" fmla="*/ 0 w 124"/>
                  <a:gd name="T3" fmla="*/ 3 h 541"/>
                  <a:gd name="T4" fmla="*/ 15 w 124"/>
                  <a:gd name="T5" fmla="*/ 0 h 541"/>
                  <a:gd name="T6" fmla="*/ 124 w 124"/>
                  <a:gd name="T7" fmla="*/ 536 h 541"/>
                  <a:gd name="T8" fmla="*/ 109 w 124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541">
                    <a:moveTo>
                      <a:pt x="109" y="541"/>
                    </a:moveTo>
                    <a:lnTo>
                      <a:pt x="0" y="3"/>
                    </a:lnTo>
                    <a:lnTo>
                      <a:pt x="15" y="0"/>
                    </a:lnTo>
                    <a:lnTo>
                      <a:pt x="124" y="536"/>
                    </a:lnTo>
                    <a:lnTo>
                      <a:pt x="109" y="54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26"/>
              <p:cNvSpPr>
                <a:spLocks/>
              </p:cNvSpPr>
              <p:nvPr/>
            </p:nvSpPr>
            <p:spPr bwMode="auto">
              <a:xfrm>
                <a:off x="4700603" y="2774013"/>
                <a:ext cx="388938" cy="328613"/>
              </a:xfrm>
              <a:custGeom>
                <a:avLst/>
                <a:gdLst>
                  <a:gd name="T0" fmla="*/ 235 w 245"/>
                  <a:gd name="T1" fmla="*/ 207 h 207"/>
                  <a:gd name="T2" fmla="*/ 0 w 245"/>
                  <a:gd name="T3" fmla="*/ 13 h 207"/>
                  <a:gd name="T4" fmla="*/ 11 w 245"/>
                  <a:gd name="T5" fmla="*/ 0 h 207"/>
                  <a:gd name="T6" fmla="*/ 245 w 245"/>
                  <a:gd name="T7" fmla="*/ 194 h 207"/>
                  <a:gd name="T8" fmla="*/ 235 w 245"/>
                  <a:gd name="T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5" h="207">
                    <a:moveTo>
                      <a:pt x="235" y="207"/>
                    </a:moveTo>
                    <a:lnTo>
                      <a:pt x="0" y="13"/>
                    </a:lnTo>
                    <a:lnTo>
                      <a:pt x="11" y="0"/>
                    </a:lnTo>
                    <a:lnTo>
                      <a:pt x="245" y="194"/>
                    </a:lnTo>
                    <a:lnTo>
                      <a:pt x="235" y="20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327"/>
              <p:cNvSpPr>
                <a:spLocks/>
              </p:cNvSpPr>
              <p:nvPr/>
            </p:nvSpPr>
            <p:spPr bwMode="auto">
              <a:xfrm>
                <a:off x="4864115" y="3091513"/>
                <a:ext cx="233363" cy="527050"/>
              </a:xfrm>
              <a:custGeom>
                <a:avLst/>
                <a:gdLst>
                  <a:gd name="T0" fmla="*/ 16 w 147"/>
                  <a:gd name="T1" fmla="*/ 332 h 332"/>
                  <a:gd name="T2" fmla="*/ 0 w 147"/>
                  <a:gd name="T3" fmla="*/ 326 h 332"/>
                  <a:gd name="T4" fmla="*/ 132 w 147"/>
                  <a:gd name="T5" fmla="*/ 0 h 332"/>
                  <a:gd name="T6" fmla="*/ 147 w 147"/>
                  <a:gd name="T7" fmla="*/ 5 h 332"/>
                  <a:gd name="T8" fmla="*/ 16 w 147"/>
                  <a:gd name="T9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332">
                    <a:moveTo>
                      <a:pt x="16" y="332"/>
                    </a:moveTo>
                    <a:lnTo>
                      <a:pt x="0" y="326"/>
                    </a:lnTo>
                    <a:lnTo>
                      <a:pt x="132" y="0"/>
                    </a:lnTo>
                    <a:lnTo>
                      <a:pt x="147" y="5"/>
                    </a:lnTo>
                    <a:lnTo>
                      <a:pt x="16" y="33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28"/>
              <p:cNvSpPr>
                <a:spLocks/>
              </p:cNvSpPr>
              <p:nvPr/>
            </p:nvSpPr>
            <p:spPr bwMode="auto">
              <a:xfrm>
                <a:off x="5075253" y="3080401"/>
                <a:ext cx="417513" cy="247650"/>
              </a:xfrm>
              <a:custGeom>
                <a:avLst/>
                <a:gdLst>
                  <a:gd name="T0" fmla="*/ 256 w 263"/>
                  <a:gd name="T1" fmla="*/ 156 h 156"/>
                  <a:gd name="T2" fmla="*/ 0 w 263"/>
                  <a:gd name="T3" fmla="*/ 14 h 156"/>
                  <a:gd name="T4" fmla="*/ 7 w 263"/>
                  <a:gd name="T5" fmla="*/ 0 h 156"/>
                  <a:gd name="T6" fmla="*/ 263 w 263"/>
                  <a:gd name="T7" fmla="*/ 142 h 156"/>
                  <a:gd name="T8" fmla="*/ 256 w 263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156">
                    <a:moveTo>
                      <a:pt x="256" y="156"/>
                    </a:moveTo>
                    <a:lnTo>
                      <a:pt x="0" y="14"/>
                    </a:lnTo>
                    <a:lnTo>
                      <a:pt x="7" y="0"/>
                    </a:lnTo>
                    <a:lnTo>
                      <a:pt x="263" y="142"/>
                    </a:lnTo>
                    <a:lnTo>
                      <a:pt x="256" y="15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29"/>
              <p:cNvSpPr>
                <a:spLocks/>
              </p:cNvSpPr>
              <p:nvPr/>
            </p:nvSpPr>
            <p:spPr bwMode="auto">
              <a:xfrm>
                <a:off x="5467365" y="3312176"/>
                <a:ext cx="100013" cy="608013"/>
              </a:xfrm>
              <a:custGeom>
                <a:avLst/>
                <a:gdLst>
                  <a:gd name="T0" fmla="*/ 46 w 63"/>
                  <a:gd name="T1" fmla="*/ 383 h 383"/>
                  <a:gd name="T2" fmla="*/ 0 w 63"/>
                  <a:gd name="T3" fmla="*/ 3 h 383"/>
                  <a:gd name="T4" fmla="*/ 16 w 63"/>
                  <a:gd name="T5" fmla="*/ 0 h 383"/>
                  <a:gd name="T6" fmla="*/ 63 w 63"/>
                  <a:gd name="T7" fmla="*/ 381 h 383"/>
                  <a:gd name="T8" fmla="*/ 46 w 63"/>
                  <a:gd name="T9" fmla="*/ 38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383">
                    <a:moveTo>
                      <a:pt x="46" y="383"/>
                    </a:moveTo>
                    <a:lnTo>
                      <a:pt x="0" y="3"/>
                    </a:lnTo>
                    <a:lnTo>
                      <a:pt x="16" y="0"/>
                    </a:lnTo>
                    <a:lnTo>
                      <a:pt x="63" y="381"/>
                    </a:lnTo>
                    <a:lnTo>
                      <a:pt x="46" y="383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30"/>
              <p:cNvSpPr>
                <a:spLocks/>
              </p:cNvSpPr>
              <p:nvPr/>
            </p:nvSpPr>
            <p:spPr bwMode="auto">
              <a:xfrm>
                <a:off x="5481653" y="3304238"/>
                <a:ext cx="539750" cy="315913"/>
              </a:xfrm>
              <a:custGeom>
                <a:avLst/>
                <a:gdLst>
                  <a:gd name="T0" fmla="*/ 333 w 340"/>
                  <a:gd name="T1" fmla="*/ 199 h 199"/>
                  <a:gd name="T2" fmla="*/ 0 w 340"/>
                  <a:gd name="T3" fmla="*/ 14 h 199"/>
                  <a:gd name="T4" fmla="*/ 7 w 340"/>
                  <a:gd name="T5" fmla="*/ 0 h 199"/>
                  <a:gd name="T6" fmla="*/ 340 w 340"/>
                  <a:gd name="T7" fmla="*/ 184 h 199"/>
                  <a:gd name="T8" fmla="*/ 333 w 340"/>
                  <a:gd name="T9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199">
                    <a:moveTo>
                      <a:pt x="333" y="199"/>
                    </a:moveTo>
                    <a:lnTo>
                      <a:pt x="0" y="14"/>
                    </a:lnTo>
                    <a:lnTo>
                      <a:pt x="7" y="0"/>
                    </a:lnTo>
                    <a:lnTo>
                      <a:pt x="340" y="184"/>
                    </a:lnTo>
                    <a:lnTo>
                      <a:pt x="333" y="199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331"/>
              <p:cNvSpPr>
                <a:spLocks/>
              </p:cNvSpPr>
              <p:nvPr/>
            </p:nvSpPr>
            <p:spPr bwMode="auto">
              <a:xfrm>
                <a:off x="5419740" y="2996263"/>
                <a:ext cx="76200" cy="322263"/>
              </a:xfrm>
              <a:custGeom>
                <a:avLst/>
                <a:gdLst>
                  <a:gd name="T0" fmla="*/ 32 w 48"/>
                  <a:gd name="T1" fmla="*/ 203 h 203"/>
                  <a:gd name="T2" fmla="*/ 0 w 48"/>
                  <a:gd name="T3" fmla="*/ 2 h 203"/>
                  <a:gd name="T4" fmla="*/ 16 w 48"/>
                  <a:gd name="T5" fmla="*/ 0 h 203"/>
                  <a:gd name="T6" fmla="*/ 48 w 48"/>
                  <a:gd name="T7" fmla="*/ 201 h 203"/>
                  <a:gd name="T8" fmla="*/ 32 w 48"/>
                  <a:gd name="T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03">
                    <a:moveTo>
                      <a:pt x="32" y="203"/>
                    </a:moveTo>
                    <a:lnTo>
                      <a:pt x="0" y="2"/>
                    </a:lnTo>
                    <a:lnTo>
                      <a:pt x="16" y="0"/>
                    </a:lnTo>
                    <a:lnTo>
                      <a:pt x="48" y="201"/>
                    </a:lnTo>
                    <a:lnTo>
                      <a:pt x="32" y="203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332"/>
              <p:cNvSpPr>
                <a:spLocks/>
              </p:cNvSpPr>
              <p:nvPr/>
            </p:nvSpPr>
            <p:spPr bwMode="auto">
              <a:xfrm>
                <a:off x="4873640" y="3299476"/>
                <a:ext cx="611188" cy="317500"/>
              </a:xfrm>
              <a:custGeom>
                <a:avLst/>
                <a:gdLst>
                  <a:gd name="T0" fmla="*/ 7 w 385"/>
                  <a:gd name="T1" fmla="*/ 200 h 200"/>
                  <a:gd name="T2" fmla="*/ 0 w 385"/>
                  <a:gd name="T3" fmla="*/ 184 h 200"/>
                  <a:gd name="T4" fmla="*/ 378 w 385"/>
                  <a:gd name="T5" fmla="*/ 0 h 200"/>
                  <a:gd name="T6" fmla="*/ 385 w 385"/>
                  <a:gd name="T7" fmla="*/ 15 h 200"/>
                  <a:gd name="T8" fmla="*/ 7 w 385"/>
                  <a:gd name="T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200">
                    <a:moveTo>
                      <a:pt x="7" y="200"/>
                    </a:moveTo>
                    <a:lnTo>
                      <a:pt x="0" y="184"/>
                    </a:lnTo>
                    <a:lnTo>
                      <a:pt x="378" y="0"/>
                    </a:lnTo>
                    <a:lnTo>
                      <a:pt x="385" y="15"/>
                    </a:lnTo>
                    <a:lnTo>
                      <a:pt x="7" y="20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333"/>
              <p:cNvSpPr>
                <a:spLocks/>
              </p:cNvSpPr>
              <p:nvPr/>
            </p:nvSpPr>
            <p:spPr bwMode="auto">
              <a:xfrm>
                <a:off x="4878403" y="3596338"/>
                <a:ext cx="677863" cy="317500"/>
              </a:xfrm>
              <a:custGeom>
                <a:avLst/>
                <a:gdLst>
                  <a:gd name="T0" fmla="*/ 420 w 427"/>
                  <a:gd name="T1" fmla="*/ 200 h 200"/>
                  <a:gd name="T2" fmla="*/ 0 w 427"/>
                  <a:gd name="T3" fmla="*/ 14 h 200"/>
                  <a:gd name="T4" fmla="*/ 7 w 427"/>
                  <a:gd name="T5" fmla="*/ 0 h 200"/>
                  <a:gd name="T6" fmla="*/ 427 w 427"/>
                  <a:gd name="T7" fmla="*/ 186 h 200"/>
                  <a:gd name="T8" fmla="*/ 420 w 427"/>
                  <a:gd name="T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00">
                    <a:moveTo>
                      <a:pt x="420" y="200"/>
                    </a:moveTo>
                    <a:lnTo>
                      <a:pt x="0" y="14"/>
                    </a:lnTo>
                    <a:lnTo>
                      <a:pt x="7" y="0"/>
                    </a:lnTo>
                    <a:lnTo>
                      <a:pt x="427" y="186"/>
                    </a:lnTo>
                    <a:lnTo>
                      <a:pt x="420" y="20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334"/>
              <p:cNvSpPr>
                <a:spLocks/>
              </p:cNvSpPr>
              <p:nvPr/>
            </p:nvSpPr>
            <p:spPr bwMode="auto">
              <a:xfrm>
                <a:off x="5562615" y="3809063"/>
                <a:ext cx="1447801" cy="119063"/>
              </a:xfrm>
              <a:custGeom>
                <a:avLst/>
                <a:gdLst>
                  <a:gd name="T0" fmla="*/ 2 w 912"/>
                  <a:gd name="T1" fmla="*/ 75 h 75"/>
                  <a:gd name="T2" fmla="*/ 0 w 912"/>
                  <a:gd name="T3" fmla="*/ 59 h 75"/>
                  <a:gd name="T4" fmla="*/ 911 w 912"/>
                  <a:gd name="T5" fmla="*/ 0 h 75"/>
                  <a:gd name="T6" fmla="*/ 912 w 912"/>
                  <a:gd name="T7" fmla="*/ 15 h 75"/>
                  <a:gd name="T8" fmla="*/ 2 w 912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2" h="75">
                    <a:moveTo>
                      <a:pt x="2" y="75"/>
                    </a:moveTo>
                    <a:lnTo>
                      <a:pt x="0" y="59"/>
                    </a:lnTo>
                    <a:lnTo>
                      <a:pt x="911" y="0"/>
                    </a:lnTo>
                    <a:lnTo>
                      <a:pt x="912" y="1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335"/>
              <p:cNvSpPr>
                <a:spLocks/>
              </p:cNvSpPr>
              <p:nvPr/>
            </p:nvSpPr>
            <p:spPr bwMode="auto">
              <a:xfrm>
                <a:off x="6707203" y="3212163"/>
                <a:ext cx="596900" cy="287338"/>
              </a:xfrm>
              <a:custGeom>
                <a:avLst/>
                <a:gdLst>
                  <a:gd name="T0" fmla="*/ 7 w 376"/>
                  <a:gd name="T1" fmla="*/ 181 h 181"/>
                  <a:gd name="T2" fmla="*/ 0 w 376"/>
                  <a:gd name="T3" fmla="*/ 165 h 181"/>
                  <a:gd name="T4" fmla="*/ 370 w 376"/>
                  <a:gd name="T5" fmla="*/ 0 h 181"/>
                  <a:gd name="T6" fmla="*/ 376 w 376"/>
                  <a:gd name="T7" fmla="*/ 16 h 181"/>
                  <a:gd name="T8" fmla="*/ 7 w 376"/>
                  <a:gd name="T9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6" h="181">
                    <a:moveTo>
                      <a:pt x="7" y="181"/>
                    </a:moveTo>
                    <a:lnTo>
                      <a:pt x="0" y="165"/>
                    </a:lnTo>
                    <a:lnTo>
                      <a:pt x="370" y="0"/>
                    </a:lnTo>
                    <a:lnTo>
                      <a:pt x="376" y="16"/>
                    </a:lnTo>
                    <a:lnTo>
                      <a:pt x="7" y="18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336"/>
              <p:cNvSpPr>
                <a:spLocks/>
              </p:cNvSpPr>
              <p:nvPr/>
            </p:nvSpPr>
            <p:spPr bwMode="auto">
              <a:xfrm>
                <a:off x="6350016" y="3474101"/>
                <a:ext cx="366713" cy="122238"/>
              </a:xfrm>
              <a:custGeom>
                <a:avLst/>
                <a:gdLst>
                  <a:gd name="T0" fmla="*/ 4 w 231"/>
                  <a:gd name="T1" fmla="*/ 77 h 77"/>
                  <a:gd name="T2" fmla="*/ 0 w 231"/>
                  <a:gd name="T3" fmla="*/ 62 h 77"/>
                  <a:gd name="T4" fmla="*/ 226 w 231"/>
                  <a:gd name="T5" fmla="*/ 0 h 77"/>
                  <a:gd name="T6" fmla="*/ 231 w 231"/>
                  <a:gd name="T7" fmla="*/ 16 h 77"/>
                  <a:gd name="T8" fmla="*/ 4 w 231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77">
                    <a:moveTo>
                      <a:pt x="4" y="77"/>
                    </a:moveTo>
                    <a:lnTo>
                      <a:pt x="0" y="62"/>
                    </a:lnTo>
                    <a:lnTo>
                      <a:pt x="226" y="0"/>
                    </a:lnTo>
                    <a:lnTo>
                      <a:pt x="231" y="16"/>
                    </a:lnTo>
                    <a:lnTo>
                      <a:pt x="4" y="7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37"/>
              <p:cNvSpPr>
                <a:spLocks/>
              </p:cNvSpPr>
              <p:nvPr/>
            </p:nvSpPr>
            <p:spPr bwMode="auto">
              <a:xfrm>
                <a:off x="7251716" y="2454926"/>
                <a:ext cx="60325" cy="771525"/>
              </a:xfrm>
              <a:custGeom>
                <a:avLst/>
                <a:gdLst>
                  <a:gd name="T0" fmla="*/ 21 w 38"/>
                  <a:gd name="T1" fmla="*/ 486 h 486"/>
                  <a:gd name="T2" fmla="*/ 0 w 38"/>
                  <a:gd name="T3" fmla="*/ 1 h 486"/>
                  <a:gd name="T4" fmla="*/ 16 w 38"/>
                  <a:gd name="T5" fmla="*/ 0 h 486"/>
                  <a:gd name="T6" fmla="*/ 38 w 38"/>
                  <a:gd name="T7" fmla="*/ 484 h 486"/>
                  <a:gd name="T8" fmla="*/ 21 w 38"/>
                  <a:gd name="T9" fmla="*/ 486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86">
                    <a:moveTo>
                      <a:pt x="21" y="486"/>
                    </a:moveTo>
                    <a:lnTo>
                      <a:pt x="0" y="1"/>
                    </a:lnTo>
                    <a:lnTo>
                      <a:pt x="16" y="0"/>
                    </a:lnTo>
                    <a:lnTo>
                      <a:pt x="38" y="484"/>
                    </a:lnTo>
                    <a:lnTo>
                      <a:pt x="21" y="48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338"/>
              <p:cNvSpPr>
                <a:spLocks/>
              </p:cNvSpPr>
              <p:nvPr/>
            </p:nvSpPr>
            <p:spPr bwMode="auto">
              <a:xfrm>
                <a:off x="6837378" y="1972326"/>
                <a:ext cx="436563" cy="495300"/>
              </a:xfrm>
              <a:custGeom>
                <a:avLst/>
                <a:gdLst>
                  <a:gd name="T0" fmla="*/ 263 w 275"/>
                  <a:gd name="T1" fmla="*/ 312 h 312"/>
                  <a:gd name="T2" fmla="*/ 0 w 275"/>
                  <a:gd name="T3" fmla="*/ 11 h 312"/>
                  <a:gd name="T4" fmla="*/ 13 w 275"/>
                  <a:gd name="T5" fmla="*/ 0 h 312"/>
                  <a:gd name="T6" fmla="*/ 275 w 275"/>
                  <a:gd name="T7" fmla="*/ 301 h 312"/>
                  <a:gd name="T8" fmla="*/ 263 w 275"/>
                  <a:gd name="T9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12">
                    <a:moveTo>
                      <a:pt x="263" y="312"/>
                    </a:moveTo>
                    <a:lnTo>
                      <a:pt x="0" y="11"/>
                    </a:lnTo>
                    <a:lnTo>
                      <a:pt x="13" y="0"/>
                    </a:lnTo>
                    <a:lnTo>
                      <a:pt x="275" y="301"/>
                    </a:lnTo>
                    <a:lnTo>
                      <a:pt x="263" y="31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339"/>
              <p:cNvSpPr>
                <a:spLocks/>
              </p:cNvSpPr>
              <p:nvPr/>
            </p:nvSpPr>
            <p:spPr bwMode="auto">
              <a:xfrm>
                <a:off x="6919928" y="2453338"/>
                <a:ext cx="347663" cy="271463"/>
              </a:xfrm>
              <a:custGeom>
                <a:avLst/>
                <a:gdLst>
                  <a:gd name="T0" fmla="*/ 11 w 219"/>
                  <a:gd name="T1" fmla="*/ 171 h 171"/>
                  <a:gd name="T2" fmla="*/ 0 w 219"/>
                  <a:gd name="T3" fmla="*/ 157 h 171"/>
                  <a:gd name="T4" fmla="*/ 209 w 219"/>
                  <a:gd name="T5" fmla="*/ 0 h 171"/>
                  <a:gd name="T6" fmla="*/ 219 w 219"/>
                  <a:gd name="T7" fmla="*/ 12 h 171"/>
                  <a:gd name="T8" fmla="*/ 11 w 219"/>
                  <a:gd name="T9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71">
                    <a:moveTo>
                      <a:pt x="11" y="171"/>
                    </a:moveTo>
                    <a:lnTo>
                      <a:pt x="0" y="157"/>
                    </a:lnTo>
                    <a:lnTo>
                      <a:pt x="209" y="0"/>
                    </a:lnTo>
                    <a:lnTo>
                      <a:pt x="219" y="12"/>
                    </a:lnTo>
                    <a:lnTo>
                      <a:pt x="11" y="17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340"/>
              <p:cNvSpPr>
                <a:spLocks/>
              </p:cNvSpPr>
              <p:nvPr/>
            </p:nvSpPr>
            <p:spPr bwMode="auto">
              <a:xfrm>
                <a:off x="6569091" y="2705751"/>
                <a:ext cx="371475" cy="320675"/>
              </a:xfrm>
              <a:custGeom>
                <a:avLst/>
                <a:gdLst>
                  <a:gd name="T0" fmla="*/ 10 w 234"/>
                  <a:gd name="T1" fmla="*/ 202 h 202"/>
                  <a:gd name="T2" fmla="*/ 0 w 234"/>
                  <a:gd name="T3" fmla="*/ 190 h 202"/>
                  <a:gd name="T4" fmla="*/ 224 w 234"/>
                  <a:gd name="T5" fmla="*/ 0 h 202"/>
                  <a:gd name="T6" fmla="*/ 234 w 234"/>
                  <a:gd name="T7" fmla="*/ 12 h 202"/>
                  <a:gd name="T8" fmla="*/ 10 w 234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202">
                    <a:moveTo>
                      <a:pt x="10" y="202"/>
                    </a:moveTo>
                    <a:lnTo>
                      <a:pt x="0" y="190"/>
                    </a:lnTo>
                    <a:lnTo>
                      <a:pt x="224" y="0"/>
                    </a:lnTo>
                    <a:lnTo>
                      <a:pt x="234" y="12"/>
                    </a:lnTo>
                    <a:lnTo>
                      <a:pt x="10" y="20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341"/>
              <p:cNvSpPr>
                <a:spLocks/>
              </p:cNvSpPr>
              <p:nvPr/>
            </p:nvSpPr>
            <p:spPr bwMode="auto">
              <a:xfrm>
                <a:off x="5991240" y="2923238"/>
                <a:ext cx="592138" cy="103188"/>
              </a:xfrm>
              <a:custGeom>
                <a:avLst/>
                <a:gdLst>
                  <a:gd name="T0" fmla="*/ 370 w 373"/>
                  <a:gd name="T1" fmla="*/ 65 h 65"/>
                  <a:gd name="T2" fmla="*/ 0 w 373"/>
                  <a:gd name="T3" fmla="*/ 16 h 65"/>
                  <a:gd name="T4" fmla="*/ 3 w 373"/>
                  <a:gd name="T5" fmla="*/ 0 h 65"/>
                  <a:gd name="T6" fmla="*/ 373 w 373"/>
                  <a:gd name="T7" fmla="*/ 48 h 65"/>
                  <a:gd name="T8" fmla="*/ 370 w 373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3" h="65">
                    <a:moveTo>
                      <a:pt x="370" y="65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373" y="48"/>
                    </a:lnTo>
                    <a:lnTo>
                      <a:pt x="370" y="6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342"/>
              <p:cNvSpPr>
                <a:spLocks/>
              </p:cNvSpPr>
              <p:nvPr/>
            </p:nvSpPr>
            <p:spPr bwMode="auto">
              <a:xfrm>
                <a:off x="5430853" y="2929588"/>
                <a:ext cx="560388" cy="79375"/>
              </a:xfrm>
              <a:custGeom>
                <a:avLst/>
                <a:gdLst>
                  <a:gd name="T0" fmla="*/ 2 w 353"/>
                  <a:gd name="T1" fmla="*/ 50 h 50"/>
                  <a:gd name="T2" fmla="*/ 0 w 353"/>
                  <a:gd name="T3" fmla="*/ 35 h 50"/>
                  <a:gd name="T4" fmla="*/ 351 w 353"/>
                  <a:gd name="T5" fmla="*/ 0 h 50"/>
                  <a:gd name="T6" fmla="*/ 353 w 353"/>
                  <a:gd name="T7" fmla="*/ 17 h 50"/>
                  <a:gd name="T8" fmla="*/ 2 w 353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50">
                    <a:moveTo>
                      <a:pt x="2" y="50"/>
                    </a:moveTo>
                    <a:lnTo>
                      <a:pt x="0" y="35"/>
                    </a:lnTo>
                    <a:lnTo>
                      <a:pt x="351" y="0"/>
                    </a:lnTo>
                    <a:lnTo>
                      <a:pt x="353" y="17"/>
                    </a:lnTo>
                    <a:lnTo>
                      <a:pt x="2" y="5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343"/>
              <p:cNvSpPr>
                <a:spLocks/>
              </p:cNvSpPr>
              <p:nvPr/>
            </p:nvSpPr>
            <p:spPr bwMode="auto">
              <a:xfrm>
                <a:off x="4705365" y="2769251"/>
                <a:ext cx="731838" cy="246063"/>
              </a:xfrm>
              <a:custGeom>
                <a:avLst/>
                <a:gdLst>
                  <a:gd name="T0" fmla="*/ 455 w 461"/>
                  <a:gd name="T1" fmla="*/ 155 h 155"/>
                  <a:gd name="T2" fmla="*/ 0 w 461"/>
                  <a:gd name="T3" fmla="*/ 16 h 155"/>
                  <a:gd name="T4" fmla="*/ 5 w 461"/>
                  <a:gd name="T5" fmla="*/ 0 h 155"/>
                  <a:gd name="T6" fmla="*/ 461 w 461"/>
                  <a:gd name="T7" fmla="*/ 140 h 155"/>
                  <a:gd name="T8" fmla="*/ 455 w 461"/>
                  <a:gd name="T9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155">
                    <a:moveTo>
                      <a:pt x="455" y="155"/>
                    </a:moveTo>
                    <a:lnTo>
                      <a:pt x="0" y="16"/>
                    </a:lnTo>
                    <a:lnTo>
                      <a:pt x="5" y="0"/>
                    </a:lnTo>
                    <a:lnTo>
                      <a:pt x="461" y="140"/>
                    </a:lnTo>
                    <a:lnTo>
                      <a:pt x="455" y="15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Freeform 344"/>
              <p:cNvSpPr>
                <a:spLocks/>
              </p:cNvSpPr>
              <p:nvPr/>
            </p:nvSpPr>
            <p:spPr bwMode="auto">
              <a:xfrm>
                <a:off x="5081603" y="2996263"/>
                <a:ext cx="346075" cy="112713"/>
              </a:xfrm>
              <a:custGeom>
                <a:avLst/>
                <a:gdLst>
                  <a:gd name="T0" fmla="*/ 5 w 218"/>
                  <a:gd name="T1" fmla="*/ 71 h 71"/>
                  <a:gd name="T2" fmla="*/ 0 w 218"/>
                  <a:gd name="T3" fmla="*/ 54 h 71"/>
                  <a:gd name="T4" fmla="*/ 215 w 218"/>
                  <a:gd name="T5" fmla="*/ 0 h 71"/>
                  <a:gd name="T6" fmla="*/ 218 w 218"/>
                  <a:gd name="T7" fmla="*/ 15 h 71"/>
                  <a:gd name="T8" fmla="*/ 5 w 218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71">
                    <a:moveTo>
                      <a:pt x="5" y="71"/>
                    </a:moveTo>
                    <a:lnTo>
                      <a:pt x="0" y="54"/>
                    </a:lnTo>
                    <a:lnTo>
                      <a:pt x="215" y="0"/>
                    </a:lnTo>
                    <a:lnTo>
                      <a:pt x="218" y="15"/>
                    </a:lnTo>
                    <a:lnTo>
                      <a:pt x="5" y="7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345"/>
              <p:cNvSpPr>
                <a:spLocks/>
              </p:cNvSpPr>
              <p:nvPr/>
            </p:nvSpPr>
            <p:spPr bwMode="auto">
              <a:xfrm>
                <a:off x="5476890" y="3002613"/>
                <a:ext cx="1100138" cy="309563"/>
              </a:xfrm>
              <a:custGeom>
                <a:avLst/>
                <a:gdLst>
                  <a:gd name="T0" fmla="*/ 0 w 496"/>
                  <a:gd name="T1" fmla="*/ 140 h 140"/>
                  <a:gd name="T2" fmla="*/ 0 w 496"/>
                  <a:gd name="T3" fmla="*/ 140 h 140"/>
                  <a:gd name="T4" fmla="*/ 1 w 496"/>
                  <a:gd name="T5" fmla="*/ 135 h 140"/>
                  <a:gd name="T6" fmla="*/ 1 w 496"/>
                  <a:gd name="T7" fmla="*/ 129 h 140"/>
                  <a:gd name="T8" fmla="*/ 493 w 496"/>
                  <a:gd name="T9" fmla="*/ 0 h 140"/>
                  <a:gd name="T10" fmla="*/ 496 w 496"/>
                  <a:gd name="T11" fmla="*/ 11 h 140"/>
                  <a:gd name="T12" fmla="*/ 0 w 496"/>
                  <a:gd name="T13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6" h="140">
                    <a:moveTo>
                      <a:pt x="0" y="140"/>
                    </a:moveTo>
                    <a:cubicBezTo>
                      <a:pt x="0" y="140"/>
                      <a:pt x="0" y="140"/>
                      <a:pt x="0" y="140"/>
                    </a:cubicBezTo>
                    <a:cubicBezTo>
                      <a:pt x="1" y="135"/>
                      <a:pt x="1" y="135"/>
                      <a:pt x="1" y="135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15" y="127"/>
                      <a:pt x="361" y="35"/>
                      <a:pt x="493" y="0"/>
                    </a:cubicBezTo>
                    <a:cubicBezTo>
                      <a:pt x="496" y="11"/>
                      <a:pt x="496" y="11"/>
                      <a:pt x="496" y="11"/>
                    </a:cubicBezTo>
                    <a:cubicBezTo>
                      <a:pt x="44" y="132"/>
                      <a:pt x="5" y="140"/>
                      <a:pt x="0" y="140"/>
                    </a:cubicBez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346"/>
              <p:cNvSpPr>
                <a:spLocks/>
              </p:cNvSpPr>
              <p:nvPr/>
            </p:nvSpPr>
            <p:spPr bwMode="auto">
              <a:xfrm>
                <a:off x="5476890" y="2935938"/>
                <a:ext cx="522288" cy="379413"/>
              </a:xfrm>
              <a:custGeom>
                <a:avLst/>
                <a:gdLst>
                  <a:gd name="T0" fmla="*/ 8 w 329"/>
                  <a:gd name="T1" fmla="*/ 239 h 239"/>
                  <a:gd name="T2" fmla="*/ 0 w 329"/>
                  <a:gd name="T3" fmla="*/ 225 h 239"/>
                  <a:gd name="T4" fmla="*/ 321 w 329"/>
                  <a:gd name="T5" fmla="*/ 0 h 239"/>
                  <a:gd name="T6" fmla="*/ 329 w 329"/>
                  <a:gd name="T7" fmla="*/ 14 h 239"/>
                  <a:gd name="T8" fmla="*/ 8 w 329"/>
                  <a:gd name="T9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239">
                    <a:moveTo>
                      <a:pt x="8" y="239"/>
                    </a:moveTo>
                    <a:lnTo>
                      <a:pt x="0" y="225"/>
                    </a:lnTo>
                    <a:lnTo>
                      <a:pt x="321" y="0"/>
                    </a:lnTo>
                    <a:lnTo>
                      <a:pt x="329" y="14"/>
                    </a:lnTo>
                    <a:lnTo>
                      <a:pt x="8" y="239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347"/>
              <p:cNvSpPr>
                <a:spLocks/>
              </p:cNvSpPr>
              <p:nvPr/>
            </p:nvSpPr>
            <p:spPr bwMode="auto">
              <a:xfrm>
                <a:off x="6003940" y="2705751"/>
                <a:ext cx="925513" cy="230188"/>
              </a:xfrm>
              <a:custGeom>
                <a:avLst/>
                <a:gdLst>
                  <a:gd name="T0" fmla="*/ 3 w 583"/>
                  <a:gd name="T1" fmla="*/ 145 h 145"/>
                  <a:gd name="T2" fmla="*/ 0 w 583"/>
                  <a:gd name="T3" fmla="*/ 128 h 145"/>
                  <a:gd name="T4" fmla="*/ 578 w 583"/>
                  <a:gd name="T5" fmla="*/ 0 h 145"/>
                  <a:gd name="T6" fmla="*/ 583 w 583"/>
                  <a:gd name="T7" fmla="*/ 15 h 145"/>
                  <a:gd name="T8" fmla="*/ 3 w 58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3" h="145">
                    <a:moveTo>
                      <a:pt x="3" y="145"/>
                    </a:moveTo>
                    <a:lnTo>
                      <a:pt x="0" y="128"/>
                    </a:lnTo>
                    <a:lnTo>
                      <a:pt x="578" y="0"/>
                    </a:lnTo>
                    <a:lnTo>
                      <a:pt x="583" y="15"/>
                    </a:lnTo>
                    <a:lnTo>
                      <a:pt x="3" y="14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348"/>
              <p:cNvSpPr>
                <a:spLocks/>
              </p:cNvSpPr>
              <p:nvPr/>
            </p:nvSpPr>
            <p:spPr bwMode="auto">
              <a:xfrm>
                <a:off x="6567503" y="3018488"/>
                <a:ext cx="161925" cy="465138"/>
              </a:xfrm>
              <a:custGeom>
                <a:avLst/>
                <a:gdLst>
                  <a:gd name="T0" fmla="*/ 85 w 102"/>
                  <a:gd name="T1" fmla="*/ 293 h 293"/>
                  <a:gd name="T2" fmla="*/ 0 w 102"/>
                  <a:gd name="T3" fmla="*/ 4 h 293"/>
                  <a:gd name="T4" fmla="*/ 17 w 102"/>
                  <a:gd name="T5" fmla="*/ 0 h 293"/>
                  <a:gd name="T6" fmla="*/ 102 w 102"/>
                  <a:gd name="T7" fmla="*/ 289 h 293"/>
                  <a:gd name="T8" fmla="*/ 85 w 102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293">
                    <a:moveTo>
                      <a:pt x="85" y="293"/>
                    </a:moveTo>
                    <a:lnTo>
                      <a:pt x="0" y="4"/>
                    </a:lnTo>
                    <a:lnTo>
                      <a:pt x="17" y="0"/>
                    </a:lnTo>
                    <a:lnTo>
                      <a:pt x="102" y="289"/>
                    </a:lnTo>
                    <a:lnTo>
                      <a:pt x="85" y="293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349"/>
              <p:cNvSpPr>
                <a:spLocks/>
              </p:cNvSpPr>
              <p:nvPr/>
            </p:nvSpPr>
            <p:spPr bwMode="auto">
              <a:xfrm>
                <a:off x="6319853" y="2346976"/>
                <a:ext cx="935038" cy="123825"/>
              </a:xfrm>
              <a:custGeom>
                <a:avLst/>
                <a:gdLst>
                  <a:gd name="T0" fmla="*/ 587 w 589"/>
                  <a:gd name="T1" fmla="*/ 78 h 78"/>
                  <a:gd name="T2" fmla="*/ 0 w 589"/>
                  <a:gd name="T3" fmla="*/ 16 h 78"/>
                  <a:gd name="T4" fmla="*/ 1 w 589"/>
                  <a:gd name="T5" fmla="*/ 0 h 78"/>
                  <a:gd name="T6" fmla="*/ 589 w 589"/>
                  <a:gd name="T7" fmla="*/ 61 h 78"/>
                  <a:gd name="T8" fmla="*/ 587 w 589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9" h="78">
                    <a:moveTo>
                      <a:pt x="587" y="78"/>
                    </a:moveTo>
                    <a:lnTo>
                      <a:pt x="0" y="16"/>
                    </a:lnTo>
                    <a:lnTo>
                      <a:pt x="1" y="0"/>
                    </a:lnTo>
                    <a:lnTo>
                      <a:pt x="589" y="61"/>
                    </a:lnTo>
                    <a:lnTo>
                      <a:pt x="587" y="78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350"/>
              <p:cNvSpPr>
                <a:spLocks/>
              </p:cNvSpPr>
              <p:nvPr/>
            </p:nvSpPr>
            <p:spPr bwMode="auto">
              <a:xfrm>
                <a:off x="6316678" y="1973913"/>
                <a:ext cx="534988" cy="392113"/>
              </a:xfrm>
              <a:custGeom>
                <a:avLst/>
                <a:gdLst>
                  <a:gd name="T0" fmla="*/ 10 w 337"/>
                  <a:gd name="T1" fmla="*/ 247 h 247"/>
                  <a:gd name="T2" fmla="*/ 0 w 337"/>
                  <a:gd name="T3" fmla="*/ 233 h 247"/>
                  <a:gd name="T4" fmla="*/ 327 w 337"/>
                  <a:gd name="T5" fmla="*/ 0 h 247"/>
                  <a:gd name="T6" fmla="*/ 337 w 337"/>
                  <a:gd name="T7" fmla="*/ 13 h 247"/>
                  <a:gd name="T8" fmla="*/ 10 w 337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247">
                    <a:moveTo>
                      <a:pt x="10" y="247"/>
                    </a:moveTo>
                    <a:lnTo>
                      <a:pt x="0" y="233"/>
                    </a:lnTo>
                    <a:lnTo>
                      <a:pt x="327" y="0"/>
                    </a:lnTo>
                    <a:lnTo>
                      <a:pt x="337" y="13"/>
                    </a:lnTo>
                    <a:lnTo>
                      <a:pt x="10" y="24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351"/>
              <p:cNvSpPr>
                <a:spLocks/>
              </p:cNvSpPr>
              <p:nvPr/>
            </p:nvSpPr>
            <p:spPr bwMode="auto">
              <a:xfrm>
                <a:off x="4694253" y="2196163"/>
                <a:ext cx="257175" cy="582613"/>
              </a:xfrm>
              <a:custGeom>
                <a:avLst/>
                <a:gdLst>
                  <a:gd name="T0" fmla="*/ 15 w 162"/>
                  <a:gd name="T1" fmla="*/ 367 h 367"/>
                  <a:gd name="T2" fmla="*/ 0 w 162"/>
                  <a:gd name="T3" fmla="*/ 361 h 367"/>
                  <a:gd name="T4" fmla="*/ 147 w 162"/>
                  <a:gd name="T5" fmla="*/ 0 h 367"/>
                  <a:gd name="T6" fmla="*/ 162 w 162"/>
                  <a:gd name="T7" fmla="*/ 5 h 367"/>
                  <a:gd name="T8" fmla="*/ 15 w 162"/>
                  <a:gd name="T9" fmla="*/ 36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67">
                    <a:moveTo>
                      <a:pt x="15" y="367"/>
                    </a:moveTo>
                    <a:lnTo>
                      <a:pt x="0" y="361"/>
                    </a:lnTo>
                    <a:lnTo>
                      <a:pt x="147" y="0"/>
                    </a:lnTo>
                    <a:lnTo>
                      <a:pt x="162" y="5"/>
                    </a:lnTo>
                    <a:lnTo>
                      <a:pt x="15" y="36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352"/>
              <p:cNvSpPr>
                <a:spLocks/>
              </p:cNvSpPr>
              <p:nvPr/>
            </p:nvSpPr>
            <p:spPr bwMode="auto">
              <a:xfrm>
                <a:off x="4940315" y="2185051"/>
                <a:ext cx="404813" cy="558800"/>
              </a:xfrm>
              <a:custGeom>
                <a:avLst/>
                <a:gdLst>
                  <a:gd name="T0" fmla="*/ 242 w 255"/>
                  <a:gd name="T1" fmla="*/ 352 h 352"/>
                  <a:gd name="T2" fmla="*/ 0 w 255"/>
                  <a:gd name="T3" fmla="*/ 10 h 352"/>
                  <a:gd name="T4" fmla="*/ 13 w 255"/>
                  <a:gd name="T5" fmla="*/ 0 h 352"/>
                  <a:gd name="T6" fmla="*/ 255 w 255"/>
                  <a:gd name="T7" fmla="*/ 343 h 352"/>
                  <a:gd name="T8" fmla="*/ 242 w 255"/>
                  <a:gd name="T9" fmla="*/ 3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352">
                    <a:moveTo>
                      <a:pt x="242" y="352"/>
                    </a:moveTo>
                    <a:lnTo>
                      <a:pt x="0" y="10"/>
                    </a:lnTo>
                    <a:lnTo>
                      <a:pt x="13" y="0"/>
                    </a:lnTo>
                    <a:lnTo>
                      <a:pt x="255" y="343"/>
                    </a:lnTo>
                    <a:lnTo>
                      <a:pt x="242" y="35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353"/>
              <p:cNvSpPr>
                <a:spLocks/>
              </p:cNvSpPr>
              <p:nvPr/>
            </p:nvSpPr>
            <p:spPr bwMode="auto">
              <a:xfrm>
                <a:off x="5343540" y="2713688"/>
                <a:ext cx="666750" cy="231775"/>
              </a:xfrm>
              <a:custGeom>
                <a:avLst/>
                <a:gdLst>
                  <a:gd name="T0" fmla="*/ 415 w 420"/>
                  <a:gd name="T1" fmla="*/ 146 h 146"/>
                  <a:gd name="T2" fmla="*/ 0 w 420"/>
                  <a:gd name="T3" fmla="*/ 16 h 146"/>
                  <a:gd name="T4" fmla="*/ 6 w 420"/>
                  <a:gd name="T5" fmla="*/ 0 h 146"/>
                  <a:gd name="T6" fmla="*/ 420 w 420"/>
                  <a:gd name="T7" fmla="*/ 130 h 146"/>
                  <a:gd name="T8" fmla="*/ 415 w 420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0" h="146">
                    <a:moveTo>
                      <a:pt x="415" y="146"/>
                    </a:moveTo>
                    <a:lnTo>
                      <a:pt x="0" y="16"/>
                    </a:lnTo>
                    <a:lnTo>
                      <a:pt x="6" y="0"/>
                    </a:lnTo>
                    <a:lnTo>
                      <a:pt x="420" y="130"/>
                    </a:lnTo>
                    <a:lnTo>
                      <a:pt x="415" y="14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354"/>
              <p:cNvSpPr>
                <a:spLocks/>
              </p:cNvSpPr>
              <p:nvPr/>
            </p:nvSpPr>
            <p:spPr bwMode="auto">
              <a:xfrm>
                <a:off x="5327665" y="2723213"/>
                <a:ext cx="111125" cy="280988"/>
              </a:xfrm>
              <a:custGeom>
                <a:avLst/>
                <a:gdLst>
                  <a:gd name="T0" fmla="*/ 53 w 70"/>
                  <a:gd name="T1" fmla="*/ 177 h 177"/>
                  <a:gd name="T2" fmla="*/ 0 w 70"/>
                  <a:gd name="T3" fmla="*/ 4 h 177"/>
                  <a:gd name="T4" fmla="*/ 17 w 70"/>
                  <a:gd name="T5" fmla="*/ 0 h 177"/>
                  <a:gd name="T6" fmla="*/ 70 w 70"/>
                  <a:gd name="T7" fmla="*/ 172 h 177"/>
                  <a:gd name="T8" fmla="*/ 53 w 70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77">
                    <a:moveTo>
                      <a:pt x="53" y="177"/>
                    </a:moveTo>
                    <a:lnTo>
                      <a:pt x="0" y="4"/>
                    </a:lnTo>
                    <a:lnTo>
                      <a:pt x="17" y="0"/>
                    </a:lnTo>
                    <a:lnTo>
                      <a:pt x="70" y="172"/>
                    </a:lnTo>
                    <a:lnTo>
                      <a:pt x="53" y="17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Freeform 355"/>
              <p:cNvSpPr>
                <a:spLocks/>
              </p:cNvSpPr>
              <p:nvPr/>
            </p:nvSpPr>
            <p:spPr bwMode="auto">
              <a:xfrm>
                <a:off x="5070490" y="2716863"/>
                <a:ext cx="277813" cy="382588"/>
              </a:xfrm>
              <a:custGeom>
                <a:avLst/>
                <a:gdLst>
                  <a:gd name="T0" fmla="*/ 13 w 175"/>
                  <a:gd name="T1" fmla="*/ 241 h 241"/>
                  <a:gd name="T2" fmla="*/ 0 w 175"/>
                  <a:gd name="T3" fmla="*/ 231 h 241"/>
                  <a:gd name="T4" fmla="*/ 162 w 175"/>
                  <a:gd name="T5" fmla="*/ 0 h 241"/>
                  <a:gd name="T6" fmla="*/ 175 w 175"/>
                  <a:gd name="T7" fmla="*/ 10 h 241"/>
                  <a:gd name="T8" fmla="*/ 13 w 175"/>
                  <a:gd name="T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41">
                    <a:moveTo>
                      <a:pt x="13" y="241"/>
                    </a:moveTo>
                    <a:lnTo>
                      <a:pt x="0" y="231"/>
                    </a:lnTo>
                    <a:lnTo>
                      <a:pt x="162" y="0"/>
                    </a:lnTo>
                    <a:lnTo>
                      <a:pt x="175" y="10"/>
                    </a:lnTo>
                    <a:lnTo>
                      <a:pt x="13" y="24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356"/>
              <p:cNvSpPr>
                <a:spLocks/>
              </p:cNvSpPr>
              <p:nvPr/>
            </p:nvSpPr>
            <p:spPr bwMode="auto">
              <a:xfrm>
                <a:off x="4927615" y="1832626"/>
                <a:ext cx="458788" cy="374650"/>
              </a:xfrm>
              <a:custGeom>
                <a:avLst/>
                <a:gdLst>
                  <a:gd name="T0" fmla="*/ 9 w 289"/>
                  <a:gd name="T1" fmla="*/ 236 h 236"/>
                  <a:gd name="T2" fmla="*/ 0 w 289"/>
                  <a:gd name="T3" fmla="*/ 223 h 236"/>
                  <a:gd name="T4" fmla="*/ 279 w 289"/>
                  <a:gd name="T5" fmla="*/ 0 h 236"/>
                  <a:gd name="T6" fmla="*/ 289 w 289"/>
                  <a:gd name="T7" fmla="*/ 12 h 236"/>
                  <a:gd name="T8" fmla="*/ 9 w 289"/>
                  <a:gd name="T9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36">
                    <a:moveTo>
                      <a:pt x="9" y="236"/>
                    </a:moveTo>
                    <a:lnTo>
                      <a:pt x="0" y="223"/>
                    </a:lnTo>
                    <a:lnTo>
                      <a:pt x="279" y="0"/>
                    </a:lnTo>
                    <a:lnTo>
                      <a:pt x="289" y="12"/>
                    </a:lnTo>
                    <a:lnTo>
                      <a:pt x="9" y="23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357"/>
              <p:cNvSpPr>
                <a:spLocks/>
              </p:cNvSpPr>
              <p:nvPr/>
            </p:nvSpPr>
            <p:spPr bwMode="auto">
              <a:xfrm>
                <a:off x="5361003" y="1837388"/>
                <a:ext cx="485775" cy="579438"/>
              </a:xfrm>
              <a:custGeom>
                <a:avLst/>
                <a:gdLst>
                  <a:gd name="T0" fmla="*/ 294 w 306"/>
                  <a:gd name="T1" fmla="*/ 365 h 365"/>
                  <a:gd name="T2" fmla="*/ 0 w 306"/>
                  <a:gd name="T3" fmla="*/ 11 h 365"/>
                  <a:gd name="T4" fmla="*/ 13 w 306"/>
                  <a:gd name="T5" fmla="*/ 0 h 365"/>
                  <a:gd name="T6" fmla="*/ 306 w 306"/>
                  <a:gd name="T7" fmla="*/ 356 h 365"/>
                  <a:gd name="T8" fmla="*/ 294 w 306"/>
                  <a:gd name="T9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6" h="365">
                    <a:moveTo>
                      <a:pt x="294" y="365"/>
                    </a:moveTo>
                    <a:lnTo>
                      <a:pt x="0" y="11"/>
                    </a:lnTo>
                    <a:lnTo>
                      <a:pt x="13" y="0"/>
                    </a:lnTo>
                    <a:lnTo>
                      <a:pt x="306" y="356"/>
                    </a:lnTo>
                    <a:lnTo>
                      <a:pt x="294" y="36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358"/>
              <p:cNvSpPr>
                <a:spLocks/>
              </p:cNvSpPr>
              <p:nvPr/>
            </p:nvSpPr>
            <p:spPr bwMode="auto">
              <a:xfrm>
                <a:off x="5327665" y="2388251"/>
                <a:ext cx="512763" cy="344488"/>
              </a:xfrm>
              <a:custGeom>
                <a:avLst/>
                <a:gdLst>
                  <a:gd name="T0" fmla="*/ 9 w 323"/>
                  <a:gd name="T1" fmla="*/ 217 h 217"/>
                  <a:gd name="T2" fmla="*/ 0 w 323"/>
                  <a:gd name="T3" fmla="*/ 203 h 217"/>
                  <a:gd name="T4" fmla="*/ 315 w 323"/>
                  <a:gd name="T5" fmla="*/ 0 h 217"/>
                  <a:gd name="T6" fmla="*/ 323 w 323"/>
                  <a:gd name="T7" fmla="*/ 14 h 217"/>
                  <a:gd name="T8" fmla="*/ 9 w 323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217">
                    <a:moveTo>
                      <a:pt x="9" y="217"/>
                    </a:moveTo>
                    <a:lnTo>
                      <a:pt x="0" y="203"/>
                    </a:lnTo>
                    <a:lnTo>
                      <a:pt x="315" y="0"/>
                    </a:lnTo>
                    <a:lnTo>
                      <a:pt x="323" y="14"/>
                    </a:lnTo>
                    <a:lnTo>
                      <a:pt x="9" y="21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359"/>
              <p:cNvSpPr>
                <a:spLocks/>
              </p:cNvSpPr>
              <p:nvPr/>
            </p:nvSpPr>
            <p:spPr bwMode="auto">
              <a:xfrm>
                <a:off x="4710128" y="2713688"/>
                <a:ext cx="628650" cy="66675"/>
              </a:xfrm>
              <a:custGeom>
                <a:avLst/>
                <a:gdLst>
                  <a:gd name="T0" fmla="*/ 0 w 396"/>
                  <a:gd name="T1" fmla="*/ 42 h 42"/>
                  <a:gd name="T2" fmla="*/ 0 w 396"/>
                  <a:gd name="T3" fmla="*/ 25 h 42"/>
                  <a:gd name="T4" fmla="*/ 395 w 396"/>
                  <a:gd name="T5" fmla="*/ 0 h 42"/>
                  <a:gd name="T6" fmla="*/ 396 w 396"/>
                  <a:gd name="T7" fmla="*/ 17 h 42"/>
                  <a:gd name="T8" fmla="*/ 0 w 39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6" h="42">
                    <a:moveTo>
                      <a:pt x="0" y="42"/>
                    </a:moveTo>
                    <a:lnTo>
                      <a:pt x="0" y="25"/>
                    </a:lnTo>
                    <a:lnTo>
                      <a:pt x="395" y="0"/>
                    </a:lnTo>
                    <a:lnTo>
                      <a:pt x="396" y="17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360"/>
              <p:cNvSpPr>
                <a:spLocks/>
              </p:cNvSpPr>
              <p:nvPr/>
            </p:nvSpPr>
            <p:spPr bwMode="auto">
              <a:xfrm>
                <a:off x="5835665" y="2342213"/>
                <a:ext cx="490538" cy="71438"/>
              </a:xfrm>
              <a:custGeom>
                <a:avLst/>
                <a:gdLst>
                  <a:gd name="T0" fmla="*/ 2 w 309"/>
                  <a:gd name="T1" fmla="*/ 45 h 45"/>
                  <a:gd name="T2" fmla="*/ 0 w 309"/>
                  <a:gd name="T3" fmla="*/ 28 h 45"/>
                  <a:gd name="T4" fmla="*/ 307 w 309"/>
                  <a:gd name="T5" fmla="*/ 0 h 45"/>
                  <a:gd name="T6" fmla="*/ 309 w 309"/>
                  <a:gd name="T7" fmla="*/ 17 h 45"/>
                  <a:gd name="T8" fmla="*/ 2 w 309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45">
                    <a:moveTo>
                      <a:pt x="2" y="45"/>
                    </a:moveTo>
                    <a:lnTo>
                      <a:pt x="0" y="28"/>
                    </a:lnTo>
                    <a:lnTo>
                      <a:pt x="307" y="0"/>
                    </a:lnTo>
                    <a:lnTo>
                      <a:pt x="309" y="17"/>
                    </a:lnTo>
                    <a:lnTo>
                      <a:pt x="2" y="4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Freeform 361"/>
              <p:cNvSpPr>
                <a:spLocks/>
              </p:cNvSpPr>
              <p:nvPr/>
            </p:nvSpPr>
            <p:spPr bwMode="auto">
              <a:xfrm>
                <a:off x="6130941" y="1670701"/>
                <a:ext cx="717550" cy="320675"/>
              </a:xfrm>
              <a:custGeom>
                <a:avLst/>
                <a:gdLst>
                  <a:gd name="T0" fmla="*/ 447 w 452"/>
                  <a:gd name="T1" fmla="*/ 202 h 202"/>
                  <a:gd name="T2" fmla="*/ 0 w 452"/>
                  <a:gd name="T3" fmla="*/ 14 h 202"/>
                  <a:gd name="T4" fmla="*/ 7 w 452"/>
                  <a:gd name="T5" fmla="*/ 0 h 202"/>
                  <a:gd name="T6" fmla="*/ 452 w 452"/>
                  <a:gd name="T7" fmla="*/ 188 h 202"/>
                  <a:gd name="T8" fmla="*/ 447 w 452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202">
                    <a:moveTo>
                      <a:pt x="447" y="202"/>
                    </a:moveTo>
                    <a:lnTo>
                      <a:pt x="0" y="14"/>
                    </a:lnTo>
                    <a:lnTo>
                      <a:pt x="7" y="0"/>
                    </a:lnTo>
                    <a:lnTo>
                      <a:pt x="452" y="188"/>
                    </a:lnTo>
                    <a:lnTo>
                      <a:pt x="447" y="20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362"/>
              <p:cNvSpPr>
                <a:spLocks/>
              </p:cNvSpPr>
              <p:nvPr/>
            </p:nvSpPr>
            <p:spPr bwMode="auto">
              <a:xfrm>
                <a:off x="5365765" y="1667526"/>
                <a:ext cx="773113" cy="184150"/>
              </a:xfrm>
              <a:custGeom>
                <a:avLst/>
                <a:gdLst>
                  <a:gd name="T0" fmla="*/ 3 w 487"/>
                  <a:gd name="T1" fmla="*/ 116 h 116"/>
                  <a:gd name="T2" fmla="*/ 0 w 487"/>
                  <a:gd name="T3" fmla="*/ 100 h 116"/>
                  <a:gd name="T4" fmla="*/ 483 w 487"/>
                  <a:gd name="T5" fmla="*/ 0 h 116"/>
                  <a:gd name="T6" fmla="*/ 487 w 487"/>
                  <a:gd name="T7" fmla="*/ 17 h 116"/>
                  <a:gd name="T8" fmla="*/ 3 w 487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7" h="116">
                    <a:moveTo>
                      <a:pt x="3" y="116"/>
                    </a:moveTo>
                    <a:lnTo>
                      <a:pt x="0" y="100"/>
                    </a:lnTo>
                    <a:lnTo>
                      <a:pt x="483" y="0"/>
                    </a:lnTo>
                    <a:lnTo>
                      <a:pt x="487" y="17"/>
                    </a:lnTo>
                    <a:lnTo>
                      <a:pt x="3" y="11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Freeform 363"/>
              <p:cNvSpPr>
                <a:spLocks/>
              </p:cNvSpPr>
              <p:nvPr/>
            </p:nvSpPr>
            <p:spPr bwMode="auto">
              <a:xfrm>
                <a:off x="6124591" y="1677051"/>
                <a:ext cx="214313" cy="682625"/>
              </a:xfrm>
              <a:custGeom>
                <a:avLst/>
                <a:gdLst>
                  <a:gd name="T0" fmla="*/ 120 w 135"/>
                  <a:gd name="T1" fmla="*/ 430 h 430"/>
                  <a:gd name="T2" fmla="*/ 0 w 135"/>
                  <a:gd name="T3" fmla="*/ 6 h 430"/>
                  <a:gd name="T4" fmla="*/ 15 w 135"/>
                  <a:gd name="T5" fmla="*/ 0 h 430"/>
                  <a:gd name="T6" fmla="*/ 135 w 135"/>
                  <a:gd name="T7" fmla="*/ 426 h 430"/>
                  <a:gd name="T8" fmla="*/ 120 w 135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430">
                    <a:moveTo>
                      <a:pt x="120" y="430"/>
                    </a:moveTo>
                    <a:lnTo>
                      <a:pt x="0" y="6"/>
                    </a:lnTo>
                    <a:lnTo>
                      <a:pt x="15" y="0"/>
                    </a:lnTo>
                    <a:lnTo>
                      <a:pt x="135" y="426"/>
                    </a:lnTo>
                    <a:lnTo>
                      <a:pt x="120" y="43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364"/>
              <p:cNvSpPr>
                <a:spLocks/>
              </p:cNvSpPr>
              <p:nvPr/>
            </p:nvSpPr>
            <p:spPr bwMode="auto">
              <a:xfrm>
                <a:off x="5811853" y="1689751"/>
                <a:ext cx="330200" cy="712788"/>
              </a:xfrm>
              <a:custGeom>
                <a:avLst/>
                <a:gdLst>
                  <a:gd name="T0" fmla="*/ 15 w 208"/>
                  <a:gd name="T1" fmla="*/ 449 h 449"/>
                  <a:gd name="T2" fmla="*/ 0 w 208"/>
                  <a:gd name="T3" fmla="*/ 442 h 449"/>
                  <a:gd name="T4" fmla="*/ 192 w 208"/>
                  <a:gd name="T5" fmla="*/ 0 h 449"/>
                  <a:gd name="T6" fmla="*/ 208 w 208"/>
                  <a:gd name="T7" fmla="*/ 6 h 449"/>
                  <a:gd name="T8" fmla="*/ 15 w 208"/>
                  <a:gd name="T9" fmla="*/ 449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449">
                    <a:moveTo>
                      <a:pt x="15" y="449"/>
                    </a:moveTo>
                    <a:lnTo>
                      <a:pt x="0" y="442"/>
                    </a:lnTo>
                    <a:lnTo>
                      <a:pt x="192" y="0"/>
                    </a:lnTo>
                    <a:lnTo>
                      <a:pt x="208" y="6"/>
                    </a:lnTo>
                    <a:lnTo>
                      <a:pt x="15" y="449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365"/>
              <p:cNvSpPr>
                <a:spLocks/>
              </p:cNvSpPr>
              <p:nvPr/>
            </p:nvSpPr>
            <p:spPr bwMode="auto">
              <a:xfrm>
                <a:off x="5316553" y="1840563"/>
                <a:ext cx="65088" cy="869950"/>
              </a:xfrm>
              <a:custGeom>
                <a:avLst/>
                <a:gdLst>
                  <a:gd name="T0" fmla="*/ 17 w 41"/>
                  <a:gd name="T1" fmla="*/ 548 h 548"/>
                  <a:gd name="T2" fmla="*/ 0 w 41"/>
                  <a:gd name="T3" fmla="*/ 548 h 548"/>
                  <a:gd name="T4" fmla="*/ 24 w 41"/>
                  <a:gd name="T5" fmla="*/ 0 h 548"/>
                  <a:gd name="T6" fmla="*/ 41 w 41"/>
                  <a:gd name="T7" fmla="*/ 2 h 548"/>
                  <a:gd name="T8" fmla="*/ 17 w 41"/>
                  <a:gd name="T9" fmla="*/ 548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48">
                    <a:moveTo>
                      <a:pt x="17" y="548"/>
                    </a:moveTo>
                    <a:lnTo>
                      <a:pt x="0" y="548"/>
                    </a:lnTo>
                    <a:lnTo>
                      <a:pt x="24" y="0"/>
                    </a:lnTo>
                    <a:lnTo>
                      <a:pt x="41" y="2"/>
                    </a:lnTo>
                    <a:lnTo>
                      <a:pt x="17" y="548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Freeform 366"/>
              <p:cNvSpPr>
                <a:spLocks/>
              </p:cNvSpPr>
              <p:nvPr/>
            </p:nvSpPr>
            <p:spPr bwMode="auto">
              <a:xfrm>
                <a:off x="6315091" y="2350151"/>
                <a:ext cx="276225" cy="658813"/>
              </a:xfrm>
              <a:custGeom>
                <a:avLst/>
                <a:gdLst>
                  <a:gd name="T0" fmla="*/ 160 w 174"/>
                  <a:gd name="T1" fmla="*/ 415 h 415"/>
                  <a:gd name="T2" fmla="*/ 0 w 174"/>
                  <a:gd name="T3" fmla="*/ 6 h 415"/>
                  <a:gd name="T4" fmla="*/ 15 w 174"/>
                  <a:gd name="T5" fmla="*/ 0 h 415"/>
                  <a:gd name="T6" fmla="*/ 174 w 174"/>
                  <a:gd name="T7" fmla="*/ 409 h 415"/>
                  <a:gd name="T8" fmla="*/ 160 w 174"/>
                  <a:gd name="T9" fmla="*/ 41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415">
                    <a:moveTo>
                      <a:pt x="160" y="415"/>
                    </a:moveTo>
                    <a:lnTo>
                      <a:pt x="0" y="6"/>
                    </a:lnTo>
                    <a:lnTo>
                      <a:pt x="15" y="0"/>
                    </a:lnTo>
                    <a:lnTo>
                      <a:pt x="174" y="409"/>
                    </a:lnTo>
                    <a:lnTo>
                      <a:pt x="160" y="415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Freeform 367"/>
              <p:cNvSpPr>
                <a:spLocks/>
              </p:cNvSpPr>
              <p:nvPr/>
            </p:nvSpPr>
            <p:spPr bwMode="auto">
              <a:xfrm>
                <a:off x="5830903" y="2397776"/>
                <a:ext cx="168275" cy="522288"/>
              </a:xfrm>
              <a:custGeom>
                <a:avLst/>
                <a:gdLst>
                  <a:gd name="T0" fmla="*/ 90 w 106"/>
                  <a:gd name="T1" fmla="*/ 329 h 329"/>
                  <a:gd name="T2" fmla="*/ 0 w 106"/>
                  <a:gd name="T3" fmla="*/ 5 h 329"/>
                  <a:gd name="T4" fmla="*/ 16 w 106"/>
                  <a:gd name="T5" fmla="*/ 0 h 329"/>
                  <a:gd name="T6" fmla="*/ 106 w 106"/>
                  <a:gd name="T7" fmla="*/ 325 h 329"/>
                  <a:gd name="T8" fmla="*/ 90 w 106"/>
                  <a:gd name="T9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329">
                    <a:moveTo>
                      <a:pt x="90" y="329"/>
                    </a:moveTo>
                    <a:lnTo>
                      <a:pt x="0" y="5"/>
                    </a:lnTo>
                    <a:lnTo>
                      <a:pt x="16" y="0"/>
                    </a:lnTo>
                    <a:lnTo>
                      <a:pt x="106" y="325"/>
                    </a:lnTo>
                    <a:lnTo>
                      <a:pt x="90" y="329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368"/>
              <p:cNvSpPr>
                <a:spLocks/>
              </p:cNvSpPr>
              <p:nvPr/>
            </p:nvSpPr>
            <p:spPr bwMode="auto">
              <a:xfrm>
                <a:off x="5981715" y="2359676"/>
                <a:ext cx="350838" cy="576263"/>
              </a:xfrm>
              <a:custGeom>
                <a:avLst/>
                <a:gdLst>
                  <a:gd name="T0" fmla="*/ 14 w 221"/>
                  <a:gd name="T1" fmla="*/ 363 h 363"/>
                  <a:gd name="T2" fmla="*/ 0 w 221"/>
                  <a:gd name="T3" fmla="*/ 355 h 363"/>
                  <a:gd name="T4" fmla="*/ 207 w 221"/>
                  <a:gd name="T5" fmla="*/ 0 h 363"/>
                  <a:gd name="T6" fmla="*/ 221 w 221"/>
                  <a:gd name="T7" fmla="*/ 8 h 363"/>
                  <a:gd name="T8" fmla="*/ 14 w 221"/>
                  <a:gd name="T9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363">
                    <a:moveTo>
                      <a:pt x="14" y="363"/>
                    </a:moveTo>
                    <a:lnTo>
                      <a:pt x="0" y="355"/>
                    </a:lnTo>
                    <a:lnTo>
                      <a:pt x="207" y="0"/>
                    </a:lnTo>
                    <a:lnTo>
                      <a:pt x="221" y="8"/>
                    </a:lnTo>
                    <a:lnTo>
                      <a:pt x="14" y="363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369"/>
              <p:cNvSpPr>
                <a:spLocks/>
              </p:cNvSpPr>
              <p:nvPr/>
            </p:nvSpPr>
            <p:spPr bwMode="auto">
              <a:xfrm>
                <a:off x="6334141" y="2348563"/>
                <a:ext cx="598488" cy="374650"/>
              </a:xfrm>
              <a:custGeom>
                <a:avLst/>
                <a:gdLst>
                  <a:gd name="T0" fmla="*/ 368 w 377"/>
                  <a:gd name="T1" fmla="*/ 236 h 236"/>
                  <a:gd name="T2" fmla="*/ 0 w 377"/>
                  <a:gd name="T3" fmla="*/ 14 h 236"/>
                  <a:gd name="T4" fmla="*/ 9 w 377"/>
                  <a:gd name="T5" fmla="*/ 0 h 236"/>
                  <a:gd name="T6" fmla="*/ 377 w 377"/>
                  <a:gd name="T7" fmla="*/ 222 h 236"/>
                  <a:gd name="T8" fmla="*/ 368 w 377"/>
                  <a:gd name="T9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236">
                    <a:moveTo>
                      <a:pt x="368" y="236"/>
                    </a:moveTo>
                    <a:lnTo>
                      <a:pt x="0" y="14"/>
                    </a:lnTo>
                    <a:lnTo>
                      <a:pt x="9" y="0"/>
                    </a:lnTo>
                    <a:lnTo>
                      <a:pt x="377" y="222"/>
                    </a:lnTo>
                    <a:lnTo>
                      <a:pt x="368" y="23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370"/>
              <p:cNvSpPr>
                <a:spLocks/>
              </p:cNvSpPr>
              <p:nvPr/>
            </p:nvSpPr>
            <p:spPr bwMode="auto">
              <a:xfrm>
                <a:off x="6915166" y="2716863"/>
                <a:ext cx="384175" cy="509588"/>
              </a:xfrm>
              <a:custGeom>
                <a:avLst/>
                <a:gdLst>
                  <a:gd name="T0" fmla="*/ 229 w 242"/>
                  <a:gd name="T1" fmla="*/ 321 h 321"/>
                  <a:gd name="T2" fmla="*/ 0 w 242"/>
                  <a:gd name="T3" fmla="*/ 10 h 321"/>
                  <a:gd name="T4" fmla="*/ 13 w 242"/>
                  <a:gd name="T5" fmla="*/ 0 h 321"/>
                  <a:gd name="T6" fmla="*/ 242 w 242"/>
                  <a:gd name="T7" fmla="*/ 311 h 321"/>
                  <a:gd name="T8" fmla="*/ 229 w 242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321">
                    <a:moveTo>
                      <a:pt x="229" y="321"/>
                    </a:moveTo>
                    <a:lnTo>
                      <a:pt x="0" y="10"/>
                    </a:lnTo>
                    <a:lnTo>
                      <a:pt x="13" y="0"/>
                    </a:lnTo>
                    <a:lnTo>
                      <a:pt x="242" y="311"/>
                    </a:lnTo>
                    <a:lnTo>
                      <a:pt x="229" y="32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371"/>
              <p:cNvSpPr>
                <a:spLocks/>
              </p:cNvSpPr>
              <p:nvPr/>
            </p:nvSpPr>
            <p:spPr bwMode="auto">
              <a:xfrm>
                <a:off x="6713553" y="2734326"/>
                <a:ext cx="222250" cy="746125"/>
              </a:xfrm>
              <a:custGeom>
                <a:avLst/>
                <a:gdLst>
                  <a:gd name="T0" fmla="*/ 15 w 140"/>
                  <a:gd name="T1" fmla="*/ 470 h 470"/>
                  <a:gd name="T2" fmla="*/ 0 w 140"/>
                  <a:gd name="T3" fmla="*/ 466 h 470"/>
                  <a:gd name="T4" fmla="*/ 124 w 140"/>
                  <a:gd name="T5" fmla="*/ 0 h 470"/>
                  <a:gd name="T6" fmla="*/ 140 w 140"/>
                  <a:gd name="T7" fmla="*/ 4 h 470"/>
                  <a:gd name="T8" fmla="*/ 15 w 140"/>
                  <a:gd name="T9" fmla="*/ 47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470">
                    <a:moveTo>
                      <a:pt x="15" y="470"/>
                    </a:moveTo>
                    <a:lnTo>
                      <a:pt x="0" y="466"/>
                    </a:lnTo>
                    <a:lnTo>
                      <a:pt x="124" y="0"/>
                    </a:lnTo>
                    <a:lnTo>
                      <a:pt x="140" y="4"/>
                    </a:lnTo>
                    <a:lnTo>
                      <a:pt x="15" y="47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372"/>
              <p:cNvSpPr>
                <a:spLocks/>
              </p:cNvSpPr>
              <p:nvPr/>
            </p:nvSpPr>
            <p:spPr bwMode="auto">
              <a:xfrm>
                <a:off x="5988065" y="2935938"/>
                <a:ext cx="368300" cy="660400"/>
              </a:xfrm>
              <a:custGeom>
                <a:avLst/>
                <a:gdLst>
                  <a:gd name="T0" fmla="*/ 218 w 232"/>
                  <a:gd name="T1" fmla="*/ 416 h 416"/>
                  <a:gd name="T2" fmla="*/ 0 w 232"/>
                  <a:gd name="T3" fmla="*/ 7 h 416"/>
                  <a:gd name="T4" fmla="*/ 14 w 232"/>
                  <a:gd name="T5" fmla="*/ 0 h 416"/>
                  <a:gd name="T6" fmla="*/ 232 w 232"/>
                  <a:gd name="T7" fmla="*/ 408 h 416"/>
                  <a:gd name="T8" fmla="*/ 218 w 232"/>
                  <a:gd name="T9" fmla="*/ 416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416">
                    <a:moveTo>
                      <a:pt x="218" y="416"/>
                    </a:moveTo>
                    <a:lnTo>
                      <a:pt x="0" y="7"/>
                    </a:lnTo>
                    <a:lnTo>
                      <a:pt x="14" y="0"/>
                    </a:lnTo>
                    <a:lnTo>
                      <a:pt x="232" y="408"/>
                    </a:lnTo>
                    <a:lnTo>
                      <a:pt x="218" y="416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373"/>
              <p:cNvSpPr>
                <a:spLocks/>
              </p:cNvSpPr>
              <p:nvPr/>
            </p:nvSpPr>
            <p:spPr bwMode="auto">
              <a:xfrm>
                <a:off x="6334141" y="3013726"/>
                <a:ext cx="257175" cy="573088"/>
              </a:xfrm>
              <a:custGeom>
                <a:avLst/>
                <a:gdLst>
                  <a:gd name="T0" fmla="*/ 14 w 162"/>
                  <a:gd name="T1" fmla="*/ 361 h 361"/>
                  <a:gd name="T2" fmla="*/ 0 w 162"/>
                  <a:gd name="T3" fmla="*/ 354 h 361"/>
                  <a:gd name="T4" fmla="*/ 147 w 162"/>
                  <a:gd name="T5" fmla="*/ 0 h 361"/>
                  <a:gd name="T6" fmla="*/ 162 w 162"/>
                  <a:gd name="T7" fmla="*/ 7 h 361"/>
                  <a:gd name="T8" fmla="*/ 14 w 162"/>
                  <a:gd name="T9" fmla="*/ 36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361">
                    <a:moveTo>
                      <a:pt x="14" y="361"/>
                    </a:moveTo>
                    <a:lnTo>
                      <a:pt x="0" y="354"/>
                    </a:lnTo>
                    <a:lnTo>
                      <a:pt x="147" y="0"/>
                    </a:lnTo>
                    <a:lnTo>
                      <a:pt x="162" y="7"/>
                    </a:lnTo>
                    <a:lnTo>
                      <a:pt x="14" y="361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374"/>
              <p:cNvSpPr>
                <a:spLocks/>
              </p:cNvSpPr>
              <p:nvPr/>
            </p:nvSpPr>
            <p:spPr bwMode="auto">
              <a:xfrm>
                <a:off x="6015053" y="3583638"/>
                <a:ext cx="333375" cy="455613"/>
              </a:xfrm>
              <a:custGeom>
                <a:avLst/>
                <a:gdLst>
                  <a:gd name="T0" fmla="*/ 13 w 210"/>
                  <a:gd name="T1" fmla="*/ 287 h 287"/>
                  <a:gd name="T2" fmla="*/ 0 w 210"/>
                  <a:gd name="T3" fmla="*/ 277 h 287"/>
                  <a:gd name="T4" fmla="*/ 196 w 210"/>
                  <a:gd name="T5" fmla="*/ 0 h 287"/>
                  <a:gd name="T6" fmla="*/ 210 w 210"/>
                  <a:gd name="T7" fmla="*/ 9 h 287"/>
                  <a:gd name="T8" fmla="*/ 13 w 210"/>
                  <a:gd name="T9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87">
                    <a:moveTo>
                      <a:pt x="13" y="287"/>
                    </a:moveTo>
                    <a:lnTo>
                      <a:pt x="0" y="277"/>
                    </a:lnTo>
                    <a:lnTo>
                      <a:pt x="196" y="0"/>
                    </a:lnTo>
                    <a:lnTo>
                      <a:pt x="210" y="9"/>
                    </a:lnTo>
                    <a:lnTo>
                      <a:pt x="13" y="287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375"/>
              <p:cNvSpPr>
                <a:spLocks/>
              </p:cNvSpPr>
              <p:nvPr/>
            </p:nvSpPr>
            <p:spPr bwMode="auto">
              <a:xfrm>
                <a:off x="6015053" y="4056713"/>
                <a:ext cx="411163" cy="476250"/>
              </a:xfrm>
              <a:custGeom>
                <a:avLst/>
                <a:gdLst>
                  <a:gd name="T0" fmla="*/ 246 w 259"/>
                  <a:gd name="T1" fmla="*/ 300 h 300"/>
                  <a:gd name="T2" fmla="*/ 0 w 259"/>
                  <a:gd name="T3" fmla="*/ 11 h 300"/>
                  <a:gd name="T4" fmla="*/ 13 w 259"/>
                  <a:gd name="T5" fmla="*/ 0 h 300"/>
                  <a:gd name="T6" fmla="*/ 259 w 259"/>
                  <a:gd name="T7" fmla="*/ 289 h 300"/>
                  <a:gd name="T8" fmla="*/ 246 w 259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300">
                    <a:moveTo>
                      <a:pt x="246" y="300"/>
                    </a:moveTo>
                    <a:lnTo>
                      <a:pt x="0" y="11"/>
                    </a:lnTo>
                    <a:lnTo>
                      <a:pt x="13" y="0"/>
                    </a:lnTo>
                    <a:lnTo>
                      <a:pt x="259" y="289"/>
                    </a:lnTo>
                    <a:lnTo>
                      <a:pt x="246" y="300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376"/>
              <p:cNvSpPr>
                <a:spLocks/>
              </p:cNvSpPr>
              <p:nvPr/>
            </p:nvSpPr>
            <p:spPr bwMode="auto">
              <a:xfrm>
                <a:off x="5470540" y="3323288"/>
                <a:ext cx="565150" cy="749300"/>
              </a:xfrm>
              <a:custGeom>
                <a:avLst/>
                <a:gdLst>
                  <a:gd name="T0" fmla="*/ 343 w 356"/>
                  <a:gd name="T1" fmla="*/ 472 h 472"/>
                  <a:gd name="T2" fmla="*/ 0 w 356"/>
                  <a:gd name="T3" fmla="*/ 10 h 472"/>
                  <a:gd name="T4" fmla="*/ 12 w 356"/>
                  <a:gd name="T5" fmla="*/ 0 h 472"/>
                  <a:gd name="T6" fmla="*/ 356 w 356"/>
                  <a:gd name="T7" fmla="*/ 462 h 472"/>
                  <a:gd name="T8" fmla="*/ 343 w 356"/>
                  <a:gd name="T9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472">
                    <a:moveTo>
                      <a:pt x="343" y="472"/>
                    </a:moveTo>
                    <a:lnTo>
                      <a:pt x="0" y="10"/>
                    </a:lnTo>
                    <a:lnTo>
                      <a:pt x="12" y="0"/>
                    </a:lnTo>
                    <a:lnTo>
                      <a:pt x="356" y="462"/>
                    </a:lnTo>
                    <a:lnTo>
                      <a:pt x="343" y="472"/>
                    </a:lnTo>
                    <a:close/>
                  </a:path>
                </a:pathLst>
              </a:cu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Oval 377"/>
              <p:cNvSpPr>
                <a:spLocks noChangeArrowheads="1"/>
              </p:cNvSpPr>
              <p:nvPr/>
            </p:nvSpPr>
            <p:spPr bwMode="auto">
              <a:xfrm>
                <a:off x="5869003" y="2783538"/>
                <a:ext cx="258763" cy="2587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Oval 378"/>
              <p:cNvSpPr>
                <a:spLocks noChangeArrowheads="1"/>
              </p:cNvSpPr>
              <p:nvPr/>
            </p:nvSpPr>
            <p:spPr bwMode="auto">
              <a:xfrm>
                <a:off x="4749815" y="3485213"/>
                <a:ext cx="258763" cy="2587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Oval 379"/>
              <p:cNvSpPr>
                <a:spLocks noChangeArrowheads="1"/>
              </p:cNvSpPr>
              <p:nvPr/>
            </p:nvSpPr>
            <p:spPr bwMode="auto">
              <a:xfrm>
                <a:off x="5895990" y="4755213"/>
                <a:ext cx="258763" cy="258763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Oval 380"/>
              <p:cNvSpPr>
                <a:spLocks noChangeArrowheads="1"/>
              </p:cNvSpPr>
              <p:nvPr/>
            </p:nvSpPr>
            <p:spPr bwMode="auto">
              <a:xfrm>
                <a:off x="5895990" y="3455051"/>
                <a:ext cx="258763" cy="2587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Oval 381"/>
              <p:cNvSpPr>
                <a:spLocks noChangeArrowheads="1"/>
              </p:cNvSpPr>
              <p:nvPr/>
            </p:nvSpPr>
            <p:spPr bwMode="auto">
              <a:xfrm>
                <a:off x="7165991" y="3086751"/>
                <a:ext cx="258763" cy="25876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Oval 382"/>
              <p:cNvSpPr>
                <a:spLocks noChangeArrowheads="1"/>
              </p:cNvSpPr>
              <p:nvPr/>
            </p:nvSpPr>
            <p:spPr bwMode="auto">
              <a:xfrm>
                <a:off x="5254640" y="1719913"/>
                <a:ext cx="260350" cy="258763"/>
              </a:xfrm>
              <a:prstGeom prst="ellipse">
                <a:avLst/>
              </a:pr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Oval 383"/>
              <p:cNvSpPr>
                <a:spLocks noChangeArrowheads="1"/>
              </p:cNvSpPr>
              <p:nvPr/>
            </p:nvSpPr>
            <p:spPr bwMode="auto">
              <a:xfrm>
                <a:off x="5253053" y="2637488"/>
                <a:ext cx="185738" cy="1857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Oval 384"/>
              <p:cNvSpPr>
                <a:spLocks noChangeArrowheads="1"/>
              </p:cNvSpPr>
              <p:nvPr/>
            </p:nvSpPr>
            <p:spPr bwMode="auto">
              <a:xfrm>
                <a:off x="4616465" y="2685113"/>
                <a:ext cx="185738" cy="1857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Oval 385"/>
              <p:cNvSpPr>
                <a:spLocks noChangeArrowheads="1"/>
              </p:cNvSpPr>
              <p:nvPr/>
            </p:nvSpPr>
            <p:spPr bwMode="auto">
              <a:xfrm>
                <a:off x="4851415" y="2104088"/>
                <a:ext cx="188913" cy="18732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Oval 386"/>
              <p:cNvSpPr>
                <a:spLocks noChangeArrowheads="1"/>
              </p:cNvSpPr>
              <p:nvPr/>
            </p:nvSpPr>
            <p:spPr bwMode="auto">
              <a:xfrm>
                <a:off x="6230953" y="2264426"/>
                <a:ext cx="185738" cy="1857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Oval 387"/>
              <p:cNvSpPr>
                <a:spLocks noChangeArrowheads="1"/>
              </p:cNvSpPr>
              <p:nvPr/>
            </p:nvSpPr>
            <p:spPr bwMode="auto">
              <a:xfrm>
                <a:off x="7175516" y="2358088"/>
                <a:ext cx="185738" cy="185738"/>
              </a:xfrm>
              <a:prstGeom prst="ellipse">
                <a:avLst/>
              </a:prstGeom>
              <a:solidFill>
                <a:srgbClr val="7EA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Oval 388"/>
              <p:cNvSpPr>
                <a:spLocks noChangeArrowheads="1"/>
              </p:cNvSpPr>
              <p:nvPr/>
            </p:nvSpPr>
            <p:spPr bwMode="auto">
              <a:xfrm>
                <a:off x="6624653" y="3404251"/>
                <a:ext cx="187325" cy="18573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Oval 389"/>
              <p:cNvSpPr>
                <a:spLocks noChangeArrowheads="1"/>
              </p:cNvSpPr>
              <p:nvPr/>
            </p:nvSpPr>
            <p:spPr bwMode="auto">
              <a:xfrm>
                <a:off x="6840553" y="2626376"/>
                <a:ext cx="187325" cy="185738"/>
              </a:xfrm>
              <a:prstGeom prst="ellipse">
                <a:avLst/>
              </a:prstGeom>
              <a:solidFill>
                <a:srgbClr val="F58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Oval 390"/>
              <p:cNvSpPr>
                <a:spLocks noChangeArrowheads="1"/>
              </p:cNvSpPr>
              <p:nvPr/>
            </p:nvSpPr>
            <p:spPr bwMode="auto">
              <a:xfrm>
                <a:off x="5176853" y="4350401"/>
                <a:ext cx="187325" cy="185738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Oval 391"/>
              <p:cNvSpPr>
                <a:spLocks noChangeArrowheads="1"/>
              </p:cNvSpPr>
              <p:nvPr/>
            </p:nvSpPr>
            <p:spPr bwMode="auto">
              <a:xfrm>
                <a:off x="6684978" y="4201176"/>
                <a:ext cx="188913" cy="18891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Oval 392"/>
              <p:cNvSpPr>
                <a:spLocks noChangeArrowheads="1"/>
              </p:cNvSpPr>
              <p:nvPr/>
            </p:nvSpPr>
            <p:spPr bwMode="auto">
              <a:xfrm>
                <a:off x="5773753" y="2342213"/>
                <a:ext cx="133350" cy="134938"/>
              </a:xfrm>
              <a:prstGeom prst="ellipse">
                <a:avLst/>
              </a:prstGeom>
              <a:solidFill>
                <a:srgbClr val="EBA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Oval 393"/>
              <p:cNvSpPr>
                <a:spLocks noChangeArrowheads="1"/>
              </p:cNvSpPr>
              <p:nvPr/>
            </p:nvSpPr>
            <p:spPr bwMode="auto">
              <a:xfrm>
                <a:off x="5019690" y="3026426"/>
                <a:ext cx="133350" cy="133350"/>
              </a:xfrm>
              <a:prstGeom prst="ellipse">
                <a:avLst/>
              </a:prstGeom>
              <a:solidFill>
                <a:srgbClr val="F58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Oval 394"/>
              <p:cNvSpPr>
                <a:spLocks noChangeArrowheads="1"/>
              </p:cNvSpPr>
              <p:nvPr/>
            </p:nvSpPr>
            <p:spPr bwMode="auto">
              <a:xfrm>
                <a:off x="5370528" y="2937526"/>
                <a:ext cx="133350" cy="136525"/>
              </a:xfrm>
              <a:prstGeom prst="ellipse">
                <a:avLst/>
              </a:prstGeom>
              <a:solidFill>
                <a:srgbClr val="F58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1" name="Oval 395"/>
              <p:cNvSpPr>
                <a:spLocks noChangeArrowheads="1"/>
              </p:cNvSpPr>
              <p:nvPr/>
            </p:nvSpPr>
            <p:spPr bwMode="auto">
              <a:xfrm>
                <a:off x="6518291" y="2947051"/>
                <a:ext cx="134938" cy="134938"/>
              </a:xfrm>
              <a:prstGeom prst="ellipse">
                <a:avLst/>
              </a:prstGeom>
              <a:solidFill>
                <a:srgbClr val="F58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2" name="Oval 396"/>
              <p:cNvSpPr>
                <a:spLocks noChangeArrowheads="1"/>
              </p:cNvSpPr>
              <p:nvPr/>
            </p:nvSpPr>
            <p:spPr bwMode="auto">
              <a:xfrm>
                <a:off x="6289691" y="3528076"/>
                <a:ext cx="136525" cy="13176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3" name="Oval 397"/>
              <p:cNvSpPr>
                <a:spLocks noChangeArrowheads="1"/>
              </p:cNvSpPr>
              <p:nvPr/>
            </p:nvSpPr>
            <p:spPr bwMode="auto">
              <a:xfrm>
                <a:off x="6069028" y="1615138"/>
                <a:ext cx="134938" cy="13493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4" name="Oval 398"/>
              <p:cNvSpPr>
                <a:spLocks noChangeArrowheads="1"/>
              </p:cNvSpPr>
              <p:nvPr/>
            </p:nvSpPr>
            <p:spPr bwMode="auto">
              <a:xfrm>
                <a:off x="6781816" y="1921526"/>
                <a:ext cx="133350" cy="134938"/>
              </a:xfrm>
              <a:prstGeom prst="ellipse">
                <a:avLst/>
              </a:prstGeom>
              <a:solidFill>
                <a:srgbClr val="9CC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Oval 399"/>
              <p:cNvSpPr>
                <a:spLocks noChangeArrowheads="1"/>
              </p:cNvSpPr>
              <p:nvPr/>
            </p:nvSpPr>
            <p:spPr bwMode="auto">
              <a:xfrm>
                <a:off x="6958028" y="3753501"/>
                <a:ext cx="134938" cy="13493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Oval 400"/>
              <p:cNvSpPr>
                <a:spLocks noChangeArrowheads="1"/>
              </p:cNvSpPr>
              <p:nvPr/>
            </p:nvSpPr>
            <p:spPr bwMode="auto">
              <a:xfrm>
                <a:off x="6642116" y="4761563"/>
                <a:ext cx="133350" cy="134938"/>
              </a:xfrm>
              <a:prstGeom prst="ellipse">
                <a:avLst/>
              </a:prstGeom>
              <a:solidFill>
                <a:srgbClr val="1145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7" name="Oval 401"/>
              <p:cNvSpPr>
                <a:spLocks noChangeArrowheads="1"/>
              </p:cNvSpPr>
              <p:nvPr/>
            </p:nvSpPr>
            <p:spPr bwMode="auto">
              <a:xfrm>
                <a:off x="6351603" y="4833001"/>
                <a:ext cx="136525" cy="13493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8" name="Oval 402"/>
              <p:cNvSpPr>
                <a:spLocks noChangeArrowheads="1"/>
              </p:cNvSpPr>
              <p:nvPr/>
            </p:nvSpPr>
            <p:spPr bwMode="auto">
              <a:xfrm>
                <a:off x="5332428" y="4839351"/>
                <a:ext cx="134938" cy="13335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Oval 403"/>
              <p:cNvSpPr>
                <a:spLocks noChangeArrowheads="1"/>
              </p:cNvSpPr>
              <p:nvPr/>
            </p:nvSpPr>
            <p:spPr bwMode="auto">
              <a:xfrm>
                <a:off x="5473715" y="3815413"/>
                <a:ext cx="188913" cy="1857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Oval 404"/>
              <p:cNvSpPr>
                <a:spLocks noChangeArrowheads="1"/>
              </p:cNvSpPr>
              <p:nvPr/>
            </p:nvSpPr>
            <p:spPr bwMode="auto">
              <a:xfrm>
                <a:off x="6343666" y="3990038"/>
                <a:ext cx="185738" cy="18891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Oval 405"/>
              <p:cNvSpPr>
                <a:spLocks noChangeArrowheads="1"/>
              </p:cNvSpPr>
              <p:nvPr/>
            </p:nvSpPr>
            <p:spPr bwMode="auto">
              <a:xfrm>
                <a:off x="6351603" y="4456763"/>
                <a:ext cx="187325" cy="185738"/>
              </a:xfrm>
              <a:prstGeom prst="ellipse">
                <a:avLst/>
              </a:prstGeom>
              <a:solidFill>
                <a:srgbClr val="F58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Oval 406"/>
              <p:cNvSpPr>
                <a:spLocks noChangeArrowheads="1"/>
              </p:cNvSpPr>
              <p:nvPr/>
            </p:nvSpPr>
            <p:spPr bwMode="auto">
              <a:xfrm>
                <a:off x="5649928" y="4412313"/>
                <a:ext cx="188913" cy="187325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Oval 407"/>
              <p:cNvSpPr>
                <a:spLocks noChangeArrowheads="1"/>
              </p:cNvSpPr>
              <p:nvPr/>
            </p:nvSpPr>
            <p:spPr bwMode="auto">
              <a:xfrm>
                <a:off x="5397515" y="3228038"/>
                <a:ext cx="185738" cy="185738"/>
              </a:xfrm>
              <a:prstGeom prst="ellipse">
                <a:avLst/>
              </a:prstGeom>
              <a:solidFill>
                <a:srgbClr val="F58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3" name="组合 215"/>
            <p:cNvGrpSpPr/>
            <p:nvPr/>
          </p:nvGrpSpPr>
          <p:grpSpPr>
            <a:xfrm>
              <a:off x="5384362" y="5096526"/>
              <a:ext cx="1278224" cy="946833"/>
              <a:chOff x="2143126" y="5083175"/>
              <a:chExt cx="1414463" cy="1389063"/>
            </a:xfrm>
          </p:grpSpPr>
          <p:sp>
            <p:nvSpPr>
              <p:cNvPr id="154" name="Freeform 5"/>
              <p:cNvSpPr>
                <a:spLocks/>
              </p:cNvSpPr>
              <p:nvPr/>
            </p:nvSpPr>
            <p:spPr bwMode="auto">
              <a:xfrm>
                <a:off x="2143126" y="5083175"/>
                <a:ext cx="1414463" cy="1257300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Freeform 6"/>
              <p:cNvSpPr>
                <a:spLocks/>
              </p:cNvSpPr>
              <p:nvPr/>
            </p:nvSpPr>
            <p:spPr bwMode="auto">
              <a:xfrm>
                <a:off x="2446338" y="5083175"/>
                <a:ext cx="400050" cy="1257300"/>
              </a:xfrm>
              <a:custGeom>
                <a:avLst/>
                <a:gdLst>
                  <a:gd name="T0" fmla="*/ 92 w 252"/>
                  <a:gd name="T1" fmla="*/ 790 h 792"/>
                  <a:gd name="T2" fmla="*/ 59 w 252"/>
                  <a:gd name="T3" fmla="*/ 772 h 792"/>
                  <a:gd name="T4" fmla="*/ 55 w 252"/>
                  <a:gd name="T5" fmla="*/ 749 h 792"/>
                  <a:gd name="T6" fmla="*/ 33 w 252"/>
                  <a:gd name="T7" fmla="*/ 695 h 792"/>
                  <a:gd name="T8" fmla="*/ 14 w 252"/>
                  <a:gd name="T9" fmla="*/ 619 h 792"/>
                  <a:gd name="T10" fmla="*/ 14 w 252"/>
                  <a:gd name="T11" fmla="*/ 566 h 792"/>
                  <a:gd name="T12" fmla="*/ 10 w 252"/>
                  <a:gd name="T13" fmla="*/ 545 h 792"/>
                  <a:gd name="T14" fmla="*/ 10 w 252"/>
                  <a:gd name="T15" fmla="*/ 513 h 792"/>
                  <a:gd name="T16" fmla="*/ 14 w 252"/>
                  <a:gd name="T17" fmla="*/ 496 h 792"/>
                  <a:gd name="T18" fmla="*/ 14 w 252"/>
                  <a:gd name="T19" fmla="*/ 450 h 792"/>
                  <a:gd name="T20" fmla="*/ 13 w 252"/>
                  <a:gd name="T21" fmla="*/ 435 h 792"/>
                  <a:gd name="T22" fmla="*/ 4 w 252"/>
                  <a:gd name="T23" fmla="*/ 430 h 792"/>
                  <a:gd name="T24" fmla="*/ 6 w 252"/>
                  <a:gd name="T25" fmla="*/ 405 h 792"/>
                  <a:gd name="T26" fmla="*/ 13 w 252"/>
                  <a:gd name="T27" fmla="*/ 393 h 792"/>
                  <a:gd name="T28" fmla="*/ 13 w 252"/>
                  <a:gd name="T29" fmla="*/ 332 h 792"/>
                  <a:gd name="T30" fmla="*/ 10 w 252"/>
                  <a:gd name="T31" fmla="*/ 317 h 792"/>
                  <a:gd name="T32" fmla="*/ 6 w 252"/>
                  <a:gd name="T33" fmla="*/ 291 h 792"/>
                  <a:gd name="T34" fmla="*/ 14 w 252"/>
                  <a:gd name="T35" fmla="*/ 281 h 792"/>
                  <a:gd name="T36" fmla="*/ 14 w 252"/>
                  <a:gd name="T37" fmla="*/ 251 h 792"/>
                  <a:gd name="T38" fmla="*/ 17 w 252"/>
                  <a:gd name="T39" fmla="*/ 216 h 792"/>
                  <a:gd name="T40" fmla="*/ 7 w 252"/>
                  <a:gd name="T41" fmla="*/ 207 h 792"/>
                  <a:gd name="T42" fmla="*/ 4 w 252"/>
                  <a:gd name="T43" fmla="*/ 174 h 792"/>
                  <a:gd name="T44" fmla="*/ 7 w 252"/>
                  <a:gd name="T45" fmla="*/ 133 h 792"/>
                  <a:gd name="T46" fmla="*/ 7 w 252"/>
                  <a:gd name="T47" fmla="*/ 65 h 792"/>
                  <a:gd name="T48" fmla="*/ 252 w 252"/>
                  <a:gd name="T49" fmla="*/ 0 h 792"/>
                  <a:gd name="T50" fmla="*/ 250 w 252"/>
                  <a:gd name="T51" fmla="*/ 34 h 792"/>
                  <a:gd name="T52" fmla="*/ 244 w 252"/>
                  <a:gd name="T53" fmla="*/ 87 h 792"/>
                  <a:gd name="T54" fmla="*/ 247 w 252"/>
                  <a:gd name="T55" fmla="*/ 140 h 792"/>
                  <a:gd name="T56" fmla="*/ 240 w 252"/>
                  <a:gd name="T57" fmla="*/ 167 h 792"/>
                  <a:gd name="T58" fmla="*/ 235 w 252"/>
                  <a:gd name="T59" fmla="*/ 172 h 792"/>
                  <a:gd name="T60" fmla="*/ 237 w 252"/>
                  <a:gd name="T61" fmla="*/ 205 h 792"/>
                  <a:gd name="T62" fmla="*/ 240 w 252"/>
                  <a:gd name="T63" fmla="*/ 237 h 792"/>
                  <a:gd name="T64" fmla="*/ 247 w 252"/>
                  <a:gd name="T65" fmla="*/ 254 h 792"/>
                  <a:gd name="T66" fmla="*/ 241 w 252"/>
                  <a:gd name="T67" fmla="*/ 271 h 792"/>
                  <a:gd name="T68" fmla="*/ 239 w 252"/>
                  <a:gd name="T69" fmla="*/ 310 h 792"/>
                  <a:gd name="T70" fmla="*/ 240 w 252"/>
                  <a:gd name="T71" fmla="*/ 351 h 792"/>
                  <a:gd name="T72" fmla="*/ 247 w 252"/>
                  <a:gd name="T73" fmla="*/ 363 h 792"/>
                  <a:gd name="T74" fmla="*/ 244 w 252"/>
                  <a:gd name="T75" fmla="*/ 386 h 792"/>
                  <a:gd name="T76" fmla="*/ 236 w 252"/>
                  <a:gd name="T77" fmla="*/ 390 h 792"/>
                  <a:gd name="T78" fmla="*/ 239 w 252"/>
                  <a:gd name="T79" fmla="*/ 419 h 792"/>
                  <a:gd name="T80" fmla="*/ 237 w 252"/>
                  <a:gd name="T81" fmla="*/ 459 h 792"/>
                  <a:gd name="T82" fmla="*/ 245 w 252"/>
                  <a:gd name="T83" fmla="*/ 474 h 792"/>
                  <a:gd name="T84" fmla="*/ 241 w 252"/>
                  <a:gd name="T85" fmla="*/ 499 h 792"/>
                  <a:gd name="T86" fmla="*/ 237 w 252"/>
                  <a:gd name="T87" fmla="*/ 535 h 792"/>
                  <a:gd name="T88" fmla="*/ 241 w 252"/>
                  <a:gd name="T89" fmla="*/ 564 h 792"/>
                  <a:gd name="T90" fmla="*/ 240 w 252"/>
                  <a:gd name="T91" fmla="*/ 610 h 792"/>
                  <a:gd name="T92" fmla="*/ 220 w 252"/>
                  <a:gd name="T93" fmla="*/ 695 h 792"/>
                  <a:gd name="T94" fmla="*/ 197 w 252"/>
                  <a:gd name="T95" fmla="*/ 756 h 792"/>
                  <a:gd name="T96" fmla="*/ 193 w 252"/>
                  <a:gd name="T97" fmla="*/ 772 h 792"/>
                  <a:gd name="T98" fmla="*/ 166 w 252"/>
                  <a:gd name="T99" fmla="*/ 787 h 792"/>
                  <a:gd name="T100" fmla="*/ 121 w 252"/>
                  <a:gd name="T101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lnTo>
                      <a:pt x="121" y="792"/>
                    </a:lnTo>
                    <a:close/>
                  </a:path>
                </a:pathLst>
              </a:custGeom>
              <a:solidFill>
                <a:srgbClr val="B1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Freeform 7"/>
              <p:cNvSpPr>
                <a:spLocks/>
              </p:cNvSpPr>
              <p:nvPr/>
            </p:nvSpPr>
            <p:spPr bwMode="auto">
              <a:xfrm>
                <a:off x="2700338" y="6330950"/>
                <a:ext cx="322263" cy="141288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Freeform 8"/>
              <p:cNvSpPr>
                <a:spLocks/>
              </p:cNvSpPr>
              <p:nvPr/>
            </p:nvSpPr>
            <p:spPr bwMode="auto">
              <a:xfrm>
                <a:off x="2579688" y="6265863"/>
                <a:ext cx="563563" cy="157163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Freeform 9"/>
              <p:cNvSpPr>
                <a:spLocks/>
              </p:cNvSpPr>
              <p:nvPr/>
            </p:nvSpPr>
            <p:spPr bwMode="auto">
              <a:xfrm>
                <a:off x="2505076" y="6310313"/>
                <a:ext cx="714375" cy="58738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9" name="Freeform 10"/>
              <p:cNvSpPr>
                <a:spLocks/>
              </p:cNvSpPr>
              <p:nvPr/>
            </p:nvSpPr>
            <p:spPr bwMode="auto">
              <a:xfrm>
                <a:off x="2212976" y="5440363"/>
                <a:ext cx="1306513" cy="96838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Freeform 11"/>
              <p:cNvSpPr>
                <a:spLocks/>
              </p:cNvSpPr>
              <p:nvPr/>
            </p:nvSpPr>
            <p:spPr bwMode="auto">
              <a:xfrm>
                <a:off x="2189163" y="5332413"/>
                <a:ext cx="1325563" cy="100013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Freeform 12"/>
              <p:cNvSpPr>
                <a:spLocks/>
              </p:cNvSpPr>
              <p:nvPr/>
            </p:nvSpPr>
            <p:spPr bwMode="auto">
              <a:xfrm>
                <a:off x="2216151" y="5529263"/>
                <a:ext cx="1268413" cy="96838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Freeform 13"/>
              <p:cNvSpPr>
                <a:spLocks/>
              </p:cNvSpPr>
              <p:nvPr/>
            </p:nvSpPr>
            <p:spPr bwMode="auto">
              <a:xfrm>
                <a:off x="2227263" y="5614988"/>
                <a:ext cx="1285875" cy="96838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Freeform 14"/>
              <p:cNvSpPr>
                <a:spLocks/>
              </p:cNvSpPr>
              <p:nvPr/>
            </p:nvSpPr>
            <p:spPr bwMode="auto">
              <a:xfrm>
                <a:off x="2219326" y="5713413"/>
                <a:ext cx="1262063" cy="96838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15"/>
              <p:cNvSpPr>
                <a:spLocks/>
              </p:cNvSpPr>
              <p:nvPr/>
            </p:nvSpPr>
            <p:spPr bwMode="auto">
              <a:xfrm>
                <a:off x="2214563" y="5803900"/>
                <a:ext cx="1306513" cy="96838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5" name="Freeform 16"/>
              <p:cNvSpPr>
                <a:spLocks/>
              </p:cNvSpPr>
              <p:nvPr/>
            </p:nvSpPr>
            <p:spPr bwMode="auto">
              <a:xfrm>
                <a:off x="2227263" y="5895975"/>
                <a:ext cx="1250950" cy="96838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6" name="Freeform 17"/>
              <p:cNvSpPr>
                <a:spLocks/>
              </p:cNvSpPr>
              <p:nvPr/>
            </p:nvSpPr>
            <p:spPr bwMode="auto">
              <a:xfrm>
                <a:off x="2246313" y="6029325"/>
                <a:ext cx="1254125" cy="311150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Freeform 18"/>
              <p:cNvSpPr>
                <a:spLocks/>
              </p:cNvSpPr>
              <p:nvPr/>
            </p:nvSpPr>
            <p:spPr bwMode="auto">
              <a:xfrm>
                <a:off x="2470151" y="6061075"/>
                <a:ext cx="361950" cy="279400"/>
              </a:xfrm>
              <a:custGeom>
                <a:avLst/>
                <a:gdLst>
                  <a:gd name="T0" fmla="*/ 82 w 228"/>
                  <a:gd name="T1" fmla="*/ 170 h 176"/>
                  <a:gd name="T2" fmla="*/ 82 w 228"/>
                  <a:gd name="T3" fmla="*/ 170 h 176"/>
                  <a:gd name="T4" fmla="*/ 73 w 228"/>
                  <a:gd name="T5" fmla="*/ 149 h 176"/>
                  <a:gd name="T6" fmla="*/ 65 w 228"/>
                  <a:gd name="T7" fmla="*/ 130 h 176"/>
                  <a:gd name="T8" fmla="*/ 52 w 228"/>
                  <a:gd name="T9" fmla="*/ 109 h 176"/>
                  <a:gd name="T10" fmla="*/ 34 w 228"/>
                  <a:gd name="T11" fmla="*/ 80 h 176"/>
                  <a:gd name="T12" fmla="*/ 34 w 228"/>
                  <a:gd name="T13" fmla="*/ 80 h 176"/>
                  <a:gd name="T14" fmla="*/ 25 w 228"/>
                  <a:gd name="T15" fmla="*/ 64 h 176"/>
                  <a:gd name="T16" fmla="*/ 15 w 228"/>
                  <a:gd name="T17" fmla="*/ 46 h 176"/>
                  <a:gd name="T18" fmla="*/ 0 w 228"/>
                  <a:gd name="T19" fmla="*/ 10 h 176"/>
                  <a:gd name="T20" fmla="*/ 225 w 228"/>
                  <a:gd name="T21" fmla="*/ 0 h 176"/>
                  <a:gd name="T22" fmla="*/ 225 w 228"/>
                  <a:gd name="T23" fmla="*/ 0 h 176"/>
                  <a:gd name="T24" fmla="*/ 228 w 228"/>
                  <a:gd name="T25" fmla="*/ 41 h 176"/>
                  <a:gd name="T26" fmla="*/ 228 w 228"/>
                  <a:gd name="T27" fmla="*/ 80 h 176"/>
                  <a:gd name="T28" fmla="*/ 228 w 228"/>
                  <a:gd name="T29" fmla="*/ 80 h 176"/>
                  <a:gd name="T30" fmla="*/ 226 w 228"/>
                  <a:gd name="T31" fmla="*/ 110 h 176"/>
                  <a:gd name="T32" fmla="*/ 224 w 228"/>
                  <a:gd name="T33" fmla="*/ 133 h 176"/>
                  <a:gd name="T34" fmla="*/ 224 w 228"/>
                  <a:gd name="T35" fmla="*/ 152 h 176"/>
                  <a:gd name="T36" fmla="*/ 224 w 228"/>
                  <a:gd name="T37" fmla="*/ 162 h 176"/>
                  <a:gd name="T38" fmla="*/ 226 w 228"/>
                  <a:gd name="T39" fmla="*/ 172 h 176"/>
                  <a:gd name="T40" fmla="*/ 226 w 228"/>
                  <a:gd name="T41" fmla="*/ 172 h 176"/>
                  <a:gd name="T42" fmla="*/ 226 w 228"/>
                  <a:gd name="T43" fmla="*/ 176 h 176"/>
                  <a:gd name="T44" fmla="*/ 226 w 228"/>
                  <a:gd name="T45" fmla="*/ 176 h 176"/>
                  <a:gd name="T46" fmla="*/ 157 w 228"/>
                  <a:gd name="T47" fmla="*/ 175 h 176"/>
                  <a:gd name="T48" fmla="*/ 118 w 228"/>
                  <a:gd name="T49" fmla="*/ 172 h 176"/>
                  <a:gd name="T50" fmla="*/ 82 w 228"/>
                  <a:gd name="T51" fmla="*/ 170 h 176"/>
                  <a:gd name="T52" fmla="*/ 82 w 228"/>
                  <a:gd name="T53" fmla="*/ 1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lnTo>
                      <a:pt x="82" y="17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Freeform 19"/>
              <p:cNvSpPr>
                <a:spLocks/>
              </p:cNvSpPr>
              <p:nvPr/>
            </p:nvSpPr>
            <p:spPr bwMode="auto">
              <a:xfrm>
                <a:off x="3044826" y="5083175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323 w 323"/>
                  <a:gd name="T3" fmla="*/ 0 h 171"/>
                  <a:gd name="T4" fmla="*/ 306 w 323"/>
                  <a:gd name="T5" fmla="*/ 140 h 171"/>
                  <a:gd name="T6" fmla="*/ 306 w 323"/>
                  <a:gd name="T7" fmla="*/ 140 h 171"/>
                  <a:gd name="T8" fmla="*/ 305 w 323"/>
                  <a:gd name="T9" fmla="*/ 147 h 171"/>
                  <a:gd name="T10" fmla="*/ 302 w 323"/>
                  <a:gd name="T11" fmla="*/ 152 h 171"/>
                  <a:gd name="T12" fmla="*/ 296 w 323"/>
                  <a:gd name="T13" fmla="*/ 157 h 171"/>
                  <a:gd name="T14" fmla="*/ 291 w 323"/>
                  <a:gd name="T15" fmla="*/ 161 h 171"/>
                  <a:gd name="T16" fmla="*/ 286 w 323"/>
                  <a:gd name="T17" fmla="*/ 164 h 171"/>
                  <a:gd name="T18" fmla="*/ 279 w 323"/>
                  <a:gd name="T19" fmla="*/ 167 h 171"/>
                  <a:gd name="T20" fmla="*/ 272 w 323"/>
                  <a:gd name="T21" fmla="*/ 168 h 171"/>
                  <a:gd name="T22" fmla="*/ 267 w 323"/>
                  <a:gd name="T23" fmla="*/ 168 h 171"/>
                  <a:gd name="T24" fmla="*/ 0 w 323"/>
                  <a:gd name="T25" fmla="*/ 171 h 171"/>
                  <a:gd name="T26" fmla="*/ 0 w 323"/>
                  <a:gd name="T2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Freeform 20"/>
              <p:cNvSpPr>
                <a:spLocks/>
              </p:cNvSpPr>
              <p:nvPr/>
            </p:nvSpPr>
            <p:spPr bwMode="auto">
              <a:xfrm>
                <a:off x="3049588" y="5083175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320 w 320"/>
                  <a:gd name="T5" fmla="*/ 0 h 170"/>
                  <a:gd name="T6" fmla="*/ 320 w 320"/>
                  <a:gd name="T7" fmla="*/ 0 h 170"/>
                  <a:gd name="T8" fmla="*/ 303 w 320"/>
                  <a:gd name="T9" fmla="*/ 140 h 170"/>
                  <a:gd name="T10" fmla="*/ 303 w 320"/>
                  <a:gd name="T11" fmla="*/ 140 h 170"/>
                  <a:gd name="T12" fmla="*/ 302 w 320"/>
                  <a:gd name="T13" fmla="*/ 147 h 170"/>
                  <a:gd name="T14" fmla="*/ 299 w 320"/>
                  <a:gd name="T15" fmla="*/ 152 h 170"/>
                  <a:gd name="T16" fmla="*/ 293 w 320"/>
                  <a:gd name="T17" fmla="*/ 157 h 170"/>
                  <a:gd name="T18" fmla="*/ 288 w 320"/>
                  <a:gd name="T19" fmla="*/ 161 h 170"/>
                  <a:gd name="T20" fmla="*/ 283 w 320"/>
                  <a:gd name="T21" fmla="*/ 164 h 170"/>
                  <a:gd name="T22" fmla="*/ 276 w 320"/>
                  <a:gd name="T23" fmla="*/ 167 h 170"/>
                  <a:gd name="T24" fmla="*/ 269 w 320"/>
                  <a:gd name="T25" fmla="*/ 168 h 170"/>
                  <a:gd name="T26" fmla="*/ 264 w 320"/>
                  <a:gd name="T27" fmla="*/ 168 h 170"/>
                  <a:gd name="T28" fmla="*/ 264 w 320"/>
                  <a:gd name="T29" fmla="*/ 168 h 170"/>
                  <a:gd name="T30" fmla="*/ 1 w 320"/>
                  <a:gd name="T31" fmla="*/ 170 h 170"/>
                  <a:gd name="T32" fmla="*/ 1 w 320"/>
                  <a:gd name="T33" fmla="*/ 170 h 170"/>
                  <a:gd name="T34" fmla="*/ 0 w 320"/>
                  <a:gd name="T35" fmla="*/ 0 h 170"/>
                  <a:gd name="T36" fmla="*/ 0 w 320"/>
                  <a:gd name="T3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Freeform 21"/>
              <p:cNvSpPr>
                <a:spLocks/>
              </p:cNvSpPr>
              <p:nvPr/>
            </p:nvSpPr>
            <p:spPr bwMode="auto">
              <a:xfrm>
                <a:off x="3055938" y="5083175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316 w 316"/>
                  <a:gd name="T5" fmla="*/ 0 h 170"/>
                  <a:gd name="T6" fmla="*/ 316 w 316"/>
                  <a:gd name="T7" fmla="*/ 0 h 170"/>
                  <a:gd name="T8" fmla="*/ 299 w 316"/>
                  <a:gd name="T9" fmla="*/ 140 h 170"/>
                  <a:gd name="T10" fmla="*/ 299 w 316"/>
                  <a:gd name="T11" fmla="*/ 140 h 170"/>
                  <a:gd name="T12" fmla="*/ 298 w 316"/>
                  <a:gd name="T13" fmla="*/ 147 h 170"/>
                  <a:gd name="T14" fmla="*/ 295 w 316"/>
                  <a:gd name="T15" fmla="*/ 152 h 170"/>
                  <a:gd name="T16" fmla="*/ 289 w 316"/>
                  <a:gd name="T17" fmla="*/ 156 h 170"/>
                  <a:gd name="T18" fmla="*/ 284 w 316"/>
                  <a:gd name="T19" fmla="*/ 160 h 170"/>
                  <a:gd name="T20" fmla="*/ 279 w 316"/>
                  <a:gd name="T21" fmla="*/ 164 h 170"/>
                  <a:gd name="T22" fmla="*/ 272 w 316"/>
                  <a:gd name="T23" fmla="*/ 167 h 170"/>
                  <a:gd name="T24" fmla="*/ 266 w 316"/>
                  <a:gd name="T25" fmla="*/ 168 h 170"/>
                  <a:gd name="T26" fmla="*/ 260 w 316"/>
                  <a:gd name="T27" fmla="*/ 168 h 170"/>
                  <a:gd name="T28" fmla="*/ 260 w 316"/>
                  <a:gd name="T29" fmla="*/ 168 h 170"/>
                  <a:gd name="T30" fmla="*/ 1 w 316"/>
                  <a:gd name="T31" fmla="*/ 170 h 170"/>
                  <a:gd name="T32" fmla="*/ 1 w 316"/>
                  <a:gd name="T33" fmla="*/ 170 h 170"/>
                  <a:gd name="T34" fmla="*/ 0 w 316"/>
                  <a:gd name="T35" fmla="*/ 0 h 170"/>
                  <a:gd name="T36" fmla="*/ 0 w 316"/>
                  <a:gd name="T3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22"/>
              <p:cNvSpPr>
                <a:spLocks/>
              </p:cNvSpPr>
              <p:nvPr/>
            </p:nvSpPr>
            <p:spPr bwMode="auto">
              <a:xfrm>
                <a:off x="3062288" y="5083175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312 w 312"/>
                  <a:gd name="T5" fmla="*/ 0 h 168"/>
                  <a:gd name="T6" fmla="*/ 312 w 312"/>
                  <a:gd name="T7" fmla="*/ 0 h 168"/>
                  <a:gd name="T8" fmla="*/ 295 w 312"/>
                  <a:gd name="T9" fmla="*/ 140 h 168"/>
                  <a:gd name="T10" fmla="*/ 295 w 312"/>
                  <a:gd name="T11" fmla="*/ 140 h 168"/>
                  <a:gd name="T12" fmla="*/ 294 w 312"/>
                  <a:gd name="T13" fmla="*/ 147 h 168"/>
                  <a:gd name="T14" fmla="*/ 291 w 312"/>
                  <a:gd name="T15" fmla="*/ 152 h 168"/>
                  <a:gd name="T16" fmla="*/ 285 w 312"/>
                  <a:gd name="T17" fmla="*/ 156 h 168"/>
                  <a:gd name="T18" fmla="*/ 280 w 312"/>
                  <a:gd name="T19" fmla="*/ 160 h 168"/>
                  <a:gd name="T20" fmla="*/ 275 w 312"/>
                  <a:gd name="T21" fmla="*/ 164 h 168"/>
                  <a:gd name="T22" fmla="*/ 269 w 312"/>
                  <a:gd name="T23" fmla="*/ 167 h 168"/>
                  <a:gd name="T24" fmla="*/ 262 w 312"/>
                  <a:gd name="T25" fmla="*/ 168 h 168"/>
                  <a:gd name="T26" fmla="*/ 257 w 312"/>
                  <a:gd name="T27" fmla="*/ 168 h 168"/>
                  <a:gd name="T28" fmla="*/ 257 w 312"/>
                  <a:gd name="T29" fmla="*/ 168 h 168"/>
                  <a:gd name="T30" fmla="*/ 0 w 312"/>
                  <a:gd name="T31" fmla="*/ 168 h 168"/>
                  <a:gd name="T32" fmla="*/ 0 w 312"/>
                  <a:gd name="T33" fmla="*/ 168 h 168"/>
                  <a:gd name="T34" fmla="*/ 0 w 312"/>
                  <a:gd name="T35" fmla="*/ 0 h 168"/>
                  <a:gd name="T36" fmla="*/ 0 w 312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23"/>
              <p:cNvSpPr>
                <a:spLocks/>
              </p:cNvSpPr>
              <p:nvPr/>
            </p:nvSpPr>
            <p:spPr bwMode="auto">
              <a:xfrm>
                <a:off x="3068638" y="5083175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308 w 308"/>
                  <a:gd name="T5" fmla="*/ 0 h 168"/>
                  <a:gd name="T6" fmla="*/ 308 w 308"/>
                  <a:gd name="T7" fmla="*/ 0 h 168"/>
                  <a:gd name="T8" fmla="*/ 291 w 308"/>
                  <a:gd name="T9" fmla="*/ 140 h 168"/>
                  <a:gd name="T10" fmla="*/ 291 w 308"/>
                  <a:gd name="T11" fmla="*/ 140 h 168"/>
                  <a:gd name="T12" fmla="*/ 290 w 308"/>
                  <a:gd name="T13" fmla="*/ 147 h 168"/>
                  <a:gd name="T14" fmla="*/ 287 w 308"/>
                  <a:gd name="T15" fmla="*/ 152 h 168"/>
                  <a:gd name="T16" fmla="*/ 281 w 308"/>
                  <a:gd name="T17" fmla="*/ 156 h 168"/>
                  <a:gd name="T18" fmla="*/ 277 w 308"/>
                  <a:gd name="T19" fmla="*/ 160 h 168"/>
                  <a:gd name="T20" fmla="*/ 271 w 308"/>
                  <a:gd name="T21" fmla="*/ 164 h 168"/>
                  <a:gd name="T22" fmla="*/ 265 w 308"/>
                  <a:gd name="T23" fmla="*/ 166 h 168"/>
                  <a:gd name="T24" fmla="*/ 258 w 308"/>
                  <a:gd name="T25" fmla="*/ 168 h 168"/>
                  <a:gd name="T26" fmla="*/ 253 w 308"/>
                  <a:gd name="T27" fmla="*/ 168 h 168"/>
                  <a:gd name="T28" fmla="*/ 253 w 308"/>
                  <a:gd name="T29" fmla="*/ 168 h 168"/>
                  <a:gd name="T30" fmla="*/ 0 w 308"/>
                  <a:gd name="T31" fmla="*/ 167 h 168"/>
                  <a:gd name="T32" fmla="*/ 0 w 308"/>
                  <a:gd name="T33" fmla="*/ 167 h 168"/>
                  <a:gd name="T34" fmla="*/ 0 w 308"/>
                  <a:gd name="T35" fmla="*/ 0 h 168"/>
                  <a:gd name="T36" fmla="*/ 0 w 308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1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24"/>
              <p:cNvSpPr>
                <a:spLocks/>
              </p:cNvSpPr>
              <p:nvPr/>
            </p:nvSpPr>
            <p:spPr bwMode="auto">
              <a:xfrm>
                <a:off x="3074988" y="5083175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304 w 304"/>
                  <a:gd name="T5" fmla="*/ 0 h 168"/>
                  <a:gd name="T6" fmla="*/ 304 w 304"/>
                  <a:gd name="T7" fmla="*/ 0 h 168"/>
                  <a:gd name="T8" fmla="*/ 287 w 304"/>
                  <a:gd name="T9" fmla="*/ 140 h 168"/>
                  <a:gd name="T10" fmla="*/ 287 w 304"/>
                  <a:gd name="T11" fmla="*/ 140 h 168"/>
                  <a:gd name="T12" fmla="*/ 286 w 304"/>
                  <a:gd name="T13" fmla="*/ 147 h 168"/>
                  <a:gd name="T14" fmla="*/ 283 w 304"/>
                  <a:gd name="T15" fmla="*/ 152 h 168"/>
                  <a:gd name="T16" fmla="*/ 279 w 304"/>
                  <a:gd name="T17" fmla="*/ 156 h 168"/>
                  <a:gd name="T18" fmla="*/ 273 w 304"/>
                  <a:gd name="T19" fmla="*/ 160 h 168"/>
                  <a:gd name="T20" fmla="*/ 267 w 304"/>
                  <a:gd name="T21" fmla="*/ 164 h 168"/>
                  <a:gd name="T22" fmla="*/ 261 w 304"/>
                  <a:gd name="T23" fmla="*/ 166 h 168"/>
                  <a:gd name="T24" fmla="*/ 254 w 304"/>
                  <a:gd name="T25" fmla="*/ 167 h 168"/>
                  <a:gd name="T26" fmla="*/ 249 w 304"/>
                  <a:gd name="T27" fmla="*/ 168 h 168"/>
                  <a:gd name="T28" fmla="*/ 249 w 304"/>
                  <a:gd name="T29" fmla="*/ 168 h 168"/>
                  <a:gd name="T30" fmla="*/ 0 w 304"/>
                  <a:gd name="T31" fmla="*/ 166 h 168"/>
                  <a:gd name="T32" fmla="*/ 0 w 304"/>
                  <a:gd name="T33" fmla="*/ 166 h 168"/>
                  <a:gd name="T34" fmla="*/ 0 w 304"/>
                  <a:gd name="T35" fmla="*/ 0 h 168"/>
                  <a:gd name="T36" fmla="*/ 0 w 304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25"/>
              <p:cNvSpPr>
                <a:spLocks/>
              </p:cNvSpPr>
              <p:nvPr/>
            </p:nvSpPr>
            <p:spPr bwMode="auto">
              <a:xfrm>
                <a:off x="3081338" y="5083175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300 w 300"/>
                  <a:gd name="T5" fmla="*/ 0 h 168"/>
                  <a:gd name="T6" fmla="*/ 300 w 300"/>
                  <a:gd name="T7" fmla="*/ 0 h 168"/>
                  <a:gd name="T8" fmla="*/ 283 w 300"/>
                  <a:gd name="T9" fmla="*/ 140 h 168"/>
                  <a:gd name="T10" fmla="*/ 283 w 300"/>
                  <a:gd name="T11" fmla="*/ 140 h 168"/>
                  <a:gd name="T12" fmla="*/ 282 w 300"/>
                  <a:gd name="T13" fmla="*/ 147 h 168"/>
                  <a:gd name="T14" fmla="*/ 279 w 300"/>
                  <a:gd name="T15" fmla="*/ 152 h 168"/>
                  <a:gd name="T16" fmla="*/ 275 w 300"/>
                  <a:gd name="T17" fmla="*/ 156 h 168"/>
                  <a:gd name="T18" fmla="*/ 269 w 300"/>
                  <a:gd name="T19" fmla="*/ 160 h 168"/>
                  <a:gd name="T20" fmla="*/ 264 w 300"/>
                  <a:gd name="T21" fmla="*/ 163 h 168"/>
                  <a:gd name="T22" fmla="*/ 257 w 300"/>
                  <a:gd name="T23" fmla="*/ 166 h 168"/>
                  <a:gd name="T24" fmla="*/ 252 w 300"/>
                  <a:gd name="T25" fmla="*/ 167 h 168"/>
                  <a:gd name="T26" fmla="*/ 245 w 300"/>
                  <a:gd name="T27" fmla="*/ 168 h 168"/>
                  <a:gd name="T28" fmla="*/ 245 w 300"/>
                  <a:gd name="T29" fmla="*/ 168 h 168"/>
                  <a:gd name="T30" fmla="*/ 0 w 300"/>
                  <a:gd name="T31" fmla="*/ 164 h 168"/>
                  <a:gd name="T32" fmla="*/ 0 w 300"/>
                  <a:gd name="T33" fmla="*/ 164 h 168"/>
                  <a:gd name="T34" fmla="*/ 0 w 300"/>
                  <a:gd name="T35" fmla="*/ 0 h 168"/>
                  <a:gd name="T36" fmla="*/ 0 w 300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26"/>
              <p:cNvSpPr>
                <a:spLocks/>
              </p:cNvSpPr>
              <p:nvPr/>
            </p:nvSpPr>
            <p:spPr bwMode="auto">
              <a:xfrm>
                <a:off x="3086101" y="5083175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297 w 297"/>
                  <a:gd name="T5" fmla="*/ 0 h 168"/>
                  <a:gd name="T6" fmla="*/ 297 w 297"/>
                  <a:gd name="T7" fmla="*/ 0 h 168"/>
                  <a:gd name="T8" fmla="*/ 280 w 297"/>
                  <a:gd name="T9" fmla="*/ 140 h 168"/>
                  <a:gd name="T10" fmla="*/ 280 w 297"/>
                  <a:gd name="T11" fmla="*/ 140 h 168"/>
                  <a:gd name="T12" fmla="*/ 279 w 297"/>
                  <a:gd name="T13" fmla="*/ 147 h 168"/>
                  <a:gd name="T14" fmla="*/ 276 w 297"/>
                  <a:gd name="T15" fmla="*/ 152 h 168"/>
                  <a:gd name="T16" fmla="*/ 272 w 297"/>
                  <a:gd name="T17" fmla="*/ 156 h 168"/>
                  <a:gd name="T18" fmla="*/ 266 w 297"/>
                  <a:gd name="T19" fmla="*/ 160 h 168"/>
                  <a:gd name="T20" fmla="*/ 261 w 297"/>
                  <a:gd name="T21" fmla="*/ 163 h 168"/>
                  <a:gd name="T22" fmla="*/ 254 w 297"/>
                  <a:gd name="T23" fmla="*/ 166 h 168"/>
                  <a:gd name="T24" fmla="*/ 249 w 297"/>
                  <a:gd name="T25" fmla="*/ 167 h 168"/>
                  <a:gd name="T26" fmla="*/ 243 w 297"/>
                  <a:gd name="T27" fmla="*/ 168 h 168"/>
                  <a:gd name="T28" fmla="*/ 243 w 297"/>
                  <a:gd name="T29" fmla="*/ 168 h 168"/>
                  <a:gd name="T30" fmla="*/ 1 w 297"/>
                  <a:gd name="T31" fmla="*/ 163 h 168"/>
                  <a:gd name="T32" fmla="*/ 1 w 297"/>
                  <a:gd name="T33" fmla="*/ 163 h 168"/>
                  <a:gd name="T34" fmla="*/ 0 w 297"/>
                  <a:gd name="T35" fmla="*/ 0 h 168"/>
                  <a:gd name="T36" fmla="*/ 0 w 297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1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27"/>
              <p:cNvSpPr>
                <a:spLocks/>
              </p:cNvSpPr>
              <p:nvPr/>
            </p:nvSpPr>
            <p:spPr bwMode="auto">
              <a:xfrm>
                <a:off x="3092451" y="5083175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293 w 293"/>
                  <a:gd name="T5" fmla="*/ 0 h 168"/>
                  <a:gd name="T6" fmla="*/ 293 w 293"/>
                  <a:gd name="T7" fmla="*/ 0 h 168"/>
                  <a:gd name="T8" fmla="*/ 276 w 293"/>
                  <a:gd name="T9" fmla="*/ 140 h 168"/>
                  <a:gd name="T10" fmla="*/ 276 w 293"/>
                  <a:gd name="T11" fmla="*/ 140 h 168"/>
                  <a:gd name="T12" fmla="*/ 275 w 293"/>
                  <a:gd name="T13" fmla="*/ 147 h 168"/>
                  <a:gd name="T14" fmla="*/ 272 w 293"/>
                  <a:gd name="T15" fmla="*/ 152 h 168"/>
                  <a:gd name="T16" fmla="*/ 268 w 293"/>
                  <a:gd name="T17" fmla="*/ 156 h 168"/>
                  <a:gd name="T18" fmla="*/ 262 w 293"/>
                  <a:gd name="T19" fmla="*/ 160 h 168"/>
                  <a:gd name="T20" fmla="*/ 257 w 293"/>
                  <a:gd name="T21" fmla="*/ 163 h 168"/>
                  <a:gd name="T22" fmla="*/ 250 w 293"/>
                  <a:gd name="T23" fmla="*/ 166 h 168"/>
                  <a:gd name="T24" fmla="*/ 245 w 293"/>
                  <a:gd name="T25" fmla="*/ 167 h 168"/>
                  <a:gd name="T26" fmla="*/ 239 w 293"/>
                  <a:gd name="T27" fmla="*/ 168 h 168"/>
                  <a:gd name="T28" fmla="*/ 239 w 293"/>
                  <a:gd name="T29" fmla="*/ 168 h 168"/>
                  <a:gd name="T30" fmla="*/ 0 w 293"/>
                  <a:gd name="T31" fmla="*/ 163 h 168"/>
                  <a:gd name="T32" fmla="*/ 0 w 293"/>
                  <a:gd name="T33" fmla="*/ 163 h 168"/>
                  <a:gd name="T34" fmla="*/ 0 w 293"/>
                  <a:gd name="T35" fmla="*/ 0 h 168"/>
                  <a:gd name="T36" fmla="*/ 0 w 293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7" name="Freeform 28"/>
              <p:cNvSpPr>
                <a:spLocks/>
              </p:cNvSpPr>
              <p:nvPr/>
            </p:nvSpPr>
            <p:spPr bwMode="auto">
              <a:xfrm>
                <a:off x="3098801" y="5083175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289 w 289"/>
                  <a:gd name="T5" fmla="*/ 0 h 168"/>
                  <a:gd name="T6" fmla="*/ 289 w 289"/>
                  <a:gd name="T7" fmla="*/ 0 h 168"/>
                  <a:gd name="T8" fmla="*/ 272 w 289"/>
                  <a:gd name="T9" fmla="*/ 140 h 168"/>
                  <a:gd name="T10" fmla="*/ 272 w 289"/>
                  <a:gd name="T11" fmla="*/ 140 h 168"/>
                  <a:gd name="T12" fmla="*/ 271 w 289"/>
                  <a:gd name="T13" fmla="*/ 147 h 168"/>
                  <a:gd name="T14" fmla="*/ 268 w 289"/>
                  <a:gd name="T15" fmla="*/ 151 h 168"/>
                  <a:gd name="T16" fmla="*/ 264 w 289"/>
                  <a:gd name="T17" fmla="*/ 156 h 168"/>
                  <a:gd name="T18" fmla="*/ 258 w 289"/>
                  <a:gd name="T19" fmla="*/ 160 h 168"/>
                  <a:gd name="T20" fmla="*/ 253 w 289"/>
                  <a:gd name="T21" fmla="*/ 163 h 168"/>
                  <a:gd name="T22" fmla="*/ 248 w 289"/>
                  <a:gd name="T23" fmla="*/ 166 h 168"/>
                  <a:gd name="T24" fmla="*/ 235 w 289"/>
                  <a:gd name="T25" fmla="*/ 168 h 168"/>
                  <a:gd name="T26" fmla="*/ 235 w 289"/>
                  <a:gd name="T27" fmla="*/ 168 h 168"/>
                  <a:gd name="T28" fmla="*/ 0 w 289"/>
                  <a:gd name="T29" fmla="*/ 161 h 168"/>
                  <a:gd name="T30" fmla="*/ 0 w 289"/>
                  <a:gd name="T31" fmla="*/ 161 h 168"/>
                  <a:gd name="T32" fmla="*/ 0 w 289"/>
                  <a:gd name="T33" fmla="*/ 0 h 168"/>
                  <a:gd name="T34" fmla="*/ 0 w 289"/>
                  <a:gd name="T3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29"/>
              <p:cNvSpPr>
                <a:spLocks/>
              </p:cNvSpPr>
              <p:nvPr/>
            </p:nvSpPr>
            <p:spPr bwMode="auto">
              <a:xfrm>
                <a:off x="3105151" y="5083175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285 w 285"/>
                  <a:gd name="T5" fmla="*/ 0 h 167"/>
                  <a:gd name="T6" fmla="*/ 285 w 285"/>
                  <a:gd name="T7" fmla="*/ 0 h 167"/>
                  <a:gd name="T8" fmla="*/ 268 w 285"/>
                  <a:gd name="T9" fmla="*/ 140 h 167"/>
                  <a:gd name="T10" fmla="*/ 268 w 285"/>
                  <a:gd name="T11" fmla="*/ 140 h 167"/>
                  <a:gd name="T12" fmla="*/ 267 w 285"/>
                  <a:gd name="T13" fmla="*/ 147 h 167"/>
                  <a:gd name="T14" fmla="*/ 264 w 285"/>
                  <a:gd name="T15" fmla="*/ 151 h 167"/>
                  <a:gd name="T16" fmla="*/ 260 w 285"/>
                  <a:gd name="T17" fmla="*/ 156 h 167"/>
                  <a:gd name="T18" fmla="*/ 254 w 285"/>
                  <a:gd name="T19" fmla="*/ 160 h 167"/>
                  <a:gd name="T20" fmla="*/ 249 w 285"/>
                  <a:gd name="T21" fmla="*/ 163 h 167"/>
                  <a:gd name="T22" fmla="*/ 244 w 285"/>
                  <a:gd name="T23" fmla="*/ 166 h 167"/>
                  <a:gd name="T24" fmla="*/ 231 w 285"/>
                  <a:gd name="T25" fmla="*/ 167 h 167"/>
                  <a:gd name="T26" fmla="*/ 231 w 285"/>
                  <a:gd name="T27" fmla="*/ 167 h 167"/>
                  <a:gd name="T28" fmla="*/ 0 w 285"/>
                  <a:gd name="T29" fmla="*/ 160 h 167"/>
                  <a:gd name="T30" fmla="*/ 0 w 285"/>
                  <a:gd name="T31" fmla="*/ 160 h 167"/>
                  <a:gd name="T32" fmla="*/ 0 w 285"/>
                  <a:gd name="T33" fmla="*/ 0 h 167"/>
                  <a:gd name="T34" fmla="*/ 0 w 285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Freeform 30"/>
              <p:cNvSpPr>
                <a:spLocks/>
              </p:cNvSpPr>
              <p:nvPr/>
            </p:nvSpPr>
            <p:spPr bwMode="auto">
              <a:xfrm>
                <a:off x="3111501" y="5083175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281 w 281"/>
                  <a:gd name="T5" fmla="*/ 0 h 167"/>
                  <a:gd name="T6" fmla="*/ 281 w 281"/>
                  <a:gd name="T7" fmla="*/ 0 h 167"/>
                  <a:gd name="T8" fmla="*/ 264 w 281"/>
                  <a:gd name="T9" fmla="*/ 140 h 167"/>
                  <a:gd name="T10" fmla="*/ 264 w 281"/>
                  <a:gd name="T11" fmla="*/ 140 h 167"/>
                  <a:gd name="T12" fmla="*/ 263 w 281"/>
                  <a:gd name="T13" fmla="*/ 145 h 167"/>
                  <a:gd name="T14" fmla="*/ 260 w 281"/>
                  <a:gd name="T15" fmla="*/ 151 h 167"/>
                  <a:gd name="T16" fmla="*/ 256 w 281"/>
                  <a:gd name="T17" fmla="*/ 156 h 167"/>
                  <a:gd name="T18" fmla="*/ 250 w 281"/>
                  <a:gd name="T19" fmla="*/ 160 h 167"/>
                  <a:gd name="T20" fmla="*/ 245 w 281"/>
                  <a:gd name="T21" fmla="*/ 163 h 167"/>
                  <a:gd name="T22" fmla="*/ 240 w 281"/>
                  <a:gd name="T23" fmla="*/ 166 h 167"/>
                  <a:gd name="T24" fmla="*/ 229 w 281"/>
                  <a:gd name="T25" fmla="*/ 167 h 167"/>
                  <a:gd name="T26" fmla="*/ 229 w 281"/>
                  <a:gd name="T27" fmla="*/ 167 h 167"/>
                  <a:gd name="T28" fmla="*/ 0 w 281"/>
                  <a:gd name="T29" fmla="*/ 159 h 167"/>
                  <a:gd name="T30" fmla="*/ 0 w 281"/>
                  <a:gd name="T31" fmla="*/ 159 h 167"/>
                  <a:gd name="T32" fmla="*/ 0 w 281"/>
                  <a:gd name="T33" fmla="*/ 0 h 167"/>
                  <a:gd name="T34" fmla="*/ 0 w 281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9A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Freeform 31"/>
              <p:cNvSpPr>
                <a:spLocks/>
              </p:cNvSpPr>
              <p:nvPr/>
            </p:nvSpPr>
            <p:spPr bwMode="auto">
              <a:xfrm>
                <a:off x="3116263" y="5083175"/>
                <a:ext cx="441325" cy="265113"/>
              </a:xfrm>
              <a:custGeom>
                <a:avLst/>
                <a:gdLst>
                  <a:gd name="T0" fmla="*/ 1 w 278"/>
                  <a:gd name="T1" fmla="*/ 0 h 167"/>
                  <a:gd name="T2" fmla="*/ 1 w 278"/>
                  <a:gd name="T3" fmla="*/ 0 h 167"/>
                  <a:gd name="T4" fmla="*/ 278 w 278"/>
                  <a:gd name="T5" fmla="*/ 0 h 167"/>
                  <a:gd name="T6" fmla="*/ 278 w 278"/>
                  <a:gd name="T7" fmla="*/ 0 h 167"/>
                  <a:gd name="T8" fmla="*/ 261 w 278"/>
                  <a:gd name="T9" fmla="*/ 140 h 167"/>
                  <a:gd name="T10" fmla="*/ 261 w 278"/>
                  <a:gd name="T11" fmla="*/ 140 h 167"/>
                  <a:gd name="T12" fmla="*/ 260 w 278"/>
                  <a:gd name="T13" fmla="*/ 145 h 167"/>
                  <a:gd name="T14" fmla="*/ 257 w 278"/>
                  <a:gd name="T15" fmla="*/ 151 h 167"/>
                  <a:gd name="T16" fmla="*/ 253 w 278"/>
                  <a:gd name="T17" fmla="*/ 156 h 167"/>
                  <a:gd name="T18" fmla="*/ 247 w 278"/>
                  <a:gd name="T19" fmla="*/ 159 h 167"/>
                  <a:gd name="T20" fmla="*/ 242 w 278"/>
                  <a:gd name="T21" fmla="*/ 163 h 167"/>
                  <a:gd name="T22" fmla="*/ 237 w 278"/>
                  <a:gd name="T23" fmla="*/ 166 h 167"/>
                  <a:gd name="T24" fmla="*/ 226 w 278"/>
                  <a:gd name="T25" fmla="*/ 167 h 167"/>
                  <a:gd name="T26" fmla="*/ 226 w 278"/>
                  <a:gd name="T27" fmla="*/ 167 h 167"/>
                  <a:gd name="T28" fmla="*/ 0 w 278"/>
                  <a:gd name="T29" fmla="*/ 157 h 167"/>
                  <a:gd name="T30" fmla="*/ 0 w 278"/>
                  <a:gd name="T31" fmla="*/ 157 h 167"/>
                  <a:gd name="T32" fmla="*/ 1 w 278"/>
                  <a:gd name="T33" fmla="*/ 0 h 167"/>
                  <a:gd name="T34" fmla="*/ 1 w 278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A9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Freeform 32"/>
              <p:cNvSpPr>
                <a:spLocks/>
              </p:cNvSpPr>
              <p:nvPr/>
            </p:nvSpPr>
            <p:spPr bwMode="auto">
              <a:xfrm>
                <a:off x="3122613" y="5083175"/>
                <a:ext cx="434975" cy="265113"/>
              </a:xfrm>
              <a:custGeom>
                <a:avLst/>
                <a:gdLst>
                  <a:gd name="T0" fmla="*/ 1 w 274"/>
                  <a:gd name="T1" fmla="*/ 0 h 167"/>
                  <a:gd name="T2" fmla="*/ 1 w 274"/>
                  <a:gd name="T3" fmla="*/ 0 h 167"/>
                  <a:gd name="T4" fmla="*/ 274 w 274"/>
                  <a:gd name="T5" fmla="*/ 0 h 167"/>
                  <a:gd name="T6" fmla="*/ 274 w 274"/>
                  <a:gd name="T7" fmla="*/ 0 h 167"/>
                  <a:gd name="T8" fmla="*/ 257 w 274"/>
                  <a:gd name="T9" fmla="*/ 140 h 167"/>
                  <a:gd name="T10" fmla="*/ 257 w 274"/>
                  <a:gd name="T11" fmla="*/ 140 h 167"/>
                  <a:gd name="T12" fmla="*/ 256 w 274"/>
                  <a:gd name="T13" fmla="*/ 145 h 167"/>
                  <a:gd name="T14" fmla="*/ 253 w 274"/>
                  <a:gd name="T15" fmla="*/ 151 h 167"/>
                  <a:gd name="T16" fmla="*/ 249 w 274"/>
                  <a:gd name="T17" fmla="*/ 156 h 167"/>
                  <a:gd name="T18" fmla="*/ 245 w 274"/>
                  <a:gd name="T19" fmla="*/ 159 h 167"/>
                  <a:gd name="T20" fmla="*/ 239 w 274"/>
                  <a:gd name="T21" fmla="*/ 163 h 167"/>
                  <a:gd name="T22" fmla="*/ 233 w 274"/>
                  <a:gd name="T23" fmla="*/ 164 h 167"/>
                  <a:gd name="T24" fmla="*/ 222 w 274"/>
                  <a:gd name="T25" fmla="*/ 167 h 167"/>
                  <a:gd name="T26" fmla="*/ 222 w 274"/>
                  <a:gd name="T27" fmla="*/ 167 h 167"/>
                  <a:gd name="T28" fmla="*/ 0 w 274"/>
                  <a:gd name="T29" fmla="*/ 156 h 167"/>
                  <a:gd name="T30" fmla="*/ 0 w 274"/>
                  <a:gd name="T31" fmla="*/ 156 h 167"/>
                  <a:gd name="T32" fmla="*/ 1 w 274"/>
                  <a:gd name="T33" fmla="*/ 0 h 167"/>
                  <a:gd name="T34" fmla="*/ 1 w 274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B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33"/>
              <p:cNvSpPr>
                <a:spLocks/>
              </p:cNvSpPr>
              <p:nvPr/>
            </p:nvSpPr>
            <p:spPr bwMode="auto">
              <a:xfrm>
                <a:off x="3128963" y="5083175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270 w 270"/>
                  <a:gd name="T5" fmla="*/ 0 h 167"/>
                  <a:gd name="T6" fmla="*/ 270 w 270"/>
                  <a:gd name="T7" fmla="*/ 0 h 167"/>
                  <a:gd name="T8" fmla="*/ 253 w 270"/>
                  <a:gd name="T9" fmla="*/ 140 h 167"/>
                  <a:gd name="T10" fmla="*/ 253 w 270"/>
                  <a:gd name="T11" fmla="*/ 140 h 167"/>
                  <a:gd name="T12" fmla="*/ 252 w 270"/>
                  <a:gd name="T13" fmla="*/ 145 h 167"/>
                  <a:gd name="T14" fmla="*/ 249 w 270"/>
                  <a:gd name="T15" fmla="*/ 151 h 167"/>
                  <a:gd name="T16" fmla="*/ 245 w 270"/>
                  <a:gd name="T17" fmla="*/ 155 h 167"/>
                  <a:gd name="T18" fmla="*/ 241 w 270"/>
                  <a:gd name="T19" fmla="*/ 159 h 167"/>
                  <a:gd name="T20" fmla="*/ 235 w 270"/>
                  <a:gd name="T21" fmla="*/ 163 h 167"/>
                  <a:gd name="T22" fmla="*/ 230 w 270"/>
                  <a:gd name="T23" fmla="*/ 164 h 167"/>
                  <a:gd name="T24" fmla="*/ 219 w 270"/>
                  <a:gd name="T25" fmla="*/ 167 h 167"/>
                  <a:gd name="T26" fmla="*/ 219 w 270"/>
                  <a:gd name="T27" fmla="*/ 167 h 167"/>
                  <a:gd name="T28" fmla="*/ 0 w 270"/>
                  <a:gd name="T29" fmla="*/ 156 h 167"/>
                  <a:gd name="T30" fmla="*/ 0 w 270"/>
                  <a:gd name="T31" fmla="*/ 156 h 167"/>
                  <a:gd name="T32" fmla="*/ 0 w 270"/>
                  <a:gd name="T33" fmla="*/ 0 h 167"/>
                  <a:gd name="T34" fmla="*/ 0 w 270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34"/>
              <p:cNvSpPr>
                <a:spLocks/>
              </p:cNvSpPr>
              <p:nvPr/>
            </p:nvSpPr>
            <p:spPr bwMode="auto">
              <a:xfrm>
                <a:off x="3135313" y="5083175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266 w 266"/>
                  <a:gd name="T5" fmla="*/ 0 h 167"/>
                  <a:gd name="T6" fmla="*/ 266 w 266"/>
                  <a:gd name="T7" fmla="*/ 0 h 167"/>
                  <a:gd name="T8" fmla="*/ 249 w 266"/>
                  <a:gd name="T9" fmla="*/ 140 h 167"/>
                  <a:gd name="T10" fmla="*/ 249 w 266"/>
                  <a:gd name="T11" fmla="*/ 140 h 167"/>
                  <a:gd name="T12" fmla="*/ 248 w 266"/>
                  <a:gd name="T13" fmla="*/ 145 h 167"/>
                  <a:gd name="T14" fmla="*/ 245 w 266"/>
                  <a:gd name="T15" fmla="*/ 151 h 167"/>
                  <a:gd name="T16" fmla="*/ 241 w 266"/>
                  <a:gd name="T17" fmla="*/ 155 h 167"/>
                  <a:gd name="T18" fmla="*/ 237 w 266"/>
                  <a:gd name="T19" fmla="*/ 159 h 167"/>
                  <a:gd name="T20" fmla="*/ 226 w 266"/>
                  <a:gd name="T21" fmla="*/ 164 h 167"/>
                  <a:gd name="T22" fmla="*/ 215 w 266"/>
                  <a:gd name="T23" fmla="*/ 167 h 167"/>
                  <a:gd name="T24" fmla="*/ 215 w 266"/>
                  <a:gd name="T25" fmla="*/ 167 h 167"/>
                  <a:gd name="T26" fmla="*/ 0 w 266"/>
                  <a:gd name="T27" fmla="*/ 155 h 167"/>
                  <a:gd name="T28" fmla="*/ 0 w 266"/>
                  <a:gd name="T29" fmla="*/ 155 h 167"/>
                  <a:gd name="T30" fmla="*/ 0 w 266"/>
                  <a:gd name="T31" fmla="*/ 0 h 167"/>
                  <a:gd name="T32" fmla="*/ 0 w 266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Freeform 35"/>
              <p:cNvSpPr>
                <a:spLocks/>
              </p:cNvSpPr>
              <p:nvPr/>
            </p:nvSpPr>
            <p:spPr bwMode="auto">
              <a:xfrm>
                <a:off x="3138488" y="5083175"/>
                <a:ext cx="419100" cy="265113"/>
              </a:xfrm>
              <a:custGeom>
                <a:avLst/>
                <a:gdLst>
                  <a:gd name="T0" fmla="*/ 2 w 264"/>
                  <a:gd name="T1" fmla="*/ 0 h 167"/>
                  <a:gd name="T2" fmla="*/ 2 w 264"/>
                  <a:gd name="T3" fmla="*/ 0 h 167"/>
                  <a:gd name="T4" fmla="*/ 264 w 264"/>
                  <a:gd name="T5" fmla="*/ 0 h 167"/>
                  <a:gd name="T6" fmla="*/ 264 w 264"/>
                  <a:gd name="T7" fmla="*/ 0 h 167"/>
                  <a:gd name="T8" fmla="*/ 247 w 264"/>
                  <a:gd name="T9" fmla="*/ 140 h 167"/>
                  <a:gd name="T10" fmla="*/ 247 w 264"/>
                  <a:gd name="T11" fmla="*/ 140 h 167"/>
                  <a:gd name="T12" fmla="*/ 246 w 264"/>
                  <a:gd name="T13" fmla="*/ 145 h 167"/>
                  <a:gd name="T14" fmla="*/ 243 w 264"/>
                  <a:gd name="T15" fmla="*/ 151 h 167"/>
                  <a:gd name="T16" fmla="*/ 239 w 264"/>
                  <a:gd name="T17" fmla="*/ 155 h 167"/>
                  <a:gd name="T18" fmla="*/ 235 w 264"/>
                  <a:gd name="T19" fmla="*/ 159 h 167"/>
                  <a:gd name="T20" fmla="*/ 224 w 264"/>
                  <a:gd name="T21" fmla="*/ 164 h 167"/>
                  <a:gd name="T22" fmla="*/ 213 w 264"/>
                  <a:gd name="T23" fmla="*/ 167 h 167"/>
                  <a:gd name="T24" fmla="*/ 213 w 264"/>
                  <a:gd name="T25" fmla="*/ 167 h 167"/>
                  <a:gd name="T26" fmla="*/ 0 w 264"/>
                  <a:gd name="T27" fmla="*/ 153 h 167"/>
                  <a:gd name="T28" fmla="*/ 0 w 264"/>
                  <a:gd name="T29" fmla="*/ 153 h 167"/>
                  <a:gd name="T30" fmla="*/ 2 w 264"/>
                  <a:gd name="T31" fmla="*/ 0 h 167"/>
                  <a:gd name="T32" fmla="*/ 2 w 264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Freeform 36"/>
              <p:cNvSpPr>
                <a:spLocks/>
              </p:cNvSpPr>
              <p:nvPr/>
            </p:nvSpPr>
            <p:spPr bwMode="auto">
              <a:xfrm>
                <a:off x="3144838" y="5083175"/>
                <a:ext cx="412750" cy="265113"/>
              </a:xfrm>
              <a:custGeom>
                <a:avLst/>
                <a:gdLst>
                  <a:gd name="T0" fmla="*/ 2 w 260"/>
                  <a:gd name="T1" fmla="*/ 0 h 167"/>
                  <a:gd name="T2" fmla="*/ 2 w 260"/>
                  <a:gd name="T3" fmla="*/ 0 h 167"/>
                  <a:gd name="T4" fmla="*/ 260 w 260"/>
                  <a:gd name="T5" fmla="*/ 0 h 167"/>
                  <a:gd name="T6" fmla="*/ 260 w 260"/>
                  <a:gd name="T7" fmla="*/ 0 h 167"/>
                  <a:gd name="T8" fmla="*/ 243 w 260"/>
                  <a:gd name="T9" fmla="*/ 140 h 167"/>
                  <a:gd name="T10" fmla="*/ 243 w 260"/>
                  <a:gd name="T11" fmla="*/ 140 h 167"/>
                  <a:gd name="T12" fmla="*/ 242 w 260"/>
                  <a:gd name="T13" fmla="*/ 145 h 167"/>
                  <a:gd name="T14" fmla="*/ 239 w 260"/>
                  <a:gd name="T15" fmla="*/ 151 h 167"/>
                  <a:gd name="T16" fmla="*/ 235 w 260"/>
                  <a:gd name="T17" fmla="*/ 155 h 167"/>
                  <a:gd name="T18" fmla="*/ 231 w 260"/>
                  <a:gd name="T19" fmla="*/ 159 h 167"/>
                  <a:gd name="T20" fmla="*/ 220 w 260"/>
                  <a:gd name="T21" fmla="*/ 164 h 167"/>
                  <a:gd name="T22" fmla="*/ 209 w 260"/>
                  <a:gd name="T23" fmla="*/ 167 h 167"/>
                  <a:gd name="T24" fmla="*/ 209 w 260"/>
                  <a:gd name="T25" fmla="*/ 167 h 167"/>
                  <a:gd name="T26" fmla="*/ 0 w 260"/>
                  <a:gd name="T27" fmla="*/ 152 h 167"/>
                  <a:gd name="T28" fmla="*/ 0 w 260"/>
                  <a:gd name="T29" fmla="*/ 152 h 167"/>
                  <a:gd name="T30" fmla="*/ 2 w 260"/>
                  <a:gd name="T31" fmla="*/ 0 h 167"/>
                  <a:gd name="T32" fmla="*/ 2 w 260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Freeform 37"/>
              <p:cNvSpPr>
                <a:spLocks/>
              </p:cNvSpPr>
              <p:nvPr/>
            </p:nvSpPr>
            <p:spPr bwMode="auto">
              <a:xfrm>
                <a:off x="3152776" y="5083175"/>
                <a:ext cx="404813" cy="265113"/>
              </a:xfrm>
              <a:custGeom>
                <a:avLst/>
                <a:gdLst>
                  <a:gd name="T0" fmla="*/ 1 w 255"/>
                  <a:gd name="T1" fmla="*/ 0 h 167"/>
                  <a:gd name="T2" fmla="*/ 1 w 255"/>
                  <a:gd name="T3" fmla="*/ 0 h 167"/>
                  <a:gd name="T4" fmla="*/ 255 w 255"/>
                  <a:gd name="T5" fmla="*/ 0 h 167"/>
                  <a:gd name="T6" fmla="*/ 255 w 255"/>
                  <a:gd name="T7" fmla="*/ 0 h 167"/>
                  <a:gd name="T8" fmla="*/ 238 w 255"/>
                  <a:gd name="T9" fmla="*/ 140 h 167"/>
                  <a:gd name="T10" fmla="*/ 238 w 255"/>
                  <a:gd name="T11" fmla="*/ 140 h 167"/>
                  <a:gd name="T12" fmla="*/ 237 w 255"/>
                  <a:gd name="T13" fmla="*/ 145 h 167"/>
                  <a:gd name="T14" fmla="*/ 234 w 255"/>
                  <a:gd name="T15" fmla="*/ 151 h 167"/>
                  <a:gd name="T16" fmla="*/ 230 w 255"/>
                  <a:gd name="T17" fmla="*/ 155 h 167"/>
                  <a:gd name="T18" fmla="*/ 226 w 255"/>
                  <a:gd name="T19" fmla="*/ 159 h 167"/>
                  <a:gd name="T20" fmla="*/ 215 w 255"/>
                  <a:gd name="T21" fmla="*/ 164 h 167"/>
                  <a:gd name="T22" fmla="*/ 205 w 255"/>
                  <a:gd name="T23" fmla="*/ 167 h 167"/>
                  <a:gd name="T24" fmla="*/ 205 w 255"/>
                  <a:gd name="T25" fmla="*/ 167 h 167"/>
                  <a:gd name="T26" fmla="*/ 0 w 255"/>
                  <a:gd name="T27" fmla="*/ 151 h 167"/>
                  <a:gd name="T28" fmla="*/ 0 w 255"/>
                  <a:gd name="T29" fmla="*/ 151 h 167"/>
                  <a:gd name="T30" fmla="*/ 1 w 255"/>
                  <a:gd name="T31" fmla="*/ 0 h 167"/>
                  <a:gd name="T32" fmla="*/ 1 w 255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E9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38"/>
              <p:cNvSpPr>
                <a:spLocks/>
              </p:cNvSpPr>
              <p:nvPr/>
            </p:nvSpPr>
            <p:spPr bwMode="auto">
              <a:xfrm>
                <a:off x="3159126" y="5083175"/>
                <a:ext cx="398463" cy="265113"/>
              </a:xfrm>
              <a:custGeom>
                <a:avLst/>
                <a:gdLst>
                  <a:gd name="T0" fmla="*/ 1 w 251"/>
                  <a:gd name="T1" fmla="*/ 0 h 167"/>
                  <a:gd name="T2" fmla="*/ 1 w 251"/>
                  <a:gd name="T3" fmla="*/ 0 h 167"/>
                  <a:gd name="T4" fmla="*/ 251 w 251"/>
                  <a:gd name="T5" fmla="*/ 0 h 167"/>
                  <a:gd name="T6" fmla="*/ 251 w 251"/>
                  <a:gd name="T7" fmla="*/ 0 h 167"/>
                  <a:gd name="T8" fmla="*/ 234 w 251"/>
                  <a:gd name="T9" fmla="*/ 140 h 167"/>
                  <a:gd name="T10" fmla="*/ 234 w 251"/>
                  <a:gd name="T11" fmla="*/ 140 h 167"/>
                  <a:gd name="T12" fmla="*/ 233 w 251"/>
                  <a:gd name="T13" fmla="*/ 145 h 167"/>
                  <a:gd name="T14" fmla="*/ 230 w 251"/>
                  <a:gd name="T15" fmla="*/ 151 h 167"/>
                  <a:gd name="T16" fmla="*/ 226 w 251"/>
                  <a:gd name="T17" fmla="*/ 155 h 167"/>
                  <a:gd name="T18" fmla="*/ 222 w 251"/>
                  <a:gd name="T19" fmla="*/ 159 h 167"/>
                  <a:gd name="T20" fmla="*/ 212 w 251"/>
                  <a:gd name="T21" fmla="*/ 164 h 167"/>
                  <a:gd name="T22" fmla="*/ 201 w 251"/>
                  <a:gd name="T23" fmla="*/ 167 h 167"/>
                  <a:gd name="T24" fmla="*/ 201 w 251"/>
                  <a:gd name="T25" fmla="*/ 167 h 167"/>
                  <a:gd name="T26" fmla="*/ 0 w 251"/>
                  <a:gd name="T27" fmla="*/ 149 h 167"/>
                  <a:gd name="T28" fmla="*/ 0 w 251"/>
                  <a:gd name="T29" fmla="*/ 149 h 167"/>
                  <a:gd name="T30" fmla="*/ 1 w 251"/>
                  <a:gd name="T31" fmla="*/ 0 h 167"/>
                  <a:gd name="T32" fmla="*/ 1 w 251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F9F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Freeform 39"/>
              <p:cNvSpPr>
                <a:spLocks/>
              </p:cNvSpPr>
              <p:nvPr/>
            </p:nvSpPr>
            <p:spPr bwMode="auto">
              <a:xfrm>
                <a:off x="3162301" y="5083175"/>
                <a:ext cx="395288" cy="263525"/>
              </a:xfrm>
              <a:custGeom>
                <a:avLst/>
                <a:gdLst>
                  <a:gd name="T0" fmla="*/ 2 w 249"/>
                  <a:gd name="T1" fmla="*/ 0 h 166"/>
                  <a:gd name="T2" fmla="*/ 2 w 249"/>
                  <a:gd name="T3" fmla="*/ 0 h 166"/>
                  <a:gd name="T4" fmla="*/ 249 w 249"/>
                  <a:gd name="T5" fmla="*/ 0 h 166"/>
                  <a:gd name="T6" fmla="*/ 249 w 249"/>
                  <a:gd name="T7" fmla="*/ 0 h 166"/>
                  <a:gd name="T8" fmla="*/ 232 w 249"/>
                  <a:gd name="T9" fmla="*/ 140 h 166"/>
                  <a:gd name="T10" fmla="*/ 232 w 249"/>
                  <a:gd name="T11" fmla="*/ 140 h 166"/>
                  <a:gd name="T12" fmla="*/ 231 w 249"/>
                  <a:gd name="T13" fmla="*/ 145 h 166"/>
                  <a:gd name="T14" fmla="*/ 228 w 249"/>
                  <a:gd name="T15" fmla="*/ 151 h 166"/>
                  <a:gd name="T16" fmla="*/ 225 w 249"/>
                  <a:gd name="T17" fmla="*/ 155 h 166"/>
                  <a:gd name="T18" fmla="*/ 220 w 249"/>
                  <a:gd name="T19" fmla="*/ 159 h 166"/>
                  <a:gd name="T20" fmla="*/ 210 w 249"/>
                  <a:gd name="T21" fmla="*/ 164 h 166"/>
                  <a:gd name="T22" fmla="*/ 199 w 249"/>
                  <a:gd name="T23" fmla="*/ 166 h 166"/>
                  <a:gd name="T24" fmla="*/ 199 w 249"/>
                  <a:gd name="T25" fmla="*/ 166 h 166"/>
                  <a:gd name="T26" fmla="*/ 0 w 249"/>
                  <a:gd name="T27" fmla="*/ 148 h 166"/>
                  <a:gd name="T28" fmla="*/ 0 w 249"/>
                  <a:gd name="T29" fmla="*/ 148 h 166"/>
                  <a:gd name="T30" fmla="*/ 2 w 249"/>
                  <a:gd name="T31" fmla="*/ 0 h 166"/>
                  <a:gd name="T32" fmla="*/ 2 w 249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F9F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40"/>
              <p:cNvSpPr>
                <a:spLocks/>
              </p:cNvSpPr>
              <p:nvPr/>
            </p:nvSpPr>
            <p:spPr bwMode="auto">
              <a:xfrm>
                <a:off x="3168651" y="5083175"/>
                <a:ext cx="388938" cy="263525"/>
              </a:xfrm>
              <a:custGeom>
                <a:avLst/>
                <a:gdLst>
                  <a:gd name="T0" fmla="*/ 2 w 245"/>
                  <a:gd name="T1" fmla="*/ 0 h 166"/>
                  <a:gd name="T2" fmla="*/ 2 w 245"/>
                  <a:gd name="T3" fmla="*/ 0 h 166"/>
                  <a:gd name="T4" fmla="*/ 245 w 245"/>
                  <a:gd name="T5" fmla="*/ 0 h 166"/>
                  <a:gd name="T6" fmla="*/ 245 w 245"/>
                  <a:gd name="T7" fmla="*/ 0 h 166"/>
                  <a:gd name="T8" fmla="*/ 228 w 245"/>
                  <a:gd name="T9" fmla="*/ 140 h 166"/>
                  <a:gd name="T10" fmla="*/ 228 w 245"/>
                  <a:gd name="T11" fmla="*/ 140 h 166"/>
                  <a:gd name="T12" fmla="*/ 227 w 245"/>
                  <a:gd name="T13" fmla="*/ 145 h 166"/>
                  <a:gd name="T14" fmla="*/ 224 w 245"/>
                  <a:gd name="T15" fmla="*/ 151 h 166"/>
                  <a:gd name="T16" fmla="*/ 221 w 245"/>
                  <a:gd name="T17" fmla="*/ 155 h 166"/>
                  <a:gd name="T18" fmla="*/ 216 w 245"/>
                  <a:gd name="T19" fmla="*/ 159 h 166"/>
                  <a:gd name="T20" fmla="*/ 206 w 245"/>
                  <a:gd name="T21" fmla="*/ 163 h 166"/>
                  <a:gd name="T22" fmla="*/ 195 w 245"/>
                  <a:gd name="T23" fmla="*/ 166 h 166"/>
                  <a:gd name="T24" fmla="*/ 195 w 245"/>
                  <a:gd name="T25" fmla="*/ 166 h 166"/>
                  <a:gd name="T26" fmla="*/ 0 w 245"/>
                  <a:gd name="T27" fmla="*/ 148 h 166"/>
                  <a:gd name="T28" fmla="*/ 0 w 245"/>
                  <a:gd name="T29" fmla="*/ 148 h 166"/>
                  <a:gd name="T30" fmla="*/ 2 w 245"/>
                  <a:gd name="T31" fmla="*/ 0 h 166"/>
                  <a:gd name="T32" fmla="*/ 2 w 245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A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Freeform 41"/>
              <p:cNvSpPr>
                <a:spLocks/>
              </p:cNvSpPr>
              <p:nvPr/>
            </p:nvSpPr>
            <p:spPr bwMode="auto">
              <a:xfrm>
                <a:off x="3175001" y="5083175"/>
                <a:ext cx="382588" cy="263525"/>
              </a:xfrm>
              <a:custGeom>
                <a:avLst/>
                <a:gdLst>
                  <a:gd name="T0" fmla="*/ 2 w 241"/>
                  <a:gd name="T1" fmla="*/ 0 h 166"/>
                  <a:gd name="T2" fmla="*/ 2 w 241"/>
                  <a:gd name="T3" fmla="*/ 0 h 166"/>
                  <a:gd name="T4" fmla="*/ 241 w 241"/>
                  <a:gd name="T5" fmla="*/ 0 h 166"/>
                  <a:gd name="T6" fmla="*/ 241 w 241"/>
                  <a:gd name="T7" fmla="*/ 0 h 166"/>
                  <a:gd name="T8" fmla="*/ 224 w 241"/>
                  <a:gd name="T9" fmla="*/ 140 h 166"/>
                  <a:gd name="T10" fmla="*/ 224 w 241"/>
                  <a:gd name="T11" fmla="*/ 140 h 166"/>
                  <a:gd name="T12" fmla="*/ 223 w 241"/>
                  <a:gd name="T13" fmla="*/ 145 h 166"/>
                  <a:gd name="T14" fmla="*/ 220 w 241"/>
                  <a:gd name="T15" fmla="*/ 151 h 166"/>
                  <a:gd name="T16" fmla="*/ 217 w 241"/>
                  <a:gd name="T17" fmla="*/ 155 h 166"/>
                  <a:gd name="T18" fmla="*/ 212 w 241"/>
                  <a:gd name="T19" fmla="*/ 157 h 166"/>
                  <a:gd name="T20" fmla="*/ 202 w 241"/>
                  <a:gd name="T21" fmla="*/ 163 h 166"/>
                  <a:gd name="T22" fmla="*/ 193 w 241"/>
                  <a:gd name="T23" fmla="*/ 166 h 166"/>
                  <a:gd name="T24" fmla="*/ 193 w 241"/>
                  <a:gd name="T25" fmla="*/ 166 h 166"/>
                  <a:gd name="T26" fmla="*/ 0 w 241"/>
                  <a:gd name="T27" fmla="*/ 147 h 166"/>
                  <a:gd name="T28" fmla="*/ 0 w 241"/>
                  <a:gd name="T29" fmla="*/ 147 h 166"/>
                  <a:gd name="T30" fmla="*/ 2 w 241"/>
                  <a:gd name="T31" fmla="*/ 0 h 166"/>
                  <a:gd name="T32" fmla="*/ 2 w 241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42"/>
              <p:cNvSpPr>
                <a:spLocks/>
              </p:cNvSpPr>
              <p:nvPr/>
            </p:nvSpPr>
            <p:spPr bwMode="auto">
              <a:xfrm>
                <a:off x="3182938" y="5083175"/>
                <a:ext cx="374650" cy="263525"/>
              </a:xfrm>
              <a:custGeom>
                <a:avLst/>
                <a:gdLst>
                  <a:gd name="T0" fmla="*/ 1 w 236"/>
                  <a:gd name="T1" fmla="*/ 0 h 166"/>
                  <a:gd name="T2" fmla="*/ 1 w 236"/>
                  <a:gd name="T3" fmla="*/ 0 h 166"/>
                  <a:gd name="T4" fmla="*/ 236 w 236"/>
                  <a:gd name="T5" fmla="*/ 0 h 166"/>
                  <a:gd name="T6" fmla="*/ 236 w 236"/>
                  <a:gd name="T7" fmla="*/ 0 h 166"/>
                  <a:gd name="T8" fmla="*/ 219 w 236"/>
                  <a:gd name="T9" fmla="*/ 140 h 166"/>
                  <a:gd name="T10" fmla="*/ 219 w 236"/>
                  <a:gd name="T11" fmla="*/ 140 h 166"/>
                  <a:gd name="T12" fmla="*/ 218 w 236"/>
                  <a:gd name="T13" fmla="*/ 145 h 166"/>
                  <a:gd name="T14" fmla="*/ 215 w 236"/>
                  <a:gd name="T15" fmla="*/ 151 h 166"/>
                  <a:gd name="T16" fmla="*/ 212 w 236"/>
                  <a:gd name="T17" fmla="*/ 155 h 166"/>
                  <a:gd name="T18" fmla="*/ 208 w 236"/>
                  <a:gd name="T19" fmla="*/ 157 h 166"/>
                  <a:gd name="T20" fmla="*/ 197 w 236"/>
                  <a:gd name="T21" fmla="*/ 163 h 166"/>
                  <a:gd name="T22" fmla="*/ 188 w 236"/>
                  <a:gd name="T23" fmla="*/ 166 h 166"/>
                  <a:gd name="T24" fmla="*/ 188 w 236"/>
                  <a:gd name="T25" fmla="*/ 166 h 166"/>
                  <a:gd name="T26" fmla="*/ 0 w 236"/>
                  <a:gd name="T27" fmla="*/ 145 h 166"/>
                  <a:gd name="T28" fmla="*/ 0 w 236"/>
                  <a:gd name="T29" fmla="*/ 145 h 166"/>
                  <a:gd name="T30" fmla="*/ 1 w 236"/>
                  <a:gd name="T31" fmla="*/ 0 h 166"/>
                  <a:gd name="T32" fmla="*/ 1 w 236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43"/>
              <p:cNvSpPr>
                <a:spLocks/>
              </p:cNvSpPr>
              <p:nvPr/>
            </p:nvSpPr>
            <p:spPr bwMode="auto">
              <a:xfrm>
                <a:off x="3189288" y="5083175"/>
                <a:ext cx="368300" cy="263525"/>
              </a:xfrm>
              <a:custGeom>
                <a:avLst/>
                <a:gdLst>
                  <a:gd name="T0" fmla="*/ 1 w 232"/>
                  <a:gd name="T1" fmla="*/ 0 h 166"/>
                  <a:gd name="T2" fmla="*/ 1 w 232"/>
                  <a:gd name="T3" fmla="*/ 0 h 166"/>
                  <a:gd name="T4" fmla="*/ 232 w 232"/>
                  <a:gd name="T5" fmla="*/ 0 h 166"/>
                  <a:gd name="T6" fmla="*/ 232 w 232"/>
                  <a:gd name="T7" fmla="*/ 0 h 166"/>
                  <a:gd name="T8" fmla="*/ 215 w 232"/>
                  <a:gd name="T9" fmla="*/ 140 h 166"/>
                  <a:gd name="T10" fmla="*/ 215 w 232"/>
                  <a:gd name="T11" fmla="*/ 140 h 166"/>
                  <a:gd name="T12" fmla="*/ 214 w 232"/>
                  <a:gd name="T13" fmla="*/ 145 h 166"/>
                  <a:gd name="T14" fmla="*/ 211 w 232"/>
                  <a:gd name="T15" fmla="*/ 151 h 166"/>
                  <a:gd name="T16" fmla="*/ 208 w 232"/>
                  <a:gd name="T17" fmla="*/ 155 h 166"/>
                  <a:gd name="T18" fmla="*/ 204 w 232"/>
                  <a:gd name="T19" fmla="*/ 157 h 166"/>
                  <a:gd name="T20" fmla="*/ 195 w 232"/>
                  <a:gd name="T21" fmla="*/ 163 h 166"/>
                  <a:gd name="T22" fmla="*/ 184 w 232"/>
                  <a:gd name="T23" fmla="*/ 166 h 166"/>
                  <a:gd name="T24" fmla="*/ 184 w 232"/>
                  <a:gd name="T25" fmla="*/ 166 h 166"/>
                  <a:gd name="T26" fmla="*/ 0 w 232"/>
                  <a:gd name="T27" fmla="*/ 144 h 166"/>
                  <a:gd name="T28" fmla="*/ 0 w 232"/>
                  <a:gd name="T29" fmla="*/ 144 h 166"/>
                  <a:gd name="T30" fmla="*/ 1 w 232"/>
                  <a:gd name="T31" fmla="*/ 0 h 166"/>
                  <a:gd name="T32" fmla="*/ 1 w 232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2A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44"/>
              <p:cNvSpPr>
                <a:spLocks/>
              </p:cNvSpPr>
              <p:nvPr/>
            </p:nvSpPr>
            <p:spPr bwMode="auto">
              <a:xfrm>
                <a:off x="3192463" y="5083175"/>
                <a:ext cx="365125" cy="263525"/>
              </a:xfrm>
              <a:custGeom>
                <a:avLst/>
                <a:gdLst>
                  <a:gd name="T0" fmla="*/ 3 w 230"/>
                  <a:gd name="T1" fmla="*/ 0 h 166"/>
                  <a:gd name="T2" fmla="*/ 3 w 230"/>
                  <a:gd name="T3" fmla="*/ 0 h 166"/>
                  <a:gd name="T4" fmla="*/ 230 w 230"/>
                  <a:gd name="T5" fmla="*/ 0 h 166"/>
                  <a:gd name="T6" fmla="*/ 230 w 230"/>
                  <a:gd name="T7" fmla="*/ 0 h 166"/>
                  <a:gd name="T8" fmla="*/ 213 w 230"/>
                  <a:gd name="T9" fmla="*/ 140 h 166"/>
                  <a:gd name="T10" fmla="*/ 213 w 230"/>
                  <a:gd name="T11" fmla="*/ 140 h 166"/>
                  <a:gd name="T12" fmla="*/ 212 w 230"/>
                  <a:gd name="T13" fmla="*/ 145 h 166"/>
                  <a:gd name="T14" fmla="*/ 209 w 230"/>
                  <a:gd name="T15" fmla="*/ 149 h 166"/>
                  <a:gd name="T16" fmla="*/ 206 w 230"/>
                  <a:gd name="T17" fmla="*/ 153 h 166"/>
                  <a:gd name="T18" fmla="*/ 202 w 230"/>
                  <a:gd name="T19" fmla="*/ 157 h 166"/>
                  <a:gd name="T20" fmla="*/ 193 w 230"/>
                  <a:gd name="T21" fmla="*/ 163 h 166"/>
                  <a:gd name="T22" fmla="*/ 183 w 230"/>
                  <a:gd name="T23" fmla="*/ 166 h 166"/>
                  <a:gd name="T24" fmla="*/ 183 w 230"/>
                  <a:gd name="T25" fmla="*/ 166 h 166"/>
                  <a:gd name="T26" fmla="*/ 0 w 230"/>
                  <a:gd name="T27" fmla="*/ 143 h 166"/>
                  <a:gd name="T28" fmla="*/ 0 w 230"/>
                  <a:gd name="T29" fmla="*/ 143 h 166"/>
                  <a:gd name="T30" fmla="*/ 3 w 230"/>
                  <a:gd name="T31" fmla="*/ 0 h 166"/>
                  <a:gd name="T32" fmla="*/ 3 w 230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2A2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45"/>
              <p:cNvSpPr>
                <a:spLocks/>
              </p:cNvSpPr>
              <p:nvPr/>
            </p:nvSpPr>
            <p:spPr bwMode="auto">
              <a:xfrm>
                <a:off x="3198813" y="5083175"/>
                <a:ext cx="358775" cy="263525"/>
              </a:xfrm>
              <a:custGeom>
                <a:avLst/>
                <a:gdLst>
                  <a:gd name="T0" fmla="*/ 3 w 226"/>
                  <a:gd name="T1" fmla="*/ 0 h 166"/>
                  <a:gd name="T2" fmla="*/ 3 w 226"/>
                  <a:gd name="T3" fmla="*/ 0 h 166"/>
                  <a:gd name="T4" fmla="*/ 226 w 226"/>
                  <a:gd name="T5" fmla="*/ 0 h 166"/>
                  <a:gd name="T6" fmla="*/ 226 w 226"/>
                  <a:gd name="T7" fmla="*/ 0 h 166"/>
                  <a:gd name="T8" fmla="*/ 209 w 226"/>
                  <a:gd name="T9" fmla="*/ 140 h 166"/>
                  <a:gd name="T10" fmla="*/ 209 w 226"/>
                  <a:gd name="T11" fmla="*/ 140 h 166"/>
                  <a:gd name="T12" fmla="*/ 208 w 226"/>
                  <a:gd name="T13" fmla="*/ 145 h 166"/>
                  <a:gd name="T14" fmla="*/ 205 w 226"/>
                  <a:gd name="T15" fmla="*/ 149 h 166"/>
                  <a:gd name="T16" fmla="*/ 202 w 226"/>
                  <a:gd name="T17" fmla="*/ 153 h 166"/>
                  <a:gd name="T18" fmla="*/ 198 w 226"/>
                  <a:gd name="T19" fmla="*/ 157 h 166"/>
                  <a:gd name="T20" fmla="*/ 189 w 226"/>
                  <a:gd name="T21" fmla="*/ 163 h 166"/>
                  <a:gd name="T22" fmla="*/ 179 w 226"/>
                  <a:gd name="T23" fmla="*/ 166 h 166"/>
                  <a:gd name="T24" fmla="*/ 179 w 226"/>
                  <a:gd name="T25" fmla="*/ 166 h 166"/>
                  <a:gd name="T26" fmla="*/ 0 w 226"/>
                  <a:gd name="T27" fmla="*/ 141 h 166"/>
                  <a:gd name="T28" fmla="*/ 0 w 226"/>
                  <a:gd name="T29" fmla="*/ 141 h 166"/>
                  <a:gd name="T30" fmla="*/ 3 w 226"/>
                  <a:gd name="T31" fmla="*/ 0 h 166"/>
                  <a:gd name="T32" fmla="*/ 3 w 226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A3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46"/>
              <p:cNvSpPr>
                <a:spLocks/>
              </p:cNvSpPr>
              <p:nvPr/>
            </p:nvSpPr>
            <p:spPr bwMode="auto">
              <a:xfrm>
                <a:off x="3205163" y="5083175"/>
                <a:ext cx="352425" cy="263525"/>
              </a:xfrm>
              <a:custGeom>
                <a:avLst/>
                <a:gdLst>
                  <a:gd name="T0" fmla="*/ 2 w 222"/>
                  <a:gd name="T1" fmla="*/ 0 h 166"/>
                  <a:gd name="T2" fmla="*/ 2 w 222"/>
                  <a:gd name="T3" fmla="*/ 0 h 166"/>
                  <a:gd name="T4" fmla="*/ 222 w 222"/>
                  <a:gd name="T5" fmla="*/ 0 h 166"/>
                  <a:gd name="T6" fmla="*/ 222 w 222"/>
                  <a:gd name="T7" fmla="*/ 0 h 166"/>
                  <a:gd name="T8" fmla="*/ 205 w 222"/>
                  <a:gd name="T9" fmla="*/ 140 h 166"/>
                  <a:gd name="T10" fmla="*/ 205 w 222"/>
                  <a:gd name="T11" fmla="*/ 140 h 166"/>
                  <a:gd name="T12" fmla="*/ 204 w 222"/>
                  <a:gd name="T13" fmla="*/ 145 h 166"/>
                  <a:gd name="T14" fmla="*/ 201 w 222"/>
                  <a:gd name="T15" fmla="*/ 149 h 166"/>
                  <a:gd name="T16" fmla="*/ 198 w 222"/>
                  <a:gd name="T17" fmla="*/ 153 h 166"/>
                  <a:gd name="T18" fmla="*/ 194 w 222"/>
                  <a:gd name="T19" fmla="*/ 157 h 166"/>
                  <a:gd name="T20" fmla="*/ 185 w 222"/>
                  <a:gd name="T21" fmla="*/ 163 h 166"/>
                  <a:gd name="T22" fmla="*/ 175 w 222"/>
                  <a:gd name="T23" fmla="*/ 166 h 166"/>
                  <a:gd name="T24" fmla="*/ 175 w 222"/>
                  <a:gd name="T25" fmla="*/ 166 h 166"/>
                  <a:gd name="T26" fmla="*/ 0 w 222"/>
                  <a:gd name="T27" fmla="*/ 141 h 166"/>
                  <a:gd name="T28" fmla="*/ 0 w 222"/>
                  <a:gd name="T29" fmla="*/ 141 h 166"/>
                  <a:gd name="T30" fmla="*/ 2 w 222"/>
                  <a:gd name="T31" fmla="*/ 0 h 166"/>
                  <a:gd name="T32" fmla="*/ 2 w 222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Freeform 47"/>
              <p:cNvSpPr>
                <a:spLocks/>
              </p:cNvSpPr>
              <p:nvPr/>
            </p:nvSpPr>
            <p:spPr bwMode="auto">
              <a:xfrm>
                <a:off x="3211513" y="5083175"/>
                <a:ext cx="346075" cy="263525"/>
              </a:xfrm>
              <a:custGeom>
                <a:avLst/>
                <a:gdLst>
                  <a:gd name="T0" fmla="*/ 2 w 218"/>
                  <a:gd name="T1" fmla="*/ 0 h 166"/>
                  <a:gd name="T2" fmla="*/ 2 w 218"/>
                  <a:gd name="T3" fmla="*/ 0 h 166"/>
                  <a:gd name="T4" fmla="*/ 218 w 218"/>
                  <a:gd name="T5" fmla="*/ 0 h 166"/>
                  <a:gd name="T6" fmla="*/ 218 w 218"/>
                  <a:gd name="T7" fmla="*/ 0 h 166"/>
                  <a:gd name="T8" fmla="*/ 201 w 218"/>
                  <a:gd name="T9" fmla="*/ 140 h 166"/>
                  <a:gd name="T10" fmla="*/ 201 w 218"/>
                  <a:gd name="T11" fmla="*/ 140 h 166"/>
                  <a:gd name="T12" fmla="*/ 200 w 218"/>
                  <a:gd name="T13" fmla="*/ 145 h 166"/>
                  <a:gd name="T14" fmla="*/ 197 w 218"/>
                  <a:gd name="T15" fmla="*/ 149 h 166"/>
                  <a:gd name="T16" fmla="*/ 194 w 218"/>
                  <a:gd name="T17" fmla="*/ 153 h 166"/>
                  <a:gd name="T18" fmla="*/ 190 w 218"/>
                  <a:gd name="T19" fmla="*/ 157 h 166"/>
                  <a:gd name="T20" fmla="*/ 181 w 218"/>
                  <a:gd name="T21" fmla="*/ 163 h 166"/>
                  <a:gd name="T22" fmla="*/ 171 w 218"/>
                  <a:gd name="T23" fmla="*/ 166 h 166"/>
                  <a:gd name="T24" fmla="*/ 171 w 218"/>
                  <a:gd name="T25" fmla="*/ 166 h 166"/>
                  <a:gd name="T26" fmla="*/ 0 w 218"/>
                  <a:gd name="T27" fmla="*/ 140 h 166"/>
                  <a:gd name="T28" fmla="*/ 0 w 218"/>
                  <a:gd name="T29" fmla="*/ 140 h 166"/>
                  <a:gd name="T30" fmla="*/ 2 w 218"/>
                  <a:gd name="T31" fmla="*/ 0 h 166"/>
                  <a:gd name="T32" fmla="*/ 2 w 218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48"/>
              <p:cNvSpPr>
                <a:spLocks/>
              </p:cNvSpPr>
              <p:nvPr/>
            </p:nvSpPr>
            <p:spPr bwMode="auto">
              <a:xfrm>
                <a:off x="3216276" y="5083175"/>
                <a:ext cx="341313" cy="260350"/>
              </a:xfrm>
              <a:custGeom>
                <a:avLst/>
                <a:gdLst>
                  <a:gd name="T0" fmla="*/ 3 w 215"/>
                  <a:gd name="T1" fmla="*/ 0 h 164"/>
                  <a:gd name="T2" fmla="*/ 3 w 215"/>
                  <a:gd name="T3" fmla="*/ 0 h 164"/>
                  <a:gd name="T4" fmla="*/ 215 w 215"/>
                  <a:gd name="T5" fmla="*/ 0 h 164"/>
                  <a:gd name="T6" fmla="*/ 215 w 215"/>
                  <a:gd name="T7" fmla="*/ 0 h 164"/>
                  <a:gd name="T8" fmla="*/ 198 w 215"/>
                  <a:gd name="T9" fmla="*/ 140 h 164"/>
                  <a:gd name="T10" fmla="*/ 198 w 215"/>
                  <a:gd name="T11" fmla="*/ 140 h 164"/>
                  <a:gd name="T12" fmla="*/ 197 w 215"/>
                  <a:gd name="T13" fmla="*/ 145 h 164"/>
                  <a:gd name="T14" fmla="*/ 195 w 215"/>
                  <a:gd name="T15" fmla="*/ 149 h 164"/>
                  <a:gd name="T16" fmla="*/ 191 w 215"/>
                  <a:gd name="T17" fmla="*/ 153 h 164"/>
                  <a:gd name="T18" fmla="*/ 187 w 215"/>
                  <a:gd name="T19" fmla="*/ 157 h 164"/>
                  <a:gd name="T20" fmla="*/ 178 w 215"/>
                  <a:gd name="T21" fmla="*/ 163 h 164"/>
                  <a:gd name="T22" fmla="*/ 169 w 215"/>
                  <a:gd name="T23" fmla="*/ 164 h 164"/>
                  <a:gd name="T24" fmla="*/ 169 w 215"/>
                  <a:gd name="T25" fmla="*/ 164 h 164"/>
                  <a:gd name="T26" fmla="*/ 0 w 215"/>
                  <a:gd name="T27" fmla="*/ 138 h 164"/>
                  <a:gd name="T28" fmla="*/ 0 w 215"/>
                  <a:gd name="T29" fmla="*/ 138 h 164"/>
                  <a:gd name="T30" fmla="*/ 3 w 215"/>
                  <a:gd name="T31" fmla="*/ 0 h 164"/>
                  <a:gd name="T32" fmla="*/ 3 w 215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5A5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49"/>
              <p:cNvSpPr>
                <a:spLocks/>
              </p:cNvSpPr>
              <p:nvPr/>
            </p:nvSpPr>
            <p:spPr bwMode="auto">
              <a:xfrm>
                <a:off x="3222626" y="5083175"/>
                <a:ext cx="334963" cy="260350"/>
              </a:xfrm>
              <a:custGeom>
                <a:avLst/>
                <a:gdLst>
                  <a:gd name="T0" fmla="*/ 3 w 211"/>
                  <a:gd name="T1" fmla="*/ 0 h 164"/>
                  <a:gd name="T2" fmla="*/ 3 w 211"/>
                  <a:gd name="T3" fmla="*/ 0 h 164"/>
                  <a:gd name="T4" fmla="*/ 211 w 211"/>
                  <a:gd name="T5" fmla="*/ 0 h 164"/>
                  <a:gd name="T6" fmla="*/ 211 w 211"/>
                  <a:gd name="T7" fmla="*/ 0 h 164"/>
                  <a:gd name="T8" fmla="*/ 194 w 211"/>
                  <a:gd name="T9" fmla="*/ 140 h 164"/>
                  <a:gd name="T10" fmla="*/ 194 w 211"/>
                  <a:gd name="T11" fmla="*/ 140 h 164"/>
                  <a:gd name="T12" fmla="*/ 193 w 211"/>
                  <a:gd name="T13" fmla="*/ 145 h 164"/>
                  <a:gd name="T14" fmla="*/ 191 w 211"/>
                  <a:gd name="T15" fmla="*/ 149 h 164"/>
                  <a:gd name="T16" fmla="*/ 187 w 211"/>
                  <a:gd name="T17" fmla="*/ 153 h 164"/>
                  <a:gd name="T18" fmla="*/ 183 w 211"/>
                  <a:gd name="T19" fmla="*/ 157 h 164"/>
                  <a:gd name="T20" fmla="*/ 175 w 211"/>
                  <a:gd name="T21" fmla="*/ 161 h 164"/>
                  <a:gd name="T22" fmla="*/ 165 w 211"/>
                  <a:gd name="T23" fmla="*/ 164 h 164"/>
                  <a:gd name="T24" fmla="*/ 165 w 211"/>
                  <a:gd name="T25" fmla="*/ 164 h 164"/>
                  <a:gd name="T26" fmla="*/ 0 w 211"/>
                  <a:gd name="T27" fmla="*/ 137 h 164"/>
                  <a:gd name="T28" fmla="*/ 0 w 211"/>
                  <a:gd name="T29" fmla="*/ 137 h 164"/>
                  <a:gd name="T30" fmla="*/ 3 w 211"/>
                  <a:gd name="T31" fmla="*/ 0 h 164"/>
                  <a:gd name="T32" fmla="*/ 3 w 21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50"/>
              <p:cNvSpPr>
                <a:spLocks/>
              </p:cNvSpPr>
              <p:nvPr/>
            </p:nvSpPr>
            <p:spPr bwMode="auto">
              <a:xfrm>
                <a:off x="3228976" y="5083175"/>
                <a:ext cx="328613" cy="260350"/>
              </a:xfrm>
              <a:custGeom>
                <a:avLst/>
                <a:gdLst>
                  <a:gd name="T0" fmla="*/ 3 w 207"/>
                  <a:gd name="T1" fmla="*/ 0 h 164"/>
                  <a:gd name="T2" fmla="*/ 3 w 207"/>
                  <a:gd name="T3" fmla="*/ 0 h 164"/>
                  <a:gd name="T4" fmla="*/ 207 w 207"/>
                  <a:gd name="T5" fmla="*/ 0 h 164"/>
                  <a:gd name="T6" fmla="*/ 207 w 207"/>
                  <a:gd name="T7" fmla="*/ 0 h 164"/>
                  <a:gd name="T8" fmla="*/ 190 w 207"/>
                  <a:gd name="T9" fmla="*/ 140 h 164"/>
                  <a:gd name="T10" fmla="*/ 190 w 207"/>
                  <a:gd name="T11" fmla="*/ 140 h 164"/>
                  <a:gd name="T12" fmla="*/ 189 w 207"/>
                  <a:gd name="T13" fmla="*/ 145 h 164"/>
                  <a:gd name="T14" fmla="*/ 187 w 207"/>
                  <a:gd name="T15" fmla="*/ 149 h 164"/>
                  <a:gd name="T16" fmla="*/ 183 w 207"/>
                  <a:gd name="T17" fmla="*/ 153 h 164"/>
                  <a:gd name="T18" fmla="*/ 179 w 207"/>
                  <a:gd name="T19" fmla="*/ 156 h 164"/>
                  <a:gd name="T20" fmla="*/ 171 w 207"/>
                  <a:gd name="T21" fmla="*/ 161 h 164"/>
                  <a:gd name="T22" fmla="*/ 161 w 207"/>
                  <a:gd name="T23" fmla="*/ 164 h 164"/>
                  <a:gd name="T24" fmla="*/ 161 w 207"/>
                  <a:gd name="T25" fmla="*/ 164 h 164"/>
                  <a:gd name="T26" fmla="*/ 0 w 207"/>
                  <a:gd name="T27" fmla="*/ 136 h 164"/>
                  <a:gd name="T28" fmla="*/ 0 w 207"/>
                  <a:gd name="T29" fmla="*/ 136 h 164"/>
                  <a:gd name="T30" fmla="*/ 3 w 207"/>
                  <a:gd name="T31" fmla="*/ 0 h 164"/>
                  <a:gd name="T32" fmla="*/ 3 w 207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51"/>
              <p:cNvSpPr>
                <a:spLocks/>
              </p:cNvSpPr>
              <p:nvPr/>
            </p:nvSpPr>
            <p:spPr bwMode="auto">
              <a:xfrm>
                <a:off x="3235326" y="5083175"/>
                <a:ext cx="322263" cy="260350"/>
              </a:xfrm>
              <a:custGeom>
                <a:avLst/>
                <a:gdLst>
                  <a:gd name="T0" fmla="*/ 3 w 203"/>
                  <a:gd name="T1" fmla="*/ 0 h 164"/>
                  <a:gd name="T2" fmla="*/ 3 w 203"/>
                  <a:gd name="T3" fmla="*/ 0 h 164"/>
                  <a:gd name="T4" fmla="*/ 203 w 203"/>
                  <a:gd name="T5" fmla="*/ 0 h 164"/>
                  <a:gd name="T6" fmla="*/ 203 w 203"/>
                  <a:gd name="T7" fmla="*/ 0 h 164"/>
                  <a:gd name="T8" fmla="*/ 186 w 203"/>
                  <a:gd name="T9" fmla="*/ 140 h 164"/>
                  <a:gd name="T10" fmla="*/ 186 w 203"/>
                  <a:gd name="T11" fmla="*/ 140 h 164"/>
                  <a:gd name="T12" fmla="*/ 185 w 203"/>
                  <a:gd name="T13" fmla="*/ 145 h 164"/>
                  <a:gd name="T14" fmla="*/ 183 w 203"/>
                  <a:gd name="T15" fmla="*/ 149 h 164"/>
                  <a:gd name="T16" fmla="*/ 179 w 203"/>
                  <a:gd name="T17" fmla="*/ 153 h 164"/>
                  <a:gd name="T18" fmla="*/ 176 w 203"/>
                  <a:gd name="T19" fmla="*/ 156 h 164"/>
                  <a:gd name="T20" fmla="*/ 167 w 203"/>
                  <a:gd name="T21" fmla="*/ 161 h 164"/>
                  <a:gd name="T22" fmla="*/ 157 w 203"/>
                  <a:gd name="T23" fmla="*/ 164 h 164"/>
                  <a:gd name="T24" fmla="*/ 157 w 203"/>
                  <a:gd name="T25" fmla="*/ 164 h 164"/>
                  <a:gd name="T26" fmla="*/ 0 w 203"/>
                  <a:gd name="T27" fmla="*/ 134 h 164"/>
                  <a:gd name="T28" fmla="*/ 0 w 203"/>
                  <a:gd name="T29" fmla="*/ 134 h 164"/>
                  <a:gd name="T30" fmla="*/ 3 w 203"/>
                  <a:gd name="T31" fmla="*/ 0 h 164"/>
                  <a:gd name="T32" fmla="*/ 3 w 203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52"/>
              <p:cNvSpPr>
                <a:spLocks/>
              </p:cNvSpPr>
              <p:nvPr/>
            </p:nvSpPr>
            <p:spPr bwMode="auto">
              <a:xfrm>
                <a:off x="3240088" y="5083175"/>
                <a:ext cx="317500" cy="260350"/>
              </a:xfrm>
              <a:custGeom>
                <a:avLst/>
                <a:gdLst>
                  <a:gd name="T0" fmla="*/ 3 w 200"/>
                  <a:gd name="T1" fmla="*/ 0 h 164"/>
                  <a:gd name="T2" fmla="*/ 3 w 200"/>
                  <a:gd name="T3" fmla="*/ 0 h 164"/>
                  <a:gd name="T4" fmla="*/ 200 w 200"/>
                  <a:gd name="T5" fmla="*/ 0 h 164"/>
                  <a:gd name="T6" fmla="*/ 200 w 200"/>
                  <a:gd name="T7" fmla="*/ 0 h 164"/>
                  <a:gd name="T8" fmla="*/ 183 w 200"/>
                  <a:gd name="T9" fmla="*/ 140 h 164"/>
                  <a:gd name="T10" fmla="*/ 183 w 200"/>
                  <a:gd name="T11" fmla="*/ 140 h 164"/>
                  <a:gd name="T12" fmla="*/ 182 w 200"/>
                  <a:gd name="T13" fmla="*/ 145 h 164"/>
                  <a:gd name="T14" fmla="*/ 180 w 200"/>
                  <a:gd name="T15" fmla="*/ 149 h 164"/>
                  <a:gd name="T16" fmla="*/ 176 w 200"/>
                  <a:gd name="T17" fmla="*/ 153 h 164"/>
                  <a:gd name="T18" fmla="*/ 173 w 200"/>
                  <a:gd name="T19" fmla="*/ 156 h 164"/>
                  <a:gd name="T20" fmla="*/ 164 w 200"/>
                  <a:gd name="T21" fmla="*/ 161 h 164"/>
                  <a:gd name="T22" fmla="*/ 156 w 200"/>
                  <a:gd name="T23" fmla="*/ 164 h 164"/>
                  <a:gd name="T24" fmla="*/ 156 w 200"/>
                  <a:gd name="T25" fmla="*/ 164 h 164"/>
                  <a:gd name="T26" fmla="*/ 0 w 200"/>
                  <a:gd name="T27" fmla="*/ 134 h 164"/>
                  <a:gd name="T28" fmla="*/ 0 w 200"/>
                  <a:gd name="T29" fmla="*/ 134 h 164"/>
                  <a:gd name="T30" fmla="*/ 3 w 200"/>
                  <a:gd name="T31" fmla="*/ 0 h 164"/>
                  <a:gd name="T32" fmla="*/ 3 w 200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53"/>
              <p:cNvSpPr>
                <a:spLocks/>
              </p:cNvSpPr>
              <p:nvPr/>
            </p:nvSpPr>
            <p:spPr bwMode="auto">
              <a:xfrm>
                <a:off x="3246438" y="5083175"/>
                <a:ext cx="311150" cy="260350"/>
              </a:xfrm>
              <a:custGeom>
                <a:avLst/>
                <a:gdLst>
                  <a:gd name="T0" fmla="*/ 3 w 196"/>
                  <a:gd name="T1" fmla="*/ 0 h 164"/>
                  <a:gd name="T2" fmla="*/ 3 w 196"/>
                  <a:gd name="T3" fmla="*/ 0 h 164"/>
                  <a:gd name="T4" fmla="*/ 196 w 196"/>
                  <a:gd name="T5" fmla="*/ 0 h 164"/>
                  <a:gd name="T6" fmla="*/ 196 w 196"/>
                  <a:gd name="T7" fmla="*/ 0 h 164"/>
                  <a:gd name="T8" fmla="*/ 179 w 196"/>
                  <a:gd name="T9" fmla="*/ 140 h 164"/>
                  <a:gd name="T10" fmla="*/ 179 w 196"/>
                  <a:gd name="T11" fmla="*/ 140 h 164"/>
                  <a:gd name="T12" fmla="*/ 178 w 196"/>
                  <a:gd name="T13" fmla="*/ 145 h 164"/>
                  <a:gd name="T14" fmla="*/ 176 w 196"/>
                  <a:gd name="T15" fmla="*/ 149 h 164"/>
                  <a:gd name="T16" fmla="*/ 172 w 196"/>
                  <a:gd name="T17" fmla="*/ 153 h 164"/>
                  <a:gd name="T18" fmla="*/ 169 w 196"/>
                  <a:gd name="T19" fmla="*/ 156 h 164"/>
                  <a:gd name="T20" fmla="*/ 160 w 196"/>
                  <a:gd name="T21" fmla="*/ 161 h 164"/>
                  <a:gd name="T22" fmla="*/ 152 w 196"/>
                  <a:gd name="T23" fmla="*/ 164 h 164"/>
                  <a:gd name="T24" fmla="*/ 152 w 196"/>
                  <a:gd name="T25" fmla="*/ 164 h 164"/>
                  <a:gd name="T26" fmla="*/ 0 w 196"/>
                  <a:gd name="T27" fmla="*/ 133 h 164"/>
                  <a:gd name="T28" fmla="*/ 0 w 196"/>
                  <a:gd name="T29" fmla="*/ 133 h 164"/>
                  <a:gd name="T30" fmla="*/ 3 w 196"/>
                  <a:gd name="T31" fmla="*/ 0 h 164"/>
                  <a:gd name="T32" fmla="*/ 3 w 196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8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54"/>
              <p:cNvSpPr>
                <a:spLocks/>
              </p:cNvSpPr>
              <p:nvPr/>
            </p:nvSpPr>
            <p:spPr bwMode="auto">
              <a:xfrm>
                <a:off x="3252788" y="5083175"/>
                <a:ext cx="304800" cy="260350"/>
              </a:xfrm>
              <a:custGeom>
                <a:avLst/>
                <a:gdLst>
                  <a:gd name="T0" fmla="*/ 3 w 192"/>
                  <a:gd name="T1" fmla="*/ 0 h 164"/>
                  <a:gd name="T2" fmla="*/ 3 w 192"/>
                  <a:gd name="T3" fmla="*/ 0 h 164"/>
                  <a:gd name="T4" fmla="*/ 192 w 192"/>
                  <a:gd name="T5" fmla="*/ 0 h 164"/>
                  <a:gd name="T6" fmla="*/ 192 w 192"/>
                  <a:gd name="T7" fmla="*/ 0 h 164"/>
                  <a:gd name="T8" fmla="*/ 175 w 192"/>
                  <a:gd name="T9" fmla="*/ 140 h 164"/>
                  <a:gd name="T10" fmla="*/ 175 w 192"/>
                  <a:gd name="T11" fmla="*/ 140 h 164"/>
                  <a:gd name="T12" fmla="*/ 174 w 192"/>
                  <a:gd name="T13" fmla="*/ 145 h 164"/>
                  <a:gd name="T14" fmla="*/ 172 w 192"/>
                  <a:gd name="T15" fmla="*/ 149 h 164"/>
                  <a:gd name="T16" fmla="*/ 169 w 192"/>
                  <a:gd name="T17" fmla="*/ 153 h 164"/>
                  <a:gd name="T18" fmla="*/ 165 w 192"/>
                  <a:gd name="T19" fmla="*/ 156 h 164"/>
                  <a:gd name="T20" fmla="*/ 157 w 192"/>
                  <a:gd name="T21" fmla="*/ 161 h 164"/>
                  <a:gd name="T22" fmla="*/ 148 w 192"/>
                  <a:gd name="T23" fmla="*/ 164 h 164"/>
                  <a:gd name="T24" fmla="*/ 148 w 192"/>
                  <a:gd name="T25" fmla="*/ 164 h 164"/>
                  <a:gd name="T26" fmla="*/ 0 w 192"/>
                  <a:gd name="T27" fmla="*/ 132 h 164"/>
                  <a:gd name="T28" fmla="*/ 0 w 192"/>
                  <a:gd name="T29" fmla="*/ 132 h 164"/>
                  <a:gd name="T30" fmla="*/ 3 w 192"/>
                  <a:gd name="T31" fmla="*/ 0 h 164"/>
                  <a:gd name="T32" fmla="*/ 3 w 192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55"/>
              <p:cNvSpPr>
                <a:spLocks/>
              </p:cNvSpPr>
              <p:nvPr/>
            </p:nvSpPr>
            <p:spPr bwMode="auto">
              <a:xfrm>
                <a:off x="3259138" y="5083175"/>
                <a:ext cx="298450" cy="260350"/>
              </a:xfrm>
              <a:custGeom>
                <a:avLst/>
                <a:gdLst>
                  <a:gd name="T0" fmla="*/ 3 w 188"/>
                  <a:gd name="T1" fmla="*/ 0 h 164"/>
                  <a:gd name="T2" fmla="*/ 3 w 188"/>
                  <a:gd name="T3" fmla="*/ 0 h 164"/>
                  <a:gd name="T4" fmla="*/ 188 w 188"/>
                  <a:gd name="T5" fmla="*/ 0 h 164"/>
                  <a:gd name="T6" fmla="*/ 188 w 188"/>
                  <a:gd name="T7" fmla="*/ 0 h 164"/>
                  <a:gd name="T8" fmla="*/ 171 w 188"/>
                  <a:gd name="T9" fmla="*/ 140 h 164"/>
                  <a:gd name="T10" fmla="*/ 171 w 188"/>
                  <a:gd name="T11" fmla="*/ 140 h 164"/>
                  <a:gd name="T12" fmla="*/ 170 w 188"/>
                  <a:gd name="T13" fmla="*/ 145 h 164"/>
                  <a:gd name="T14" fmla="*/ 168 w 188"/>
                  <a:gd name="T15" fmla="*/ 149 h 164"/>
                  <a:gd name="T16" fmla="*/ 165 w 188"/>
                  <a:gd name="T17" fmla="*/ 153 h 164"/>
                  <a:gd name="T18" fmla="*/ 161 w 188"/>
                  <a:gd name="T19" fmla="*/ 156 h 164"/>
                  <a:gd name="T20" fmla="*/ 153 w 188"/>
                  <a:gd name="T21" fmla="*/ 161 h 164"/>
                  <a:gd name="T22" fmla="*/ 144 w 188"/>
                  <a:gd name="T23" fmla="*/ 164 h 164"/>
                  <a:gd name="T24" fmla="*/ 144 w 188"/>
                  <a:gd name="T25" fmla="*/ 164 h 164"/>
                  <a:gd name="T26" fmla="*/ 0 w 188"/>
                  <a:gd name="T27" fmla="*/ 130 h 164"/>
                  <a:gd name="T28" fmla="*/ 0 w 188"/>
                  <a:gd name="T29" fmla="*/ 130 h 164"/>
                  <a:gd name="T30" fmla="*/ 3 w 188"/>
                  <a:gd name="T31" fmla="*/ 0 h 164"/>
                  <a:gd name="T32" fmla="*/ 3 w 18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56"/>
              <p:cNvSpPr>
                <a:spLocks/>
              </p:cNvSpPr>
              <p:nvPr/>
            </p:nvSpPr>
            <p:spPr bwMode="auto">
              <a:xfrm>
                <a:off x="3265488" y="5083175"/>
                <a:ext cx="292100" cy="260350"/>
              </a:xfrm>
              <a:custGeom>
                <a:avLst/>
                <a:gdLst>
                  <a:gd name="T0" fmla="*/ 3 w 184"/>
                  <a:gd name="T1" fmla="*/ 0 h 164"/>
                  <a:gd name="T2" fmla="*/ 3 w 184"/>
                  <a:gd name="T3" fmla="*/ 0 h 164"/>
                  <a:gd name="T4" fmla="*/ 184 w 184"/>
                  <a:gd name="T5" fmla="*/ 0 h 164"/>
                  <a:gd name="T6" fmla="*/ 184 w 184"/>
                  <a:gd name="T7" fmla="*/ 0 h 164"/>
                  <a:gd name="T8" fmla="*/ 167 w 184"/>
                  <a:gd name="T9" fmla="*/ 140 h 164"/>
                  <a:gd name="T10" fmla="*/ 167 w 184"/>
                  <a:gd name="T11" fmla="*/ 140 h 164"/>
                  <a:gd name="T12" fmla="*/ 166 w 184"/>
                  <a:gd name="T13" fmla="*/ 145 h 164"/>
                  <a:gd name="T14" fmla="*/ 164 w 184"/>
                  <a:gd name="T15" fmla="*/ 149 h 164"/>
                  <a:gd name="T16" fmla="*/ 157 w 184"/>
                  <a:gd name="T17" fmla="*/ 156 h 164"/>
                  <a:gd name="T18" fmla="*/ 149 w 184"/>
                  <a:gd name="T19" fmla="*/ 161 h 164"/>
                  <a:gd name="T20" fmla="*/ 141 w 184"/>
                  <a:gd name="T21" fmla="*/ 164 h 164"/>
                  <a:gd name="T22" fmla="*/ 141 w 184"/>
                  <a:gd name="T23" fmla="*/ 164 h 164"/>
                  <a:gd name="T24" fmla="*/ 0 w 184"/>
                  <a:gd name="T25" fmla="*/ 129 h 164"/>
                  <a:gd name="T26" fmla="*/ 0 w 184"/>
                  <a:gd name="T27" fmla="*/ 129 h 164"/>
                  <a:gd name="T28" fmla="*/ 3 w 184"/>
                  <a:gd name="T29" fmla="*/ 0 h 164"/>
                  <a:gd name="T30" fmla="*/ 3 w 184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A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57"/>
              <p:cNvSpPr>
                <a:spLocks/>
              </p:cNvSpPr>
              <p:nvPr/>
            </p:nvSpPr>
            <p:spPr bwMode="auto">
              <a:xfrm>
                <a:off x="3270251" y="5083175"/>
                <a:ext cx="287338" cy="260350"/>
              </a:xfrm>
              <a:custGeom>
                <a:avLst/>
                <a:gdLst>
                  <a:gd name="T0" fmla="*/ 4 w 181"/>
                  <a:gd name="T1" fmla="*/ 0 h 164"/>
                  <a:gd name="T2" fmla="*/ 4 w 181"/>
                  <a:gd name="T3" fmla="*/ 0 h 164"/>
                  <a:gd name="T4" fmla="*/ 181 w 181"/>
                  <a:gd name="T5" fmla="*/ 0 h 164"/>
                  <a:gd name="T6" fmla="*/ 181 w 181"/>
                  <a:gd name="T7" fmla="*/ 0 h 164"/>
                  <a:gd name="T8" fmla="*/ 164 w 181"/>
                  <a:gd name="T9" fmla="*/ 140 h 164"/>
                  <a:gd name="T10" fmla="*/ 164 w 181"/>
                  <a:gd name="T11" fmla="*/ 140 h 164"/>
                  <a:gd name="T12" fmla="*/ 163 w 181"/>
                  <a:gd name="T13" fmla="*/ 145 h 164"/>
                  <a:gd name="T14" fmla="*/ 161 w 181"/>
                  <a:gd name="T15" fmla="*/ 149 h 164"/>
                  <a:gd name="T16" fmla="*/ 154 w 181"/>
                  <a:gd name="T17" fmla="*/ 156 h 164"/>
                  <a:gd name="T18" fmla="*/ 146 w 181"/>
                  <a:gd name="T19" fmla="*/ 160 h 164"/>
                  <a:gd name="T20" fmla="*/ 138 w 181"/>
                  <a:gd name="T21" fmla="*/ 164 h 164"/>
                  <a:gd name="T22" fmla="*/ 138 w 181"/>
                  <a:gd name="T23" fmla="*/ 164 h 164"/>
                  <a:gd name="T24" fmla="*/ 0 w 181"/>
                  <a:gd name="T25" fmla="*/ 128 h 164"/>
                  <a:gd name="T26" fmla="*/ 0 w 181"/>
                  <a:gd name="T27" fmla="*/ 128 h 164"/>
                  <a:gd name="T28" fmla="*/ 4 w 181"/>
                  <a:gd name="T29" fmla="*/ 0 h 164"/>
                  <a:gd name="T30" fmla="*/ 4 w 181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AA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Freeform 58"/>
              <p:cNvSpPr>
                <a:spLocks/>
              </p:cNvSpPr>
              <p:nvPr/>
            </p:nvSpPr>
            <p:spPr bwMode="auto">
              <a:xfrm>
                <a:off x="3276601" y="5083175"/>
                <a:ext cx="280988" cy="258763"/>
              </a:xfrm>
              <a:custGeom>
                <a:avLst/>
                <a:gdLst>
                  <a:gd name="T0" fmla="*/ 4 w 177"/>
                  <a:gd name="T1" fmla="*/ 0 h 163"/>
                  <a:gd name="T2" fmla="*/ 4 w 177"/>
                  <a:gd name="T3" fmla="*/ 0 h 163"/>
                  <a:gd name="T4" fmla="*/ 177 w 177"/>
                  <a:gd name="T5" fmla="*/ 0 h 163"/>
                  <a:gd name="T6" fmla="*/ 177 w 177"/>
                  <a:gd name="T7" fmla="*/ 0 h 163"/>
                  <a:gd name="T8" fmla="*/ 160 w 177"/>
                  <a:gd name="T9" fmla="*/ 140 h 163"/>
                  <a:gd name="T10" fmla="*/ 160 w 177"/>
                  <a:gd name="T11" fmla="*/ 140 h 163"/>
                  <a:gd name="T12" fmla="*/ 159 w 177"/>
                  <a:gd name="T13" fmla="*/ 145 h 163"/>
                  <a:gd name="T14" fmla="*/ 157 w 177"/>
                  <a:gd name="T15" fmla="*/ 149 h 163"/>
                  <a:gd name="T16" fmla="*/ 150 w 177"/>
                  <a:gd name="T17" fmla="*/ 156 h 163"/>
                  <a:gd name="T18" fmla="*/ 142 w 177"/>
                  <a:gd name="T19" fmla="*/ 160 h 163"/>
                  <a:gd name="T20" fmla="*/ 134 w 177"/>
                  <a:gd name="T21" fmla="*/ 163 h 163"/>
                  <a:gd name="T22" fmla="*/ 134 w 177"/>
                  <a:gd name="T23" fmla="*/ 163 h 163"/>
                  <a:gd name="T24" fmla="*/ 0 w 177"/>
                  <a:gd name="T25" fmla="*/ 128 h 163"/>
                  <a:gd name="T26" fmla="*/ 0 w 177"/>
                  <a:gd name="T27" fmla="*/ 128 h 163"/>
                  <a:gd name="T28" fmla="*/ 4 w 177"/>
                  <a:gd name="T29" fmla="*/ 0 h 163"/>
                  <a:gd name="T30" fmla="*/ 4 w 177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BAB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Freeform 59"/>
              <p:cNvSpPr>
                <a:spLocks/>
              </p:cNvSpPr>
              <p:nvPr/>
            </p:nvSpPr>
            <p:spPr bwMode="auto">
              <a:xfrm>
                <a:off x="3282951" y="5083175"/>
                <a:ext cx="274638" cy="258763"/>
              </a:xfrm>
              <a:custGeom>
                <a:avLst/>
                <a:gdLst>
                  <a:gd name="T0" fmla="*/ 3 w 173"/>
                  <a:gd name="T1" fmla="*/ 0 h 163"/>
                  <a:gd name="T2" fmla="*/ 3 w 173"/>
                  <a:gd name="T3" fmla="*/ 0 h 163"/>
                  <a:gd name="T4" fmla="*/ 173 w 173"/>
                  <a:gd name="T5" fmla="*/ 0 h 163"/>
                  <a:gd name="T6" fmla="*/ 173 w 173"/>
                  <a:gd name="T7" fmla="*/ 0 h 163"/>
                  <a:gd name="T8" fmla="*/ 156 w 173"/>
                  <a:gd name="T9" fmla="*/ 140 h 163"/>
                  <a:gd name="T10" fmla="*/ 156 w 173"/>
                  <a:gd name="T11" fmla="*/ 140 h 163"/>
                  <a:gd name="T12" fmla="*/ 155 w 173"/>
                  <a:gd name="T13" fmla="*/ 145 h 163"/>
                  <a:gd name="T14" fmla="*/ 153 w 173"/>
                  <a:gd name="T15" fmla="*/ 149 h 163"/>
                  <a:gd name="T16" fmla="*/ 146 w 173"/>
                  <a:gd name="T17" fmla="*/ 156 h 163"/>
                  <a:gd name="T18" fmla="*/ 140 w 173"/>
                  <a:gd name="T19" fmla="*/ 160 h 163"/>
                  <a:gd name="T20" fmla="*/ 132 w 173"/>
                  <a:gd name="T21" fmla="*/ 163 h 163"/>
                  <a:gd name="T22" fmla="*/ 132 w 173"/>
                  <a:gd name="T23" fmla="*/ 163 h 163"/>
                  <a:gd name="T24" fmla="*/ 0 w 173"/>
                  <a:gd name="T25" fmla="*/ 126 h 163"/>
                  <a:gd name="T26" fmla="*/ 0 w 173"/>
                  <a:gd name="T27" fmla="*/ 126 h 163"/>
                  <a:gd name="T28" fmla="*/ 3 w 173"/>
                  <a:gd name="T29" fmla="*/ 0 h 163"/>
                  <a:gd name="T30" fmla="*/ 3 w 173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60"/>
              <p:cNvSpPr>
                <a:spLocks/>
              </p:cNvSpPr>
              <p:nvPr/>
            </p:nvSpPr>
            <p:spPr bwMode="auto">
              <a:xfrm>
                <a:off x="3289301" y="5083175"/>
                <a:ext cx="268288" cy="258763"/>
              </a:xfrm>
              <a:custGeom>
                <a:avLst/>
                <a:gdLst>
                  <a:gd name="T0" fmla="*/ 3 w 169"/>
                  <a:gd name="T1" fmla="*/ 0 h 163"/>
                  <a:gd name="T2" fmla="*/ 3 w 169"/>
                  <a:gd name="T3" fmla="*/ 0 h 163"/>
                  <a:gd name="T4" fmla="*/ 169 w 169"/>
                  <a:gd name="T5" fmla="*/ 0 h 163"/>
                  <a:gd name="T6" fmla="*/ 169 w 169"/>
                  <a:gd name="T7" fmla="*/ 0 h 163"/>
                  <a:gd name="T8" fmla="*/ 152 w 169"/>
                  <a:gd name="T9" fmla="*/ 140 h 163"/>
                  <a:gd name="T10" fmla="*/ 152 w 169"/>
                  <a:gd name="T11" fmla="*/ 140 h 163"/>
                  <a:gd name="T12" fmla="*/ 151 w 169"/>
                  <a:gd name="T13" fmla="*/ 144 h 163"/>
                  <a:gd name="T14" fmla="*/ 149 w 169"/>
                  <a:gd name="T15" fmla="*/ 148 h 163"/>
                  <a:gd name="T16" fmla="*/ 142 w 169"/>
                  <a:gd name="T17" fmla="*/ 155 h 163"/>
                  <a:gd name="T18" fmla="*/ 136 w 169"/>
                  <a:gd name="T19" fmla="*/ 160 h 163"/>
                  <a:gd name="T20" fmla="*/ 128 w 169"/>
                  <a:gd name="T21" fmla="*/ 163 h 163"/>
                  <a:gd name="T22" fmla="*/ 128 w 169"/>
                  <a:gd name="T23" fmla="*/ 163 h 163"/>
                  <a:gd name="T24" fmla="*/ 0 w 169"/>
                  <a:gd name="T25" fmla="*/ 125 h 163"/>
                  <a:gd name="T26" fmla="*/ 0 w 169"/>
                  <a:gd name="T27" fmla="*/ 125 h 163"/>
                  <a:gd name="T28" fmla="*/ 3 w 169"/>
                  <a:gd name="T29" fmla="*/ 0 h 163"/>
                  <a:gd name="T30" fmla="*/ 3 w 169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Freeform 61"/>
              <p:cNvSpPr>
                <a:spLocks/>
              </p:cNvSpPr>
              <p:nvPr/>
            </p:nvSpPr>
            <p:spPr bwMode="auto">
              <a:xfrm>
                <a:off x="3294063" y="5083175"/>
                <a:ext cx="263525" cy="258763"/>
              </a:xfrm>
              <a:custGeom>
                <a:avLst/>
                <a:gdLst>
                  <a:gd name="T0" fmla="*/ 4 w 166"/>
                  <a:gd name="T1" fmla="*/ 0 h 163"/>
                  <a:gd name="T2" fmla="*/ 4 w 166"/>
                  <a:gd name="T3" fmla="*/ 0 h 163"/>
                  <a:gd name="T4" fmla="*/ 166 w 166"/>
                  <a:gd name="T5" fmla="*/ 0 h 163"/>
                  <a:gd name="T6" fmla="*/ 166 w 166"/>
                  <a:gd name="T7" fmla="*/ 0 h 163"/>
                  <a:gd name="T8" fmla="*/ 149 w 166"/>
                  <a:gd name="T9" fmla="*/ 140 h 163"/>
                  <a:gd name="T10" fmla="*/ 149 w 166"/>
                  <a:gd name="T11" fmla="*/ 140 h 163"/>
                  <a:gd name="T12" fmla="*/ 148 w 166"/>
                  <a:gd name="T13" fmla="*/ 144 h 163"/>
                  <a:gd name="T14" fmla="*/ 146 w 166"/>
                  <a:gd name="T15" fmla="*/ 148 h 163"/>
                  <a:gd name="T16" fmla="*/ 141 w 166"/>
                  <a:gd name="T17" fmla="*/ 155 h 163"/>
                  <a:gd name="T18" fmla="*/ 133 w 166"/>
                  <a:gd name="T19" fmla="*/ 160 h 163"/>
                  <a:gd name="T20" fmla="*/ 125 w 166"/>
                  <a:gd name="T21" fmla="*/ 163 h 163"/>
                  <a:gd name="T22" fmla="*/ 125 w 166"/>
                  <a:gd name="T23" fmla="*/ 163 h 163"/>
                  <a:gd name="T24" fmla="*/ 0 w 166"/>
                  <a:gd name="T25" fmla="*/ 124 h 163"/>
                  <a:gd name="T26" fmla="*/ 0 w 166"/>
                  <a:gd name="T27" fmla="*/ 124 h 163"/>
                  <a:gd name="T28" fmla="*/ 4 w 166"/>
                  <a:gd name="T29" fmla="*/ 0 h 163"/>
                  <a:gd name="T30" fmla="*/ 4 w 166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DA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62"/>
              <p:cNvSpPr>
                <a:spLocks/>
              </p:cNvSpPr>
              <p:nvPr/>
            </p:nvSpPr>
            <p:spPr bwMode="auto">
              <a:xfrm>
                <a:off x="3300413" y="5083175"/>
                <a:ext cx="257175" cy="258763"/>
              </a:xfrm>
              <a:custGeom>
                <a:avLst/>
                <a:gdLst>
                  <a:gd name="T0" fmla="*/ 4 w 162"/>
                  <a:gd name="T1" fmla="*/ 0 h 163"/>
                  <a:gd name="T2" fmla="*/ 4 w 162"/>
                  <a:gd name="T3" fmla="*/ 0 h 163"/>
                  <a:gd name="T4" fmla="*/ 162 w 162"/>
                  <a:gd name="T5" fmla="*/ 0 h 163"/>
                  <a:gd name="T6" fmla="*/ 162 w 162"/>
                  <a:gd name="T7" fmla="*/ 0 h 163"/>
                  <a:gd name="T8" fmla="*/ 145 w 162"/>
                  <a:gd name="T9" fmla="*/ 140 h 163"/>
                  <a:gd name="T10" fmla="*/ 145 w 162"/>
                  <a:gd name="T11" fmla="*/ 140 h 163"/>
                  <a:gd name="T12" fmla="*/ 144 w 162"/>
                  <a:gd name="T13" fmla="*/ 144 h 163"/>
                  <a:gd name="T14" fmla="*/ 142 w 162"/>
                  <a:gd name="T15" fmla="*/ 148 h 163"/>
                  <a:gd name="T16" fmla="*/ 137 w 162"/>
                  <a:gd name="T17" fmla="*/ 155 h 163"/>
                  <a:gd name="T18" fmla="*/ 129 w 162"/>
                  <a:gd name="T19" fmla="*/ 160 h 163"/>
                  <a:gd name="T20" fmla="*/ 121 w 162"/>
                  <a:gd name="T21" fmla="*/ 163 h 163"/>
                  <a:gd name="T22" fmla="*/ 121 w 162"/>
                  <a:gd name="T23" fmla="*/ 163 h 163"/>
                  <a:gd name="T24" fmla="*/ 0 w 162"/>
                  <a:gd name="T25" fmla="*/ 122 h 163"/>
                  <a:gd name="T26" fmla="*/ 0 w 162"/>
                  <a:gd name="T27" fmla="*/ 122 h 163"/>
                  <a:gd name="T28" fmla="*/ 4 w 162"/>
                  <a:gd name="T29" fmla="*/ 0 h 163"/>
                  <a:gd name="T30" fmla="*/ 4 w 162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2" name="Freeform 63"/>
              <p:cNvSpPr>
                <a:spLocks/>
              </p:cNvSpPr>
              <p:nvPr/>
            </p:nvSpPr>
            <p:spPr bwMode="auto">
              <a:xfrm>
                <a:off x="3306763" y="5083175"/>
                <a:ext cx="250825" cy="258763"/>
              </a:xfrm>
              <a:custGeom>
                <a:avLst/>
                <a:gdLst>
                  <a:gd name="T0" fmla="*/ 4 w 158"/>
                  <a:gd name="T1" fmla="*/ 0 h 163"/>
                  <a:gd name="T2" fmla="*/ 4 w 158"/>
                  <a:gd name="T3" fmla="*/ 0 h 163"/>
                  <a:gd name="T4" fmla="*/ 158 w 158"/>
                  <a:gd name="T5" fmla="*/ 0 h 163"/>
                  <a:gd name="T6" fmla="*/ 158 w 158"/>
                  <a:gd name="T7" fmla="*/ 0 h 163"/>
                  <a:gd name="T8" fmla="*/ 141 w 158"/>
                  <a:gd name="T9" fmla="*/ 140 h 163"/>
                  <a:gd name="T10" fmla="*/ 141 w 158"/>
                  <a:gd name="T11" fmla="*/ 140 h 163"/>
                  <a:gd name="T12" fmla="*/ 140 w 158"/>
                  <a:gd name="T13" fmla="*/ 144 h 163"/>
                  <a:gd name="T14" fmla="*/ 138 w 158"/>
                  <a:gd name="T15" fmla="*/ 148 h 163"/>
                  <a:gd name="T16" fmla="*/ 133 w 158"/>
                  <a:gd name="T17" fmla="*/ 155 h 163"/>
                  <a:gd name="T18" fmla="*/ 125 w 158"/>
                  <a:gd name="T19" fmla="*/ 160 h 163"/>
                  <a:gd name="T20" fmla="*/ 118 w 158"/>
                  <a:gd name="T21" fmla="*/ 163 h 163"/>
                  <a:gd name="T22" fmla="*/ 118 w 158"/>
                  <a:gd name="T23" fmla="*/ 163 h 163"/>
                  <a:gd name="T24" fmla="*/ 0 w 158"/>
                  <a:gd name="T25" fmla="*/ 121 h 163"/>
                  <a:gd name="T26" fmla="*/ 0 w 158"/>
                  <a:gd name="T27" fmla="*/ 121 h 163"/>
                  <a:gd name="T28" fmla="*/ 4 w 158"/>
                  <a:gd name="T29" fmla="*/ 0 h 163"/>
                  <a:gd name="T30" fmla="*/ 4 w 158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3" name="Freeform 64"/>
              <p:cNvSpPr>
                <a:spLocks/>
              </p:cNvSpPr>
              <p:nvPr/>
            </p:nvSpPr>
            <p:spPr bwMode="auto">
              <a:xfrm>
                <a:off x="3313113" y="5083175"/>
                <a:ext cx="244475" cy="258763"/>
              </a:xfrm>
              <a:custGeom>
                <a:avLst/>
                <a:gdLst>
                  <a:gd name="T0" fmla="*/ 4 w 154"/>
                  <a:gd name="T1" fmla="*/ 0 h 163"/>
                  <a:gd name="T2" fmla="*/ 4 w 154"/>
                  <a:gd name="T3" fmla="*/ 0 h 163"/>
                  <a:gd name="T4" fmla="*/ 154 w 154"/>
                  <a:gd name="T5" fmla="*/ 0 h 163"/>
                  <a:gd name="T6" fmla="*/ 154 w 154"/>
                  <a:gd name="T7" fmla="*/ 0 h 163"/>
                  <a:gd name="T8" fmla="*/ 137 w 154"/>
                  <a:gd name="T9" fmla="*/ 140 h 163"/>
                  <a:gd name="T10" fmla="*/ 137 w 154"/>
                  <a:gd name="T11" fmla="*/ 140 h 163"/>
                  <a:gd name="T12" fmla="*/ 136 w 154"/>
                  <a:gd name="T13" fmla="*/ 144 h 163"/>
                  <a:gd name="T14" fmla="*/ 134 w 154"/>
                  <a:gd name="T15" fmla="*/ 148 h 163"/>
                  <a:gd name="T16" fmla="*/ 129 w 154"/>
                  <a:gd name="T17" fmla="*/ 155 h 163"/>
                  <a:gd name="T18" fmla="*/ 122 w 154"/>
                  <a:gd name="T19" fmla="*/ 160 h 163"/>
                  <a:gd name="T20" fmla="*/ 114 w 154"/>
                  <a:gd name="T21" fmla="*/ 163 h 163"/>
                  <a:gd name="T22" fmla="*/ 114 w 154"/>
                  <a:gd name="T23" fmla="*/ 163 h 163"/>
                  <a:gd name="T24" fmla="*/ 0 w 154"/>
                  <a:gd name="T25" fmla="*/ 119 h 163"/>
                  <a:gd name="T26" fmla="*/ 0 w 154"/>
                  <a:gd name="T27" fmla="*/ 119 h 163"/>
                  <a:gd name="T28" fmla="*/ 4 w 154"/>
                  <a:gd name="T29" fmla="*/ 0 h 163"/>
                  <a:gd name="T30" fmla="*/ 4 w 154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4" name="Freeform 65"/>
              <p:cNvSpPr>
                <a:spLocks/>
              </p:cNvSpPr>
              <p:nvPr/>
            </p:nvSpPr>
            <p:spPr bwMode="auto">
              <a:xfrm>
                <a:off x="3317876" y="5083175"/>
                <a:ext cx="239713" cy="258763"/>
              </a:xfrm>
              <a:custGeom>
                <a:avLst/>
                <a:gdLst>
                  <a:gd name="T0" fmla="*/ 4 w 151"/>
                  <a:gd name="T1" fmla="*/ 0 h 163"/>
                  <a:gd name="T2" fmla="*/ 4 w 151"/>
                  <a:gd name="T3" fmla="*/ 0 h 163"/>
                  <a:gd name="T4" fmla="*/ 151 w 151"/>
                  <a:gd name="T5" fmla="*/ 0 h 163"/>
                  <a:gd name="T6" fmla="*/ 151 w 151"/>
                  <a:gd name="T7" fmla="*/ 0 h 163"/>
                  <a:gd name="T8" fmla="*/ 134 w 151"/>
                  <a:gd name="T9" fmla="*/ 140 h 163"/>
                  <a:gd name="T10" fmla="*/ 134 w 151"/>
                  <a:gd name="T11" fmla="*/ 140 h 163"/>
                  <a:gd name="T12" fmla="*/ 133 w 151"/>
                  <a:gd name="T13" fmla="*/ 144 h 163"/>
                  <a:gd name="T14" fmla="*/ 131 w 151"/>
                  <a:gd name="T15" fmla="*/ 148 h 163"/>
                  <a:gd name="T16" fmla="*/ 126 w 151"/>
                  <a:gd name="T17" fmla="*/ 155 h 163"/>
                  <a:gd name="T18" fmla="*/ 119 w 151"/>
                  <a:gd name="T19" fmla="*/ 160 h 163"/>
                  <a:gd name="T20" fmla="*/ 111 w 151"/>
                  <a:gd name="T21" fmla="*/ 163 h 163"/>
                  <a:gd name="T22" fmla="*/ 111 w 151"/>
                  <a:gd name="T23" fmla="*/ 163 h 163"/>
                  <a:gd name="T24" fmla="*/ 0 w 151"/>
                  <a:gd name="T25" fmla="*/ 119 h 163"/>
                  <a:gd name="T26" fmla="*/ 0 w 151"/>
                  <a:gd name="T27" fmla="*/ 119 h 163"/>
                  <a:gd name="T28" fmla="*/ 4 w 151"/>
                  <a:gd name="T29" fmla="*/ 0 h 163"/>
                  <a:gd name="T30" fmla="*/ 4 w 151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" name="Freeform 66"/>
              <p:cNvSpPr>
                <a:spLocks/>
              </p:cNvSpPr>
              <p:nvPr/>
            </p:nvSpPr>
            <p:spPr bwMode="auto">
              <a:xfrm>
                <a:off x="3324226" y="5083175"/>
                <a:ext cx="233363" cy="258763"/>
              </a:xfrm>
              <a:custGeom>
                <a:avLst/>
                <a:gdLst>
                  <a:gd name="T0" fmla="*/ 4 w 147"/>
                  <a:gd name="T1" fmla="*/ 0 h 163"/>
                  <a:gd name="T2" fmla="*/ 4 w 147"/>
                  <a:gd name="T3" fmla="*/ 0 h 163"/>
                  <a:gd name="T4" fmla="*/ 147 w 147"/>
                  <a:gd name="T5" fmla="*/ 0 h 163"/>
                  <a:gd name="T6" fmla="*/ 147 w 147"/>
                  <a:gd name="T7" fmla="*/ 0 h 163"/>
                  <a:gd name="T8" fmla="*/ 130 w 147"/>
                  <a:gd name="T9" fmla="*/ 140 h 163"/>
                  <a:gd name="T10" fmla="*/ 130 w 147"/>
                  <a:gd name="T11" fmla="*/ 140 h 163"/>
                  <a:gd name="T12" fmla="*/ 129 w 147"/>
                  <a:gd name="T13" fmla="*/ 144 h 163"/>
                  <a:gd name="T14" fmla="*/ 127 w 147"/>
                  <a:gd name="T15" fmla="*/ 148 h 163"/>
                  <a:gd name="T16" fmla="*/ 122 w 147"/>
                  <a:gd name="T17" fmla="*/ 155 h 163"/>
                  <a:gd name="T18" fmla="*/ 115 w 147"/>
                  <a:gd name="T19" fmla="*/ 159 h 163"/>
                  <a:gd name="T20" fmla="*/ 107 w 147"/>
                  <a:gd name="T21" fmla="*/ 163 h 163"/>
                  <a:gd name="T22" fmla="*/ 107 w 147"/>
                  <a:gd name="T23" fmla="*/ 163 h 163"/>
                  <a:gd name="T24" fmla="*/ 0 w 147"/>
                  <a:gd name="T25" fmla="*/ 118 h 163"/>
                  <a:gd name="T26" fmla="*/ 0 w 147"/>
                  <a:gd name="T27" fmla="*/ 118 h 163"/>
                  <a:gd name="T28" fmla="*/ 4 w 147"/>
                  <a:gd name="T29" fmla="*/ 0 h 163"/>
                  <a:gd name="T30" fmla="*/ 4 w 147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0B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6" name="Freeform 67"/>
              <p:cNvSpPr>
                <a:spLocks/>
              </p:cNvSpPr>
              <p:nvPr/>
            </p:nvSpPr>
            <p:spPr bwMode="auto">
              <a:xfrm>
                <a:off x="3330576" y="5083175"/>
                <a:ext cx="227013" cy="258763"/>
              </a:xfrm>
              <a:custGeom>
                <a:avLst/>
                <a:gdLst>
                  <a:gd name="T0" fmla="*/ 4 w 143"/>
                  <a:gd name="T1" fmla="*/ 0 h 163"/>
                  <a:gd name="T2" fmla="*/ 4 w 143"/>
                  <a:gd name="T3" fmla="*/ 0 h 163"/>
                  <a:gd name="T4" fmla="*/ 143 w 143"/>
                  <a:gd name="T5" fmla="*/ 0 h 163"/>
                  <a:gd name="T6" fmla="*/ 143 w 143"/>
                  <a:gd name="T7" fmla="*/ 0 h 163"/>
                  <a:gd name="T8" fmla="*/ 126 w 143"/>
                  <a:gd name="T9" fmla="*/ 140 h 163"/>
                  <a:gd name="T10" fmla="*/ 126 w 143"/>
                  <a:gd name="T11" fmla="*/ 140 h 163"/>
                  <a:gd name="T12" fmla="*/ 125 w 143"/>
                  <a:gd name="T13" fmla="*/ 144 h 163"/>
                  <a:gd name="T14" fmla="*/ 123 w 143"/>
                  <a:gd name="T15" fmla="*/ 148 h 163"/>
                  <a:gd name="T16" fmla="*/ 118 w 143"/>
                  <a:gd name="T17" fmla="*/ 155 h 163"/>
                  <a:gd name="T18" fmla="*/ 111 w 143"/>
                  <a:gd name="T19" fmla="*/ 159 h 163"/>
                  <a:gd name="T20" fmla="*/ 104 w 143"/>
                  <a:gd name="T21" fmla="*/ 163 h 163"/>
                  <a:gd name="T22" fmla="*/ 104 w 143"/>
                  <a:gd name="T23" fmla="*/ 163 h 163"/>
                  <a:gd name="T24" fmla="*/ 0 w 143"/>
                  <a:gd name="T25" fmla="*/ 117 h 163"/>
                  <a:gd name="T26" fmla="*/ 0 w 143"/>
                  <a:gd name="T27" fmla="*/ 117 h 163"/>
                  <a:gd name="T28" fmla="*/ 4 w 143"/>
                  <a:gd name="T29" fmla="*/ 0 h 163"/>
                  <a:gd name="T30" fmla="*/ 4 w 143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7" name="Freeform 68"/>
              <p:cNvSpPr>
                <a:spLocks/>
              </p:cNvSpPr>
              <p:nvPr/>
            </p:nvSpPr>
            <p:spPr bwMode="auto">
              <a:xfrm>
                <a:off x="3336926" y="5083175"/>
                <a:ext cx="220663" cy="255588"/>
              </a:xfrm>
              <a:custGeom>
                <a:avLst/>
                <a:gdLst>
                  <a:gd name="T0" fmla="*/ 4 w 139"/>
                  <a:gd name="T1" fmla="*/ 0 h 161"/>
                  <a:gd name="T2" fmla="*/ 4 w 139"/>
                  <a:gd name="T3" fmla="*/ 0 h 161"/>
                  <a:gd name="T4" fmla="*/ 139 w 139"/>
                  <a:gd name="T5" fmla="*/ 0 h 161"/>
                  <a:gd name="T6" fmla="*/ 139 w 139"/>
                  <a:gd name="T7" fmla="*/ 0 h 161"/>
                  <a:gd name="T8" fmla="*/ 122 w 139"/>
                  <a:gd name="T9" fmla="*/ 140 h 161"/>
                  <a:gd name="T10" fmla="*/ 122 w 139"/>
                  <a:gd name="T11" fmla="*/ 140 h 161"/>
                  <a:gd name="T12" fmla="*/ 121 w 139"/>
                  <a:gd name="T13" fmla="*/ 144 h 161"/>
                  <a:gd name="T14" fmla="*/ 119 w 139"/>
                  <a:gd name="T15" fmla="*/ 148 h 161"/>
                  <a:gd name="T16" fmla="*/ 114 w 139"/>
                  <a:gd name="T17" fmla="*/ 155 h 161"/>
                  <a:gd name="T18" fmla="*/ 107 w 139"/>
                  <a:gd name="T19" fmla="*/ 159 h 161"/>
                  <a:gd name="T20" fmla="*/ 100 w 139"/>
                  <a:gd name="T21" fmla="*/ 161 h 161"/>
                  <a:gd name="T22" fmla="*/ 100 w 139"/>
                  <a:gd name="T23" fmla="*/ 161 h 161"/>
                  <a:gd name="T24" fmla="*/ 0 w 139"/>
                  <a:gd name="T25" fmla="*/ 115 h 161"/>
                  <a:gd name="T26" fmla="*/ 0 w 139"/>
                  <a:gd name="T27" fmla="*/ 115 h 161"/>
                  <a:gd name="T28" fmla="*/ 4 w 139"/>
                  <a:gd name="T29" fmla="*/ 0 h 161"/>
                  <a:gd name="T30" fmla="*/ 4 w 139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Freeform 69"/>
              <p:cNvSpPr>
                <a:spLocks/>
              </p:cNvSpPr>
              <p:nvPr/>
            </p:nvSpPr>
            <p:spPr bwMode="auto">
              <a:xfrm>
                <a:off x="3343276" y="5083175"/>
                <a:ext cx="214313" cy="255588"/>
              </a:xfrm>
              <a:custGeom>
                <a:avLst/>
                <a:gdLst>
                  <a:gd name="T0" fmla="*/ 4 w 135"/>
                  <a:gd name="T1" fmla="*/ 0 h 161"/>
                  <a:gd name="T2" fmla="*/ 4 w 135"/>
                  <a:gd name="T3" fmla="*/ 0 h 161"/>
                  <a:gd name="T4" fmla="*/ 135 w 135"/>
                  <a:gd name="T5" fmla="*/ 0 h 161"/>
                  <a:gd name="T6" fmla="*/ 135 w 135"/>
                  <a:gd name="T7" fmla="*/ 0 h 161"/>
                  <a:gd name="T8" fmla="*/ 118 w 135"/>
                  <a:gd name="T9" fmla="*/ 140 h 161"/>
                  <a:gd name="T10" fmla="*/ 118 w 135"/>
                  <a:gd name="T11" fmla="*/ 140 h 161"/>
                  <a:gd name="T12" fmla="*/ 117 w 135"/>
                  <a:gd name="T13" fmla="*/ 144 h 161"/>
                  <a:gd name="T14" fmla="*/ 115 w 135"/>
                  <a:gd name="T15" fmla="*/ 148 h 161"/>
                  <a:gd name="T16" fmla="*/ 110 w 135"/>
                  <a:gd name="T17" fmla="*/ 155 h 161"/>
                  <a:gd name="T18" fmla="*/ 103 w 135"/>
                  <a:gd name="T19" fmla="*/ 159 h 161"/>
                  <a:gd name="T20" fmla="*/ 96 w 135"/>
                  <a:gd name="T21" fmla="*/ 161 h 161"/>
                  <a:gd name="T22" fmla="*/ 96 w 135"/>
                  <a:gd name="T23" fmla="*/ 161 h 161"/>
                  <a:gd name="T24" fmla="*/ 0 w 135"/>
                  <a:gd name="T25" fmla="*/ 114 h 161"/>
                  <a:gd name="T26" fmla="*/ 0 w 135"/>
                  <a:gd name="T27" fmla="*/ 114 h 161"/>
                  <a:gd name="T28" fmla="*/ 4 w 135"/>
                  <a:gd name="T29" fmla="*/ 0 h 161"/>
                  <a:gd name="T30" fmla="*/ 4 w 135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2B2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9" name="Freeform 70"/>
              <p:cNvSpPr>
                <a:spLocks/>
              </p:cNvSpPr>
              <p:nvPr/>
            </p:nvSpPr>
            <p:spPr bwMode="auto">
              <a:xfrm>
                <a:off x="3348038" y="5083175"/>
                <a:ext cx="209550" cy="255588"/>
              </a:xfrm>
              <a:custGeom>
                <a:avLst/>
                <a:gdLst>
                  <a:gd name="T0" fmla="*/ 5 w 132"/>
                  <a:gd name="T1" fmla="*/ 0 h 161"/>
                  <a:gd name="T2" fmla="*/ 5 w 132"/>
                  <a:gd name="T3" fmla="*/ 0 h 161"/>
                  <a:gd name="T4" fmla="*/ 132 w 132"/>
                  <a:gd name="T5" fmla="*/ 0 h 161"/>
                  <a:gd name="T6" fmla="*/ 132 w 132"/>
                  <a:gd name="T7" fmla="*/ 0 h 161"/>
                  <a:gd name="T8" fmla="*/ 115 w 132"/>
                  <a:gd name="T9" fmla="*/ 140 h 161"/>
                  <a:gd name="T10" fmla="*/ 115 w 132"/>
                  <a:gd name="T11" fmla="*/ 140 h 161"/>
                  <a:gd name="T12" fmla="*/ 114 w 132"/>
                  <a:gd name="T13" fmla="*/ 144 h 161"/>
                  <a:gd name="T14" fmla="*/ 112 w 132"/>
                  <a:gd name="T15" fmla="*/ 148 h 161"/>
                  <a:gd name="T16" fmla="*/ 108 w 132"/>
                  <a:gd name="T17" fmla="*/ 153 h 161"/>
                  <a:gd name="T18" fmla="*/ 101 w 132"/>
                  <a:gd name="T19" fmla="*/ 159 h 161"/>
                  <a:gd name="T20" fmla="*/ 95 w 132"/>
                  <a:gd name="T21" fmla="*/ 161 h 161"/>
                  <a:gd name="T22" fmla="*/ 95 w 132"/>
                  <a:gd name="T23" fmla="*/ 161 h 161"/>
                  <a:gd name="T24" fmla="*/ 0 w 132"/>
                  <a:gd name="T25" fmla="*/ 113 h 161"/>
                  <a:gd name="T26" fmla="*/ 0 w 132"/>
                  <a:gd name="T27" fmla="*/ 113 h 161"/>
                  <a:gd name="T28" fmla="*/ 5 w 132"/>
                  <a:gd name="T29" fmla="*/ 0 h 161"/>
                  <a:gd name="T30" fmla="*/ 5 w 132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2B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Freeform 71"/>
              <p:cNvSpPr>
                <a:spLocks/>
              </p:cNvSpPr>
              <p:nvPr/>
            </p:nvSpPr>
            <p:spPr bwMode="auto">
              <a:xfrm>
                <a:off x="3354388" y="5083175"/>
                <a:ext cx="203200" cy="255588"/>
              </a:xfrm>
              <a:custGeom>
                <a:avLst/>
                <a:gdLst>
                  <a:gd name="T0" fmla="*/ 4 w 128"/>
                  <a:gd name="T1" fmla="*/ 0 h 161"/>
                  <a:gd name="T2" fmla="*/ 4 w 128"/>
                  <a:gd name="T3" fmla="*/ 0 h 161"/>
                  <a:gd name="T4" fmla="*/ 128 w 128"/>
                  <a:gd name="T5" fmla="*/ 0 h 161"/>
                  <a:gd name="T6" fmla="*/ 128 w 128"/>
                  <a:gd name="T7" fmla="*/ 0 h 161"/>
                  <a:gd name="T8" fmla="*/ 111 w 128"/>
                  <a:gd name="T9" fmla="*/ 140 h 161"/>
                  <a:gd name="T10" fmla="*/ 111 w 128"/>
                  <a:gd name="T11" fmla="*/ 140 h 161"/>
                  <a:gd name="T12" fmla="*/ 111 w 128"/>
                  <a:gd name="T13" fmla="*/ 144 h 161"/>
                  <a:gd name="T14" fmla="*/ 108 w 128"/>
                  <a:gd name="T15" fmla="*/ 148 h 161"/>
                  <a:gd name="T16" fmla="*/ 104 w 128"/>
                  <a:gd name="T17" fmla="*/ 153 h 161"/>
                  <a:gd name="T18" fmla="*/ 97 w 128"/>
                  <a:gd name="T19" fmla="*/ 159 h 161"/>
                  <a:gd name="T20" fmla="*/ 91 w 128"/>
                  <a:gd name="T21" fmla="*/ 161 h 161"/>
                  <a:gd name="T22" fmla="*/ 91 w 128"/>
                  <a:gd name="T23" fmla="*/ 161 h 161"/>
                  <a:gd name="T24" fmla="*/ 0 w 128"/>
                  <a:gd name="T25" fmla="*/ 113 h 161"/>
                  <a:gd name="T26" fmla="*/ 0 w 128"/>
                  <a:gd name="T27" fmla="*/ 113 h 161"/>
                  <a:gd name="T28" fmla="*/ 4 w 128"/>
                  <a:gd name="T29" fmla="*/ 0 h 161"/>
                  <a:gd name="T30" fmla="*/ 4 w 128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3B3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1" name="Freeform 72"/>
              <p:cNvSpPr>
                <a:spLocks/>
              </p:cNvSpPr>
              <p:nvPr/>
            </p:nvSpPr>
            <p:spPr bwMode="auto">
              <a:xfrm>
                <a:off x="3360738" y="5083175"/>
                <a:ext cx="196850" cy="255588"/>
              </a:xfrm>
              <a:custGeom>
                <a:avLst/>
                <a:gdLst>
                  <a:gd name="T0" fmla="*/ 4 w 124"/>
                  <a:gd name="T1" fmla="*/ 0 h 161"/>
                  <a:gd name="T2" fmla="*/ 4 w 124"/>
                  <a:gd name="T3" fmla="*/ 0 h 161"/>
                  <a:gd name="T4" fmla="*/ 124 w 124"/>
                  <a:gd name="T5" fmla="*/ 0 h 161"/>
                  <a:gd name="T6" fmla="*/ 124 w 124"/>
                  <a:gd name="T7" fmla="*/ 0 h 161"/>
                  <a:gd name="T8" fmla="*/ 107 w 124"/>
                  <a:gd name="T9" fmla="*/ 140 h 161"/>
                  <a:gd name="T10" fmla="*/ 107 w 124"/>
                  <a:gd name="T11" fmla="*/ 140 h 161"/>
                  <a:gd name="T12" fmla="*/ 104 w 124"/>
                  <a:gd name="T13" fmla="*/ 148 h 161"/>
                  <a:gd name="T14" fmla="*/ 100 w 124"/>
                  <a:gd name="T15" fmla="*/ 153 h 161"/>
                  <a:gd name="T16" fmla="*/ 93 w 124"/>
                  <a:gd name="T17" fmla="*/ 159 h 161"/>
                  <a:gd name="T18" fmla="*/ 87 w 124"/>
                  <a:gd name="T19" fmla="*/ 161 h 161"/>
                  <a:gd name="T20" fmla="*/ 87 w 124"/>
                  <a:gd name="T21" fmla="*/ 161 h 161"/>
                  <a:gd name="T22" fmla="*/ 0 w 124"/>
                  <a:gd name="T23" fmla="*/ 111 h 161"/>
                  <a:gd name="T24" fmla="*/ 0 w 124"/>
                  <a:gd name="T25" fmla="*/ 111 h 161"/>
                  <a:gd name="T26" fmla="*/ 4 w 124"/>
                  <a:gd name="T27" fmla="*/ 0 h 161"/>
                  <a:gd name="T28" fmla="*/ 4 w 124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Freeform 73"/>
              <p:cNvSpPr>
                <a:spLocks/>
              </p:cNvSpPr>
              <p:nvPr/>
            </p:nvSpPr>
            <p:spPr bwMode="auto">
              <a:xfrm>
                <a:off x="3367088" y="5083175"/>
                <a:ext cx="190500" cy="255588"/>
              </a:xfrm>
              <a:custGeom>
                <a:avLst/>
                <a:gdLst>
                  <a:gd name="T0" fmla="*/ 4 w 120"/>
                  <a:gd name="T1" fmla="*/ 0 h 161"/>
                  <a:gd name="T2" fmla="*/ 4 w 120"/>
                  <a:gd name="T3" fmla="*/ 0 h 161"/>
                  <a:gd name="T4" fmla="*/ 120 w 120"/>
                  <a:gd name="T5" fmla="*/ 0 h 161"/>
                  <a:gd name="T6" fmla="*/ 120 w 120"/>
                  <a:gd name="T7" fmla="*/ 0 h 161"/>
                  <a:gd name="T8" fmla="*/ 103 w 120"/>
                  <a:gd name="T9" fmla="*/ 140 h 161"/>
                  <a:gd name="T10" fmla="*/ 103 w 120"/>
                  <a:gd name="T11" fmla="*/ 140 h 161"/>
                  <a:gd name="T12" fmla="*/ 100 w 120"/>
                  <a:gd name="T13" fmla="*/ 148 h 161"/>
                  <a:gd name="T14" fmla="*/ 96 w 120"/>
                  <a:gd name="T15" fmla="*/ 153 h 161"/>
                  <a:gd name="T16" fmla="*/ 89 w 120"/>
                  <a:gd name="T17" fmla="*/ 159 h 161"/>
                  <a:gd name="T18" fmla="*/ 83 w 120"/>
                  <a:gd name="T19" fmla="*/ 161 h 161"/>
                  <a:gd name="T20" fmla="*/ 83 w 120"/>
                  <a:gd name="T21" fmla="*/ 161 h 161"/>
                  <a:gd name="T22" fmla="*/ 0 w 120"/>
                  <a:gd name="T23" fmla="*/ 110 h 161"/>
                  <a:gd name="T24" fmla="*/ 0 w 120"/>
                  <a:gd name="T25" fmla="*/ 110 h 161"/>
                  <a:gd name="T26" fmla="*/ 4 w 120"/>
                  <a:gd name="T27" fmla="*/ 0 h 161"/>
                  <a:gd name="T28" fmla="*/ 4 w 120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3" name="Freeform 74"/>
              <p:cNvSpPr>
                <a:spLocks/>
              </p:cNvSpPr>
              <p:nvPr/>
            </p:nvSpPr>
            <p:spPr bwMode="auto">
              <a:xfrm>
                <a:off x="3371851" y="5083175"/>
                <a:ext cx="185738" cy="255588"/>
              </a:xfrm>
              <a:custGeom>
                <a:avLst/>
                <a:gdLst>
                  <a:gd name="T0" fmla="*/ 5 w 117"/>
                  <a:gd name="T1" fmla="*/ 0 h 161"/>
                  <a:gd name="T2" fmla="*/ 5 w 117"/>
                  <a:gd name="T3" fmla="*/ 0 h 161"/>
                  <a:gd name="T4" fmla="*/ 117 w 117"/>
                  <a:gd name="T5" fmla="*/ 0 h 161"/>
                  <a:gd name="T6" fmla="*/ 117 w 117"/>
                  <a:gd name="T7" fmla="*/ 0 h 161"/>
                  <a:gd name="T8" fmla="*/ 100 w 117"/>
                  <a:gd name="T9" fmla="*/ 140 h 161"/>
                  <a:gd name="T10" fmla="*/ 100 w 117"/>
                  <a:gd name="T11" fmla="*/ 140 h 161"/>
                  <a:gd name="T12" fmla="*/ 97 w 117"/>
                  <a:gd name="T13" fmla="*/ 148 h 161"/>
                  <a:gd name="T14" fmla="*/ 93 w 117"/>
                  <a:gd name="T15" fmla="*/ 153 h 161"/>
                  <a:gd name="T16" fmla="*/ 86 w 117"/>
                  <a:gd name="T17" fmla="*/ 157 h 161"/>
                  <a:gd name="T18" fmla="*/ 81 w 117"/>
                  <a:gd name="T19" fmla="*/ 161 h 161"/>
                  <a:gd name="T20" fmla="*/ 81 w 117"/>
                  <a:gd name="T21" fmla="*/ 161 h 161"/>
                  <a:gd name="T22" fmla="*/ 0 w 117"/>
                  <a:gd name="T23" fmla="*/ 109 h 161"/>
                  <a:gd name="T24" fmla="*/ 0 w 117"/>
                  <a:gd name="T25" fmla="*/ 109 h 161"/>
                  <a:gd name="T26" fmla="*/ 5 w 117"/>
                  <a:gd name="T27" fmla="*/ 0 h 161"/>
                  <a:gd name="T28" fmla="*/ 5 w 117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5B5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Freeform 75"/>
              <p:cNvSpPr>
                <a:spLocks/>
              </p:cNvSpPr>
              <p:nvPr/>
            </p:nvSpPr>
            <p:spPr bwMode="auto">
              <a:xfrm>
                <a:off x="3378201" y="5083175"/>
                <a:ext cx="179388" cy="255588"/>
              </a:xfrm>
              <a:custGeom>
                <a:avLst/>
                <a:gdLst>
                  <a:gd name="T0" fmla="*/ 5 w 113"/>
                  <a:gd name="T1" fmla="*/ 0 h 161"/>
                  <a:gd name="T2" fmla="*/ 5 w 113"/>
                  <a:gd name="T3" fmla="*/ 0 h 161"/>
                  <a:gd name="T4" fmla="*/ 113 w 113"/>
                  <a:gd name="T5" fmla="*/ 0 h 161"/>
                  <a:gd name="T6" fmla="*/ 113 w 113"/>
                  <a:gd name="T7" fmla="*/ 0 h 161"/>
                  <a:gd name="T8" fmla="*/ 96 w 113"/>
                  <a:gd name="T9" fmla="*/ 140 h 161"/>
                  <a:gd name="T10" fmla="*/ 96 w 113"/>
                  <a:gd name="T11" fmla="*/ 140 h 161"/>
                  <a:gd name="T12" fmla="*/ 93 w 113"/>
                  <a:gd name="T13" fmla="*/ 147 h 161"/>
                  <a:gd name="T14" fmla="*/ 89 w 113"/>
                  <a:gd name="T15" fmla="*/ 153 h 161"/>
                  <a:gd name="T16" fmla="*/ 84 w 113"/>
                  <a:gd name="T17" fmla="*/ 157 h 161"/>
                  <a:gd name="T18" fmla="*/ 77 w 113"/>
                  <a:gd name="T19" fmla="*/ 161 h 161"/>
                  <a:gd name="T20" fmla="*/ 77 w 113"/>
                  <a:gd name="T21" fmla="*/ 161 h 161"/>
                  <a:gd name="T22" fmla="*/ 0 w 113"/>
                  <a:gd name="T23" fmla="*/ 107 h 161"/>
                  <a:gd name="T24" fmla="*/ 0 w 113"/>
                  <a:gd name="T25" fmla="*/ 107 h 161"/>
                  <a:gd name="T26" fmla="*/ 5 w 113"/>
                  <a:gd name="T27" fmla="*/ 0 h 161"/>
                  <a:gd name="T28" fmla="*/ 5 w 113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5" name="Freeform 76"/>
              <p:cNvSpPr>
                <a:spLocks/>
              </p:cNvSpPr>
              <p:nvPr/>
            </p:nvSpPr>
            <p:spPr bwMode="auto">
              <a:xfrm>
                <a:off x="3384551" y="5083175"/>
                <a:ext cx="173038" cy="255588"/>
              </a:xfrm>
              <a:custGeom>
                <a:avLst/>
                <a:gdLst>
                  <a:gd name="T0" fmla="*/ 5 w 109"/>
                  <a:gd name="T1" fmla="*/ 0 h 161"/>
                  <a:gd name="T2" fmla="*/ 5 w 109"/>
                  <a:gd name="T3" fmla="*/ 0 h 161"/>
                  <a:gd name="T4" fmla="*/ 109 w 109"/>
                  <a:gd name="T5" fmla="*/ 0 h 161"/>
                  <a:gd name="T6" fmla="*/ 109 w 109"/>
                  <a:gd name="T7" fmla="*/ 0 h 161"/>
                  <a:gd name="T8" fmla="*/ 92 w 109"/>
                  <a:gd name="T9" fmla="*/ 140 h 161"/>
                  <a:gd name="T10" fmla="*/ 92 w 109"/>
                  <a:gd name="T11" fmla="*/ 140 h 161"/>
                  <a:gd name="T12" fmla="*/ 89 w 109"/>
                  <a:gd name="T13" fmla="*/ 147 h 161"/>
                  <a:gd name="T14" fmla="*/ 85 w 109"/>
                  <a:gd name="T15" fmla="*/ 153 h 161"/>
                  <a:gd name="T16" fmla="*/ 80 w 109"/>
                  <a:gd name="T17" fmla="*/ 157 h 161"/>
                  <a:gd name="T18" fmla="*/ 73 w 109"/>
                  <a:gd name="T19" fmla="*/ 161 h 161"/>
                  <a:gd name="T20" fmla="*/ 73 w 109"/>
                  <a:gd name="T21" fmla="*/ 161 h 161"/>
                  <a:gd name="T22" fmla="*/ 0 w 109"/>
                  <a:gd name="T23" fmla="*/ 106 h 161"/>
                  <a:gd name="T24" fmla="*/ 0 w 109"/>
                  <a:gd name="T25" fmla="*/ 106 h 161"/>
                  <a:gd name="T26" fmla="*/ 5 w 109"/>
                  <a:gd name="T27" fmla="*/ 0 h 161"/>
                  <a:gd name="T28" fmla="*/ 5 w 109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Freeform 77"/>
              <p:cNvSpPr>
                <a:spLocks/>
              </p:cNvSpPr>
              <p:nvPr/>
            </p:nvSpPr>
            <p:spPr bwMode="auto">
              <a:xfrm>
                <a:off x="3390901" y="5083175"/>
                <a:ext cx="166688" cy="254000"/>
              </a:xfrm>
              <a:custGeom>
                <a:avLst/>
                <a:gdLst>
                  <a:gd name="T0" fmla="*/ 5 w 105"/>
                  <a:gd name="T1" fmla="*/ 0 h 160"/>
                  <a:gd name="T2" fmla="*/ 5 w 105"/>
                  <a:gd name="T3" fmla="*/ 0 h 160"/>
                  <a:gd name="T4" fmla="*/ 105 w 105"/>
                  <a:gd name="T5" fmla="*/ 0 h 160"/>
                  <a:gd name="T6" fmla="*/ 105 w 105"/>
                  <a:gd name="T7" fmla="*/ 0 h 160"/>
                  <a:gd name="T8" fmla="*/ 88 w 105"/>
                  <a:gd name="T9" fmla="*/ 140 h 160"/>
                  <a:gd name="T10" fmla="*/ 88 w 105"/>
                  <a:gd name="T11" fmla="*/ 140 h 160"/>
                  <a:gd name="T12" fmla="*/ 87 w 105"/>
                  <a:gd name="T13" fmla="*/ 147 h 160"/>
                  <a:gd name="T14" fmla="*/ 81 w 105"/>
                  <a:gd name="T15" fmla="*/ 153 h 160"/>
                  <a:gd name="T16" fmla="*/ 76 w 105"/>
                  <a:gd name="T17" fmla="*/ 157 h 160"/>
                  <a:gd name="T18" fmla="*/ 69 w 105"/>
                  <a:gd name="T19" fmla="*/ 160 h 160"/>
                  <a:gd name="T20" fmla="*/ 69 w 105"/>
                  <a:gd name="T21" fmla="*/ 160 h 160"/>
                  <a:gd name="T22" fmla="*/ 0 w 105"/>
                  <a:gd name="T23" fmla="*/ 106 h 160"/>
                  <a:gd name="T24" fmla="*/ 0 w 105"/>
                  <a:gd name="T25" fmla="*/ 106 h 160"/>
                  <a:gd name="T26" fmla="*/ 5 w 105"/>
                  <a:gd name="T27" fmla="*/ 0 h 160"/>
                  <a:gd name="T28" fmla="*/ 5 w 105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7" name="Freeform 78"/>
              <p:cNvSpPr>
                <a:spLocks/>
              </p:cNvSpPr>
              <p:nvPr/>
            </p:nvSpPr>
            <p:spPr bwMode="auto">
              <a:xfrm>
                <a:off x="3395663" y="5083175"/>
                <a:ext cx="161925" cy="254000"/>
              </a:xfrm>
              <a:custGeom>
                <a:avLst/>
                <a:gdLst>
                  <a:gd name="T0" fmla="*/ 5 w 102"/>
                  <a:gd name="T1" fmla="*/ 0 h 160"/>
                  <a:gd name="T2" fmla="*/ 5 w 102"/>
                  <a:gd name="T3" fmla="*/ 0 h 160"/>
                  <a:gd name="T4" fmla="*/ 102 w 102"/>
                  <a:gd name="T5" fmla="*/ 0 h 160"/>
                  <a:gd name="T6" fmla="*/ 102 w 102"/>
                  <a:gd name="T7" fmla="*/ 0 h 160"/>
                  <a:gd name="T8" fmla="*/ 85 w 102"/>
                  <a:gd name="T9" fmla="*/ 140 h 160"/>
                  <a:gd name="T10" fmla="*/ 85 w 102"/>
                  <a:gd name="T11" fmla="*/ 140 h 160"/>
                  <a:gd name="T12" fmla="*/ 84 w 102"/>
                  <a:gd name="T13" fmla="*/ 147 h 160"/>
                  <a:gd name="T14" fmla="*/ 78 w 102"/>
                  <a:gd name="T15" fmla="*/ 153 h 160"/>
                  <a:gd name="T16" fmla="*/ 73 w 102"/>
                  <a:gd name="T17" fmla="*/ 157 h 160"/>
                  <a:gd name="T18" fmla="*/ 67 w 102"/>
                  <a:gd name="T19" fmla="*/ 160 h 160"/>
                  <a:gd name="T20" fmla="*/ 67 w 102"/>
                  <a:gd name="T21" fmla="*/ 160 h 160"/>
                  <a:gd name="T22" fmla="*/ 0 w 102"/>
                  <a:gd name="T23" fmla="*/ 105 h 160"/>
                  <a:gd name="T24" fmla="*/ 0 w 102"/>
                  <a:gd name="T25" fmla="*/ 105 h 160"/>
                  <a:gd name="T26" fmla="*/ 5 w 102"/>
                  <a:gd name="T27" fmla="*/ 0 h 160"/>
                  <a:gd name="T28" fmla="*/ 5 w 102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Freeform 79"/>
              <p:cNvSpPr>
                <a:spLocks/>
              </p:cNvSpPr>
              <p:nvPr/>
            </p:nvSpPr>
            <p:spPr bwMode="auto">
              <a:xfrm>
                <a:off x="3402013" y="5083175"/>
                <a:ext cx="155575" cy="254000"/>
              </a:xfrm>
              <a:custGeom>
                <a:avLst/>
                <a:gdLst>
                  <a:gd name="T0" fmla="*/ 5 w 98"/>
                  <a:gd name="T1" fmla="*/ 0 h 160"/>
                  <a:gd name="T2" fmla="*/ 5 w 98"/>
                  <a:gd name="T3" fmla="*/ 0 h 160"/>
                  <a:gd name="T4" fmla="*/ 98 w 98"/>
                  <a:gd name="T5" fmla="*/ 0 h 160"/>
                  <a:gd name="T6" fmla="*/ 98 w 98"/>
                  <a:gd name="T7" fmla="*/ 0 h 160"/>
                  <a:gd name="T8" fmla="*/ 81 w 98"/>
                  <a:gd name="T9" fmla="*/ 140 h 160"/>
                  <a:gd name="T10" fmla="*/ 81 w 98"/>
                  <a:gd name="T11" fmla="*/ 140 h 160"/>
                  <a:gd name="T12" fmla="*/ 80 w 98"/>
                  <a:gd name="T13" fmla="*/ 147 h 160"/>
                  <a:gd name="T14" fmla="*/ 74 w 98"/>
                  <a:gd name="T15" fmla="*/ 152 h 160"/>
                  <a:gd name="T16" fmla="*/ 69 w 98"/>
                  <a:gd name="T17" fmla="*/ 157 h 160"/>
                  <a:gd name="T18" fmla="*/ 63 w 98"/>
                  <a:gd name="T19" fmla="*/ 160 h 160"/>
                  <a:gd name="T20" fmla="*/ 63 w 98"/>
                  <a:gd name="T21" fmla="*/ 160 h 160"/>
                  <a:gd name="T22" fmla="*/ 0 w 98"/>
                  <a:gd name="T23" fmla="*/ 103 h 160"/>
                  <a:gd name="T24" fmla="*/ 0 w 98"/>
                  <a:gd name="T25" fmla="*/ 103 h 160"/>
                  <a:gd name="T26" fmla="*/ 5 w 98"/>
                  <a:gd name="T27" fmla="*/ 0 h 160"/>
                  <a:gd name="T28" fmla="*/ 5 w 98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8B8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9" name="Freeform 80"/>
              <p:cNvSpPr>
                <a:spLocks/>
              </p:cNvSpPr>
              <p:nvPr/>
            </p:nvSpPr>
            <p:spPr bwMode="auto">
              <a:xfrm>
                <a:off x="3408363" y="5083175"/>
                <a:ext cx="149225" cy="254000"/>
              </a:xfrm>
              <a:custGeom>
                <a:avLst/>
                <a:gdLst>
                  <a:gd name="T0" fmla="*/ 5 w 94"/>
                  <a:gd name="T1" fmla="*/ 0 h 160"/>
                  <a:gd name="T2" fmla="*/ 5 w 94"/>
                  <a:gd name="T3" fmla="*/ 0 h 160"/>
                  <a:gd name="T4" fmla="*/ 94 w 94"/>
                  <a:gd name="T5" fmla="*/ 0 h 160"/>
                  <a:gd name="T6" fmla="*/ 94 w 94"/>
                  <a:gd name="T7" fmla="*/ 0 h 160"/>
                  <a:gd name="T8" fmla="*/ 77 w 94"/>
                  <a:gd name="T9" fmla="*/ 140 h 160"/>
                  <a:gd name="T10" fmla="*/ 77 w 94"/>
                  <a:gd name="T11" fmla="*/ 140 h 160"/>
                  <a:gd name="T12" fmla="*/ 76 w 94"/>
                  <a:gd name="T13" fmla="*/ 147 h 160"/>
                  <a:gd name="T14" fmla="*/ 71 w 94"/>
                  <a:gd name="T15" fmla="*/ 152 h 160"/>
                  <a:gd name="T16" fmla="*/ 66 w 94"/>
                  <a:gd name="T17" fmla="*/ 157 h 160"/>
                  <a:gd name="T18" fmla="*/ 59 w 94"/>
                  <a:gd name="T19" fmla="*/ 160 h 160"/>
                  <a:gd name="T20" fmla="*/ 59 w 94"/>
                  <a:gd name="T21" fmla="*/ 160 h 160"/>
                  <a:gd name="T22" fmla="*/ 0 w 94"/>
                  <a:gd name="T23" fmla="*/ 102 h 160"/>
                  <a:gd name="T24" fmla="*/ 0 w 94"/>
                  <a:gd name="T25" fmla="*/ 102 h 160"/>
                  <a:gd name="T26" fmla="*/ 5 w 94"/>
                  <a:gd name="T27" fmla="*/ 0 h 160"/>
                  <a:gd name="T28" fmla="*/ 5 w 94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Freeform 81"/>
              <p:cNvSpPr>
                <a:spLocks/>
              </p:cNvSpPr>
              <p:nvPr/>
            </p:nvSpPr>
            <p:spPr bwMode="auto">
              <a:xfrm>
                <a:off x="3414713" y="5083175"/>
                <a:ext cx="142875" cy="254000"/>
              </a:xfrm>
              <a:custGeom>
                <a:avLst/>
                <a:gdLst>
                  <a:gd name="T0" fmla="*/ 5 w 90"/>
                  <a:gd name="T1" fmla="*/ 0 h 160"/>
                  <a:gd name="T2" fmla="*/ 5 w 90"/>
                  <a:gd name="T3" fmla="*/ 0 h 160"/>
                  <a:gd name="T4" fmla="*/ 90 w 90"/>
                  <a:gd name="T5" fmla="*/ 0 h 160"/>
                  <a:gd name="T6" fmla="*/ 90 w 90"/>
                  <a:gd name="T7" fmla="*/ 0 h 160"/>
                  <a:gd name="T8" fmla="*/ 73 w 90"/>
                  <a:gd name="T9" fmla="*/ 140 h 160"/>
                  <a:gd name="T10" fmla="*/ 73 w 90"/>
                  <a:gd name="T11" fmla="*/ 140 h 160"/>
                  <a:gd name="T12" fmla="*/ 72 w 90"/>
                  <a:gd name="T13" fmla="*/ 147 h 160"/>
                  <a:gd name="T14" fmla="*/ 67 w 90"/>
                  <a:gd name="T15" fmla="*/ 152 h 160"/>
                  <a:gd name="T16" fmla="*/ 62 w 90"/>
                  <a:gd name="T17" fmla="*/ 157 h 160"/>
                  <a:gd name="T18" fmla="*/ 55 w 90"/>
                  <a:gd name="T19" fmla="*/ 160 h 160"/>
                  <a:gd name="T20" fmla="*/ 55 w 90"/>
                  <a:gd name="T21" fmla="*/ 160 h 160"/>
                  <a:gd name="T22" fmla="*/ 0 w 90"/>
                  <a:gd name="T23" fmla="*/ 101 h 160"/>
                  <a:gd name="T24" fmla="*/ 0 w 90"/>
                  <a:gd name="T25" fmla="*/ 101 h 160"/>
                  <a:gd name="T26" fmla="*/ 5 w 90"/>
                  <a:gd name="T27" fmla="*/ 0 h 160"/>
                  <a:gd name="T28" fmla="*/ 5 w 90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82"/>
              <p:cNvSpPr>
                <a:spLocks/>
              </p:cNvSpPr>
              <p:nvPr/>
            </p:nvSpPr>
            <p:spPr bwMode="auto">
              <a:xfrm>
                <a:off x="3417888" y="5083175"/>
                <a:ext cx="139700" cy="254000"/>
              </a:xfrm>
              <a:custGeom>
                <a:avLst/>
                <a:gdLst>
                  <a:gd name="T0" fmla="*/ 7 w 88"/>
                  <a:gd name="T1" fmla="*/ 0 h 160"/>
                  <a:gd name="T2" fmla="*/ 7 w 88"/>
                  <a:gd name="T3" fmla="*/ 0 h 160"/>
                  <a:gd name="T4" fmla="*/ 88 w 88"/>
                  <a:gd name="T5" fmla="*/ 0 h 160"/>
                  <a:gd name="T6" fmla="*/ 88 w 88"/>
                  <a:gd name="T7" fmla="*/ 0 h 160"/>
                  <a:gd name="T8" fmla="*/ 71 w 88"/>
                  <a:gd name="T9" fmla="*/ 140 h 160"/>
                  <a:gd name="T10" fmla="*/ 71 w 88"/>
                  <a:gd name="T11" fmla="*/ 140 h 160"/>
                  <a:gd name="T12" fmla="*/ 70 w 88"/>
                  <a:gd name="T13" fmla="*/ 147 h 160"/>
                  <a:gd name="T14" fmla="*/ 65 w 88"/>
                  <a:gd name="T15" fmla="*/ 152 h 160"/>
                  <a:gd name="T16" fmla="*/ 60 w 88"/>
                  <a:gd name="T17" fmla="*/ 157 h 160"/>
                  <a:gd name="T18" fmla="*/ 55 w 88"/>
                  <a:gd name="T19" fmla="*/ 160 h 160"/>
                  <a:gd name="T20" fmla="*/ 55 w 88"/>
                  <a:gd name="T21" fmla="*/ 160 h 160"/>
                  <a:gd name="T22" fmla="*/ 0 w 88"/>
                  <a:gd name="T23" fmla="*/ 99 h 160"/>
                  <a:gd name="T24" fmla="*/ 0 w 88"/>
                  <a:gd name="T25" fmla="*/ 99 h 160"/>
                  <a:gd name="T26" fmla="*/ 7 w 88"/>
                  <a:gd name="T27" fmla="*/ 0 h 160"/>
                  <a:gd name="T28" fmla="*/ 7 w 88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ABA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Freeform 83"/>
              <p:cNvSpPr>
                <a:spLocks/>
              </p:cNvSpPr>
              <p:nvPr/>
            </p:nvSpPr>
            <p:spPr bwMode="auto">
              <a:xfrm>
                <a:off x="3425826" y="5083175"/>
                <a:ext cx="131763" cy="254000"/>
              </a:xfrm>
              <a:custGeom>
                <a:avLst/>
                <a:gdLst>
                  <a:gd name="T0" fmla="*/ 6 w 83"/>
                  <a:gd name="T1" fmla="*/ 0 h 160"/>
                  <a:gd name="T2" fmla="*/ 6 w 83"/>
                  <a:gd name="T3" fmla="*/ 0 h 160"/>
                  <a:gd name="T4" fmla="*/ 83 w 83"/>
                  <a:gd name="T5" fmla="*/ 0 h 160"/>
                  <a:gd name="T6" fmla="*/ 83 w 83"/>
                  <a:gd name="T7" fmla="*/ 0 h 160"/>
                  <a:gd name="T8" fmla="*/ 66 w 83"/>
                  <a:gd name="T9" fmla="*/ 140 h 160"/>
                  <a:gd name="T10" fmla="*/ 66 w 83"/>
                  <a:gd name="T11" fmla="*/ 140 h 160"/>
                  <a:gd name="T12" fmla="*/ 65 w 83"/>
                  <a:gd name="T13" fmla="*/ 147 h 160"/>
                  <a:gd name="T14" fmla="*/ 60 w 83"/>
                  <a:gd name="T15" fmla="*/ 152 h 160"/>
                  <a:gd name="T16" fmla="*/ 55 w 83"/>
                  <a:gd name="T17" fmla="*/ 156 h 160"/>
                  <a:gd name="T18" fmla="*/ 50 w 83"/>
                  <a:gd name="T19" fmla="*/ 160 h 160"/>
                  <a:gd name="T20" fmla="*/ 50 w 83"/>
                  <a:gd name="T21" fmla="*/ 160 h 160"/>
                  <a:gd name="T22" fmla="*/ 0 w 83"/>
                  <a:gd name="T23" fmla="*/ 99 h 160"/>
                  <a:gd name="T24" fmla="*/ 0 w 83"/>
                  <a:gd name="T25" fmla="*/ 99 h 160"/>
                  <a:gd name="T26" fmla="*/ 6 w 83"/>
                  <a:gd name="T27" fmla="*/ 0 h 160"/>
                  <a:gd name="T28" fmla="*/ 6 w 83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B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84"/>
              <p:cNvSpPr>
                <a:spLocks/>
              </p:cNvSpPr>
              <p:nvPr/>
            </p:nvSpPr>
            <p:spPr bwMode="auto">
              <a:xfrm>
                <a:off x="3432176" y="5083175"/>
                <a:ext cx="125413" cy="254000"/>
              </a:xfrm>
              <a:custGeom>
                <a:avLst/>
                <a:gdLst>
                  <a:gd name="T0" fmla="*/ 5 w 79"/>
                  <a:gd name="T1" fmla="*/ 0 h 160"/>
                  <a:gd name="T2" fmla="*/ 5 w 79"/>
                  <a:gd name="T3" fmla="*/ 0 h 160"/>
                  <a:gd name="T4" fmla="*/ 79 w 79"/>
                  <a:gd name="T5" fmla="*/ 0 h 160"/>
                  <a:gd name="T6" fmla="*/ 79 w 79"/>
                  <a:gd name="T7" fmla="*/ 0 h 160"/>
                  <a:gd name="T8" fmla="*/ 62 w 79"/>
                  <a:gd name="T9" fmla="*/ 140 h 160"/>
                  <a:gd name="T10" fmla="*/ 62 w 79"/>
                  <a:gd name="T11" fmla="*/ 140 h 160"/>
                  <a:gd name="T12" fmla="*/ 61 w 79"/>
                  <a:gd name="T13" fmla="*/ 147 h 160"/>
                  <a:gd name="T14" fmla="*/ 56 w 79"/>
                  <a:gd name="T15" fmla="*/ 152 h 160"/>
                  <a:gd name="T16" fmla="*/ 51 w 79"/>
                  <a:gd name="T17" fmla="*/ 156 h 160"/>
                  <a:gd name="T18" fmla="*/ 46 w 79"/>
                  <a:gd name="T19" fmla="*/ 160 h 160"/>
                  <a:gd name="T20" fmla="*/ 46 w 79"/>
                  <a:gd name="T21" fmla="*/ 160 h 160"/>
                  <a:gd name="T22" fmla="*/ 0 w 79"/>
                  <a:gd name="T23" fmla="*/ 98 h 160"/>
                  <a:gd name="T24" fmla="*/ 0 w 79"/>
                  <a:gd name="T25" fmla="*/ 98 h 160"/>
                  <a:gd name="T26" fmla="*/ 5 w 79"/>
                  <a:gd name="T27" fmla="*/ 0 h 160"/>
                  <a:gd name="T28" fmla="*/ 5 w 79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BBB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Freeform 85"/>
              <p:cNvSpPr>
                <a:spLocks/>
              </p:cNvSpPr>
              <p:nvPr/>
            </p:nvSpPr>
            <p:spPr bwMode="auto">
              <a:xfrm>
                <a:off x="3438526" y="5083175"/>
                <a:ext cx="119063" cy="254000"/>
              </a:xfrm>
              <a:custGeom>
                <a:avLst/>
                <a:gdLst>
                  <a:gd name="T0" fmla="*/ 5 w 75"/>
                  <a:gd name="T1" fmla="*/ 0 h 160"/>
                  <a:gd name="T2" fmla="*/ 5 w 75"/>
                  <a:gd name="T3" fmla="*/ 0 h 160"/>
                  <a:gd name="T4" fmla="*/ 75 w 75"/>
                  <a:gd name="T5" fmla="*/ 0 h 160"/>
                  <a:gd name="T6" fmla="*/ 75 w 75"/>
                  <a:gd name="T7" fmla="*/ 0 h 160"/>
                  <a:gd name="T8" fmla="*/ 58 w 75"/>
                  <a:gd name="T9" fmla="*/ 140 h 160"/>
                  <a:gd name="T10" fmla="*/ 58 w 75"/>
                  <a:gd name="T11" fmla="*/ 140 h 160"/>
                  <a:gd name="T12" fmla="*/ 57 w 75"/>
                  <a:gd name="T13" fmla="*/ 147 h 160"/>
                  <a:gd name="T14" fmla="*/ 52 w 75"/>
                  <a:gd name="T15" fmla="*/ 152 h 160"/>
                  <a:gd name="T16" fmla="*/ 48 w 75"/>
                  <a:gd name="T17" fmla="*/ 156 h 160"/>
                  <a:gd name="T18" fmla="*/ 43 w 75"/>
                  <a:gd name="T19" fmla="*/ 160 h 160"/>
                  <a:gd name="T20" fmla="*/ 43 w 75"/>
                  <a:gd name="T21" fmla="*/ 160 h 160"/>
                  <a:gd name="T22" fmla="*/ 0 w 75"/>
                  <a:gd name="T23" fmla="*/ 96 h 160"/>
                  <a:gd name="T24" fmla="*/ 0 w 75"/>
                  <a:gd name="T25" fmla="*/ 96 h 160"/>
                  <a:gd name="T26" fmla="*/ 5 w 75"/>
                  <a:gd name="T27" fmla="*/ 0 h 160"/>
                  <a:gd name="T28" fmla="*/ 5 w 75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86"/>
              <p:cNvSpPr>
                <a:spLocks/>
              </p:cNvSpPr>
              <p:nvPr/>
            </p:nvSpPr>
            <p:spPr bwMode="auto">
              <a:xfrm>
                <a:off x="3444876" y="5083175"/>
                <a:ext cx="112713" cy="254000"/>
              </a:xfrm>
              <a:custGeom>
                <a:avLst/>
                <a:gdLst>
                  <a:gd name="T0" fmla="*/ 5 w 71"/>
                  <a:gd name="T1" fmla="*/ 0 h 160"/>
                  <a:gd name="T2" fmla="*/ 5 w 71"/>
                  <a:gd name="T3" fmla="*/ 0 h 160"/>
                  <a:gd name="T4" fmla="*/ 71 w 71"/>
                  <a:gd name="T5" fmla="*/ 0 h 160"/>
                  <a:gd name="T6" fmla="*/ 71 w 71"/>
                  <a:gd name="T7" fmla="*/ 0 h 160"/>
                  <a:gd name="T8" fmla="*/ 54 w 71"/>
                  <a:gd name="T9" fmla="*/ 140 h 160"/>
                  <a:gd name="T10" fmla="*/ 54 w 71"/>
                  <a:gd name="T11" fmla="*/ 140 h 160"/>
                  <a:gd name="T12" fmla="*/ 53 w 71"/>
                  <a:gd name="T13" fmla="*/ 147 h 160"/>
                  <a:gd name="T14" fmla="*/ 48 w 71"/>
                  <a:gd name="T15" fmla="*/ 152 h 160"/>
                  <a:gd name="T16" fmla="*/ 44 w 71"/>
                  <a:gd name="T17" fmla="*/ 156 h 160"/>
                  <a:gd name="T18" fmla="*/ 39 w 71"/>
                  <a:gd name="T19" fmla="*/ 160 h 160"/>
                  <a:gd name="T20" fmla="*/ 39 w 71"/>
                  <a:gd name="T21" fmla="*/ 160 h 160"/>
                  <a:gd name="T22" fmla="*/ 0 w 71"/>
                  <a:gd name="T23" fmla="*/ 95 h 160"/>
                  <a:gd name="T24" fmla="*/ 0 w 71"/>
                  <a:gd name="T25" fmla="*/ 95 h 160"/>
                  <a:gd name="T26" fmla="*/ 5 w 71"/>
                  <a:gd name="T27" fmla="*/ 0 h 160"/>
                  <a:gd name="T28" fmla="*/ 5 w 71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Freeform 87"/>
              <p:cNvSpPr>
                <a:spLocks/>
              </p:cNvSpPr>
              <p:nvPr/>
            </p:nvSpPr>
            <p:spPr bwMode="auto">
              <a:xfrm>
                <a:off x="3448051" y="5083175"/>
                <a:ext cx="109538" cy="252413"/>
              </a:xfrm>
              <a:custGeom>
                <a:avLst/>
                <a:gdLst>
                  <a:gd name="T0" fmla="*/ 7 w 69"/>
                  <a:gd name="T1" fmla="*/ 0 h 159"/>
                  <a:gd name="T2" fmla="*/ 7 w 69"/>
                  <a:gd name="T3" fmla="*/ 0 h 159"/>
                  <a:gd name="T4" fmla="*/ 69 w 69"/>
                  <a:gd name="T5" fmla="*/ 0 h 159"/>
                  <a:gd name="T6" fmla="*/ 69 w 69"/>
                  <a:gd name="T7" fmla="*/ 0 h 159"/>
                  <a:gd name="T8" fmla="*/ 52 w 69"/>
                  <a:gd name="T9" fmla="*/ 140 h 159"/>
                  <a:gd name="T10" fmla="*/ 52 w 69"/>
                  <a:gd name="T11" fmla="*/ 140 h 159"/>
                  <a:gd name="T12" fmla="*/ 51 w 69"/>
                  <a:gd name="T13" fmla="*/ 147 h 159"/>
                  <a:gd name="T14" fmla="*/ 46 w 69"/>
                  <a:gd name="T15" fmla="*/ 152 h 159"/>
                  <a:gd name="T16" fmla="*/ 42 w 69"/>
                  <a:gd name="T17" fmla="*/ 156 h 159"/>
                  <a:gd name="T18" fmla="*/ 37 w 69"/>
                  <a:gd name="T19" fmla="*/ 159 h 159"/>
                  <a:gd name="T20" fmla="*/ 37 w 69"/>
                  <a:gd name="T21" fmla="*/ 159 h 159"/>
                  <a:gd name="T22" fmla="*/ 0 w 69"/>
                  <a:gd name="T23" fmla="*/ 94 h 159"/>
                  <a:gd name="T24" fmla="*/ 0 w 69"/>
                  <a:gd name="T25" fmla="*/ 94 h 159"/>
                  <a:gd name="T26" fmla="*/ 7 w 69"/>
                  <a:gd name="T27" fmla="*/ 0 h 159"/>
                  <a:gd name="T28" fmla="*/ 7 w 69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DB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88"/>
              <p:cNvSpPr>
                <a:spLocks/>
              </p:cNvSpPr>
              <p:nvPr/>
            </p:nvSpPr>
            <p:spPr bwMode="auto">
              <a:xfrm>
                <a:off x="3454401" y="5083175"/>
                <a:ext cx="103188" cy="252413"/>
              </a:xfrm>
              <a:custGeom>
                <a:avLst/>
                <a:gdLst>
                  <a:gd name="T0" fmla="*/ 7 w 65"/>
                  <a:gd name="T1" fmla="*/ 0 h 159"/>
                  <a:gd name="T2" fmla="*/ 7 w 65"/>
                  <a:gd name="T3" fmla="*/ 0 h 159"/>
                  <a:gd name="T4" fmla="*/ 65 w 65"/>
                  <a:gd name="T5" fmla="*/ 0 h 159"/>
                  <a:gd name="T6" fmla="*/ 65 w 65"/>
                  <a:gd name="T7" fmla="*/ 0 h 159"/>
                  <a:gd name="T8" fmla="*/ 48 w 65"/>
                  <a:gd name="T9" fmla="*/ 140 h 159"/>
                  <a:gd name="T10" fmla="*/ 48 w 65"/>
                  <a:gd name="T11" fmla="*/ 140 h 159"/>
                  <a:gd name="T12" fmla="*/ 47 w 65"/>
                  <a:gd name="T13" fmla="*/ 147 h 159"/>
                  <a:gd name="T14" fmla="*/ 42 w 65"/>
                  <a:gd name="T15" fmla="*/ 152 h 159"/>
                  <a:gd name="T16" fmla="*/ 38 w 65"/>
                  <a:gd name="T17" fmla="*/ 156 h 159"/>
                  <a:gd name="T18" fmla="*/ 33 w 65"/>
                  <a:gd name="T19" fmla="*/ 159 h 159"/>
                  <a:gd name="T20" fmla="*/ 33 w 65"/>
                  <a:gd name="T21" fmla="*/ 159 h 159"/>
                  <a:gd name="T22" fmla="*/ 0 w 65"/>
                  <a:gd name="T23" fmla="*/ 92 h 159"/>
                  <a:gd name="T24" fmla="*/ 0 w 65"/>
                  <a:gd name="T25" fmla="*/ 92 h 159"/>
                  <a:gd name="T26" fmla="*/ 7 w 65"/>
                  <a:gd name="T27" fmla="*/ 0 h 159"/>
                  <a:gd name="T28" fmla="*/ 7 w 65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B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8" name="Freeform 89"/>
              <p:cNvSpPr>
                <a:spLocks/>
              </p:cNvSpPr>
              <p:nvPr/>
            </p:nvSpPr>
            <p:spPr bwMode="auto">
              <a:xfrm>
                <a:off x="3462338" y="5083175"/>
                <a:ext cx="95250" cy="252413"/>
              </a:xfrm>
              <a:custGeom>
                <a:avLst/>
                <a:gdLst>
                  <a:gd name="T0" fmla="*/ 6 w 60"/>
                  <a:gd name="T1" fmla="*/ 0 h 159"/>
                  <a:gd name="T2" fmla="*/ 6 w 60"/>
                  <a:gd name="T3" fmla="*/ 0 h 159"/>
                  <a:gd name="T4" fmla="*/ 60 w 60"/>
                  <a:gd name="T5" fmla="*/ 0 h 159"/>
                  <a:gd name="T6" fmla="*/ 60 w 60"/>
                  <a:gd name="T7" fmla="*/ 0 h 159"/>
                  <a:gd name="T8" fmla="*/ 43 w 60"/>
                  <a:gd name="T9" fmla="*/ 140 h 159"/>
                  <a:gd name="T10" fmla="*/ 43 w 60"/>
                  <a:gd name="T11" fmla="*/ 140 h 159"/>
                  <a:gd name="T12" fmla="*/ 42 w 60"/>
                  <a:gd name="T13" fmla="*/ 147 h 159"/>
                  <a:gd name="T14" fmla="*/ 39 w 60"/>
                  <a:gd name="T15" fmla="*/ 151 h 159"/>
                  <a:gd name="T16" fmla="*/ 33 w 60"/>
                  <a:gd name="T17" fmla="*/ 156 h 159"/>
                  <a:gd name="T18" fmla="*/ 29 w 60"/>
                  <a:gd name="T19" fmla="*/ 159 h 159"/>
                  <a:gd name="T20" fmla="*/ 29 w 60"/>
                  <a:gd name="T21" fmla="*/ 159 h 159"/>
                  <a:gd name="T22" fmla="*/ 0 w 60"/>
                  <a:gd name="T23" fmla="*/ 91 h 159"/>
                  <a:gd name="T24" fmla="*/ 0 w 60"/>
                  <a:gd name="T25" fmla="*/ 91 h 159"/>
                  <a:gd name="T26" fmla="*/ 6 w 60"/>
                  <a:gd name="T27" fmla="*/ 0 h 159"/>
                  <a:gd name="T28" fmla="*/ 6 w 60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EBE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0"/>
              <p:cNvSpPr>
                <a:spLocks/>
              </p:cNvSpPr>
              <p:nvPr/>
            </p:nvSpPr>
            <p:spPr bwMode="auto">
              <a:xfrm>
                <a:off x="3468688" y="5083175"/>
                <a:ext cx="88900" cy="252413"/>
              </a:xfrm>
              <a:custGeom>
                <a:avLst/>
                <a:gdLst>
                  <a:gd name="T0" fmla="*/ 6 w 56"/>
                  <a:gd name="T1" fmla="*/ 0 h 159"/>
                  <a:gd name="T2" fmla="*/ 6 w 56"/>
                  <a:gd name="T3" fmla="*/ 0 h 159"/>
                  <a:gd name="T4" fmla="*/ 56 w 56"/>
                  <a:gd name="T5" fmla="*/ 0 h 159"/>
                  <a:gd name="T6" fmla="*/ 56 w 56"/>
                  <a:gd name="T7" fmla="*/ 0 h 159"/>
                  <a:gd name="T8" fmla="*/ 39 w 56"/>
                  <a:gd name="T9" fmla="*/ 140 h 159"/>
                  <a:gd name="T10" fmla="*/ 39 w 56"/>
                  <a:gd name="T11" fmla="*/ 140 h 159"/>
                  <a:gd name="T12" fmla="*/ 38 w 56"/>
                  <a:gd name="T13" fmla="*/ 147 h 159"/>
                  <a:gd name="T14" fmla="*/ 35 w 56"/>
                  <a:gd name="T15" fmla="*/ 151 h 159"/>
                  <a:gd name="T16" fmla="*/ 29 w 56"/>
                  <a:gd name="T17" fmla="*/ 156 h 159"/>
                  <a:gd name="T18" fmla="*/ 25 w 56"/>
                  <a:gd name="T19" fmla="*/ 159 h 159"/>
                  <a:gd name="T20" fmla="*/ 25 w 56"/>
                  <a:gd name="T21" fmla="*/ 159 h 159"/>
                  <a:gd name="T22" fmla="*/ 0 w 56"/>
                  <a:gd name="T23" fmla="*/ 91 h 159"/>
                  <a:gd name="T24" fmla="*/ 0 w 56"/>
                  <a:gd name="T25" fmla="*/ 91 h 159"/>
                  <a:gd name="T26" fmla="*/ 6 w 56"/>
                  <a:gd name="T27" fmla="*/ 0 h 159"/>
                  <a:gd name="T28" fmla="*/ 6 w 56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0" name="Freeform 91"/>
              <p:cNvSpPr>
                <a:spLocks/>
              </p:cNvSpPr>
              <p:nvPr/>
            </p:nvSpPr>
            <p:spPr bwMode="auto">
              <a:xfrm>
                <a:off x="3471863" y="5083175"/>
                <a:ext cx="85725" cy="252413"/>
              </a:xfrm>
              <a:custGeom>
                <a:avLst/>
                <a:gdLst>
                  <a:gd name="T0" fmla="*/ 7 w 54"/>
                  <a:gd name="T1" fmla="*/ 0 h 159"/>
                  <a:gd name="T2" fmla="*/ 7 w 54"/>
                  <a:gd name="T3" fmla="*/ 0 h 159"/>
                  <a:gd name="T4" fmla="*/ 54 w 54"/>
                  <a:gd name="T5" fmla="*/ 0 h 159"/>
                  <a:gd name="T6" fmla="*/ 54 w 54"/>
                  <a:gd name="T7" fmla="*/ 0 h 159"/>
                  <a:gd name="T8" fmla="*/ 37 w 54"/>
                  <a:gd name="T9" fmla="*/ 140 h 159"/>
                  <a:gd name="T10" fmla="*/ 37 w 54"/>
                  <a:gd name="T11" fmla="*/ 140 h 159"/>
                  <a:gd name="T12" fmla="*/ 36 w 54"/>
                  <a:gd name="T13" fmla="*/ 145 h 159"/>
                  <a:gd name="T14" fmla="*/ 33 w 54"/>
                  <a:gd name="T15" fmla="*/ 151 h 159"/>
                  <a:gd name="T16" fmla="*/ 29 w 54"/>
                  <a:gd name="T17" fmla="*/ 155 h 159"/>
                  <a:gd name="T18" fmla="*/ 23 w 54"/>
                  <a:gd name="T19" fmla="*/ 159 h 159"/>
                  <a:gd name="T20" fmla="*/ 23 w 54"/>
                  <a:gd name="T21" fmla="*/ 159 h 159"/>
                  <a:gd name="T22" fmla="*/ 0 w 54"/>
                  <a:gd name="T23" fmla="*/ 90 h 159"/>
                  <a:gd name="T24" fmla="*/ 0 w 54"/>
                  <a:gd name="T25" fmla="*/ 90 h 159"/>
                  <a:gd name="T26" fmla="*/ 7 w 54"/>
                  <a:gd name="T27" fmla="*/ 0 h 159"/>
                  <a:gd name="T28" fmla="*/ 7 w 54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2"/>
              <p:cNvSpPr>
                <a:spLocks/>
              </p:cNvSpPr>
              <p:nvPr/>
            </p:nvSpPr>
            <p:spPr bwMode="auto">
              <a:xfrm>
                <a:off x="3478213" y="5083175"/>
                <a:ext cx="79375" cy="252413"/>
              </a:xfrm>
              <a:custGeom>
                <a:avLst/>
                <a:gdLst>
                  <a:gd name="T0" fmla="*/ 7 w 50"/>
                  <a:gd name="T1" fmla="*/ 0 h 159"/>
                  <a:gd name="T2" fmla="*/ 7 w 50"/>
                  <a:gd name="T3" fmla="*/ 0 h 159"/>
                  <a:gd name="T4" fmla="*/ 50 w 50"/>
                  <a:gd name="T5" fmla="*/ 0 h 159"/>
                  <a:gd name="T6" fmla="*/ 50 w 50"/>
                  <a:gd name="T7" fmla="*/ 0 h 159"/>
                  <a:gd name="T8" fmla="*/ 33 w 50"/>
                  <a:gd name="T9" fmla="*/ 140 h 159"/>
                  <a:gd name="T10" fmla="*/ 33 w 50"/>
                  <a:gd name="T11" fmla="*/ 140 h 159"/>
                  <a:gd name="T12" fmla="*/ 32 w 50"/>
                  <a:gd name="T13" fmla="*/ 145 h 159"/>
                  <a:gd name="T14" fmla="*/ 29 w 50"/>
                  <a:gd name="T15" fmla="*/ 151 h 159"/>
                  <a:gd name="T16" fmla="*/ 25 w 50"/>
                  <a:gd name="T17" fmla="*/ 155 h 159"/>
                  <a:gd name="T18" fmla="*/ 19 w 50"/>
                  <a:gd name="T19" fmla="*/ 159 h 159"/>
                  <a:gd name="T20" fmla="*/ 19 w 50"/>
                  <a:gd name="T21" fmla="*/ 159 h 159"/>
                  <a:gd name="T22" fmla="*/ 0 w 50"/>
                  <a:gd name="T23" fmla="*/ 88 h 159"/>
                  <a:gd name="T24" fmla="*/ 0 w 50"/>
                  <a:gd name="T25" fmla="*/ 88 h 159"/>
                  <a:gd name="T26" fmla="*/ 7 w 50"/>
                  <a:gd name="T27" fmla="*/ 0 h 159"/>
                  <a:gd name="T28" fmla="*/ 7 w 50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2" name="Freeform 93"/>
              <p:cNvSpPr>
                <a:spLocks/>
              </p:cNvSpPr>
              <p:nvPr/>
            </p:nvSpPr>
            <p:spPr bwMode="auto">
              <a:xfrm>
                <a:off x="3484563" y="5083175"/>
                <a:ext cx="73025" cy="252413"/>
              </a:xfrm>
              <a:custGeom>
                <a:avLst/>
                <a:gdLst>
                  <a:gd name="T0" fmla="*/ 7 w 46"/>
                  <a:gd name="T1" fmla="*/ 0 h 159"/>
                  <a:gd name="T2" fmla="*/ 7 w 46"/>
                  <a:gd name="T3" fmla="*/ 0 h 159"/>
                  <a:gd name="T4" fmla="*/ 46 w 46"/>
                  <a:gd name="T5" fmla="*/ 0 h 159"/>
                  <a:gd name="T6" fmla="*/ 46 w 46"/>
                  <a:gd name="T7" fmla="*/ 0 h 159"/>
                  <a:gd name="T8" fmla="*/ 29 w 46"/>
                  <a:gd name="T9" fmla="*/ 140 h 159"/>
                  <a:gd name="T10" fmla="*/ 29 w 46"/>
                  <a:gd name="T11" fmla="*/ 140 h 159"/>
                  <a:gd name="T12" fmla="*/ 28 w 46"/>
                  <a:gd name="T13" fmla="*/ 145 h 159"/>
                  <a:gd name="T14" fmla="*/ 25 w 46"/>
                  <a:gd name="T15" fmla="*/ 151 h 159"/>
                  <a:gd name="T16" fmla="*/ 21 w 46"/>
                  <a:gd name="T17" fmla="*/ 155 h 159"/>
                  <a:gd name="T18" fmla="*/ 17 w 46"/>
                  <a:gd name="T19" fmla="*/ 159 h 159"/>
                  <a:gd name="T20" fmla="*/ 17 w 46"/>
                  <a:gd name="T21" fmla="*/ 159 h 159"/>
                  <a:gd name="T22" fmla="*/ 0 w 46"/>
                  <a:gd name="T23" fmla="*/ 87 h 159"/>
                  <a:gd name="T24" fmla="*/ 0 w 46"/>
                  <a:gd name="T25" fmla="*/ 87 h 159"/>
                  <a:gd name="T26" fmla="*/ 7 w 46"/>
                  <a:gd name="T27" fmla="*/ 0 h 159"/>
                  <a:gd name="T28" fmla="*/ 7 w 46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4"/>
              <p:cNvSpPr>
                <a:spLocks/>
              </p:cNvSpPr>
              <p:nvPr/>
            </p:nvSpPr>
            <p:spPr bwMode="auto">
              <a:xfrm>
                <a:off x="3492501" y="5083175"/>
                <a:ext cx="65088" cy="252413"/>
              </a:xfrm>
              <a:custGeom>
                <a:avLst/>
                <a:gdLst>
                  <a:gd name="T0" fmla="*/ 6 w 41"/>
                  <a:gd name="T1" fmla="*/ 0 h 159"/>
                  <a:gd name="T2" fmla="*/ 6 w 41"/>
                  <a:gd name="T3" fmla="*/ 0 h 159"/>
                  <a:gd name="T4" fmla="*/ 41 w 41"/>
                  <a:gd name="T5" fmla="*/ 0 h 159"/>
                  <a:gd name="T6" fmla="*/ 41 w 41"/>
                  <a:gd name="T7" fmla="*/ 0 h 159"/>
                  <a:gd name="T8" fmla="*/ 24 w 41"/>
                  <a:gd name="T9" fmla="*/ 140 h 159"/>
                  <a:gd name="T10" fmla="*/ 24 w 41"/>
                  <a:gd name="T11" fmla="*/ 140 h 159"/>
                  <a:gd name="T12" fmla="*/ 23 w 41"/>
                  <a:gd name="T13" fmla="*/ 145 h 159"/>
                  <a:gd name="T14" fmla="*/ 20 w 41"/>
                  <a:gd name="T15" fmla="*/ 151 h 159"/>
                  <a:gd name="T16" fmla="*/ 16 w 41"/>
                  <a:gd name="T17" fmla="*/ 155 h 159"/>
                  <a:gd name="T18" fmla="*/ 12 w 41"/>
                  <a:gd name="T19" fmla="*/ 159 h 159"/>
                  <a:gd name="T20" fmla="*/ 12 w 41"/>
                  <a:gd name="T21" fmla="*/ 159 h 159"/>
                  <a:gd name="T22" fmla="*/ 0 w 41"/>
                  <a:gd name="T23" fmla="*/ 86 h 159"/>
                  <a:gd name="T24" fmla="*/ 0 w 41"/>
                  <a:gd name="T25" fmla="*/ 86 h 159"/>
                  <a:gd name="T26" fmla="*/ 6 w 41"/>
                  <a:gd name="T27" fmla="*/ 0 h 159"/>
                  <a:gd name="T28" fmla="*/ 6 w 41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4" name="Freeform 95"/>
              <p:cNvSpPr>
                <a:spLocks/>
              </p:cNvSpPr>
              <p:nvPr/>
            </p:nvSpPr>
            <p:spPr bwMode="auto">
              <a:xfrm>
                <a:off x="3495676" y="5083175"/>
                <a:ext cx="61913" cy="252413"/>
              </a:xfrm>
              <a:custGeom>
                <a:avLst/>
                <a:gdLst>
                  <a:gd name="T0" fmla="*/ 8 w 39"/>
                  <a:gd name="T1" fmla="*/ 0 h 159"/>
                  <a:gd name="T2" fmla="*/ 8 w 39"/>
                  <a:gd name="T3" fmla="*/ 0 h 159"/>
                  <a:gd name="T4" fmla="*/ 39 w 39"/>
                  <a:gd name="T5" fmla="*/ 0 h 159"/>
                  <a:gd name="T6" fmla="*/ 39 w 39"/>
                  <a:gd name="T7" fmla="*/ 0 h 159"/>
                  <a:gd name="T8" fmla="*/ 22 w 39"/>
                  <a:gd name="T9" fmla="*/ 140 h 159"/>
                  <a:gd name="T10" fmla="*/ 22 w 39"/>
                  <a:gd name="T11" fmla="*/ 140 h 159"/>
                  <a:gd name="T12" fmla="*/ 21 w 39"/>
                  <a:gd name="T13" fmla="*/ 145 h 159"/>
                  <a:gd name="T14" fmla="*/ 18 w 39"/>
                  <a:gd name="T15" fmla="*/ 151 h 159"/>
                  <a:gd name="T16" fmla="*/ 14 w 39"/>
                  <a:gd name="T17" fmla="*/ 155 h 159"/>
                  <a:gd name="T18" fmla="*/ 10 w 39"/>
                  <a:gd name="T19" fmla="*/ 159 h 159"/>
                  <a:gd name="T20" fmla="*/ 10 w 39"/>
                  <a:gd name="T21" fmla="*/ 159 h 159"/>
                  <a:gd name="T22" fmla="*/ 0 w 39"/>
                  <a:gd name="T23" fmla="*/ 84 h 159"/>
                  <a:gd name="T24" fmla="*/ 0 w 39"/>
                  <a:gd name="T25" fmla="*/ 84 h 159"/>
                  <a:gd name="T26" fmla="*/ 8 w 39"/>
                  <a:gd name="T27" fmla="*/ 0 h 159"/>
                  <a:gd name="T28" fmla="*/ 8 w 39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2C2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6"/>
              <p:cNvSpPr>
                <a:spLocks/>
              </p:cNvSpPr>
              <p:nvPr/>
            </p:nvSpPr>
            <p:spPr bwMode="auto">
              <a:xfrm>
                <a:off x="3502026" y="5083175"/>
                <a:ext cx="55563" cy="252413"/>
              </a:xfrm>
              <a:custGeom>
                <a:avLst/>
                <a:gdLst>
                  <a:gd name="T0" fmla="*/ 8 w 35"/>
                  <a:gd name="T1" fmla="*/ 0 h 159"/>
                  <a:gd name="T2" fmla="*/ 8 w 35"/>
                  <a:gd name="T3" fmla="*/ 0 h 159"/>
                  <a:gd name="T4" fmla="*/ 35 w 35"/>
                  <a:gd name="T5" fmla="*/ 0 h 159"/>
                  <a:gd name="T6" fmla="*/ 35 w 35"/>
                  <a:gd name="T7" fmla="*/ 0 h 159"/>
                  <a:gd name="T8" fmla="*/ 18 w 35"/>
                  <a:gd name="T9" fmla="*/ 140 h 159"/>
                  <a:gd name="T10" fmla="*/ 18 w 35"/>
                  <a:gd name="T11" fmla="*/ 140 h 159"/>
                  <a:gd name="T12" fmla="*/ 17 w 35"/>
                  <a:gd name="T13" fmla="*/ 145 h 159"/>
                  <a:gd name="T14" fmla="*/ 14 w 35"/>
                  <a:gd name="T15" fmla="*/ 151 h 159"/>
                  <a:gd name="T16" fmla="*/ 11 w 35"/>
                  <a:gd name="T17" fmla="*/ 155 h 159"/>
                  <a:gd name="T18" fmla="*/ 7 w 35"/>
                  <a:gd name="T19" fmla="*/ 159 h 159"/>
                  <a:gd name="T20" fmla="*/ 7 w 35"/>
                  <a:gd name="T21" fmla="*/ 159 h 159"/>
                  <a:gd name="T22" fmla="*/ 0 w 35"/>
                  <a:gd name="T23" fmla="*/ 84 h 159"/>
                  <a:gd name="T24" fmla="*/ 0 w 35"/>
                  <a:gd name="T25" fmla="*/ 84 h 159"/>
                  <a:gd name="T26" fmla="*/ 8 w 35"/>
                  <a:gd name="T27" fmla="*/ 0 h 159"/>
                  <a:gd name="T28" fmla="*/ 8 w 35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3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6" name="Freeform 97"/>
              <p:cNvSpPr>
                <a:spLocks/>
              </p:cNvSpPr>
              <p:nvPr/>
            </p:nvSpPr>
            <p:spPr bwMode="auto">
              <a:xfrm>
                <a:off x="3508376" y="5083175"/>
                <a:ext cx="49213" cy="249238"/>
              </a:xfrm>
              <a:custGeom>
                <a:avLst/>
                <a:gdLst>
                  <a:gd name="T0" fmla="*/ 7 w 31"/>
                  <a:gd name="T1" fmla="*/ 0 h 157"/>
                  <a:gd name="T2" fmla="*/ 7 w 31"/>
                  <a:gd name="T3" fmla="*/ 0 h 157"/>
                  <a:gd name="T4" fmla="*/ 31 w 31"/>
                  <a:gd name="T5" fmla="*/ 0 h 157"/>
                  <a:gd name="T6" fmla="*/ 31 w 31"/>
                  <a:gd name="T7" fmla="*/ 0 h 157"/>
                  <a:gd name="T8" fmla="*/ 14 w 31"/>
                  <a:gd name="T9" fmla="*/ 140 h 157"/>
                  <a:gd name="T10" fmla="*/ 14 w 31"/>
                  <a:gd name="T11" fmla="*/ 140 h 157"/>
                  <a:gd name="T12" fmla="*/ 13 w 31"/>
                  <a:gd name="T13" fmla="*/ 145 h 157"/>
                  <a:gd name="T14" fmla="*/ 10 w 31"/>
                  <a:gd name="T15" fmla="*/ 151 h 157"/>
                  <a:gd name="T16" fmla="*/ 7 w 31"/>
                  <a:gd name="T17" fmla="*/ 155 h 157"/>
                  <a:gd name="T18" fmla="*/ 3 w 31"/>
                  <a:gd name="T19" fmla="*/ 157 h 157"/>
                  <a:gd name="T20" fmla="*/ 3 w 31"/>
                  <a:gd name="T21" fmla="*/ 157 h 157"/>
                  <a:gd name="T22" fmla="*/ 0 w 31"/>
                  <a:gd name="T23" fmla="*/ 83 h 157"/>
                  <a:gd name="T24" fmla="*/ 0 w 31"/>
                  <a:gd name="T25" fmla="*/ 83 h 157"/>
                  <a:gd name="T26" fmla="*/ 7 w 31"/>
                  <a:gd name="T27" fmla="*/ 0 h 157"/>
                  <a:gd name="T28" fmla="*/ 7 w 31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3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8"/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8 w 28"/>
                  <a:gd name="T1" fmla="*/ 0 h 157"/>
                  <a:gd name="T2" fmla="*/ 8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7 w 28"/>
                  <a:gd name="T15" fmla="*/ 151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1 w 28"/>
                  <a:gd name="T23" fmla="*/ 82 h 157"/>
                  <a:gd name="T24" fmla="*/ 1 w 28"/>
                  <a:gd name="T25" fmla="*/ 82 h 157"/>
                  <a:gd name="T26" fmla="*/ 8 w 28"/>
                  <a:gd name="T27" fmla="*/ 0 h 157"/>
                  <a:gd name="T28" fmla="*/ 8 w 28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8" name="Freeform 99"/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12 w 28"/>
                  <a:gd name="T1" fmla="*/ 0 h 157"/>
                  <a:gd name="T2" fmla="*/ 12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8 w 28"/>
                  <a:gd name="T15" fmla="*/ 149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5 w 28"/>
                  <a:gd name="T23" fmla="*/ 80 h 157"/>
                  <a:gd name="T24" fmla="*/ 5 w 28"/>
                  <a:gd name="T25" fmla="*/ 80 h 157"/>
                  <a:gd name="T26" fmla="*/ 12 w 28"/>
                  <a:gd name="T27" fmla="*/ 0 h 157"/>
                  <a:gd name="T28" fmla="*/ 12 w 28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100"/>
              <p:cNvSpPr>
                <a:spLocks/>
              </p:cNvSpPr>
              <p:nvPr/>
            </p:nvSpPr>
            <p:spPr bwMode="auto">
              <a:xfrm>
                <a:off x="3514726" y="5083175"/>
                <a:ext cx="42863" cy="249238"/>
              </a:xfrm>
              <a:custGeom>
                <a:avLst/>
                <a:gdLst>
                  <a:gd name="T0" fmla="*/ 15 w 27"/>
                  <a:gd name="T1" fmla="*/ 0 h 157"/>
                  <a:gd name="T2" fmla="*/ 27 w 27"/>
                  <a:gd name="T3" fmla="*/ 0 h 157"/>
                  <a:gd name="T4" fmla="*/ 10 w 27"/>
                  <a:gd name="T5" fmla="*/ 140 h 157"/>
                  <a:gd name="T6" fmla="*/ 10 w 27"/>
                  <a:gd name="T7" fmla="*/ 140 h 157"/>
                  <a:gd name="T8" fmla="*/ 9 w 27"/>
                  <a:gd name="T9" fmla="*/ 145 h 157"/>
                  <a:gd name="T10" fmla="*/ 7 w 27"/>
                  <a:gd name="T11" fmla="*/ 149 h 157"/>
                  <a:gd name="T12" fmla="*/ 3 w 27"/>
                  <a:gd name="T13" fmla="*/ 153 h 157"/>
                  <a:gd name="T14" fmla="*/ 0 w 27"/>
                  <a:gd name="T15" fmla="*/ 157 h 157"/>
                  <a:gd name="T16" fmla="*/ 15 w 27"/>
                  <a:gd name="T1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5C5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50" name="矩形 24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1" name="矩形 250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2" name="文本框 25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3" name="文本框 25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455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53526" y="4585820"/>
            <a:ext cx="1088760" cy="10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632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632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51347" y="1999256"/>
            <a:ext cx="1088760" cy="10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632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632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6103" y="4585819"/>
            <a:ext cx="1088760" cy="10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632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632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33923" y="1999256"/>
            <a:ext cx="1088760" cy="10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sz="632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632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4664" y="1698988"/>
            <a:ext cx="3050321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</a:t>
            </a:r>
            <a:endParaRPr lang="vi-VN" sz="1476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</a:t>
            </a:r>
            <a:r>
              <a: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 scelerisque nulla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38943" y="4483792"/>
            <a:ext cx="3050321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</a:t>
            </a:r>
            <a:endParaRPr lang="vi-VN" sz="1476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</a:t>
            </a:r>
            <a:r>
              <a: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 scelerisque nulla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7080" y="1698988"/>
            <a:ext cx="3050321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</a:t>
            </a:r>
            <a:endParaRPr lang="vi-VN" sz="1476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</a:t>
            </a:r>
            <a:r>
              <a: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 scelerisque nulla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84900" y="4483792"/>
            <a:ext cx="3050321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</a:t>
            </a:r>
            <a:endParaRPr lang="vi-VN" sz="1476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</a:t>
            </a:r>
            <a:r>
              <a: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 scelerisque nulla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1441" y="3319659"/>
            <a:ext cx="2429785" cy="1055134"/>
            <a:chOff x="1224209" y="3147701"/>
            <a:chExt cx="2303923" cy="1000478"/>
          </a:xfrm>
        </p:grpSpPr>
        <p:sp>
          <p:nvSpPr>
            <p:cNvPr id="6" name="Chevron 5"/>
            <p:cNvSpPr/>
            <p:nvPr/>
          </p:nvSpPr>
          <p:spPr>
            <a:xfrm>
              <a:off x="1224209" y="3147701"/>
              <a:ext cx="2073531" cy="800382"/>
            </a:xfrm>
            <a:prstGeom prst="chevron">
              <a:avLst>
                <a:gd name="adj" fmla="val 40000"/>
              </a:avLst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1777150" y="3347797"/>
              <a:ext cx="1750982" cy="800382"/>
            </a:xfrm>
            <a:custGeom>
              <a:avLst/>
              <a:gdLst>
                <a:gd name="connsiteX0" fmla="*/ 0 w 1511141"/>
                <a:gd name="connsiteY0" fmla="*/ 69075 h 690750"/>
                <a:gd name="connsiteX1" fmla="*/ 69075 w 1511141"/>
                <a:gd name="connsiteY1" fmla="*/ 0 h 690750"/>
                <a:gd name="connsiteX2" fmla="*/ 1442066 w 1511141"/>
                <a:gd name="connsiteY2" fmla="*/ 0 h 690750"/>
                <a:gd name="connsiteX3" fmla="*/ 1511141 w 1511141"/>
                <a:gd name="connsiteY3" fmla="*/ 69075 h 690750"/>
                <a:gd name="connsiteX4" fmla="*/ 1511141 w 1511141"/>
                <a:gd name="connsiteY4" fmla="*/ 621675 h 690750"/>
                <a:gd name="connsiteX5" fmla="*/ 1442066 w 1511141"/>
                <a:gd name="connsiteY5" fmla="*/ 690750 h 690750"/>
                <a:gd name="connsiteX6" fmla="*/ 69075 w 1511141"/>
                <a:gd name="connsiteY6" fmla="*/ 690750 h 690750"/>
                <a:gd name="connsiteX7" fmla="*/ 0 w 1511141"/>
                <a:gd name="connsiteY7" fmla="*/ 621675 h 690750"/>
                <a:gd name="connsiteX8" fmla="*/ 0 w 1511141"/>
                <a:gd name="connsiteY8" fmla="*/ 69075 h 69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1141" h="690750">
                  <a:moveTo>
                    <a:pt x="0" y="69075"/>
                  </a:moveTo>
                  <a:cubicBezTo>
                    <a:pt x="0" y="30926"/>
                    <a:pt x="30926" y="0"/>
                    <a:pt x="69075" y="0"/>
                  </a:cubicBezTo>
                  <a:lnTo>
                    <a:pt x="1442066" y="0"/>
                  </a:lnTo>
                  <a:cubicBezTo>
                    <a:pt x="1480215" y="0"/>
                    <a:pt x="1511141" y="30926"/>
                    <a:pt x="1511141" y="69075"/>
                  </a:cubicBezTo>
                  <a:lnTo>
                    <a:pt x="1511141" y="621675"/>
                  </a:lnTo>
                  <a:cubicBezTo>
                    <a:pt x="1511141" y="659824"/>
                    <a:pt x="1480215" y="690750"/>
                    <a:pt x="1442066" y="690750"/>
                  </a:cubicBezTo>
                  <a:lnTo>
                    <a:pt x="69075" y="690750"/>
                  </a:lnTo>
                  <a:cubicBezTo>
                    <a:pt x="30926" y="690750"/>
                    <a:pt x="0" y="659824"/>
                    <a:pt x="0" y="621675"/>
                  </a:cubicBezTo>
                  <a:lnTo>
                    <a:pt x="0" y="69075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848" tIns="193848" rIns="193848" bIns="193848" numCol="1" spcCol="1270" anchor="ctr" anchorCtr="0">
              <a:noAutofit/>
            </a:bodyPr>
            <a:lstStyle/>
            <a:p>
              <a:pPr algn="ctr" defTabSz="1078170">
                <a:lnSpc>
                  <a:spcPct val="90000"/>
                </a:lnSpc>
                <a:spcAft>
                  <a:spcPct val="35000"/>
                </a:spcAft>
              </a:pPr>
              <a:endParaRPr lang="en-US" sz="2426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315901" y="3500572"/>
              <a:ext cx="608014" cy="527051"/>
              <a:chOff x="2530480" y="4287838"/>
              <a:chExt cx="608014" cy="527051"/>
            </a:xfrm>
            <a:solidFill>
              <a:schemeClr val="accent1"/>
            </a:solidFill>
          </p:grpSpPr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2860681" y="4697414"/>
                <a:ext cx="127000" cy="117475"/>
              </a:xfrm>
              <a:custGeom>
                <a:avLst/>
                <a:gdLst>
                  <a:gd name="T0" fmla="*/ 0 w 34"/>
                  <a:gd name="T1" fmla="*/ 31 h 31"/>
                  <a:gd name="T2" fmla="*/ 5 w 34"/>
                  <a:gd name="T3" fmla="*/ 13 h 31"/>
                  <a:gd name="T4" fmla="*/ 8 w 34"/>
                  <a:gd name="T5" fmla="*/ 9 h 31"/>
                  <a:gd name="T6" fmla="*/ 23 w 34"/>
                  <a:gd name="T7" fmla="*/ 0 h 31"/>
                  <a:gd name="T8" fmla="*/ 24 w 34"/>
                  <a:gd name="T9" fmla="*/ 12 h 31"/>
                  <a:gd name="T10" fmla="*/ 34 w 34"/>
                  <a:gd name="T11" fmla="*/ 31 h 31"/>
                  <a:gd name="T12" fmla="*/ 0 w 34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1">
                    <a:moveTo>
                      <a:pt x="0" y="31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6" y="11"/>
                      <a:pt x="7" y="10"/>
                      <a:pt x="8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34" y="31"/>
                      <a:pt x="34" y="31"/>
                      <a:pt x="34" y="31"/>
                    </a:cubicBezTo>
                    <a:lnTo>
                      <a:pt x="0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6"/>
              <p:cNvSpPr>
                <a:spLocks/>
              </p:cNvSpPr>
              <p:nvPr/>
            </p:nvSpPr>
            <p:spPr bwMode="auto">
              <a:xfrm>
                <a:off x="3011494" y="4697414"/>
                <a:ext cx="127000" cy="117475"/>
              </a:xfrm>
              <a:custGeom>
                <a:avLst/>
                <a:gdLst>
                  <a:gd name="T0" fmla="*/ 34 w 34"/>
                  <a:gd name="T1" fmla="*/ 31 h 31"/>
                  <a:gd name="T2" fmla="*/ 29 w 34"/>
                  <a:gd name="T3" fmla="*/ 13 h 31"/>
                  <a:gd name="T4" fmla="*/ 26 w 34"/>
                  <a:gd name="T5" fmla="*/ 9 h 31"/>
                  <a:gd name="T6" fmla="*/ 12 w 34"/>
                  <a:gd name="T7" fmla="*/ 0 h 31"/>
                  <a:gd name="T8" fmla="*/ 10 w 34"/>
                  <a:gd name="T9" fmla="*/ 12 h 31"/>
                  <a:gd name="T10" fmla="*/ 0 w 34"/>
                  <a:gd name="T11" fmla="*/ 31 h 31"/>
                  <a:gd name="T12" fmla="*/ 34 w 34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1">
                    <a:moveTo>
                      <a:pt x="34" y="31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1"/>
                      <a:pt x="28" y="10"/>
                      <a:pt x="26" y="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0" y="31"/>
                      <a:pt x="0" y="31"/>
                      <a:pt x="0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2909894" y="4554539"/>
                <a:ext cx="30163" cy="76200"/>
              </a:xfrm>
              <a:custGeom>
                <a:avLst/>
                <a:gdLst>
                  <a:gd name="T0" fmla="*/ 6 w 8"/>
                  <a:gd name="T1" fmla="*/ 20 h 20"/>
                  <a:gd name="T2" fmla="*/ 5 w 8"/>
                  <a:gd name="T3" fmla="*/ 20 h 20"/>
                  <a:gd name="T4" fmla="*/ 2 w 8"/>
                  <a:gd name="T5" fmla="*/ 15 h 20"/>
                  <a:gd name="T6" fmla="*/ 4 w 8"/>
                  <a:gd name="T7" fmla="*/ 1 h 20"/>
                  <a:gd name="T8" fmla="*/ 7 w 8"/>
                  <a:gd name="T9" fmla="*/ 1 h 20"/>
                  <a:gd name="T10" fmla="*/ 5 w 8"/>
                  <a:gd name="T11" fmla="*/ 3 h 20"/>
                  <a:gd name="T12" fmla="*/ 5 w 8"/>
                  <a:gd name="T13" fmla="*/ 3 h 20"/>
                  <a:gd name="T14" fmla="*/ 4 w 8"/>
                  <a:gd name="T15" fmla="*/ 14 h 20"/>
                  <a:gd name="T16" fmla="*/ 6 w 8"/>
                  <a:gd name="T17" fmla="*/ 18 h 20"/>
                  <a:gd name="T18" fmla="*/ 6 w 8"/>
                  <a:gd name="T19" fmla="*/ 18 h 20"/>
                  <a:gd name="T20" fmla="*/ 8 w 8"/>
                  <a:gd name="T21" fmla="*/ 20 h 20"/>
                  <a:gd name="T22" fmla="*/ 6 w 8"/>
                  <a:gd name="T2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0">
                    <a:moveTo>
                      <a:pt x="6" y="20"/>
                    </a:moveTo>
                    <a:cubicBezTo>
                      <a:pt x="6" y="20"/>
                      <a:pt x="5" y="20"/>
                      <a:pt x="5" y="20"/>
                    </a:cubicBezTo>
                    <a:cubicBezTo>
                      <a:pt x="4" y="20"/>
                      <a:pt x="3" y="18"/>
                      <a:pt x="2" y="15"/>
                    </a:cubicBezTo>
                    <a:cubicBezTo>
                      <a:pt x="0" y="7"/>
                      <a:pt x="0" y="2"/>
                      <a:pt x="4" y="1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4"/>
                      <a:pt x="3" y="7"/>
                      <a:pt x="4" y="14"/>
                    </a:cubicBezTo>
                    <a:cubicBezTo>
                      <a:pt x="5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0"/>
                      <a:pt x="7" y="20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8"/>
              <p:cNvSpPr>
                <a:spLocks/>
              </p:cNvSpPr>
              <p:nvPr/>
            </p:nvSpPr>
            <p:spPr bwMode="auto">
              <a:xfrm>
                <a:off x="2954344" y="4667251"/>
                <a:ext cx="93663" cy="60325"/>
              </a:xfrm>
              <a:custGeom>
                <a:avLst/>
                <a:gdLst>
                  <a:gd name="T0" fmla="*/ 12 w 25"/>
                  <a:gd name="T1" fmla="*/ 16 h 16"/>
                  <a:gd name="T2" fmla="*/ 7 w 25"/>
                  <a:gd name="T3" fmla="*/ 14 h 16"/>
                  <a:gd name="T4" fmla="*/ 3 w 25"/>
                  <a:gd name="T5" fmla="*/ 11 h 16"/>
                  <a:gd name="T6" fmla="*/ 0 w 25"/>
                  <a:gd name="T7" fmla="*/ 5 h 16"/>
                  <a:gd name="T8" fmla="*/ 0 w 25"/>
                  <a:gd name="T9" fmla="*/ 1 h 16"/>
                  <a:gd name="T10" fmla="*/ 2 w 25"/>
                  <a:gd name="T11" fmla="*/ 1 h 16"/>
                  <a:gd name="T12" fmla="*/ 2 w 25"/>
                  <a:gd name="T13" fmla="*/ 5 h 16"/>
                  <a:gd name="T14" fmla="*/ 4 w 25"/>
                  <a:gd name="T15" fmla="*/ 9 h 16"/>
                  <a:gd name="T16" fmla="*/ 9 w 25"/>
                  <a:gd name="T17" fmla="*/ 13 h 16"/>
                  <a:gd name="T18" fmla="*/ 16 w 25"/>
                  <a:gd name="T19" fmla="*/ 13 h 16"/>
                  <a:gd name="T20" fmla="*/ 20 w 25"/>
                  <a:gd name="T21" fmla="*/ 9 h 16"/>
                  <a:gd name="T22" fmla="*/ 22 w 25"/>
                  <a:gd name="T23" fmla="*/ 5 h 16"/>
                  <a:gd name="T24" fmla="*/ 22 w 25"/>
                  <a:gd name="T25" fmla="*/ 0 h 16"/>
                  <a:gd name="T26" fmla="*/ 25 w 25"/>
                  <a:gd name="T27" fmla="*/ 0 h 16"/>
                  <a:gd name="T28" fmla="*/ 25 w 25"/>
                  <a:gd name="T29" fmla="*/ 5 h 16"/>
                  <a:gd name="T30" fmla="*/ 22 w 25"/>
                  <a:gd name="T31" fmla="*/ 11 h 16"/>
                  <a:gd name="T32" fmla="*/ 17 w 25"/>
                  <a:gd name="T33" fmla="*/ 14 h 16"/>
                  <a:gd name="T34" fmla="*/ 12 w 25"/>
                  <a:gd name="T3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16">
                    <a:moveTo>
                      <a:pt x="12" y="16"/>
                    </a:moveTo>
                    <a:cubicBezTo>
                      <a:pt x="10" y="16"/>
                      <a:pt x="9" y="16"/>
                      <a:pt x="7" y="1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8"/>
                      <a:pt x="4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1" y="14"/>
                      <a:pt x="14" y="14"/>
                      <a:pt x="16" y="13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8"/>
                      <a:pt x="22" y="6"/>
                      <a:pt x="22" y="5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9"/>
                      <a:pt x="22" y="11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6"/>
                      <a:pt x="14" y="16"/>
                      <a:pt x="1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9"/>
              <p:cNvSpPr>
                <a:spLocks noEditPoints="1"/>
              </p:cNvSpPr>
              <p:nvPr/>
            </p:nvSpPr>
            <p:spPr bwMode="auto">
              <a:xfrm>
                <a:off x="2927356" y="4476751"/>
                <a:ext cx="142875" cy="217488"/>
              </a:xfrm>
              <a:custGeom>
                <a:avLst/>
                <a:gdLst>
                  <a:gd name="T0" fmla="*/ 19 w 38"/>
                  <a:gd name="T1" fmla="*/ 58 h 58"/>
                  <a:gd name="T2" fmla="*/ 0 w 38"/>
                  <a:gd name="T3" fmla="*/ 28 h 58"/>
                  <a:gd name="T4" fmla="*/ 19 w 38"/>
                  <a:gd name="T5" fmla="*/ 0 h 58"/>
                  <a:gd name="T6" fmla="*/ 38 w 38"/>
                  <a:gd name="T7" fmla="*/ 28 h 58"/>
                  <a:gd name="T8" fmla="*/ 19 w 38"/>
                  <a:gd name="T9" fmla="*/ 58 h 58"/>
                  <a:gd name="T10" fmla="*/ 19 w 38"/>
                  <a:gd name="T11" fmla="*/ 2 h 58"/>
                  <a:gd name="T12" fmla="*/ 2 w 38"/>
                  <a:gd name="T13" fmla="*/ 28 h 58"/>
                  <a:gd name="T14" fmla="*/ 19 w 38"/>
                  <a:gd name="T15" fmla="*/ 56 h 58"/>
                  <a:gd name="T16" fmla="*/ 36 w 38"/>
                  <a:gd name="T17" fmla="*/ 28 h 58"/>
                  <a:gd name="T18" fmla="*/ 19 w 38"/>
                  <a:gd name="T19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58">
                    <a:moveTo>
                      <a:pt x="19" y="58"/>
                    </a:moveTo>
                    <a:cubicBezTo>
                      <a:pt x="7" y="58"/>
                      <a:pt x="0" y="46"/>
                      <a:pt x="0" y="28"/>
                    </a:cubicBezTo>
                    <a:cubicBezTo>
                      <a:pt x="0" y="8"/>
                      <a:pt x="5" y="0"/>
                      <a:pt x="19" y="0"/>
                    </a:cubicBezTo>
                    <a:cubicBezTo>
                      <a:pt x="33" y="0"/>
                      <a:pt x="38" y="8"/>
                      <a:pt x="38" y="28"/>
                    </a:cubicBezTo>
                    <a:cubicBezTo>
                      <a:pt x="38" y="46"/>
                      <a:pt x="30" y="58"/>
                      <a:pt x="19" y="58"/>
                    </a:cubicBezTo>
                    <a:close/>
                    <a:moveTo>
                      <a:pt x="19" y="2"/>
                    </a:moveTo>
                    <a:cubicBezTo>
                      <a:pt x="8" y="2"/>
                      <a:pt x="2" y="6"/>
                      <a:pt x="2" y="28"/>
                    </a:cubicBezTo>
                    <a:cubicBezTo>
                      <a:pt x="2" y="45"/>
                      <a:pt x="9" y="56"/>
                      <a:pt x="19" y="56"/>
                    </a:cubicBezTo>
                    <a:cubicBezTo>
                      <a:pt x="29" y="56"/>
                      <a:pt x="36" y="45"/>
                      <a:pt x="36" y="28"/>
                    </a:cubicBezTo>
                    <a:cubicBezTo>
                      <a:pt x="36" y="6"/>
                      <a:pt x="30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10"/>
              <p:cNvSpPr>
                <a:spLocks/>
              </p:cNvSpPr>
              <p:nvPr/>
            </p:nvSpPr>
            <p:spPr bwMode="auto">
              <a:xfrm>
                <a:off x="3059119" y="4554539"/>
                <a:ext cx="30163" cy="76200"/>
              </a:xfrm>
              <a:custGeom>
                <a:avLst/>
                <a:gdLst>
                  <a:gd name="T0" fmla="*/ 2 w 8"/>
                  <a:gd name="T1" fmla="*/ 20 h 20"/>
                  <a:gd name="T2" fmla="*/ 0 w 8"/>
                  <a:gd name="T3" fmla="*/ 19 h 20"/>
                  <a:gd name="T4" fmla="*/ 0 w 8"/>
                  <a:gd name="T5" fmla="*/ 19 h 20"/>
                  <a:gd name="T6" fmla="*/ 0 w 8"/>
                  <a:gd name="T7" fmla="*/ 18 h 20"/>
                  <a:gd name="T8" fmla="*/ 2 w 8"/>
                  <a:gd name="T9" fmla="*/ 18 h 20"/>
                  <a:gd name="T10" fmla="*/ 2 w 8"/>
                  <a:gd name="T11" fmla="*/ 18 h 20"/>
                  <a:gd name="T12" fmla="*/ 2 w 8"/>
                  <a:gd name="T13" fmla="*/ 18 h 20"/>
                  <a:gd name="T14" fmla="*/ 2 w 8"/>
                  <a:gd name="T15" fmla="*/ 18 h 20"/>
                  <a:gd name="T16" fmla="*/ 2 w 8"/>
                  <a:gd name="T17" fmla="*/ 18 h 20"/>
                  <a:gd name="T18" fmla="*/ 2 w 8"/>
                  <a:gd name="T19" fmla="*/ 18 h 20"/>
                  <a:gd name="T20" fmla="*/ 4 w 8"/>
                  <a:gd name="T21" fmla="*/ 14 h 20"/>
                  <a:gd name="T22" fmla="*/ 4 w 8"/>
                  <a:gd name="T23" fmla="*/ 3 h 20"/>
                  <a:gd name="T24" fmla="*/ 3 w 8"/>
                  <a:gd name="T25" fmla="*/ 3 h 20"/>
                  <a:gd name="T26" fmla="*/ 1 w 8"/>
                  <a:gd name="T27" fmla="*/ 2 h 20"/>
                  <a:gd name="T28" fmla="*/ 4 w 8"/>
                  <a:gd name="T29" fmla="*/ 1 h 20"/>
                  <a:gd name="T30" fmla="*/ 6 w 8"/>
                  <a:gd name="T31" fmla="*/ 15 h 20"/>
                  <a:gd name="T32" fmla="*/ 3 w 8"/>
                  <a:gd name="T33" fmla="*/ 20 h 20"/>
                  <a:gd name="T34" fmla="*/ 2 w 8"/>
                  <a:gd name="T3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" h="20">
                    <a:moveTo>
                      <a:pt x="2" y="20"/>
                    </a:moveTo>
                    <a:cubicBezTo>
                      <a:pt x="1" y="20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3" y="18"/>
                      <a:pt x="3" y="17"/>
                      <a:pt x="4" y="14"/>
                    </a:cubicBezTo>
                    <a:cubicBezTo>
                      <a:pt x="5" y="7"/>
                      <a:pt x="5" y="4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8" y="2"/>
                      <a:pt x="8" y="7"/>
                      <a:pt x="6" y="15"/>
                    </a:cubicBezTo>
                    <a:cubicBezTo>
                      <a:pt x="6" y="18"/>
                      <a:pt x="5" y="20"/>
                      <a:pt x="3" y="20"/>
                    </a:cubicBezTo>
                    <a:cubicBezTo>
                      <a:pt x="3" y="20"/>
                      <a:pt x="3" y="20"/>
                      <a:pt x="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11"/>
              <p:cNvSpPr>
                <a:spLocks/>
              </p:cNvSpPr>
              <p:nvPr/>
            </p:nvSpPr>
            <p:spPr bwMode="auto">
              <a:xfrm>
                <a:off x="2882906" y="4452939"/>
                <a:ext cx="244476" cy="150813"/>
              </a:xfrm>
              <a:custGeom>
                <a:avLst/>
                <a:gdLst>
                  <a:gd name="T0" fmla="*/ 13 w 65"/>
                  <a:gd name="T1" fmla="*/ 40 h 40"/>
                  <a:gd name="T2" fmla="*/ 28 w 65"/>
                  <a:gd name="T3" fmla="*/ 2 h 40"/>
                  <a:gd name="T4" fmla="*/ 39 w 65"/>
                  <a:gd name="T5" fmla="*/ 5 h 40"/>
                  <a:gd name="T6" fmla="*/ 48 w 65"/>
                  <a:gd name="T7" fmla="*/ 37 h 40"/>
                  <a:gd name="T8" fmla="*/ 44 w 65"/>
                  <a:gd name="T9" fmla="*/ 21 h 40"/>
                  <a:gd name="T10" fmla="*/ 39 w 65"/>
                  <a:gd name="T11" fmla="*/ 15 h 40"/>
                  <a:gd name="T12" fmla="*/ 27 w 65"/>
                  <a:gd name="T13" fmla="*/ 22 h 40"/>
                  <a:gd name="T14" fmla="*/ 13 w 65"/>
                  <a:gd name="T1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40">
                    <a:moveTo>
                      <a:pt x="13" y="40"/>
                    </a:moveTo>
                    <a:cubicBezTo>
                      <a:pt x="6" y="36"/>
                      <a:pt x="0" y="2"/>
                      <a:pt x="28" y="2"/>
                    </a:cubicBezTo>
                    <a:cubicBezTo>
                      <a:pt x="36" y="2"/>
                      <a:pt x="39" y="5"/>
                      <a:pt x="39" y="5"/>
                    </a:cubicBezTo>
                    <a:cubicBezTo>
                      <a:pt x="45" y="0"/>
                      <a:pt x="65" y="12"/>
                      <a:pt x="48" y="37"/>
                    </a:cubicBezTo>
                    <a:cubicBezTo>
                      <a:pt x="48" y="37"/>
                      <a:pt x="50" y="26"/>
                      <a:pt x="44" y="21"/>
                    </a:cubicBezTo>
                    <a:cubicBezTo>
                      <a:pt x="39" y="17"/>
                      <a:pt x="39" y="15"/>
                      <a:pt x="39" y="15"/>
                    </a:cubicBezTo>
                    <a:cubicBezTo>
                      <a:pt x="39" y="15"/>
                      <a:pt x="36" y="20"/>
                      <a:pt x="27" y="22"/>
                    </a:cubicBezTo>
                    <a:cubicBezTo>
                      <a:pt x="18" y="25"/>
                      <a:pt x="16" y="30"/>
                      <a:pt x="1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12"/>
              <p:cNvSpPr>
                <a:spLocks/>
              </p:cNvSpPr>
              <p:nvPr/>
            </p:nvSpPr>
            <p:spPr bwMode="auto">
              <a:xfrm>
                <a:off x="2984507" y="4768851"/>
                <a:ext cx="30163" cy="46038"/>
              </a:xfrm>
              <a:custGeom>
                <a:avLst/>
                <a:gdLst>
                  <a:gd name="T0" fmla="*/ 19 w 19"/>
                  <a:gd name="T1" fmla="*/ 24 h 29"/>
                  <a:gd name="T2" fmla="*/ 19 w 19"/>
                  <a:gd name="T3" fmla="*/ 24 h 29"/>
                  <a:gd name="T4" fmla="*/ 17 w 19"/>
                  <a:gd name="T5" fmla="*/ 29 h 29"/>
                  <a:gd name="T6" fmla="*/ 2 w 19"/>
                  <a:gd name="T7" fmla="*/ 29 h 29"/>
                  <a:gd name="T8" fmla="*/ 0 w 19"/>
                  <a:gd name="T9" fmla="*/ 26 h 29"/>
                  <a:gd name="T10" fmla="*/ 5 w 19"/>
                  <a:gd name="T11" fmla="*/ 0 h 29"/>
                  <a:gd name="T12" fmla="*/ 14 w 19"/>
                  <a:gd name="T13" fmla="*/ 0 h 29"/>
                  <a:gd name="T14" fmla="*/ 19 w 19"/>
                  <a:gd name="T1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29">
                    <a:moveTo>
                      <a:pt x="19" y="24"/>
                    </a:moveTo>
                    <a:lnTo>
                      <a:pt x="19" y="24"/>
                    </a:lnTo>
                    <a:lnTo>
                      <a:pt x="17" y="29"/>
                    </a:lnTo>
                    <a:lnTo>
                      <a:pt x="2" y="29"/>
                    </a:lnTo>
                    <a:lnTo>
                      <a:pt x="0" y="26"/>
                    </a:lnTo>
                    <a:lnTo>
                      <a:pt x="5" y="0"/>
                    </a:lnTo>
                    <a:lnTo>
                      <a:pt x="14" y="0"/>
                    </a:lnTo>
                    <a:lnTo>
                      <a:pt x="1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3"/>
              <p:cNvSpPr>
                <a:spLocks/>
              </p:cNvSpPr>
              <p:nvPr/>
            </p:nvSpPr>
            <p:spPr bwMode="auto">
              <a:xfrm>
                <a:off x="2981332" y="4732339"/>
                <a:ext cx="36513" cy="41275"/>
              </a:xfrm>
              <a:custGeom>
                <a:avLst/>
                <a:gdLst>
                  <a:gd name="T0" fmla="*/ 5 w 10"/>
                  <a:gd name="T1" fmla="*/ 11 h 11"/>
                  <a:gd name="T2" fmla="*/ 8 w 10"/>
                  <a:gd name="T3" fmla="*/ 9 h 11"/>
                  <a:gd name="T4" fmla="*/ 9 w 10"/>
                  <a:gd name="T5" fmla="*/ 6 h 11"/>
                  <a:gd name="T6" fmla="*/ 8 w 10"/>
                  <a:gd name="T7" fmla="*/ 2 h 11"/>
                  <a:gd name="T8" fmla="*/ 6 w 10"/>
                  <a:gd name="T9" fmla="*/ 0 h 11"/>
                  <a:gd name="T10" fmla="*/ 5 w 10"/>
                  <a:gd name="T11" fmla="*/ 0 h 11"/>
                  <a:gd name="T12" fmla="*/ 5 w 10"/>
                  <a:gd name="T13" fmla="*/ 0 h 11"/>
                  <a:gd name="T14" fmla="*/ 5 w 10"/>
                  <a:gd name="T15" fmla="*/ 0 h 11"/>
                  <a:gd name="T16" fmla="*/ 2 w 10"/>
                  <a:gd name="T17" fmla="*/ 2 h 11"/>
                  <a:gd name="T18" fmla="*/ 1 w 10"/>
                  <a:gd name="T19" fmla="*/ 6 h 11"/>
                  <a:gd name="T20" fmla="*/ 2 w 10"/>
                  <a:gd name="T21" fmla="*/ 9 h 11"/>
                  <a:gd name="T22" fmla="*/ 5 w 10"/>
                  <a:gd name="T23" fmla="*/ 11 h 11"/>
                  <a:gd name="T24" fmla="*/ 5 w 10"/>
                  <a:gd name="T25" fmla="*/ 11 h 11"/>
                  <a:gd name="T26" fmla="*/ 5 w 10"/>
                  <a:gd name="T27" fmla="*/ 11 h 11"/>
                  <a:gd name="T28" fmla="*/ 5 w 10"/>
                  <a:gd name="T2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1">
                    <a:moveTo>
                      <a:pt x="5" y="11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10" y="7"/>
                      <a:pt x="9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14"/>
              <p:cNvSpPr>
                <a:spLocks/>
              </p:cNvSpPr>
              <p:nvPr/>
            </p:nvSpPr>
            <p:spPr bwMode="auto">
              <a:xfrm>
                <a:off x="2605093" y="4683126"/>
                <a:ext cx="85725" cy="71438"/>
              </a:xfrm>
              <a:custGeom>
                <a:avLst/>
                <a:gdLst>
                  <a:gd name="T0" fmla="*/ 11 w 23"/>
                  <a:gd name="T1" fmla="*/ 19 h 19"/>
                  <a:gd name="T2" fmla="*/ 0 w 23"/>
                  <a:gd name="T3" fmla="*/ 10 h 19"/>
                  <a:gd name="T4" fmla="*/ 0 w 23"/>
                  <a:gd name="T5" fmla="*/ 9 h 19"/>
                  <a:gd name="T6" fmla="*/ 2 w 23"/>
                  <a:gd name="T7" fmla="*/ 1 h 19"/>
                  <a:gd name="T8" fmla="*/ 2 w 23"/>
                  <a:gd name="T9" fmla="*/ 0 h 19"/>
                  <a:gd name="T10" fmla="*/ 3 w 23"/>
                  <a:gd name="T11" fmla="*/ 0 h 19"/>
                  <a:gd name="T12" fmla="*/ 3 w 23"/>
                  <a:gd name="T13" fmla="*/ 1 h 19"/>
                  <a:gd name="T14" fmla="*/ 4 w 23"/>
                  <a:gd name="T15" fmla="*/ 1 h 19"/>
                  <a:gd name="T16" fmla="*/ 3 w 23"/>
                  <a:gd name="T17" fmla="*/ 9 h 19"/>
                  <a:gd name="T18" fmla="*/ 11 w 23"/>
                  <a:gd name="T19" fmla="*/ 16 h 19"/>
                  <a:gd name="T20" fmla="*/ 20 w 23"/>
                  <a:gd name="T21" fmla="*/ 9 h 19"/>
                  <a:gd name="T22" fmla="*/ 18 w 23"/>
                  <a:gd name="T23" fmla="*/ 1 h 19"/>
                  <a:gd name="T24" fmla="*/ 20 w 23"/>
                  <a:gd name="T25" fmla="*/ 1 h 19"/>
                  <a:gd name="T26" fmla="*/ 20 w 23"/>
                  <a:gd name="T27" fmla="*/ 0 h 19"/>
                  <a:gd name="T28" fmla="*/ 21 w 23"/>
                  <a:gd name="T29" fmla="*/ 0 h 19"/>
                  <a:gd name="T30" fmla="*/ 21 w 23"/>
                  <a:gd name="T31" fmla="*/ 1 h 19"/>
                  <a:gd name="T32" fmla="*/ 23 w 23"/>
                  <a:gd name="T33" fmla="*/ 9 h 19"/>
                  <a:gd name="T34" fmla="*/ 23 w 23"/>
                  <a:gd name="T35" fmla="*/ 10 h 19"/>
                  <a:gd name="T36" fmla="*/ 22 w 23"/>
                  <a:gd name="T37" fmla="*/ 10 h 19"/>
                  <a:gd name="T38" fmla="*/ 11 w 23"/>
                  <a:gd name="T3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" h="19">
                    <a:moveTo>
                      <a:pt x="11" y="19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2" y="7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6"/>
                      <a:pt x="3" y="8"/>
                      <a:pt x="3" y="9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8"/>
                      <a:pt x="19" y="6"/>
                      <a:pt x="18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7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2" y="10"/>
                      <a:pt x="22" y="10"/>
                      <a:pt x="22" y="10"/>
                    </a:cubicBezTo>
                    <a:lnTo>
                      <a:pt x="11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2563818" y="4573589"/>
                <a:ext cx="26988" cy="71438"/>
              </a:xfrm>
              <a:custGeom>
                <a:avLst/>
                <a:gdLst>
                  <a:gd name="T0" fmla="*/ 5 w 7"/>
                  <a:gd name="T1" fmla="*/ 19 h 19"/>
                  <a:gd name="T2" fmla="*/ 5 w 7"/>
                  <a:gd name="T3" fmla="*/ 19 h 19"/>
                  <a:gd name="T4" fmla="*/ 2 w 7"/>
                  <a:gd name="T5" fmla="*/ 13 h 19"/>
                  <a:gd name="T6" fmla="*/ 4 w 7"/>
                  <a:gd name="T7" fmla="*/ 0 h 19"/>
                  <a:gd name="T8" fmla="*/ 6 w 7"/>
                  <a:gd name="T9" fmla="*/ 1 h 19"/>
                  <a:gd name="T10" fmla="*/ 5 w 7"/>
                  <a:gd name="T11" fmla="*/ 2 h 19"/>
                  <a:gd name="T12" fmla="*/ 4 w 7"/>
                  <a:gd name="T13" fmla="*/ 2 h 19"/>
                  <a:gd name="T14" fmla="*/ 4 w 7"/>
                  <a:gd name="T15" fmla="*/ 13 h 19"/>
                  <a:gd name="T16" fmla="*/ 5 w 7"/>
                  <a:gd name="T17" fmla="*/ 16 h 19"/>
                  <a:gd name="T18" fmla="*/ 6 w 7"/>
                  <a:gd name="T19" fmla="*/ 16 h 19"/>
                  <a:gd name="T20" fmla="*/ 7 w 7"/>
                  <a:gd name="T21" fmla="*/ 18 h 19"/>
                  <a:gd name="T22" fmla="*/ 5 w 7"/>
                  <a:gd name="T2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9">
                    <a:moveTo>
                      <a:pt x="5" y="19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3" y="18"/>
                      <a:pt x="2" y="16"/>
                      <a:pt x="2" y="13"/>
                    </a:cubicBezTo>
                    <a:cubicBezTo>
                      <a:pt x="0" y="6"/>
                      <a:pt x="0" y="1"/>
                      <a:pt x="4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2" y="3"/>
                      <a:pt x="3" y="9"/>
                      <a:pt x="4" y="1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6" y="19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6"/>
              <p:cNvSpPr>
                <a:spLocks noEditPoints="1"/>
              </p:cNvSpPr>
              <p:nvPr/>
            </p:nvSpPr>
            <p:spPr bwMode="auto">
              <a:xfrm>
                <a:off x="2578106" y="4494214"/>
                <a:ext cx="139700" cy="207963"/>
              </a:xfrm>
              <a:custGeom>
                <a:avLst/>
                <a:gdLst>
                  <a:gd name="T0" fmla="*/ 18 w 37"/>
                  <a:gd name="T1" fmla="*/ 55 h 55"/>
                  <a:gd name="T2" fmla="*/ 0 w 37"/>
                  <a:gd name="T3" fmla="*/ 27 h 55"/>
                  <a:gd name="T4" fmla="*/ 18 w 37"/>
                  <a:gd name="T5" fmla="*/ 0 h 55"/>
                  <a:gd name="T6" fmla="*/ 37 w 37"/>
                  <a:gd name="T7" fmla="*/ 27 h 55"/>
                  <a:gd name="T8" fmla="*/ 18 w 37"/>
                  <a:gd name="T9" fmla="*/ 55 h 55"/>
                  <a:gd name="T10" fmla="*/ 18 w 37"/>
                  <a:gd name="T11" fmla="*/ 3 h 55"/>
                  <a:gd name="T12" fmla="*/ 3 w 37"/>
                  <a:gd name="T13" fmla="*/ 27 h 55"/>
                  <a:gd name="T14" fmla="*/ 18 w 37"/>
                  <a:gd name="T15" fmla="*/ 53 h 55"/>
                  <a:gd name="T16" fmla="*/ 34 w 37"/>
                  <a:gd name="T17" fmla="*/ 27 h 55"/>
                  <a:gd name="T18" fmla="*/ 18 w 37"/>
                  <a:gd name="T19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55">
                    <a:moveTo>
                      <a:pt x="18" y="55"/>
                    </a:moveTo>
                    <a:cubicBezTo>
                      <a:pt x="8" y="55"/>
                      <a:pt x="0" y="44"/>
                      <a:pt x="0" y="27"/>
                    </a:cubicBezTo>
                    <a:cubicBezTo>
                      <a:pt x="0" y="8"/>
                      <a:pt x="5" y="0"/>
                      <a:pt x="18" y="0"/>
                    </a:cubicBezTo>
                    <a:cubicBezTo>
                      <a:pt x="31" y="0"/>
                      <a:pt x="37" y="8"/>
                      <a:pt x="37" y="27"/>
                    </a:cubicBezTo>
                    <a:cubicBezTo>
                      <a:pt x="37" y="44"/>
                      <a:pt x="29" y="55"/>
                      <a:pt x="18" y="55"/>
                    </a:cubicBezTo>
                    <a:close/>
                    <a:moveTo>
                      <a:pt x="18" y="3"/>
                    </a:moveTo>
                    <a:cubicBezTo>
                      <a:pt x="8" y="3"/>
                      <a:pt x="3" y="7"/>
                      <a:pt x="3" y="27"/>
                    </a:cubicBezTo>
                    <a:cubicBezTo>
                      <a:pt x="3" y="43"/>
                      <a:pt x="9" y="53"/>
                      <a:pt x="18" y="53"/>
                    </a:cubicBezTo>
                    <a:cubicBezTo>
                      <a:pt x="28" y="53"/>
                      <a:pt x="34" y="43"/>
                      <a:pt x="34" y="27"/>
                    </a:cubicBezTo>
                    <a:cubicBezTo>
                      <a:pt x="34" y="7"/>
                      <a:pt x="28" y="3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17"/>
              <p:cNvSpPr>
                <a:spLocks/>
              </p:cNvSpPr>
              <p:nvPr/>
            </p:nvSpPr>
            <p:spPr bwMode="auto">
              <a:xfrm>
                <a:off x="2701931" y="4573589"/>
                <a:ext cx="30163" cy="71438"/>
              </a:xfrm>
              <a:custGeom>
                <a:avLst/>
                <a:gdLst>
                  <a:gd name="T0" fmla="*/ 3 w 8"/>
                  <a:gd name="T1" fmla="*/ 19 h 19"/>
                  <a:gd name="T2" fmla="*/ 0 w 8"/>
                  <a:gd name="T3" fmla="*/ 18 h 19"/>
                  <a:gd name="T4" fmla="*/ 0 w 8"/>
                  <a:gd name="T5" fmla="*/ 17 h 19"/>
                  <a:gd name="T6" fmla="*/ 0 w 8"/>
                  <a:gd name="T7" fmla="*/ 16 h 19"/>
                  <a:gd name="T8" fmla="*/ 2 w 8"/>
                  <a:gd name="T9" fmla="*/ 16 h 19"/>
                  <a:gd name="T10" fmla="*/ 2 w 8"/>
                  <a:gd name="T11" fmla="*/ 16 h 19"/>
                  <a:gd name="T12" fmla="*/ 3 w 8"/>
                  <a:gd name="T13" fmla="*/ 16 h 19"/>
                  <a:gd name="T14" fmla="*/ 4 w 8"/>
                  <a:gd name="T15" fmla="*/ 13 h 19"/>
                  <a:gd name="T16" fmla="*/ 4 w 8"/>
                  <a:gd name="T17" fmla="*/ 2 h 19"/>
                  <a:gd name="T18" fmla="*/ 3 w 8"/>
                  <a:gd name="T19" fmla="*/ 2 h 19"/>
                  <a:gd name="T20" fmla="*/ 1 w 8"/>
                  <a:gd name="T21" fmla="*/ 1 h 19"/>
                  <a:gd name="T22" fmla="*/ 4 w 8"/>
                  <a:gd name="T23" fmla="*/ 0 h 19"/>
                  <a:gd name="T24" fmla="*/ 6 w 8"/>
                  <a:gd name="T25" fmla="*/ 13 h 19"/>
                  <a:gd name="T26" fmla="*/ 3 w 8"/>
                  <a:gd name="T27" fmla="*/ 19 h 19"/>
                  <a:gd name="T28" fmla="*/ 3 w 8"/>
                  <a:gd name="T2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19">
                    <a:moveTo>
                      <a:pt x="3" y="19"/>
                    </a:moveTo>
                    <a:cubicBezTo>
                      <a:pt x="1" y="19"/>
                      <a:pt x="1" y="18"/>
                      <a:pt x="0" y="1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3" y="16"/>
                      <a:pt x="3" y="16"/>
                      <a:pt x="4" y="13"/>
                    </a:cubicBezTo>
                    <a:cubicBezTo>
                      <a:pt x="5" y="6"/>
                      <a:pt x="5" y="3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8" y="1"/>
                      <a:pt x="8" y="6"/>
                      <a:pt x="6" y="13"/>
                    </a:cubicBezTo>
                    <a:cubicBezTo>
                      <a:pt x="6" y="16"/>
                      <a:pt x="5" y="18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8"/>
              <p:cNvSpPr>
                <a:spLocks/>
              </p:cNvSpPr>
              <p:nvPr/>
            </p:nvSpPr>
            <p:spPr bwMode="auto">
              <a:xfrm>
                <a:off x="2566993" y="4483101"/>
                <a:ext cx="180975" cy="123825"/>
              </a:xfrm>
              <a:custGeom>
                <a:avLst/>
                <a:gdLst>
                  <a:gd name="T0" fmla="*/ 21 w 48"/>
                  <a:gd name="T1" fmla="*/ 0 h 33"/>
                  <a:gd name="T2" fmla="*/ 1 w 48"/>
                  <a:gd name="T3" fmla="*/ 26 h 33"/>
                  <a:gd name="T4" fmla="*/ 4 w 48"/>
                  <a:gd name="T5" fmla="*/ 33 h 33"/>
                  <a:gd name="T6" fmla="*/ 11 w 48"/>
                  <a:gd name="T7" fmla="*/ 21 h 33"/>
                  <a:gd name="T8" fmla="*/ 30 w 48"/>
                  <a:gd name="T9" fmla="*/ 13 h 33"/>
                  <a:gd name="T10" fmla="*/ 38 w 48"/>
                  <a:gd name="T11" fmla="*/ 33 h 33"/>
                  <a:gd name="T12" fmla="*/ 21 w 48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3">
                    <a:moveTo>
                      <a:pt x="21" y="0"/>
                    </a:moveTo>
                    <a:cubicBezTo>
                      <a:pt x="2" y="0"/>
                      <a:pt x="0" y="19"/>
                      <a:pt x="1" y="26"/>
                    </a:cubicBezTo>
                    <a:cubicBezTo>
                      <a:pt x="2" y="29"/>
                      <a:pt x="4" y="33"/>
                      <a:pt x="4" y="33"/>
                    </a:cubicBezTo>
                    <a:cubicBezTo>
                      <a:pt x="4" y="33"/>
                      <a:pt x="5" y="23"/>
                      <a:pt x="11" y="21"/>
                    </a:cubicBezTo>
                    <a:cubicBezTo>
                      <a:pt x="17" y="18"/>
                      <a:pt x="26" y="20"/>
                      <a:pt x="30" y="13"/>
                    </a:cubicBezTo>
                    <a:cubicBezTo>
                      <a:pt x="35" y="21"/>
                      <a:pt x="37" y="24"/>
                      <a:pt x="38" y="33"/>
                    </a:cubicBezTo>
                    <a:cubicBezTo>
                      <a:pt x="44" y="27"/>
                      <a:pt x="48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Oval 19"/>
              <p:cNvSpPr>
                <a:spLocks noChangeArrowheads="1"/>
              </p:cNvSpPr>
              <p:nvPr/>
            </p:nvSpPr>
            <p:spPr bwMode="auto">
              <a:xfrm>
                <a:off x="2605093" y="4460876"/>
                <a:ext cx="82550" cy="49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/>
            </p:nvSpPr>
            <p:spPr bwMode="auto">
              <a:xfrm>
                <a:off x="2530480" y="4724401"/>
                <a:ext cx="115888" cy="90488"/>
              </a:xfrm>
              <a:custGeom>
                <a:avLst/>
                <a:gdLst>
                  <a:gd name="T0" fmla="*/ 18 w 31"/>
                  <a:gd name="T1" fmla="*/ 0 h 24"/>
                  <a:gd name="T2" fmla="*/ 6 w 31"/>
                  <a:gd name="T3" fmla="*/ 7 h 24"/>
                  <a:gd name="T4" fmla="*/ 3 w 31"/>
                  <a:gd name="T5" fmla="*/ 11 h 24"/>
                  <a:gd name="T6" fmla="*/ 0 w 31"/>
                  <a:gd name="T7" fmla="*/ 24 h 24"/>
                  <a:gd name="T8" fmla="*/ 31 w 31"/>
                  <a:gd name="T9" fmla="*/ 24 h 24"/>
                  <a:gd name="T10" fmla="*/ 18 w 31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4">
                    <a:moveTo>
                      <a:pt x="18" y="0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4" y="10"/>
                      <a:pt x="3" y="1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31" y="24"/>
                      <a:pt x="31" y="24"/>
                      <a:pt x="31" y="24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21"/>
              <p:cNvSpPr>
                <a:spLocks/>
              </p:cNvSpPr>
              <p:nvPr/>
            </p:nvSpPr>
            <p:spPr bwMode="auto">
              <a:xfrm>
                <a:off x="2646368" y="4724401"/>
                <a:ext cx="120650" cy="90488"/>
              </a:xfrm>
              <a:custGeom>
                <a:avLst/>
                <a:gdLst>
                  <a:gd name="T0" fmla="*/ 14 w 32"/>
                  <a:gd name="T1" fmla="*/ 0 h 24"/>
                  <a:gd name="T2" fmla="*/ 26 w 32"/>
                  <a:gd name="T3" fmla="*/ 7 h 24"/>
                  <a:gd name="T4" fmla="*/ 29 w 32"/>
                  <a:gd name="T5" fmla="*/ 11 h 24"/>
                  <a:gd name="T6" fmla="*/ 32 w 32"/>
                  <a:gd name="T7" fmla="*/ 24 h 24"/>
                  <a:gd name="T8" fmla="*/ 0 w 32"/>
                  <a:gd name="T9" fmla="*/ 24 h 24"/>
                  <a:gd name="T10" fmla="*/ 14 w 3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4">
                    <a:moveTo>
                      <a:pt x="14" y="0"/>
                    </a:moveTo>
                    <a:cubicBezTo>
                      <a:pt x="26" y="7"/>
                      <a:pt x="26" y="7"/>
                      <a:pt x="26" y="7"/>
                    </a:cubicBezTo>
                    <a:cubicBezTo>
                      <a:pt x="27" y="8"/>
                      <a:pt x="28" y="10"/>
                      <a:pt x="29" y="11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22"/>
              <p:cNvSpPr>
                <a:spLocks noEditPoints="1"/>
              </p:cNvSpPr>
              <p:nvPr/>
            </p:nvSpPr>
            <p:spPr bwMode="auto">
              <a:xfrm>
                <a:off x="2789244" y="4287838"/>
                <a:ext cx="206376" cy="161925"/>
              </a:xfrm>
              <a:custGeom>
                <a:avLst/>
                <a:gdLst>
                  <a:gd name="T0" fmla="*/ 55 w 55"/>
                  <a:gd name="T1" fmla="*/ 28 h 43"/>
                  <a:gd name="T2" fmla="*/ 55 w 55"/>
                  <a:gd name="T3" fmla="*/ 5 h 43"/>
                  <a:gd name="T4" fmla="*/ 50 w 55"/>
                  <a:gd name="T5" fmla="*/ 0 h 43"/>
                  <a:gd name="T6" fmla="*/ 6 w 55"/>
                  <a:gd name="T7" fmla="*/ 0 h 43"/>
                  <a:gd name="T8" fmla="*/ 0 w 55"/>
                  <a:gd name="T9" fmla="*/ 5 h 43"/>
                  <a:gd name="T10" fmla="*/ 0 w 55"/>
                  <a:gd name="T11" fmla="*/ 7 h 43"/>
                  <a:gd name="T12" fmla="*/ 26 w 55"/>
                  <a:gd name="T13" fmla="*/ 7 h 43"/>
                  <a:gd name="T14" fmla="*/ 30 w 55"/>
                  <a:gd name="T15" fmla="*/ 10 h 43"/>
                  <a:gd name="T16" fmla="*/ 51 w 55"/>
                  <a:gd name="T17" fmla="*/ 10 h 43"/>
                  <a:gd name="T18" fmla="*/ 52 w 55"/>
                  <a:gd name="T19" fmla="*/ 10 h 43"/>
                  <a:gd name="T20" fmla="*/ 51 w 55"/>
                  <a:gd name="T21" fmla="*/ 11 h 43"/>
                  <a:gd name="T22" fmla="*/ 31 w 55"/>
                  <a:gd name="T23" fmla="*/ 11 h 43"/>
                  <a:gd name="T24" fmla="*/ 31 w 55"/>
                  <a:gd name="T25" fmla="*/ 12 h 43"/>
                  <a:gd name="T26" fmla="*/ 31 w 55"/>
                  <a:gd name="T27" fmla="*/ 15 h 43"/>
                  <a:gd name="T28" fmla="*/ 51 w 55"/>
                  <a:gd name="T29" fmla="*/ 15 h 43"/>
                  <a:gd name="T30" fmla="*/ 52 w 55"/>
                  <a:gd name="T31" fmla="*/ 16 h 43"/>
                  <a:gd name="T32" fmla="*/ 51 w 55"/>
                  <a:gd name="T33" fmla="*/ 16 h 43"/>
                  <a:gd name="T34" fmla="*/ 31 w 55"/>
                  <a:gd name="T35" fmla="*/ 16 h 43"/>
                  <a:gd name="T36" fmla="*/ 31 w 55"/>
                  <a:gd name="T37" fmla="*/ 20 h 43"/>
                  <a:gd name="T38" fmla="*/ 51 w 55"/>
                  <a:gd name="T39" fmla="*/ 20 h 43"/>
                  <a:gd name="T40" fmla="*/ 52 w 55"/>
                  <a:gd name="T41" fmla="*/ 21 h 43"/>
                  <a:gd name="T42" fmla="*/ 51 w 55"/>
                  <a:gd name="T43" fmla="*/ 21 h 43"/>
                  <a:gd name="T44" fmla="*/ 31 w 55"/>
                  <a:gd name="T45" fmla="*/ 21 h 43"/>
                  <a:gd name="T46" fmla="*/ 31 w 55"/>
                  <a:gd name="T47" fmla="*/ 25 h 43"/>
                  <a:gd name="T48" fmla="*/ 51 w 55"/>
                  <a:gd name="T49" fmla="*/ 25 h 43"/>
                  <a:gd name="T50" fmla="*/ 52 w 55"/>
                  <a:gd name="T51" fmla="*/ 26 h 43"/>
                  <a:gd name="T52" fmla="*/ 51 w 55"/>
                  <a:gd name="T53" fmla="*/ 26 h 43"/>
                  <a:gd name="T54" fmla="*/ 31 w 55"/>
                  <a:gd name="T55" fmla="*/ 26 h 43"/>
                  <a:gd name="T56" fmla="*/ 31 w 55"/>
                  <a:gd name="T57" fmla="*/ 33 h 43"/>
                  <a:gd name="T58" fmla="*/ 33 w 55"/>
                  <a:gd name="T59" fmla="*/ 33 h 43"/>
                  <a:gd name="T60" fmla="*/ 54 w 55"/>
                  <a:gd name="T61" fmla="*/ 43 h 43"/>
                  <a:gd name="T62" fmla="*/ 46 w 55"/>
                  <a:gd name="T63" fmla="*/ 33 h 43"/>
                  <a:gd name="T64" fmla="*/ 50 w 55"/>
                  <a:gd name="T65" fmla="*/ 33 h 43"/>
                  <a:gd name="T66" fmla="*/ 55 w 55"/>
                  <a:gd name="T67" fmla="*/ 28 h 43"/>
                  <a:gd name="T68" fmla="*/ 51 w 55"/>
                  <a:gd name="T69" fmla="*/ 6 h 43"/>
                  <a:gd name="T70" fmla="*/ 5 w 55"/>
                  <a:gd name="T71" fmla="*/ 6 h 43"/>
                  <a:gd name="T72" fmla="*/ 4 w 55"/>
                  <a:gd name="T73" fmla="*/ 5 h 43"/>
                  <a:gd name="T74" fmla="*/ 5 w 55"/>
                  <a:gd name="T75" fmla="*/ 5 h 43"/>
                  <a:gd name="T76" fmla="*/ 51 w 55"/>
                  <a:gd name="T77" fmla="*/ 5 h 43"/>
                  <a:gd name="T78" fmla="*/ 52 w 55"/>
                  <a:gd name="T79" fmla="*/ 5 h 43"/>
                  <a:gd name="T80" fmla="*/ 51 w 55"/>
                  <a:gd name="T81" fmla="*/ 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5" h="43">
                    <a:moveTo>
                      <a:pt x="55" y="28"/>
                    </a:move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8" y="7"/>
                      <a:pt x="29" y="8"/>
                      <a:pt x="30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2" y="10"/>
                      <a:pt x="52" y="10"/>
                    </a:cubicBezTo>
                    <a:cubicBezTo>
                      <a:pt x="52" y="11"/>
                      <a:pt x="51" y="11"/>
                      <a:pt x="5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2"/>
                      <a:pt x="31" y="12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2" y="15"/>
                      <a:pt x="52" y="16"/>
                    </a:cubicBezTo>
                    <a:cubicBezTo>
                      <a:pt x="52" y="16"/>
                      <a:pt x="51" y="16"/>
                      <a:pt x="5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0"/>
                      <a:pt x="52" y="20"/>
                      <a:pt x="52" y="21"/>
                    </a:cubicBezTo>
                    <a:cubicBezTo>
                      <a:pt x="52" y="21"/>
                      <a:pt x="51" y="21"/>
                      <a:pt x="5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2" y="25"/>
                      <a:pt x="52" y="26"/>
                    </a:cubicBezTo>
                    <a:cubicBezTo>
                      <a:pt x="52" y="26"/>
                      <a:pt x="51" y="26"/>
                      <a:pt x="5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3" y="33"/>
                      <a:pt x="55" y="31"/>
                      <a:pt x="55" y="28"/>
                    </a:cubicBezTo>
                    <a:close/>
                    <a:moveTo>
                      <a:pt x="51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5"/>
                      <a:pt x="52" y="5"/>
                      <a:pt x="52" y="5"/>
                    </a:cubicBezTo>
                    <a:cubicBezTo>
                      <a:pt x="52" y="6"/>
                      <a:pt x="51" y="6"/>
                      <a:pt x="5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23"/>
              <p:cNvSpPr>
                <a:spLocks noEditPoints="1"/>
              </p:cNvSpPr>
              <p:nvPr/>
            </p:nvSpPr>
            <p:spPr bwMode="auto">
              <a:xfrm>
                <a:off x="2690818" y="4322764"/>
                <a:ext cx="207963" cy="160338"/>
              </a:xfrm>
              <a:custGeom>
                <a:avLst/>
                <a:gdLst>
                  <a:gd name="T0" fmla="*/ 50 w 55"/>
                  <a:gd name="T1" fmla="*/ 0 h 43"/>
                  <a:gd name="T2" fmla="*/ 5 w 55"/>
                  <a:gd name="T3" fmla="*/ 0 h 43"/>
                  <a:gd name="T4" fmla="*/ 0 w 55"/>
                  <a:gd name="T5" fmla="*/ 5 h 43"/>
                  <a:gd name="T6" fmla="*/ 0 w 55"/>
                  <a:gd name="T7" fmla="*/ 28 h 43"/>
                  <a:gd name="T8" fmla="*/ 5 w 55"/>
                  <a:gd name="T9" fmla="*/ 33 h 43"/>
                  <a:gd name="T10" fmla="*/ 11 w 55"/>
                  <a:gd name="T11" fmla="*/ 33 h 43"/>
                  <a:gd name="T12" fmla="*/ 2 w 55"/>
                  <a:gd name="T13" fmla="*/ 43 h 43"/>
                  <a:gd name="T14" fmla="*/ 23 w 55"/>
                  <a:gd name="T15" fmla="*/ 33 h 43"/>
                  <a:gd name="T16" fmla="*/ 50 w 55"/>
                  <a:gd name="T17" fmla="*/ 33 h 43"/>
                  <a:gd name="T18" fmla="*/ 55 w 55"/>
                  <a:gd name="T19" fmla="*/ 28 h 43"/>
                  <a:gd name="T20" fmla="*/ 55 w 55"/>
                  <a:gd name="T21" fmla="*/ 5 h 43"/>
                  <a:gd name="T22" fmla="*/ 50 w 55"/>
                  <a:gd name="T23" fmla="*/ 0 h 43"/>
                  <a:gd name="T24" fmla="*/ 51 w 55"/>
                  <a:gd name="T25" fmla="*/ 28 h 43"/>
                  <a:gd name="T26" fmla="*/ 4 w 55"/>
                  <a:gd name="T27" fmla="*/ 28 h 43"/>
                  <a:gd name="T28" fmla="*/ 4 w 55"/>
                  <a:gd name="T29" fmla="*/ 27 h 43"/>
                  <a:gd name="T30" fmla="*/ 4 w 55"/>
                  <a:gd name="T31" fmla="*/ 26 h 43"/>
                  <a:gd name="T32" fmla="*/ 51 w 55"/>
                  <a:gd name="T33" fmla="*/ 26 h 43"/>
                  <a:gd name="T34" fmla="*/ 51 w 55"/>
                  <a:gd name="T35" fmla="*/ 27 h 43"/>
                  <a:gd name="T36" fmla="*/ 51 w 55"/>
                  <a:gd name="T37" fmla="*/ 28 h 43"/>
                  <a:gd name="T38" fmla="*/ 51 w 55"/>
                  <a:gd name="T39" fmla="*/ 23 h 43"/>
                  <a:gd name="T40" fmla="*/ 4 w 55"/>
                  <a:gd name="T41" fmla="*/ 23 h 43"/>
                  <a:gd name="T42" fmla="*/ 4 w 55"/>
                  <a:gd name="T43" fmla="*/ 22 h 43"/>
                  <a:gd name="T44" fmla="*/ 4 w 55"/>
                  <a:gd name="T45" fmla="*/ 21 h 43"/>
                  <a:gd name="T46" fmla="*/ 51 w 55"/>
                  <a:gd name="T47" fmla="*/ 21 h 43"/>
                  <a:gd name="T48" fmla="*/ 51 w 55"/>
                  <a:gd name="T49" fmla="*/ 22 h 43"/>
                  <a:gd name="T50" fmla="*/ 51 w 55"/>
                  <a:gd name="T51" fmla="*/ 23 h 43"/>
                  <a:gd name="T52" fmla="*/ 51 w 55"/>
                  <a:gd name="T53" fmla="*/ 17 h 43"/>
                  <a:gd name="T54" fmla="*/ 4 w 55"/>
                  <a:gd name="T55" fmla="*/ 17 h 43"/>
                  <a:gd name="T56" fmla="*/ 4 w 55"/>
                  <a:gd name="T57" fmla="*/ 17 h 43"/>
                  <a:gd name="T58" fmla="*/ 4 w 55"/>
                  <a:gd name="T59" fmla="*/ 16 h 43"/>
                  <a:gd name="T60" fmla="*/ 51 w 55"/>
                  <a:gd name="T61" fmla="*/ 16 h 43"/>
                  <a:gd name="T62" fmla="*/ 51 w 55"/>
                  <a:gd name="T63" fmla="*/ 17 h 43"/>
                  <a:gd name="T64" fmla="*/ 51 w 55"/>
                  <a:gd name="T65" fmla="*/ 17 h 43"/>
                  <a:gd name="T66" fmla="*/ 51 w 55"/>
                  <a:gd name="T67" fmla="*/ 12 h 43"/>
                  <a:gd name="T68" fmla="*/ 4 w 55"/>
                  <a:gd name="T69" fmla="*/ 12 h 43"/>
                  <a:gd name="T70" fmla="*/ 4 w 55"/>
                  <a:gd name="T71" fmla="*/ 12 h 43"/>
                  <a:gd name="T72" fmla="*/ 4 w 55"/>
                  <a:gd name="T73" fmla="*/ 11 h 43"/>
                  <a:gd name="T74" fmla="*/ 51 w 55"/>
                  <a:gd name="T75" fmla="*/ 11 h 43"/>
                  <a:gd name="T76" fmla="*/ 51 w 55"/>
                  <a:gd name="T77" fmla="*/ 12 h 43"/>
                  <a:gd name="T78" fmla="*/ 51 w 55"/>
                  <a:gd name="T79" fmla="*/ 12 h 43"/>
                  <a:gd name="T80" fmla="*/ 51 w 55"/>
                  <a:gd name="T81" fmla="*/ 7 h 43"/>
                  <a:gd name="T82" fmla="*/ 4 w 55"/>
                  <a:gd name="T83" fmla="*/ 7 h 43"/>
                  <a:gd name="T84" fmla="*/ 4 w 55"/>
                  <a:gd name="T85" fmla="*/ 7 h 43"/>
                  <a:gd name="T86" fmla="*/ 4 w 55"/>
                  <a:gd name="T87" fmla="*/ 6 h 43"/>
                  <a:gd name="T88" fmla="*/ 51 w 55"/>
                  <a:gd name="T89" fmla="*/ 6 h 43"/>
                  <a:gd name="T90" fmla="*/ 51 w 55"/>
                  <a:gd name="T91" fmla="*/ 7 h 43"/>
                  <a:gd name="T92" fmla="*/ 51 w 55"/>
                  <a:gd name="T93" fmla="*/ 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43">
                    <a:moveTo>
                      <a:pt x="5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3" y="33"/>
                      <a:pt x="5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3" y="33"/>
                      <a:pt x="55" y="31"/>
                      <a:pt x="55" y="28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  <a:moveTo>
                      <a:pt x="5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7"/>
                      <a:pt x="4" y="27"/>
                    </a:cubicBezTo>
                    <a:cubicBezTo>
                      <a:pt x="4" y="27"/>
                      <a:pt x="4" y="26"/>
                      <a:pt x="4" y="26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6"/>
                      <a:pt x="51" y="27"/>
                      <a:pt x="51" y="27"/>
                    </a:cubicBezTo>
                    <a:cubicBezTo>
                      <a:pt x="51" y="27"/>
                      <a:pt x="51" y="28"/>
                      <a:pt x="51" y="28"/>
                    </a:cubicBezTo>
                    <a:close/>
                    <a:moveTo>
                      <a:pt x="51" y="23"/>
                    </a:move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2"/>
                      <a:pt x="4" y="22"/>
                    </a:cubicBezTo>
                    <a:cubicBezTo>
                      <a:pt x="4" y="22"/>
                      <a:pt x="4" y="21"/>
                      <a:pt x="4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2"/>
                      <a:pt x="51" y="22"/>
                    </a:cubicBezTo>
                    <a:cubicBezTo>
                      <a:pt x="51" y="22"/>
                      <a:pt x="51" y="23"/>
                      <a:pt x="51" y="23"/>
                    </a:cubicBezTo>
                    <a:close/>
                    <a:moveTo>
                      <a:pt x="51" y="17"/>
                    </a:move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6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lose/>
                    <a:moveTo>
                      <a:pt x="51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2"/>
                    </a:cubicBezTo>
                    <a:cubicBezTo>
                      <a:pt x="51" y="12"/>
                      <a:pt x="51" y="12"/>
                      <a:pt x="51" y="12"/>
                    </a:cubicBezTo>
                    <a:close/>
                    <a:moveTo>
                      <a:pt x="51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24"/>
              <p:cNvSpPr>
                <a:spLocks/>
              </p:cNvSpPr>
              <p:nvPr/>
            </p:nvSpPr>
            <p:spPr bwMode="auto">
              <a:xfrm>
                <a:off x="2860681" y="4697414"/>
                <a:ext cx="127000" cy="117475"/>
              </a:xfrm>
              <a:custGeom>
                <a:avLst/>
                <a:gdLst>
                  <a:gd name="T0" fmla="*/ 0 w 34"/>
                  <a:gd name="T1" fmla="*/ 31 h 31"/>
                  <a:gd name="T2" fmla="*/ 5 w 34"/>
                  <a:gd name="T3" fmla="*/ 13 h 31"/>
                  <a:gd name="T4" fmla="*/ 8 w 34"/>
                  <a:gd name="T5" fmla="*/ 9 h 31"/>
                  <a:gd name="T6" fmla="*/ 23 w 34"/>
                  <a:gd name="T7" fmla="*/ 0 h 31"/>
                  <a:gd name="T8" fmla="*/ 24 w 34"/>
                  <a:gd name="T9" fmla="*/ 12 h 31"/>
                  <a:gd name="T10" fmla="*/ 34 w 34"/>
                  <a:gd name="T11" fmla="*/ 31 h 31"/>
                  <a:gd name="T12" fmla="*/ 0 w 34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1">
                    <a:moveTo>
                      <a:pt x="0" y="31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6" y="11"/>
                      <a:pt x="7" y="10"/>
                      <a:pt x="8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34" y="31"/>
                      <a:pt x="34" y="31"/>
                      <a:pt x="34" y="31"/>
                    </a:cubicBezTo>
                    <a:lnTo>
                      <a:pt x="0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25"/>
              <p:cNvSpPr>
                <a:spLocks/>
              </p:cNvSpPr>
              <p:nvPr/>
            </p:nvSpPr>
            <p:spPr bwMode="auto">
              <a:xfrm>
                <a:off x="3011494" y="4697414"/>
                <a:ext cx="127000" cy="117475"/>
              </a:xfrm>
              <a:custGeom>
                <a:avLst/>
                <a:gdLst>
                  <a:gd name="T0" fmla="*/ 34 w 34"/>
                  <a:gd name="T1" fmla="*/ 31 h 31"/>
                  <a:gd name="T2" fmla="*/ 29 w 34"/>
                  <a:gd name="T3" fmla="*/ 13 h 31"/>
                  <a:gd name="T4" fmla="*/ 26 w 34"/>
                  <a:gd name="T5" fmla="*/ 9 h 31"/>
                  <a:gd name="T6" fmla="*/ 12 w 34"/>
                  <a:gd name="T7" fmla="*/ 0 h 31"/>
                  <a:gd name="T8" fmla="*/ 10 w 34"/>
                  <a:gd name="T9" fmla="*/ 12 h 31"/>
                  <a:gd name="T10" fmla="*/ 0 w 34"/>
                  <a:gd name="T11" fmla="*/ 31 h 31"/>
                  <a:gd name="T12" fmla="*/ 34 w 34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1">
                    <a:moveTo>
                      <a:pt x="34" y="31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1"/>
                      <a:pt x="28" y="10"/>
                      <a:pt x="26" y="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0" y="31"/>
                      <a:pt x="0" y="31"/>
                      <a:pt x="0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26"/>
              <p:cNvSpPr>
                <a:spLocks/>
              </p:cNvSpPr>
              <p:nvPr/>
            </p:nvSpPr>
            <p:spPr bwMode="auto">
              <a:xfrm>
                <a:off x="2909894" y="4554539"/>
                <a:ext cx="30163" cy="76200"/>
              </a:xfrm>
              <a:custGeom>
                <a:avLst/>
                <a:gdLst>
                  <a:gd name="T0" fmla="*/ 6 w 8"/>
                  <a:gd name="T1" fmla="*/ 20 h 20"/>
                  <a:gd name="T2" fmla="*/ 5 w 8"/>
                  <a:gd name="T3" fmla="*/ 20 h 20"/>
                  <a:gd name="T4" fmla="*/ 2 w 8"/>
                  <a:gd name="T5" fmla="*/ 15 h 20"/>
                  <a:gd name="T6" fmla="*/ 4 w 8"/>
                  <a:gd name="T7" fmla="*/ 1 h 20"/>
                  <a:gd name="T8" fmla="*/ 7 w 8"/>
                  <a:gd name="T9" fmla="*/ 1 h 20"/>
                  <a:gd name="T10" fmla="*/ 5 w 8"/>
                  <a:gd name="T11" fmla="*/ 3 h 20"/>
                  <a:gd name="T12" fmla="*/ 5 w 8"/>
                  <a:gd name="T13" fmla="*/ 3 h 20"/>
                  <a:gd name="T14" fmla="*/ 4 w 8"/>
                  <a:gd name="T15" fmla="*/ 14 h 20"/>
                  <a:gd name="T16" fmla="*/ 6 w 8"/>
                  <a:gd name="T17" fmla="*/ 18 h 20"/>
                  <a:gd name="T18" fmla="*/ 6 w 8"/>
                  <a:gd name="T19" fmla="*/ 18 h 20"/>
                  <a:gd name="T20" fmla="*/ 8 w 8"/>
                  <a:gd name="T21" fmla="*/ 20 h 20"/>
                  <a:gd name="T22" fmla="*/ 6 w 8"/>
                  <a:gd name="T2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0">
                    <a:moveTo>
                      <a:pt x="6" y="20"/>
                    </a:moveTo>
                    <a:cubicBezTo>
                      <a:pt x="6" y="20"/>
                      <a:pt x="5" y="20"/>
                      <a:pt x="5" y="20"/>
                    </a:cubicBezTo>
                    <a:cubicBezTo>
                      <a:pt x="4" y="20"/>
                      <a:pt x="3" y="18"/>
                      <a:pt x="2" y="15"/>
                    </a:cubicBezTo>
                    <a:cubicBezTo>
                      <a:pt x="0" y="7"/>
                      <a:pt x="0" y="2"/>
                      <a:pt x="4" y="1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4"/>
                      <a:pt x="3" y="7"/>
                      <a:pt x="4" y="14"/>
                    </a:cubicBezTo>
                    <a:cubicBezTo>
                      <a:pt x="5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0"/>
                      <a:pt x="7" y="20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27"/>
              <p:cNvSpPr>
                <a:spLocks/>
              </p:cNvSpPr>
              <p:nvPr/>
            </p:nvSpPr>
            <p:spPr bwMode="auto">
              <a:xfrm>
                <a:off x="2954344" y="4667251"/>
                <a:ext cx="93663" cy="60325"/>
              </a:xfrm>
              <a:custGeom>
                <a:avLst/>
                <a:gdLst>
                  <a:gd name="T0" fmla="*/ 12 w 25"/>
                  <a:gd name="T1" fmla="*/ 16 h 16"/>
                  <a:gd name="T2" fmla="*/ 7 w 25"/>
                  <a:gd name="T3" fmla="*/ 14 h 16"/>
                  <a:gd name="T4" fmla="*/ 3 w 25"/>
                  <a:gd name="T5" fmla="*/ 11 h 16"/>
                  <a:gd name="T6" fmla="*/ 0 w 25"/>
                  <a:gd name="T7" fmla="*/ 5 h 16"/>
                  <a:gd name="T8" fmla="*/ 0 w 25"/>
                  <a:gd name="T9" fmla="*/ 1 h 16"/>
                  <a:gd name="T10" fmla="*/ 2 w 25"/>
                  <a:gd name="T11" fmla="*/ 1 h 16"/>
                  <a:gd name="T12" fmla="*/ 2 w 25"/>
                  <a:gd name="T13" fmla="*/ 5 h 16"/>
                  <a:gd name="T14" fmla="*/ 4 w 25"/>
                  <a:gd name="T15" fmla="*/ 9 h 16"/>
                  <a:gd name="T16" fmla="*/ 9 w 25"/>
                  <a:gd name="T17" fmla="*/ 13 h 16"/>
                  <a:gd name="T18" fmla="*/ 16 w 25"/>
                  <a:gd name="T19" fmla="*/ 13 h 16"/>
                  <a:gd name="T20" fmla="*/ 20 w 25"/>
                  <a:gd name="T21" fmla="*/ 9 h 16"/>
                  <a:gd name="T22" fmla="*/ 22 w 25"/>
                  <a:gd name="T23" fmla="*/ 5 h 16"/>
                  <a:gd name="T24" fmla="*/ 22 w 25"/>
                  <a:gd name="T25" fmla="*/ 0 h 16"/>
                  <a:gd name="T26" fmla="*/ 25 w 25"/>
                  <a:gd name="T27" fmla="*/ 0 h 16"/>
                  <a:gd name="T28" fmla="*/ 25 w 25"/>
                  <a:gd name="T29" fmla="*/ 5 h 16"/>
                  <a:gd name="T30" fmla="*/ 22 w 25"/>
                  <a:gd name="T31" fmla="*/ 11 h 16"/>
                  <a:gd name="T32" fmla="*/ 17 w 25"/>
                  <a:gd name="T33" fmla="*/ 14 h 16"/>
                  <a:gd name="T34" fmla="*/ 12 w 25"/>
                  <a:gd name="T3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16">
                    <a:moveTo>
                      <a:pt x="12" y="16"/>
                    </a:moveTo>
                    <a:cubicBezTo>
                      <a:pt x="10" y="16"/>
                      <a:pt x="9" y="16"/>
                      <a:pt x="7" y="1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8"/>
                      <a:pt x="4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1" y="14"/>
                      <a:pt x="14" y="14"/>
                      <a:pt x="16" y="13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8"/>
                      <a:pt x="22" y="6"/>
                      <a:pt x="22" y="5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9"/>
                      <a:pt x="22" y="11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6"/>
                      <a:pt x="14" y="16"/>
                      <a:pt x="1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28"/>
              <p:cNvSpPr>
                <a:spLocks noEditPoints="1"/>
              </p:cNvSpPr>
              <p:nvPr/>
            </p:nvSpPr>
            <p:spPr bwMode="auto">
              <a:xfrm>
                <a:off x="2927356" y="4476751"/>
                <a:ext cx="142875" cy="217488"/>
              </a:xfrm>
              <a:custGeom>
                <a:avLst/>
                <a:gdLst>
                  <a:gd name="T0" fmla="*/ 19 w 38"/>
                  <a:gd name="T1" fmla="*/ 58 h 58"/>
                  <a:gd name="T2" fmla="*/ 0 w 38"/>
                  <a:gd name="T3" fmla="*/ 28 h 58"/>
                  <a:gd name="T4" fmla="*/ 19 w 38"/>
                  <a:gd name="T5" fmla="*/ 0 h 58"/>
                  <a:gd name="T6" fmla="*/ 38 w 38"/>
                  <a:gd name="T7" fmla="*/ 28 h 58"/>
                  <a:gd name="T8" fmla="*/ 19 w 38"/>
                  <a:gd name="T9" fmla="*/ 58 h 58"/>
                  <a:gd name="T10" fmla="*/ 19 w 38"/>
                  <a:gd name="T11" fmla="*/ 2 h 58"/>
                  <a:gd name="T12" fmla="*/ 2 w 38"/>
                  <a:gd name="T13" fmla="*/ 28 h 58"/>
                  <a:gd name="T14" fmla="*/ 19 w 38"/>
                  <a:gd name="T15" fmla="*/ 56 h 58"/>
                  <a:gd name="T16" fmla="*/ 36 w 38"/>
                  <a:gd name="T17" fmla="*/ 28 h 58"/>
                  <a:gd name="T18" fmla="*/ 19 w 38"/>
                  <a:gd name="T19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58">
                    <a:moveTo>
                      <a:pt x="19" y="58"/>
                    </a:moveTo>
                    <a:cubicBezTo>
                      <a:pt x="7" y="58"/>
                      <a:pt x="0" y="46"/>
                      <a:pt x="0" y="28"/>
                    </a:cubicBezTo>
                    <a:cubicBezTo>
                      <a:pt x="0" y="8"/>
                      <a:pt x="5" y="0"/>
                      <a:pt x="19" y="0"/>
                    </a:cubicBezTo>
                    <a:cubicBezTo>
                      <a:pt x="33" y="0"/>
                      <a:pt x="38" y="8"/>
                      <a:pt x="38" y="28"/>
                    </a:cubicBezTo>
                    <a:cubicBezTo>
                      <a:pt x="38" y="46"/>
                      <a:pt x="30" y="58"/>
                      <a:pt x="19" y="58"/>
                    </a:cubicBezTo>
                    <a:close/>
                    <a:moveTo>
                      <a:pt x="19" y="2"/>
                    </a:moveTo>
                    <a:cubicBezTo>
                      <a:pt x="8" y="2"/>
                      <a:pt x="2" y="6"/>
                      <a:pt x="2" y="28"/>
                    </a:cubicBezTo>
                    <a:cubicBezTo>
                      <a:pt x="2" y="45"/>
                      <a:pt x="9" y="56"/>
                      <a:pt x="19" y="56"/>
                    </a:cubicBezTo>
                    <a:cubicBezTo>
                      <a:pt x="29" y="56"/>
                      <a:pt x="36" y="45"/>
                      <a:pt x="36" y="28"/>
                    </a:cubicBezTo>
                    <a:cubicBezTo>
                      <a:pt x="36" y="6"/>
                      <a:pt x="30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29"/>
              <p:cNvSpPr>
                <a:spLocks/>
              </p:cNvSpPr>
              <p:nvPr/>
            </p:nvSpPr>
            <p:spPr bwMode="auto">
              <a:xfrm>
                <a:off x="3059119" y="4554539"/>
                <a:ext cx="30163" cy="76200"/>
              </a:xfrm>
              <a:custGeom>
                <a:avLst/>
                <a:gdLst>
                  <a:gd name="T0" fmla="*/ 2 w 8"/>
                  <a:gd name="T1" fmla="*/ 20 h 20"/>
                  <a:gd name="T2" fmla="*/ 0 w 8"/>
                  <a:gd name="T3" fmla="*/ 19 h 20"/>
                  <a:gd name="T4" fmla="*/ 0 w 8"/>
                  <a:gd name="T5" fmla="*/ 19 h 20"/>
                  <a:gd name="T6" fmla="*/ 0 w 8"/>
                  <a:gd name="T7" fmla="*/ 18 h 20"/>
                  <a:gd name="T8" fmla="*/ 2 w 8"/>
                  <a:gd name="T9" fmla="*/ 18 h 20"/>
                  <a:gd name="T10" fmla="*/ 2 w 8"/>
                  <a:gd name="T11" fmla="*/ 18 h 20"/>
                  <a:gd name="T12" fmla="*/ 2 w 8"/>
                  <a:gd name="T13" fmla="*/ 18 h 20"/>
                  <a:gd name="T14" fmla="*/ 2 w 8"/>
                  <a:gd name="T15" fmla="*/ 18 h 20"/>
                  <a:gd name="T16" fmla="*/ 2 w 8"/>
                  <a:gd name="T17" fmla="*/ 18 h 20"/>
                  <a:gd name="T18" fmla="*/ 2 w 8"/>
                  <a:gd name="T19" fmla="*/ 18 h 20"/>
                  <a:gd name="T20" fmla="*/ 4 w 8"/>
                  <a:gd name="T21" fmla="*/ 14 h 20"/>
                  <a:gd name="T22" fmla="*/ 4 w 8"/>
                  <a:gd name="T23" fmla="*/ 3 h 20"/>
                  <a:gd name="T24" fmla="*/ 3 w 8"/>
                  <a:gd name="T25" fmla="*/ 3 h 20"/>
                  <a:gd name="T26" fmla="*/ 1 w 8"/>
                  <a:gd name="T27" fmla="*/ 2 h 20"/>
                  <a:gd name="T28" fmla="*/ 4 w 8"/>
                  <a:gd name="T29" fmla="*/ 1 h 20"/>
                  <a:gd name="T30" fmla="*/ 6 w 8"/>
                  <a:gd name="T31" fmla="*/ 15 h 20"/>
                  <a:gd name="T32" fmla="*/ 3 w 8"/>
                  <a:gd name="T33" fmla="*/ 20 h 20"/>
                  <a:gd name="T34" fmla="*/ 2 w 8"/>
                  <a:gd name="T3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" h="20">
                    <a:moveTo>
                      <a:pt x="2" y="20"/>
                    </a:moveTo>
                    <a:cubicBezTo>
                      <a:pt x="1" y="20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3" y="18"/>
                      <a:pt x="3" y="17"/>
                      <a:pt x="4" y="14"/>
                    </a:cubicBezTo>
                    <a:cubicBezTo>
                      <a:pt x="5" y="7"/>
                      <a:pt x="5" y="4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8" y="2"/>
                      <a:pt x="8" y="7"/>
                      <a:pt x="6" y="15"/>
                    </a:cubicBezTo>
                    <a:cubicBezTo>
                      <a:pt x="6" y="18"/>
                      <a:pt x="5" y="20"/>
                      <a:pt x="3" y="20"/>
                    </a:cubicBezTo>
                    <a:cubicBezTo>
                      <a:pt x="3" y="20"/>
                      <a:pt x="3" y="20"/>
                      <a:pt x="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30"/>
              <p:cNvSpPr>
                <a:spLocks/>
              </p:cNvSpPr>
              <p:nvPr/>
            </p:nvSpPr>
            <p:spPr bwMode="auto">
              <a:xfrm>
                <a:off x="2882906" y="4452939"/>
                <a:ext cx="244476" cy="150813"/>
              </a:xfrm>
              <a:custGeom>
                <a:avLst/>
                <a:gdLst>
                  <a:gd name="T0" fmla="*/ 13 w 65"/>
                  <a:gd name="T1" fmla="*/ 40 h 40"/>
                  <a:gd name="T2" fmla="*/ 28 w 65"/>
                  <a:gd name="T3" fmla="*/ 2 h 40"/>
                  <a:gd name="T4" fmla="*/ 39 w 65"/>
                  <a:gd name="T5" fmla="*/ 5 h 40"/>
                  <a:gd name="T6" fmla="*/ 48 w 65"/>
                  <a:gd name="T7" fmla="*/ 37 h 40"/>
                  <a:gd name="T8" fmla="*/ 44 w 65"/>
                  <a:gd name="T9" fmla="*/ 21 h 40"/>
                  <a:gd name="T10" fmla="*/ 39 w 65"/>
                  <a:gd name="T11" fmla="*/ 15 h 40"/>
                  <a:gd name="T12" fmla="*/ 27 w 65"/>
                  <a:gd name="T13" fmla="*/ 22 h 40"/>
                  <a:gd name="T14" fmla="*/ 13 w 65"/>
                  <a:gd name="T1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40">
                    <a:moveTo>
                      <a:pt x="13" y="40"/>
                    </a:moveTo>
                    <a:cubicBezTo>
                      <a:pt x="6" y="36"/>
                      <a:pt x="0" y="2"/>
                      <a:pt x="28" y="2"/>
                    </a:cubicBezTo>
                    <a:cubicBezTo>
                      <a:pt x="36" y="2"/>
                      <a:pt x="39" y="5"/>
                      <a:pt x="39" y="5"/>
                    </a:cubicBezTo>
                    <a:cubicBezTo>
                      <a:pt x="45" y="0"/>
                      <a:pt x="65" y="12"/>
                      <a:pt x="48" y="37"/>
                    </a:cubicBezTo>
                    <a:cubicBezTo>
                      <a:pt x="48" y="37"/>
                      <a:pt x="50" y="26"/>
                      <a:pt x="44" y="21"/>
                    </a:cubicBezTo>
                    <a:cubicBezTo>
                      <a:pt x="39" y="17"/>
                      <a:pt x="39" y="15"/>
                      <a:pt x="39" y="15"/>
                    </a:cubicBezTo>
                    <a:cubicBezTo>
                      <a:pt x="39" y="15"/>
                      <a:pt x="36" y="20"/>
                      <a:pt x="27" y="22"/>
                    </a:cubicBezTo>
                    <a:cubicBezTo>
                      <a:pt x="18" y="25"/>
                      <a:pt x="16" y="30"/>
                      <a:pt x="1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31"/>
              <p:cNvSpPr>
                <a:spLocks/>
              </p:cNvSpPr>
              <p:nvPr/>
            </p:nvSpPr>
            <p:spPr bwMode="auto">
              <a:xfrm>
                <a:off x="2984507" y="4768851"/>
                <a:ext cx="30163" cy="46038"/>
              </a:xfrm>
              <a:custGeom>
                <a:avLst/>
                <a:gdLst>
                  <a:gd name="T0" fmla="*/ 19 w 19"/>
                  <a:gd name="T1" fmla="*/ 24 h 29"/>
                  <a:gd name="T2" fmla="*/ 19 w 19"/>
                  <a:gd name="T3" fmla="*/ 24 h 29"/>
                  <a:gd name="T4" fmla="*/ 17 w 19"/>
                  <a:gd name="T5" fmla="*/ 29 h 29"/>
                  <a:gd name="T6" fmla="*/ 2 w 19"/>
                  <a:gd name="T7" fmla="*/ 29 h 29"/>
                  <a:gd name="T8" fmla="*/ 0 w 19"/>
                  <a:gd name="T9" fmla="*/ 26 h 29"/>
                  <a:gd name="T10" fmla="*/ 5 w 19"/>
                  <a:gd name="T11" fmla="*/ 0 h 29"/>
                  <a:gd name="T12" fmla="*/ 14 w 19"/>
                  <a:gd name="T13" fmla="*/ 0 h 29"/>
                  <a:gd name="T14" fmla="*/ 19 w 19"/>
                  <a:gd name="T1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29">
                    <a:moveTo>
                      <a:pt x="19" y="24"/>
                    </a:moveTo>
                    <a:lnTo>
                      <a:pt x="19" y="24"/>
                    </a:lnTo>
                    <a:lnTo>
                      <a:pt x="17" y="29"/>
                    </a:lnTo>
                    <a:lnTo>
                      <a:pt x="2" y="29"/>
                    </a:lnTo>
                    <a:lnTo>
                      <a:pt x="0" y="26"/>
                    </a:lnTo>
                    <a:lnTo>
                      <a:pt x="5" y="0"/>
                    </a:lnTo>
                    <a:lnTo>
                      <a:pt x="14" y="0"/>
                    </a:lnTo>
                    <a:lnTo>
                      <a:pt x="1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32"/>
              <p:cNvSpPr>
                <a:spLocks/>
              </p:cNvSpPr>
              <p:nvPr/>
            </p:nvSpPr>
            <p:spPr bwMode="auto">
              <a:xfrm>
                <a:off x="2981332" y="4732339"/>
                <a:ext cx="36513" cy="41275"/>
              </a:xfrm>
              <a:custGeom>
                <a:avLst/>
                <a:gdLst>
                  <a:gd name="T0" fmla="*/ 5 w 10"/>
                  <a:gd name="T1" fmla="*/ 11 h 11"/>
                  <a:gd name="T2" fmla="*/ 8 w 10"/>
                  <a:gd name="T3" fmla="*/ 9 h 11"/>
                  <a:gd name="T4" fmla="*/ 9 w 10"/>
                  <a:gd name="T5" fmla="*/ 6 h 11"/>
                  <a:gd name="T6" fmla="*/ 8 w 10"/>
                  <a:gd name="T7" fmla="*/ 2 h 11"/>
                  <a:gd name="T8" fmla="*/ 6 w 10"/>
                  <a:gd name="T9" fmla="*/ 0 h 11"/>
                  <a:gd name="T10" fmla="*/ 5 w 10"/>
                  <a:gd name="T11" fmla="*/ 0 h 11"/>
                  <a:gd name="T12" fmla="*/ 5 w 10"/>
                  <a:gd name="T13" fmla="*/ 0 h 11"/>
                  <a:gd name="T14" fmla="*/ 5 w 10"/>
                  <a:gd name="T15" fmla="*/ 0 h 11"/>
                  <a:gd name="T16" fmla="*/ 2 w 10"/>
                  <a:gd name="T17" fmla="*/ 2 h 11"/>
                  <a:gd name="T18" fmla="*/ 1 w 10"/>
                  <a:gd name="T19" fmla="*/ 6 h 11"/>
                  <a:gd name="T20" fmla="*/ 2 w 10"/>
                  <a:gd name="T21" fmla="*/ 9 h 11"/>
                  <a:gd name="T22" fmla="*/ 5 w 10"/>
                  <a:gd name="T23" fmla="*/ 11 h 11"/>
                  <a:gd name="T24" fmla="*/ 5 w 10"/>
                  <a:gd name="T25" fmla="*/ 11 h 11"/>
                  <a:gd name="T26" fmla="*/ 5 w 10"/>
                  <a:gd name="T27" fmla="*/ 11 h 11"/>
                  <a:gd name="T28" fmla="*/ 5 w 10"/>
                  <a:gd name="T2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1">
                    <a:moveTo>
                      <a:pt x="5" y="11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10" y="7"/>
                      <a:pt x="9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3"/>
              <p:cNvSpPr>
                <a:spLocks/>
              </p:cNvSpPr>
              <p:nvPr/>
            </p:nvSpPr>
            <p:spPr bwMode="auto">
              <a:xfrm>
                <a:off x="2605093" y="4683126"/>
                <a:ext cx="85725" cy="71438"/>
              </a:xfrm>
              <a:custGeom>
                <a:avLst/>
                <a:gdLst>
                  <a:gd name="T0" fmla="*/ 11 w 23"/>
                  <a:gd name="T1" fmla="*/ 19 h 19"/>
                  <a:gd name="T2" fmla="*/ 0 w 23"/>
                  <a:gd name="T3" fmla="*/ 10 h 19"/>
                  <a:gd name="T4" fmla="*/ 0 w 23"/>
                  <a:gd name="T5" fmla="*/ 9 h 19"/>
                  <a:gd name="T6" fmla="*/ 2 w 23"/>
                  <a:gd name="T7" fmla="*/ 1 h 19"/>
                  <a:gd name="T8" fmla="*/ 2 w 23"/>
                  <a:gd name="T9" fmla="*/ 0 h 19"/>
                  <a:gd name="T10" fmla="*/ 3 w 23"/>
                  <a:gd name="T11" fmla="*/ 0 h 19"/>
                  <a:gd name="T12" fmla="*/ 3 w 23"/>
                  <a:gd name="T13" fmla="*/ 1 h 19"/>
                  <a:gd name="T14" fmla="*/ 4 w 23"/>
                  <a:gd name="T15" fmla="*/ 1 h 19"/>
                  <a:gd name="T16" fmla="*/ 3 w 23"/>
                  <a:gd name="T17" fmla="*/ 9 h 19"/>
                  <a:gd name="T18" fmla="*/ 11 w 23"/>
                  <a:gd name="T19" fmla="*/ 16 h 19"/>
                  <a:gd name="T20" fmla="*/ 20 w 23"/>
                  <a:gd name="T21" fmla="*/ 9 h 19"/>
                  <a:gd name="T22" fmla="*/ 18 w 23"/>
                  <a:gd name="T23" fmla="*/ 1 h 19"/>
                  <a:gd name="T24" fmla="*/ 20 w 23"/>
                  <a:gd name="T25" fmla="*/ 1 h 19"/>
                  <a:gd name="T26" fmla="*/ 20 w 23"/>
                  <a:gd name="T27" fmla="*/ 0 h 19"/>
                  <a:gd name="T28" fmla="*/ 21 w 23"/>
                  <a:gd name="T29" fmla="*/ 0 h 19"/>
                  <a:gd name="T30" fmla="*/ 21 w 23"/>
                  <a:gd name="T31" fmla="*/ 1 h 19"/>
                  <a:gd name="T32" fmla="*/ 23 w 23"/>
                  <a:gd name="T33" fmla="*/ 9 h 19"/>
                  <a:gd name="T34" fmla="*/ 23 w 23"/>
                  <a:gd name="T35" fmla="*/ 10 h 19"/>
                  <a:gd name="T36" fmla="*/ 22 w 23"/>
                  <a:gd name="T37" fmla="*/ 10 h 19"/>
                  <a:gd name="T38" fmla="*/ 11 w 23"/>
                  <a:gd name="T3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" h="19">
                    <a:moveTo>
                      <a:pt x="11" y="19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2" y="7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6"/>
                      <a:pt x="3" y="8"/>
                      <a:pt x="3" y="9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8"/>
                      <a:pt x="19" y="6"/>
                      <a:pt x="18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7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2" y="10"/>
                      <a:pt x="22" y="10"/>
                      <a:pt x="22" y="10"/>
                    </a:cubicBezTo>
                    <a:lnTo>
                      <a:pt x="11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34"/>
              <p:cNvSpPr>
                <a:spLocks/>
              </p:cNvSpPr>
              <p:nvPr/>
            </p:nvSpPr>
            <p:spPr bwMode="auto">
              <a:xfrm>
                <a:off x="2563818" y="4573589"/>
                <a:ext cx="26988" cy="71438"/>
              </a:xfrm>
              <a:custGeom>
                <a:avLst/>
                <a:gdLst>
                  <a:gd name="T0" fmla="*/ 5 w 7"/>
                  <a:gd name="T1" fmla="*/ 19 h 19"/>
                  <a:gd name="T2" fmla="*/ 5 w 7"/>
                  <a:gd name="T3" fmla="*/ 19 h 19"/>
                  <a:gd name="T4" fmla="*/ 2 w 7"/>
                  <a:gd name="T5" fmla="*/ 13 h 19"/>
                  <a:gd name="T6" fmla="*/ 4 w 7"/>
                  <a:gd name="T7" fmla="*/ 0 h 19"/>
                  <a:gd name="T8" fmla="*/ 6 w 7"/>
                  <a:gd name="T9" fmla="*/ 1 h 19"/>
                  <a:gd name="T10" fmla="*/ 5 w 7"/>
                  <a:gd name="T11" fmla="*/ 2 h 19"/>
                  <a:gd name="T12" fmla="*/ 4 w 7"/>
                  <a:gd name="T13" fmla="*/ 2 h 19"/>
                  <a:gd name="T14" fmla="*/ 4 w 7"/>
                  <a:gd name="T15" fmla="*/ 13 h 19"/>
                  <a:gd name="T16" fmla="*/ 5 w 7"/>
                  <a:gd name="T17" fmla="*/ 16 h 19"/>
                  <a:gd name="T18" fmla="*/ 6 w 7"/>
                  <a:gd name="T19" fmla="*/ 16 h 19"/>
                  <a:gd name="T20" fmla="*/ 7 w 7"/>
                  <a:gd name="T21" fmla="*/ 18 h 19"/>
                  <a:gd name="T22" fmla="*/ 5 w 7"/>
                  <a:gd name="T2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9">
                    <a:moveTo>
                      <a:pt x="5" y="19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3" y="18"/>
                      <a:pt x="2" y="16"/>
                      <a:pt x="2" y="13"/>
                    </a:cubicBezTo>
                    <a:cubicBezTo>
                      <a:pt x="0" y="6"/>
                      <a:pt x="0" y="1"/>
                      <a:pt x="4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2" y="3"/>
                      <a:pt x="3" y="9"/>
                      <a:pt x="4" y="1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6" y="19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5"/>
              <p:cNvSpPr>
                <a:spLocks noEditPoints="1"/>
              </p:cNvSpPr>
              <p:nvPr/>
            </p:nvSpPr>
            <p:spPr bwMode="auto">
              <a:xfrm>
                <a:off x="2578106" y="4494214"/>
                <a:ext cx="139700" cy="207963"/>
              </a:xfrm>
              <a:custGeom>
                <a:avLst/>
                <a:gdLst>
                  <a:gd name="T0" fmla="*/ 18 w 37"/>
                  <a:gd name="T1" fmla="*/ 55 h 55"/>
                  <a:gd name="T2" fmla="*/ 0 w 37"/>
                  <a:gd name="T3" fmla="*/ 27 h 55"/>
                  <a:gd name="T4" fmla="*/ 18 w 37"/>
                  <a:gd name="T5" fmla="*/ 0 h 55"/>
                  <a:gd name="T6" fmla="*/ 37 w 37"/>
                  <a:gd name="T7" fmla="*/ 27 h 55"/>
                  <a:gd name="T8" fmla="*/ 18 w 37"/>
                  <a:gd name="T9" fmla="*/ 55 h 55"/>
                  <a:gd name="T10" fmla="*/ 18 w 37"/>
                  <a:gd name="T11" fmla="*/ 3 h 55"/>
                  <a:gd name="T12" fmla="*/ 3 w 37"/>
                  <a:gd name="T13" fmla="*/ 27 h 55"/>
                  <a:gd name="T14" fmla="*/ 18 w 37"/>
                  <a:gd name="T15" fmla="*/ 53 h 55"/>
                  <a:gd name="T16" fmla="*/ 34 w 37"/>
                  <a:gd name="T17" fmla="*/ 27 h 55"/>
                  <a:gd name="T18" fmla="*/ 18 w 37"/>
                  <a:gd name="T19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55">
                    <a:moveTo>
                      <a:pt x="18" y="55"/>
                    </a:moveTo>
                    <a:cubicBezTo>
                      <a:pt x="8" y="55"/>
                      <a:pt x="0" y="44"/>
                      <a:pt x="0" y="27"/>
                    </a:cubicBezTo>
                    <a:cubicBezTo>
                      <a:pt x="0" y="8"/>
                      <a:pt x="5" y="0"/>
                      <a:pt x="18" y="0"/>
                    </a:cubicBezTo>
                    <a:cubicBezTo>
                      <a:pt x="31" y="0"/>
                      <a:pt x="37" y="8"/>
                      <a:pt x="37" y="27"/>
                    </a:cubicBezTo>
                    <a:cubicBezTo>
                      <a:pt x="37" y="44"/>
                      <a:pt x="29" y="55"/>
                      <a:pt x="18" y="55"/>
                    </a:cubicBezTo>
                    <a:close/>
                    <a:moveTo>
                      <a:pt x="18" y="3"/>
                    </a:moveTo>
                    <a:cubicBezTo>
                      <a:pt x="8" y="3"/>
                      <a:pt x="3" y="7"/>
                      <a:pt x="3" y="27"/>
                    </a:cubicBezTo>
                    <a:cubicBezTo>
                      <a:pt x="3" y="43"/>
                      <a:pt x="9" y="53"/>
                      <a:pt x="18" y="53"/>
                    </a:cubicBezTo>
                    <a:cubicBezTo>
                      <a:pt x="28" y="53"/>
                      <a:pt x="34" y="43"/>
                      <a:pt x="34" y="27"/>
                    </a:cubicBezTo>
                    <a:cubicBezTo>
                      <a:pt x="34" y="7"/>
                      <a:pt x="28" y="3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6"/>
              <p:cNvSpPr>
                <a:spLocks/>
              </p:cNvSpPr>
              <p:nvPr/>
            </p:nvSpPr>
            <p:spPr bwMode="auto">
              <a:xfrm>
                <a:off x="2701931" y="4573589"/>
                <a:ext cx="30163" cy="71438"/>
              </a:xfrm>
              <a:custGeom>
                <a:avLst/>
                <a:gdLst>
                  <a:gd name="T0" fmla="*/ 3 w 8"/>
                  <a:gd name="T1" fmla="*/ 19 h 19"/>
                  <a:gd name="T2" fmla="*/ 0 w 8"/>
                  <a:gd name="T3" fmla="*/ 18 h 19"/>
                  <a:gd name="T4" fmla="*/ 0 w 8"/>
                  <a:gd name="T5" fmla="*/ 17 h 19"/>
                  <a:gd name="T6" fmla="*/ 0 w 8"/>
                  <a:gd name="T7" fmla="*/ 16 h 19"/>
                  <a:gd name="T8" fmla="*/ 2 w 8"/>
                  <a:gd name="T9" fmla="*/ 16 h 19"/>
                  <a:gd name="T10" fmla="*/ 2 w 8"/>
                  <a:gd name="T11" fmla="*/ 16 h 19"/>
                  <a:gd name="T12" fmla="*/ 3 w 8"/>
                  <a:gd name="T13" fmla="*/ 16 h 19"/>
                  <a:gd name="T14" fmla="*/ 4 w 8"/>
                  <a:gd name="T15" fmla="*/ 13 h 19"/>
                  <a:gd name="T16" fmla="*/ 4 w 8"/>
                  <a:gd name="T17" fmla="*/ 2 h 19"/>
                  <a:gd name="T18" fmla="*/ 3 w 8"/>
                  <a:gd name="T19" fmla="*/ 2 h 19"/>
                  <a:gd name="T20" fmla="*/ 1 w 8"/>
                  <a:gd name="T21" fmla="*/ 1 h 19"/>
                  <a:gd name="T22" fmla="*/ 4 w 8"/>
                  <a:gd name="T23" fmla="*/ 0 h 19"/>
                  <a:gd name="T24" fmla="*/ 6 w 8"/>
                  <a:gd name="T25" fmla="*/ 13 h 19"/>
                  <a:gd name="T26" fmla="*/ 3 w 8"/>
                  <a:gd name="T27" fmla="*/ 19 h 19"/>
                  <a:gd name="T28" fmla="*/ 3 w 8"/>
                  <a:gd name="T2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19">
                    <a:moveTo>
                      <a:pt x="3" y="19"/>
                    </a:moveTo>
                    <a:cubicBezTo>
                      <a:pt x="1" y="19"/>
                      <a:pt x="1" y="18"/>
                      <a:pt x="0" y="1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3" y="16"/>
                      <a:pt x="3" y="16"/>
                      <a:pt x="4" y="13"/>
                    </a:cubicBezTo>
                    <a:cubicBezTo>
                      <a:pt x="5" y="6"/>
                      <a:pt x="5" y="3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8" y="1"/>
                      <a:pt x="8" y="6"/>
                      <a:pt x="6" y="13"/>
                    </a:cubicBezTo>
                    <a:cubicBezTo>
                      <a:pt x="6" y="16"/>
                      <a:pt x="5" y="18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2566993" y="4483101"/>
                <a:ext cx="180975" cy="123825"/>
              </a:xfrm>
              <a:custGeom>
                <a:avLst/>
                <a:gdLst>
                  <a:gd name="T0" fmla="*/ 21 w 48"/>
                  <a:gd name="T1" fmla="*/ 0 h 33"/>
                  <a:gd name="T2" fmla="*/ 1 w 48"/>
                  <a:gd name="T3" fmla="*/ 26 h 33"/>
                  <a:gd name="T4" fmla="*/ 4 w 48"/>
                  <a:gd name="T5" fmla="*/ 33 h 33"/>
                  <a:gd name="T6" fmla="*/ 11 w 48"/>
                  <a:gd name="T7" fmla="*/ 21 h 33"/>
                  <a:gd name="T8" fmla="*/ 30 w 48"/>
                  <a:gd name="T9" fmla="*/ 13 h 33"/>
                  <a:gd name="T10" fmla="*/ 38 w 48"/>
                  <a:gd name="T11" fmla="*/ 33 h 33"/>
                  <a:gd name="T12" fmla="*/ 21 w 48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3">
                    <a:moveTo>
                      <a:pt x="21" y="0"/>
                    </a:moveTo>
                    <a:cubicBezTo>
                      <a:pt x="2" y="0"/>
                      <a:pt x="0" y="19"/>
                      <a:pt x="1" y="26"/>
                    </a:cubicBezTo>
                    <a:cubicBezTo>
                      <a:pt x="2" y="29"/>
                      <a:pt x="4" y="33"/>
                      <a:pt x="4" y="33"/>
                    </a:cubicBezTo>
                    <a:cubicBezTo>
                      <a:pt x="4" y="33"/>
                      <a:pt x="5" y="23"/>
                      <a:pt x="11" y="21"/>
                    </a:cubicBezTo>
                    <a:cubicBezTo>
                      <a:pt x="17" y="18"/>
                      <a:pt x="26" y="20"/>
                      <a:pt x="30" y="13"/>
                    </a:cubicBezTo>
                    <a:cubicBezTo>
                      <a:pt x="35" y="21"/>
                      <a:pt x="37" y="24"/>
                      <a:pt x="38" y="33"/>
                    </a:cubicBezTo>
                    <a:cubicBezTo>
                      <a:pt x="44" y="27"/>
                      <a:pt x="48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Oval 38"/>
              <p:cNvSpPr>
                <a:spLocks noChangeArrowheads="1"/>
              </p:cNvSpPr>
              <p:nvPr/>
            </p:nvSpPr>
            <p:spPr bwMode="auto">
              <a:xfrm>
                <a:off x="2605093" y="4460876"/>
                <a:ext cx="82550" cy="49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9"/>
              <p:cNvSpPr>
                <a:spLocks/>
              </p:cNvSpPr>
              <p:nvPr/>
            </p:nvSpPr>
            <p:spPr bwMode="auto">
              <a:xfrm>
                <a:off x="2530480" y="4724401"/>
                <a:ext cx="115888" cy="90488"/>
              </a:xfrm>
              <a:custGeom>
                <a:avLst/>
                <a:gdLst>
                  <a:gd name="T0" fmla="*/ 18 w 31"/>
                  <a:gd name="T1" fmla="*/ 0 h 24"/>
                  <a:gd name="T2" fmla="*/ 6 w 31"/>
                  <a:gd name="T3" fmla="*/ 7 h 24"/>
                  <a:gd name="T4" fmla="*/ 3 w 31"/>
                  <a:gd name="T5" fmla="*/ 11 h 24"/>
                  <a:gd name="T6" fmla="*/ 0 w 31"/>
                  <a:gd name="T7" fmla="*/ 24 h 24"/>
                  <a:gd name="T8" fmla="*/ 31 w 31"/>
                  <a:gd name="T9" fmla="*/ 24 h 24"/>
                  <a:gd name="T10" fmla="*/ 18 w 31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4">
                    <a:moveTo>
                      <a:pt x="18" y="0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4" y="10"/>
                      <a:pt x="3" y="1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31" y="24"/>
                      <a:pt x="31" y="24"/>
                      <a:pt x="31" y="24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0"/>
              <p:cNvSpPr>
                <a:spLocks/>
              </p:cNvSpPr>
              <p:nvPr/>
            </p:nvSpPr>
            <p:spPr bwMode="auto">
              <a:xfrm>
                <a:off x="2646368" y="4724401"/>
                <a:ext cx="120650" cy="90488"/>
              </a:xfrm>
              <a:custGeom>
                <a:avLst/>
                <a:gdLst>
                  <a:gd name="T0" fmla="*/ 14 w 32"/>
                  <a:gd name="T1" fmla="*/ 0 h 24"/>
                  <a:gd name="T2" fmla="*/ 26 w 32"/>
                  <a:gd name="T3" fmla="*/ 7 h 24"/>
                  <a:gd name="T4" fmla="*/ 29 w 32"/>
                  <a:gd name="T5" fmla="*/ 11 h 24"/>
                  <a:gd name="T6" fmla="*/ 32 w 32"/>
                  <a:gd name="T7" fmla="*/ 24 h 24"/>
                  <a:gd name="T8" fmla="*/ 0 w 32"/>
                  <a:gd name="T9" fmla="*/ 24 h 24"/>
                  <a:gd name="T10" fmla="*/ 14 w 3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4">
                    <a:moveTo>
                      <a:pt x="14" y="0"/>
                    </a:moveTo>
                    <a:cubicBezTo>
                      <a:pt x="26" y="7"/>
                      <a:pt x="26" y="7"/>
                      <a:pt x="26" y="7"/>
                    </a:cubicBezTo>
                    <a:cubicBezTo>
                      <a:pt x="27" y="8"/>
                      <a:pt x="28" y="10"/>
                      <a:pt x="29" y="11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41"/>
              <p:cNvSpPr>
                <a:spLocks noEditPoints="1"/>
              </p:cNvSpPr>
              <p:nvPr/>
            </p:nvSpPr>
            <p:spPr bwMode="auto">
              <a:xfrm>
                <a:off x="2789244" y="4287838"/>
                <a:ext cx="206376" cy="161925"/>
              </a:xfrm>
              <a:custGeom>
                <a:avLst/>
                <a:gdLst>
                  <a:gd name="T0" fmla="*/ 55 w 55"/>
                  <a:gd name="T1" fmla="*/ 28 h 43"/>
                  <a:gd name="T2" fmla="*/ 55 w 55"/>
                  <a:gd name="T3" fmla="*/ 5 h 43"/>
                  <a:gd name="T4" fmla="*/ 50 w 55"/>
                  <a:gd name="T5" fmla="*/ 0 h 43"/>
                  <a:gd name="T6" fmla="*/ 6 w 55"/>
                  <a:gd name="T7" fmla="*/ 0 h 43"/>
                  <a:gd name="T8" fmla="*/ 0 w 55"/>
                  <a:gd name="T9" fmla="*/ 5 h 43"/>
                  <a:gd name="T10" fmla="*/ 0 w 55"/>
                  <a:gd name="T11" fmla="*/ 7 h 43"/>
                  <a:gd name="T12" fmla="*/ 26 w 55"/>
                  <a:gd name="T13" fmla="*/ 7 h 43"/>
                  <a:gd name="T14" fmla="*/ 30 w 55"/>
                  <a:gd name="T15" fmla="*/ 10 h 43"/>
                  <a:gd name="T16" fmla="*/ 51 w 55"/>
                  <a:gd name="T17" fmla="*/ 10 h 43"/>
                  <a:gd name="T18" fmla="*/ 52 w 55"/>
                  <a:gd name="T19" fmla="*/ 10 h 43"/>
                  <a:gd name="T20" fmla="*/ 51 w 55"/>
                  <a:gd name="T21" fmla="*/ 11 h 43"/>
                  <a:gd name="T22" fmla="*/ 31 w 55"/>
                  <a:gd name="T23" fmla="*/ 11 h 43"/>
                  <a:gd name="T24" fmla="*/ 31 w 55"/>
                  <a:gd name="T25" fmla="*/ 12 h 43"/>
                  <a:gd name="T26" fmla="*/ 31 w 55"/>
                  <a:gd name="T27" fmla="*/ 15 h 43"/>
                  <a:gd name="T28" fmla="*/ 51 w 55"/>
                  <a:gd name="T29" fmla="*/ 15 h 43"/>
                  <a:gd name="T30" fmla="*/ 52 w 55"/>
                  <a:gd name="T31" fmla="*/ 16 h 43"/>
                  <a:gd name="T32" fmla="*/ 51 w 55"/>
                  <a:gd name="T33" fmla="*/ 16 h 43"/>
                  <a:gd name="T34" fmla="*/ 31 w 55"/>
                  <a:gd name="T35" fmla="*/ 16 h 43"/>
                  <a:gd name="T36" fmla="*/ 31 w 55"/>
                  <a:gd name="T37" fmla="*/ 20 h 43"/>
                  <a:gd name="T38" fmla="*/ 51 w 55"/>
                  <a:gd name="T39" fmla="*/ 20 h 43"/>
                  <a:gd name="T40" fmla="*/ 52 w 55"/>
                  <a:gd name="T41" fmla="*/ 21 h 43"/>
                  <a:gd name="T42" fmla="*/ 51 w 55"/>
                  <a:gd name="T43" fmla="*/ 21 h 43"/>
                  <a:gd name="T44" fmla="*/ 31 w 55"/>
                  <a:gd name="T45" fmla="*/ 21 h 43"/>
                  <a:gd name="T46" fmla="*/ 31 w 55"/>
                  <a:gd name="T47" fmla="*/ 25 h 43"/>
                  <a:gd name="T48" fmla="*/ 51 w 55"/>
                  <a:gd name="T49" fmla="*/ 25 h 43"/>
                  <a:gd name="T50" fmla="*/ 52 w 55"/>
                  <a:gd name="T51" fmla="*/ 26 h 43"/>
                  <a:gd name="T52" fmla="*/ 51 w 55"/>
                  <a:gd name="T53" fmla="*/ 26 h 43"/>
                  <a:gd name="T54" fmla="*/ 31 w 55"/>
                  <a:gd name="T55" fmla="*/ 26 h 43"/>
                  <a:gd name="T56" fmla="*/ 31 w 55"/>
                  <a:gd name="T57" fmla="*/ 33 h 43"/>
                  <a:gd name="T58" fmla="*/ 33 w 55"/>
                  <a:gd name="T59" fmla="*/ 33 h 43"/>
                  <a:gd name="T60" fmla="*/ 54 w 55"/>
                  <a:gd name="T61" fmla="*/ 43 h 43"/>
                  <a:gd name="T62" fmla="*/ 46 w 55"/>
                  <a:gd name="T63" fmla="*/ 33 h 43"/>
                  <a:gd name="T64" fmla="*/ 50 w 55"/>
                  <a:gd name="T65" fmla="*/ 33 h 43"/>
                  <a:gd name="T66" fmla="*/ 55 w 55"/>
                  <a:gd name="T67" fmla="*/ 28 h 43"/>
                  <a:gd name="T68" fmla="*/ 51 w 55"/>
                  <a:gd name="T69" fmla="*/ 6 h 43"/>
                  <a:gd name="T70" fmla="*/ 5 w 55"/>
                  <a:gd name="T71" fmla="*/ 6 h 43"/>
                  <a:gd name="T72" fmla="*/ 4 w 55"/>
                  <a:gd name="T73" fmla="*/ 5 h 43"/>
                  <a:gd name="T74" fmla="*/ 5 w 55"/>
                  <a:gd name="T75" fmla="*/ 5 h 43"/>
                  <a:gd name="T76" fmla="*/ 51 w 55"/>
                  <a:gd name="T77" fmla="*/ 5 h 43"/>
                  <a:gd name="T78" fmla="*/ 52 w 55"/>
                  <a:gd name="T79" fmla="*/ 5 h 43"/>
                  <a:gd name="T80" fmla="*/ 51 w 55"/>
                  <a:gd name="T81" fmla="*/ 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5" h="43">
                    <a:moveTo>
                      <a:pt x="55" y="28"/>
                    </a:move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8" y="7"/>
                      <a:pt x="29" y="8"/>
                      <a:pt x="30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2" y="10"/>
                      <a:pt x="52" y="10"/>
                    </a:cubicBezTo>
                    <a:cubicBezTo>
                      <a:pt x="52" y="11"/>
                      <a:pt x="51" y="11"/>
                      <a:pt x="5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2"/>
                      <a:pt x="31" y="12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2" y="15"/>
                      <a:pt x="52" y="16"/>
                    </a:cubicBezTo>
                    <a:cubicBezTo>
                      <a:pt x="52" y="16"/>
                      <a:pt x="51" y="16"/>
                      <a:pt x="5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0"/>
                      <a:pt x="52" y="20"/>
                      <a:pt x="52" y="21"/>
                    </a:cubicBezTo>
                    <a:cubicBezTo>
                      <a:pt x="52" y="21"/>
                      <a:pt x="51" y="21"/>
                      <a:pt x="5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2" y="25"/>
                      <a:pt x="52" y="26"/>
                    </a:cubicBezTo>
                    <a:cubicBezTo>
                      <a:pt x="52" y="26"/>
                      <a:pt x="51" y="26"/>
                      <a:pt x="5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3" y="33"/>
                      <a:pt x="55" y="31"/>
                      <a:pt x="55" y="28"/>
                    </a:cubicBezTo>
                    <a:close/>
                    <a:moveTo>
                      <a:pt x="51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5"/>
                      <a:pt x="52" y="5"/>
                      <a:pt x="52" y="5"/>
                    </a:cubicBezTo>
                    <a:cubicBezTo>
                      <a:pt x="52" y="6"/>
                      <a:pt x="51" y="6"/>
                      <a:pt x="5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42"/>
              <p:cNvSpPr>
                <a:spLocks noEditPoints="1"/>
              </p:cNvSpPr>
              <p:nvPr/>
            </p:nvSpPr>
            <p:spPr bwMode="auto">
              <a:xfrm>
                <a:off x="2690818" y="4322764"/>
                <a:ext cx="207963" cy="160338"/>
              </a:xfrm>
              <a:custGeom>
                <a:avLst/>
                <a:gdLst>
                  <a:gd name="T0" fmla="*/ 50 w 55"/>
                  <a:gd name="T1" fmla="*/ 0 h 43"/>
                  <a:gd name="T2" fmla="*/ 5 w 55"/>
                  <a:gd name="T3" fmla="*/ 0 h 43"/>
                  <a:gd name="T4" fmla="*/ 0 w 55"/>
                  <a:gd name="T5" fmla="*/ 5 h 43"/>
                  <a:gd name="T6" fmla="*/ 0 w 55"/>
                  <a:gd name="T7" fmla="*/ 28 h 43"/>
                  <a:gd name="T8" fmla="*/ 5 w 55"/>
                  <a:gd name="T9" fmla="*/ 33 h 43"/>
                  <a:gd name="T10" fmla="*/ 11 w 55"/>
                  <a:gd name="T11" fmla="*/ 33 h 43"/>
                  <a:gd name="T12" fmla="*/ 2 w 55"/>
                  <a:gd name="T13" fmla="*/ 43 h 43"/>
                  <a:gd name="T14" fmla="*/ 23 w 55"/>
                  <a:gd name="T15" fmla="*/ 33 h 43"/>
                  <a:gd name="T16" fmla="*/ 50 w 55"/>
                  <a:gd name="T17" fmla="*/ 33 h 43"/>
                  <a:gd name="T18" fmla="*/ 55 w 55"/>
                  <a:gd name="T19" fmla="*/ 28 h 43"/>
                  <a:gd name="T20" fmla="*/ 55 w 55"/>
                  <a:gd name="T21" fmla="*/ 5 h 43"/>
                  <a:gd name="T22" fmla="*/ 50 w 55"/>
                  <a:gd name="T23" fmla="*/ 0 h 43"/>
                  <a:gd name="T24" fmla="*/ 51 w 55"/>
                  <a:gd name="T25" fmla="*/ 28 h 43"/>
                  <a:gd name="T26" fmla="*/ 4 w 55"/>
                  <a:gd name="T27" fmla="*/ 28 h 43"/>
                  <a:gd name="T28" fmla="*/ 4 w 55"/>
                  <a:gd name="T29" fmla="*/ 27 h 43"/>
                  <a:gd name="T30" fmla="*/ 4 w 55"/>
                  <a:gd name="T31" fmla="*/ 26 h 43"/>
                  <a:gd name="T32" fmla="*/ 51 w 55"/>
                  <a:gd name="T33" fmla="*/ 26 h 43"/>
                  <a:gd name="T34" fmla="*/ 51 w 55"/>
                  <a:gd name="T35" fmla="*/ 27 h 43"/>
                  <a:gd name="T36" fmla="*/ 51 w 55"/>
                  <a:gd name="T37" fmla="*/ 28 h 43"/>
                  <a:gd name="T38" fmla="*/ 51 w 55"/>
                  <a:gd name="T39" fmla="*/ 23 h 43"/>
                  <a:gd name="T40" fmla="*/ 4 w 55"/>
                  <a:gd name="T41" fmla="*/ 23 h 43"/>
                  <a:gd name="T42" fmla="*/ 4 w 55"/>
                  <a:gd name="T43" fmla="*/ 22 h 43"/>
                  <a:gd name="T44" fmla="*/ 4 w 55"/>
                  <a:gd name="T45" fmla="*/ 21 h 43"/>
                  <a:gd name="T46" fmla="*/ 51 w 55"/>
                  <a:gd name="T47" fmla="*/ 21 h 43"/>
                  <a:gd name="T48" fmla="*/ 51 w 55"/>
                  <a:gd name="T49" fmla="*/ 22 h 43"/>
                  <a:gd name="T50" fmla="*/ 51 w 55"/>
                  <a:gd name="T51" fmla="*/ 23 h 43"/>
                  <a:gd name="T52" fmla="*/ 51 w 55"/>
                  <a:gd name="T53" fmla="*/ 17 h 43"/>
                  <a:gd name="T54" fmla="*/ 4 w 55"/>
                  <a:gd name="T55" fmla="*/ 17 h 43"/>
                  <a:gd name="T56" fmla="*/ 4 w 55"/>
                  <a:gd name="T57" fmla="*/ 17 h 43"/>
                  <a:gd name="T58" fmla="*/ 4 w 55"/>
                  <a:gd name="T59" fmla="*/ 16 h 43"/>
                  <a:gd name="T60" fmla="*/ 51 w 55"/>
                  <a:gd name="T61" fmla="*/ 16 h 43"/>
                  <a:gd name="T62" fmla="*/ 51 w 55"/>
                  <a:gd name="T63" fmla="*/ 17 h 43"/>
                  <a:gd name="T64" fmla="*/ 51 w 55"/>
                  <a:gd name="T65" fmla="*/ 17 h 43"/>
                  <a:gd name="T66" fmla="*/ 51 w 55"/>
                  <a:gd name="T67" fmla="*/ 12 h 43"/>
                  <a:gd name="T68" fmla="*/ 4 w 55"/>
                  <a:gd name="T69" fmla="*/ 12 h 43"/>
                  <a:gd name="T70" fmla="*/ 4 w 55"/>
                  <a:gd name="T71" fmla="*/ 12 h 43"/>
                  <a:gd name="T72" fmla="*/ 4 w 55"/>
                  <a:gd name="T73" fmla="*/ 11 h 43"/>
                  <a:gd name="T74" fmla="*/ 51 w 55"/>
                  <a:gd name="T75" fmla="*/ 11 h 43"/>
                  <a:gd name="T76" fmla="*/ 51 w 55"/>
                  <a:gd name="T77" fmla="*/ 12 h 43"/>
                  <a:gd name="T78" fmla="*/ 51 w 55"/>
                  <a:gd name="T79" fmla="*/ 12 h 43"/>
                  <a:gd name="T80" fmla="*/ 51 w 55"/>
                  <a:gd name="T81" fmla="*/ 7 h 43"/>
                  <a:gd name="T82" fmla="*/ 4 w 55"/>
                  <a:gd name="T83" fmla="*/ 7 h 43"/>
                  <a:gd name="T84" fmla="*/ 4 w 55"/>
                  <a:gd name="T85" fmla="*/ 7 h 43"/>
                  <a:gd name="T86" fmla="*/ 4 w 55"/>
                  <a:gd name="T87" fmla="*/ 6 h 43"/>
                  <a:gd name="T88" fmla="*/ 51 w 55"/>
                  <a:gd name="T89" fmla="*/ 6 h 43"/>
                  <a:gd name="T90" fmla="*/ 51 w 55"/>
                  <a:gd name="T91" fmla="*/ 7 h 43"/>
                  <a:gd name="T92" fmla="*/ 51 w 55"/>
                  <a:gd name="T93" fmla="*/ 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" h="43">
                    <a:moveTo>
                      <a:pt x="5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3" y="33"/>
                      <a:pt x="5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3" y="33"/>
                      <a:pt x="55" y="31"/>
                      <a:pt x="55" y="28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  <a:moveTo>
                      <a:pt x="5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7"/>
                      <a:pt x="4" y="27"/>
                    </a:cubicBezTo>
                    <a:cubicBezTo>
                      <a:pt x="4" y="27"/>
                      <a:pt x="4" y="26"/>
                      <a:pt x="4" y="26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6"/>
                      <a:pt x="51" y="27"/>
                      <a:pt x="51" y="27"/>
                    </a:cubicBezTo>
                    <a:cubicBezTo>
                      <a:pt x="51" y="27"/>
                      <a:pt x="51" y="28"/>
                      <a:pt x="51" y="28"/>
                    </a:cubicBezTo>
                    <a:close/>
                    <a:moveTo>
                      <a:pt x="51" y="23"/>
                    </a:move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2"/>
                      <a:pt x="4" y="22"/>
                    </a:cubicBezTo>
                    <a:cubicBezTo>
                      <a:pt x="4" y="22"/>
                      <a:pt x="4" y="21"/>
                      <a:pt x="4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2"/>
                      <a:pt x="51" y="22"/>
                    </a:cubicBezTo>
                    <a:cubicBezTo>
                      <a:pt x="51" y="22"/>
                      <a:pt x="51" y="23"/>
                      <a:pt x="51" y="23"/>
                    </a:cubicBezTo>
                    <a:close/>
                    <a:moveTo>
                      <a:pt x="51" y="17"/>
                    </a:move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6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lose/>
                    <a:moveTo>
                      <a:pt x="51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2"/>
                    </a:cubicBezTo>
                    <a:cubicBezTo>
                      <a:pt x="51" y="12"/>
                      <a:pt x="51" y="12"/>
                      <a:pt x="51" y="12"/>
                    </a:cubicBezTo>
                    <a:close/>
                    <a:moveTo>
                      <a:pt x="51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0" name="Group 129"/>
          <p:cNvGrpSpPr/>
          <p:nvPr/>
        </p:nvGrpSpPr>
        <p:grpSpPr>
          <a:xfrm>
            <a:off x="6287079" y="3319659"/>
            <a:ext cx="2429787" cy="1055134"/>
            <a:chOff x="5961075" y="3147701"/>
            <a:chExt cx="2303924" cy="1000478"/>
          </a:xfrm>
        </p:grpSpPr>
        <p:sp>
          <p:nvSpPr>
            <p:cNvPr id="10" name="Chevron 9"/>
            <p:cNvSpPr/>
            <p:nvPr/>
          </p:nvSpPr>
          <p:spPr>
            <a:xfrm>
              <a:off x="5961075" y="3147701"/>
              <a:ext cx="2073531" cy="800382"/>
            </a:xfrm>
            <a:prstGeom prst="chevron">
              <a:avLst>
                <a:gd name="adj" fmla="val 4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6514017" y="3347797"/>
              <a:ext cx="1750982" cy="800382"/>
            </a:xfrm>
            <a:custGeom>
              <a:avLst/>
              <a:gdLst>
                <a:gd name="connsiteX0" fmla="*/ 0 w 1511141"/>
                <a:gd name="connsiteY0" fmla="*/ 69075 h 690750"/>
                <a:gd name="connsiteX1" fmla="*/ 69075 w 1511141"/>
                <a:gd name="connsiteY1" fmla="*/ 0 h 690750"/>
                <a:gd name="connsiteX2" fmla="*/ 1442066 w 1511141"/>
                <a:gd name="connsiteY2" fmla="*/ 0 h 690750"/>
                <a:gd name="connsiteX3" fmla="*/ 1511141 w 1511141"/>
                <a:gd name="connsiteY3" fmla="*/ 69075 h 690750"/>
                <a:gd name="connsiteX4" fmla="*/ 1511141 w 1511141"/>
                <a:gd name="connsiteY4" fmla="*/ 621675 h 690750"/>
                <a:gd name="connsiteX5" fmla="*/ 1442066 w 1511141"/>
                <a:gd name="connsiteY5" fmla="*/ 690750 h 690750"/>
                <a:gd name="connsiteX6" fmla="*/ 69075 w 1511141"/>
                <a:gd name="connsiteY6" fmla="*/ 690750 h 690750"/>
                <a:gd name="connsiteX7" fmla="*/ 0 w 1511141"/>
                <a:gd name="connsiteY7" fmla="*/ 621675 h 690750"/>
                <a:gd name="connsiteX8" fmla="*/ 0 w 1511141"/>
                <a:gd name="connsiteY8" fmla="*/ 69075 h 69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1141" h="690750">
                  <a:moveTo>
                    <a:pt x="0" y="69075"/>
                  </a:moveTo>
                  <a:cubicBezTo>
                    <a:pt x="0" y="30926"/>
                    <a:pt x="30926" y="0"/>
                    <a:pt x="69075" y="0"/>
                  </a:cubicBezTo>
                  <a:lnTo>
                    <a:pt x="1442066" y="0"/>
                  </a:lnTo>
                  <a:cubicBezTo>
                    <a:pt x="1480215" y="0"/>
                    <a:pt x="1511141" y="30926"/>
                    <a:pt x="1511141" y="69075"/>
                  </a:cubicBezTo>
                  <a:lnTo>
                    <a:pt x="1511141" y="621675"/>
                  </a:lnTo>
                  <a:cubicBezTo>
                    <a:pt x="1511141" y="659824"/>
                    <a:pt x="1480215" y="690750"/>
                    <a:pt x="1442066" y="690750"/>
                  </a:cubicBezTo>
                  <a:lnTo>
                    <a:pt x="69075" y="690750"/>
                  </a:lnTo>
                  <a:cubicBezTo>
                    <a:pt x="30926" y="690750"/>
                    <a:pt x="0" y="659824"/>
                    <a:pt x="0" y="621675"/>
                  </a:cubicBezTo>
                  <a:lnTo>
                    <a:pt x="0" y="69075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848" tIns="193848" rIns="193848" bIns="193848" numCol="1" spcCol="1270" anchor="ctr" anchorCtr="0">
              <a:noAutofit/>
            </a:bodyPr>
            <a:lstStyle/>
            <a:p>
              <a:pPr algn="ctr" defTabSz="1078170">
                <a:lnSpc>
                  <a:spcPct val="90000"/>
                </a:lnSpc>
                <a:spcAft>
                  <a:spcPct val="35000"/>
                </a:spcAft>
              </a:pPr>
              <a:endParaRPr lang="en-US" sz="2426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7141857" y="3483904"/>
              <a:ext cx="495301" cy="525463"/>
              <a:chOff x="5745176" y="5678490"/>
              <a:chExt cx="495301" cy="525463"/>
            </a:xfrm>
            <a:solidFill>
              <a:schemeClr val="accent3"/>
            </a:solidFill>
          </p:grpSpPr>
          <p:sp>
            <p:nvSpPr>
              <p:cNvPr id="62" name="Freeform 98"/>
              <p:cNvSpPr>
                <a:spLocks noEditPoints="1"/>
              </p:cNvSpPr>
              <p:nvPr/>
            </p:nvSpPr>
            <p:spPr bwMode="auto">
              <a:xfrm>
                <a:off x="6053152" y="5678490"/>
                <a:ext cx="187325" cy="187325"/>
              </a:xfrm>
              <a:custGeom>
                <a:avLst/>
                <a:gdLst>
                  <a:gd name="T0" fmla="*/ 48 w 50"/>
                  <a:gd name="T1" fmla="*/ 32 h 50"/>
                  <a:gd name="T2" fmla="*/ 50 w 50"/>
                  <a:gd name="T3" fmla="*/ 25 h 50"/>
                  <a:gd name="T4" fmla="*/ 49 w 50"/>
                  <a:gd name="T5" fmla="*/ 22 h 50"/>
                  <a:gd name="T6" fmla="*/ 42 w 50"/>
                  <a:gd name="T7" fmla="*/ 23 h 50"/>
                  <a:gd name="T8" fmla="*/ 40 w 50"/>
                  <a:gd name="T9" fmla="*/ 15 h 50"/>
                  <a:gd name="T10" fmla="*/ 45 w 50"/>
                  <a:gd name="T11" fmla="*/ 11 h 50"/>
                  <a:gd name="T12" fmla="*/ 37 w 50"/>
                  <a:gd name="T13" fmla="*/ 4 h 50"/>
                  <a:gd name="T14" fmla="*/ 34 w 50"/>
                  <a:gd name="T15" fmla="*/ 10 h 50"/>
                  <a:gd name="T16" fmla="*/ 26 w 50"/>
                  <a:gd name="T17" fmla="*/ 7 h 50"/>
                  <a:gd name="T18" fmla="*/ 27 w 50"/>
                  <a:gd name="T19" fmla="*/ 0 h 50"/>
                  <a:gd name="T20" fmla="*/ 25 w 50"/>
                  <a:gd name="T21" fmla="*/ 0 h 50"/>
                  <a:gd name="T22" fmla="*/ 14 w 50"/>
                  <a:gd name="T23" fmla="*/ 3 h 50"/>
                  <a:gd name="T24" fmla="*/ 17 w 50"/>
                  <a:gd name="T25" fmla="*/ 9 h 50"/>
                  <a:gd name="T26" fmla="*/ 11 w 50"/>
                  <a:gd name="T27" fmla="*/ 14 h 50"/>
                  <a:gd name="T28" fmla="*/ 5 w 50"/>
                  <a:gd name="T29" fmla="*/ 9 h 50"/>
                  <a:gd name="T30" fmla="*/ 0 w 50"/>
                  <a:gd name="T31" fmla="*/ 19 h 50"/>
                  <a:gd name="T32" fmla="*/ 7 w 50"/>
                  <a:gd name="T33" fmla="*/ 21 h 50"/>
                  <a:gd name="T34" fmla="*/ 7 w 50"/>
                  <a:gd name="T35" fmla="*/ 25 h 50"/>
                  <a:gd name="T36" fmla="*/ 7 w 50"/>
                  <a:gd name="T37" fmla="*/ 29 h 50"/>
                  <a:gd name="T38" fmla="*/ 0 w 50"/>
                  <a:gd name="T39" fmla="*/ 30 h 50"/>
                  <a:gd name="T40" fmla="*/ 5 w 50"/>
                  <a:gd name="T41" fmla="*/ 40 h 50"/>
                  <a:gd name="T42" fmla="*/ 10 w 50"/>
                  <a:gd name="T43" fmla="*/ 36 h 50"/>
                  <a:gd name="T44" fmla="*/ 16 w 50"/>
                  <a:gd name="T45" fmla="*/ 41 h 50"/>
                  <a:gd name="T46" fmla="*/ 13 w 50"/>
                  <a:gd name="T47" fmla="*/ 47 h 50"/>
                  <a:gd name="T48" fmla="*/ 23 w 50"/>
                  <a:gd name="T49" fmla="*/ 50 h 50"/>
                  <a:gd name="T50" fmla="*/ 24 w 50"/>
                  <a:gd name="T51" fmla="*/ 43 h 50"/>
                  <a:gd name="T52" fmla="*/ 25 w 50"/>
                  <a:gd name="T53" fmla="*/ 43 h 50"/>
                  <a:gd name="T54" fmla="*/ 31 w 50"/>
                  <a:gd name="T55" fmla="*/ 42 h 50"/>
                  <a:gd name="T56" fmla="*/ 34 w 50"/>
                  <a:gd name="T57" fmla="*/ 48 h 50"/>
                  <a:gd name="T58" fmla="*/ 43 w 50"/>
                  <a:gd name="T59" fmla="*/ 42 h 50"/>
                  <a:gd name="T60" fmla="*/ 38 w 50"/>
                  <a:gd name="T61" fmla="*/ 37 h 50"/>
                  <a:gd name="T62" fmla="*/ 42 w 50"/>
                  <a:gd name="T63" fmla="*/ 30 h 50"/>
                  <a:gd name="T64" fmla="*/ 48 w 50"/>
                  <a:gd name="T65" fmla="*/ 32 h 50"/>
                  <a:gd name="T66" fmla="*/ 25 w 50"/>
                  <a:gd name="T67" fmla="*/ 40 h 50"/>
                  <a:gd name="T68" fmla="*/ 9 w 50"/>
                  <a:gd name="T69" fmla="*/ 25 h 50"/>
                  <a:gd name="T70" fmla="*/ 25 w 50"/>
                  <a:gd name="T71" fmla="*/ 10 h 50"/>
                  <a:gd name="T72" fmla="*/ 40 w 50"/>
                  <a:gd name="T73" fmla="*/ 25 h 50"/>
                  <a:gd name="T74" fmla="*/ 25 w 50"/>
                  <a:gd name="T75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50">
                    <a:moveTo>
                      <a:pt x="48" y="32"/>
                    </a:moveTo>
                    <a:cubicBezTo>
                      <a:pt x="49" y="30"/>
                      <a:pt x="50" y="28"/>
                      <a:pt x="50" y="25"/>
                    </a:cubicBezTo>
                    <a:cubicBezTo>
                      <a:pt x="50" y="24"/>
                      <a:pt x="49" y="23"/>
                      <a:pt x="49" y="22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0"/>
                      <a:pt x="41" y="17"/>
                      <a:pt x="40" y="15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3" y="8"/>
                      <a:pt x="41" y="6"/>
                      <a:pt x="37" y="4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2" y="8"/>
                      <a:pt x="29" y="8"/>
                      <a:pt x="26" y="7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1" y="0"/>
                      <a:pt x="17" y="1"/>
                      <a:pt x="14" y="3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5" y="10"/>
                      <a:pt x="12" y="12"/>
                      <a:pt x="11" y="14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12"/>
                      <a:pt x="1" y="16"/>
                      <a:pt x="0" y="19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4"/>
                      <a:pt x="7" y="25"/>
                    </a:cubicBezTo>
                    <a:cubicBezTo>
                      <a:pt x="7" y="26"/>
                      <a:pt x="7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" y="34"/>
                      <a:pt x="2" y="37"/>
                      <a:pt x="5" y="40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2" y="38"/>
                      <a:pt x="14" y="40"/>
                      <a:pt x="16" y="41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6" y="49"/>
                      <a:pt x="20" y="50"/>
                      <a:pt x="23" y="50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3"/>
                      <a:pt x="24" y="43"/>
                      <a:pt x="25" y="43"/>
                    </a:cubicBezTo>
                    <a:cubicBezTo>
                      <a:pt x="27" y="43"/>
                      <a:pt x="29" y="43"/>
                      <a:pt x="31" y="42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8" y="47"/>
                      <a:pt x="41" y="45"/>
                      <a:pt x="43" y="42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0" y="35"/>
                      <a:pt x="41" y="33"/>
                      <a:pt x="42" y="30"/>
                    </a:cubicBezTo>
                    <a:lnTo>
                      <a:pt x="48" y="32"/>
                    </a:lnTo>
                    <a:close/>
                    <a:moveTo>
                      <a:pt x="25" y="40"/>
                    </a:moveTo>
                    <a:cubicBezTo>
                      <a:pt x="16" y="40"/>
                      <a:pt x="9" y="34"/>
                      <a:pt x="9" y="25"/>
                    </a:cubicBezTo>
                    <a:cubicBezTo>
                      <a:pt x="9" y="17"/>
                      <a:pt x="16" y="10"/>
                      <a:pt x="25" y="10"/>
                    </a:cubicBezTo>
                    <a:cubicBezTo>
                      <a:pt x="33" y="10"/>
                      <a:pt x="40" y="17"/>
                      <a:pt x="40" y="25"/>
                    </a:cubicBezTo>
                    <a:cubicBezTo>
                      <a:pt x="40" y="34"/>
                      <a:pt x="33" y="40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Oval 99"/>
              <p:cNvSpPr>
                <a:spLocks noChangeArrowheads="1"/>
              </p:cNvSpPr>
              <p:nvPr/>
            </p:nvSpPr>
            <p:spPr bwMode="auto">
              <a:xfrm>
                <a:off x="6105539" y="5734052"/>
                <a:ext cx="79375" cy="79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100"/>
              <p:cNvSpPr>
                <a:spLocks noEditPoints="1"/>
              </p:cNvSpPr>
              <p:nvPr/>
            </p:nvSpPr>
            <p:spPr bwMode="auto">
              <a:xfrm>
                <a:off x="5992826" y="5816602"/>
                <a:ext cx="120650" cy="120650"/>
              </a:xfrm>
              <a:custGeom>
                <a:avLst/>
                <a:gdLst>
                  <a:gd name="T0" fmla="*/ 27 w 32"/>
                  <a:gd name="T1" fmla="*/ 14 h 32"/>
                  <a:gd name="T2" fmla="*/ 25 w 32"/>
                  <a:gd name="T3" fmla="*/ 10 h 32"/>
                  <a:gd name="T4" fmla="*/ 29 w 32"/>
                  <a:gd name="T5" fmla="*/ 7 h 32"/>
                  <a:gd name="T6" fmla="*/ 24 w 32"/>
                  <a:gd name="T7" fmla="*/ 2 h 32"/>
                  <a:gd name="T8" fmla="*/ 22 w 32"/>
                  <a:gd name="T9" fmla="*/ 6 h 32"/>
                  <a:gd name="T10" fmla="*/ 17 w 32"/>
                  <a:gd name="T11" fmla="*/ 5 h 32"/>
                  <a:gd name="T12" fmla="*/ 17 w 32"/>
                  <a:gd name="T13" fmla="*/ 0 h 32"/>
                  <a:gd name="T14" fmla="*/ 16 w 32"/>
                  <a:gd name="T15" fmla="*/ 0 h 32"/>
                  <a:gd name="T16" fmla="*/ 9 w 32"/>
                  <a:gd name="T17" fmla="*/ 2 h 32"/>
                  <a:gd name="T18" fmla="*/ 11 w 32"/>
                  <a:gd name="T19" fmla="*/ 6 h 32"/>
                  <a:gd name="T20" fmla="*/ 7 w 32"/>
                  <a:gd name="T21" fmla="*/ 9 h 32"/>
                  <a:gd name="T22" fmla="*/ 3 w 32"/>
                  <a:gd name="T23" fmla="*/ 6 h 32"/>
                  <a:gd name="T24" fmla="*/ 0 w 32"/>
                  <a:gd name="T25" fmla="*/ 12 h 32"/>
                  <a:gd name="T26" fmla="*/ 5 w 32"/>
                  <a:gd name="T27" fmla="*/ 13 h 32"/>
                  <a:gd name="T28" fmla="*/ 4 w 32"/>
                  <a:gd name="T29" fmla="*/ 16 h 32"/>
                  <a:gd name="T30" fmla="*/ 5 w 32"/>
                  <a:gd name="T31" fmla="*/ 18 h 32"/>
                  <a:gd name="T32" fmla="*/ 0 w 32"/>
                  <a:gd name="T33" fmla="*/ 19 h 32"/>
                  <a:gd name="T34" fmla="*/ 3 w 32"/>
                  <a:gd name="T35" fmla="*/ 26 h 32"/>
                  <a:gd name="T36" fmla="*/ 7 w 32"/>
                  <a:gd name="T37" fmla="*/ 23 h 32"/>
                  <a:gd name="T38" fmla="*/ 10 w 32"/>
                  <a:gd name="T39" fmla="*/ 26 h 32"/>
                  <a:gd name="T40" fmla="*/ 8 w 32"/>
                  <a:gd name="T41" fmla="*/ 30 h 32"/>
                  <a:gd name="T42" fmla="*/ 15 w 32"/>
                  <a:gd name="T43" fmla="*/ 32 h 32"/>
                  <a:gd name="T44" fmla="*/ 15 w 32"/>
                  <a:gd name="T45" fmla="*/ 28 h 32"/>
                  <a:gd name="T46" fmla="*/ 16 w 32"/>
                  <a:gd name="T47" fmla="*/ 28 h 32"/>
                  <a:gd name="T48" fmla="*/ 20 w 32"/>
                  <a:gd name="T49" fmla="*/ 27 h 32"/>
                  <a:gd name="T50" fmla="*/ 22 w 32"/>
                  <a:gd name="T51" fmla="*/ 31 h 32"/>
                  <a:gd name="T52" fmla="*/ 28 w 32"/>
                  <a:gd name="T53" fmla="*/ 27 h 32"/>
                  <a:gd name="T54" fmla="*/ 24 w 32"/>
                  <a:gd name="T55" fmla="*/ 24 h 32"/>
                  <a:gd name="T56" fmla="*/ 27 w 32"/>
                  <a:gd name="T57" fmla="*/ 19 h 32"/>
                  <a:gd name="T58" fmla="*/ 31 w 32"/>
                  <a:gd name="T59" fmla="*/ 21 h 32"/>
                  <a:gd name="T60" fmla="*/ 32 w 32"/>
                  <a:gd name="T61" fmla="*/ 16 h 32"/>
                  <a:gd name="T62" fmla="*/ 32 w 32"/>
                  <a:gd name="T63" fmla="*/ 14 h 32"/>
                  <a:gd name="T64" fmla="*/ 27 w 32"/>
                  <a:gd name="T65" fmla="*/ 14 h 32"/>
                  <a:gd name="T66" fmla="*/ 16 w 32"/>
                  <a:gd name="T67" fmla="*/ 26 h 32"/>
                  <a:gd name="T68" fmla="*/ 6 w 32"/>
                  <a:gd name="T69" fmla="*/ 16 h 32"/>
                  <a:gd name="T70" fmla="*/ 16 w 32"/>
                  <a:gd name="T71" fmla="*/ 6 h 32"/>
                  <a:gd name="T72" fmla="*/ 25 w 32"/>
                  <a:gd name="T73" fmla="*/ 16 h 32"/>
                  <a:gd name="T74" fmla="*/ 16 w 32"/>
                  <a:gd name="T75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" h="32">
                    <a:moveTo>
                      <a:pt x="27" y="14"/>
                    </a:moveTo>
                    <a:cubicBezTo>
                      <a:pt x="27" y="13"/>
                      <a:pt x="26" y="11"/>
                      <a:pt x="25" y="10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8" y="5"/>
                      <a:pt x="26" y="4"/>
                      <a:pt x="24" y="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5"/>
                      <a:pt x="19" y="5"/>
                      <a:pt x="17" y="5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3" y="0"/>
                      <a:pt x="11" y="1"/>
                      <a:pt x="9" y="2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9" y="7"/>
                      <a:pt x="8" y="8"/>
                      <a:pt x="7" y="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8"/>
                      <a:pt x="1" y="10"/>
                      <a:pt x="0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7"/>
                      <a:pt x="4" y="18"/>
                      <a:pt x="5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2"/>
                      <a:pt x="2" y="24"/>
                      <a:pt x="3" y="26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8" y="24"/>
                      <a:pt x="9" y="25"/>
                      <a:pt x="10" y="26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10" y="31"/>
                      <a:pt x="13" y="32"/>
                      <a:pt x="15" y="32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6" y="28"/>
                      <a:pt x="16" y="28"/>
                    </a:cubicBezTo>
                    <a:cubicBezTo>
                      <a:pt x="17" y="28"/>
                      <a:pt x="19" y="27"/>
                      <a:pt x="20" y="27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4" y="30"/>
                      <a:pt x="26" y="29"/>
                      <a:pt x="28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3"/>
                      <a:pt x="26" y="21"/>
                      <a:pt x="27" y="19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19"/>
                      <a:pt x="32" y="18"/>
                      <a:pt x="32" y="16"/>
                    </a:cubicBezTo>
                    <a:cubicBezTo>
                      <a:pt x="32" y="15"/>
                      <a:pt x="32" y="15"/>
                      <a:pt x="32" y="14"/>
                    </a:cubicBezTo>
                    <a:lnTo>
                      <a:pt x="27" y="14"/>
                    </a:lnTo>
                    <a:close/>
                    <a:moveTo>
                      <a:pt x="16" y="26"/>
                    </a:moveTo>
                    <a:cubicBezTo>
                      <a:pt x="10" y="26"/>
                      <a:pt x="6" y="21"/>
                      <a:pt x="6" y="16"/>
                    </a:cubicBezTo>
                    <a:cubicBezTo>
                      <a:pt x="6" y="11"/>
                      <a:pt x="10" y="6"/>
                      <a:pt x="16" y="6"/>
                    </a:cubicBezTo>
                    <a:cubicBezTo>
                      <a:pt x="21" y="6"/>
                      <a:pt x="25" y="11"/>
                      <a:pt x="25" y="16"/>
                    </a:cubicBezTo>
                    <a:cubicBezTo>
                      <a:pt x="25" y="21"/>
                      <a:pt x="21" y="26"/>
                      <a:pt x="1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Oval 101"/>
              <p:cNvSpPr>
                <a:spLocks noChangeArrowheads="1"/>
              </p:cNvSpPr>
              <p:nvPr/>
            </p:nvSpPr>
            <p:spPr bwMode="auto">
              <a:xfrm>
                <a:off x="6022989" y="5851527"/>
                <a:ext cx="57150" cy="55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102"/>
              <p:cNvSpPr>
                <a:spLocks noEditPoints="1"/>
              </p:cNvSpPr>
              <p:nvPr/>
            </p:nvSpPr>
            <p:spPr bwMode="auto">
              <a:xfrm>
                <a:off x="6069027" y="5907090"/>
                <a:ext cx="93663" cy="169863"/>
              </a:xfrm>
              <a:custGeom>
                <a:avLst/>
                <a:gdLst>
                  <a:gd name="T0" fmla="*/ 0 w 25"/>
                  <a:gd name="T1" fmla="*/ 41 h 45"/>
                  <a:gd name="T2" fmla="*/ 2 w 25"/>
                  <a:gd name="T3" fmla="*/ 34 h 45"/>
                  <a:gd name="T4" fmla="*/ 2 w 25"/>
                  <a:gd name="T5" fmla="*/ 27 h 45"/>
                  <a:gd name="T6" fmla="*/ 8 w 25"/>
                  <a:gd name="T7" fmla="*/ 11 h 45"/>
                  <a:gd name="T8" fmla="*/ 16 w 25"/>
                  <a:gd name="T9" fmla="*/ 0 h 45"/>
                  <a:gd name="T10" fmla="*/ 19 w 25"/>
                  <a:gd name="T11" fmla="*/ 5 h 45"/>
                  <a:gd name="T12" fmla="*/ 17 w 25"/>
                  <a:gd name="T13" fmla="*/ 12 h 45"/>
                  <a:gd name="T14" fmla="*/ 21 w 25"/>
                  <a:gd name="T15" fmla="*/ 16 h 45"/>
                  <a:gd name="T16" fmla="*/ 25 w 25"/>
                  <a:gd name="T17" fmla="*/ 20 h 45"/>
                  <a:gd name="T18" fmla="*/ 25 w 25"/>
                  <a:gd name="T19" fmla="*/ 23 h 45"/>
                  <a:gd name="T20" fmla="*/ 22 w 25"/>
                  <a:gd name="T21" fmla="*/ 30 h 45"/>
                  <a:gd name="T22" fmla="*/ 18 w 25"/>
                  <a:gd name="T23" fmla="*/ 36 h 45"/>
                  <a:gd name="T24" fmla="*/ 13 w 25"/>
                  <a:gd name="T25" fmla="*/ 45 h 45"/>
                  <a:gd name="T26" fmla="*/ 13 w 25"/>
                  <a:gd name="T27" fmla="*/ 43 h 45"/>
                  <a:gd name="T28" fmla="*/ 17 w 25"/>
                  <a:gd name="T29" fmla="*/ 33 h 45"/>
                  <a:gd name="T30" fmla="*/ 22 w 25"/>
                  <a:gd name="T31" fmla="*/ 23 h 45"/>
                  <a:gd name="T32" fmla="*/ 23 w 25"/>
                  <a:gd name="T33" fmla="*/ 22 h 45"/>
                  <a:gd name="T34" fmla="*/ 22 w 25"/>
                  <a:gd name="T35" fmla="*/ 20 h 45"/>
                  <a:gd name="T36" fmla="*/ 19 w 25"/>
                  <a:gd name="T37" fmla="*/ 19 h 45"/>
                  <a:gd name="T38" fmla="*/ 18 w 25"/>
                  <a:gd name="T39" fmla="*/ 17 h 45"/>
                  <a:gd name="T40" fmla="*/ 16 w 25"/>
                  <a:gd name="T41" fmla="*/ 16 h 45"/>
                  <a:gd name="T42" fmla="*/ 16 w 25"/>
                  <a:gd name="T43" fmla="*/ 14 h 45"/>
                  <a:gd name="T44" fmla="*/ 15 w 25"/>
                  <a:gd name="T45" fmla="*/ 14 h 45"/>
                  <a:gd name="T46" fmla="*/ 14 w 25"/>
                  <a:gd name="T47" fmla="*/ 15 h 45"/>
                  <a:gd name="T48" fmla="*/ 13 w 25"/>
                  <a:gd name="T49" fmla="*/ 14 h 45"/>
                  <a:gd name="T50" fmla="*/ 12 w 25"/>
                  <a:gd name="T51" fmla="*/ 14 h 45"/>
                  <a:gd name="T52" fmla="*/ 12 w 25"/>
                  <a:gd name="T53" fmla="*/ 13 h 45"/>
                  <a:gd name="T54" fmla="*/ 13 w 25"/>
                  <a:gd name="T55" fmla="*/ 13 h 45"/>
                  <a:gd name="T56" fmla="*/ 17 w 25"/>
                  <a:gd name="T57" fmla="*/ 4 h 45"/>
                  <a:gd name="T58" fmla="*/ 15 w 25"/>
                  <a:gd name="T59" fmla="*/ 3 h 45"/>
                  <a:gd name="T60" fmla="*/ 7 w 25"/>
                  <a:gd name="T61" fmla="*/ 18 h 45"/>
                  <a:gd name="T62" fmla="*/ 5 w 25"/>
                  <a:gd name="T63" fmla="*/ 27 h 45"/>
                  <a:gd name="T64" fmla="*/ 2 w 25"/>
                  <a:gd name="T65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" h="45">
                    <a:moveTo>
                      <a:pt x="13" y="45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37"/>
                      <a:pt x="1" y="36"/>
                      <a:pt x="2" y="34"/>
                    </a:cubicBezTo>
                    <a:cubicBezTo>
                      <a:pt x="3" y="30"/>
                      <a:pt x="3" y="30"/>
                      <a:pt x="3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4"/>
                      <a:pt x="3" y="23"/>
                      <a:pt x="5" y="17"/>
                    </a:cubicBezTo>
                    <a:cubicBezTo>
                      <a:pt x="6" y="16"/>
                      <a:pt x="7" y="14"/>
                      <a:pt x="8" y="1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5" y="0"/>
                      <a:pt x="16" y="0"/>
                    </a:cubicBezTo>
                    <a:cubicBezTo>
                      <a:pt x="17" y="0"/>
                      <a:pt x="18" y="1"/>
                      <a:pt x="19" y="2"/>
                    </a:cubicBezTo>
                    <a:cubicBezTo>
                      <a:pt x="20" y="3"/>
                      <a:pt x="20" y="4"/>
                      <a:pt x="19" y="5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7" y="12"/>
                      <a:pt x="17" y="12"/>
                    </a:cubicBezTo>
                    <a:cubicBezTo>
                      <a:pt x="18" y="13"/>
                      <a:pt x="19" y="14"/>
                      <a:pt x="19" y="15"/>
                    </a:cubicBezTo>
                    <a:cubicBezTo>
                      <a:pt x="20" y="15"/>
                      <a:pt x="21" y="16"/>
                      <a:pt x="21" y="16"/>
                    </a:cubicBezTo>
                    <a:cubicBezTo>
                      <a:pt x="22" y="17"/>
                      <a:pt x="22" y="17"/>
                      <a:pt x="22" y="18"/>
                    </a:cubicBezTo>
                    <a:cubicBezTo>
                      <a:pt x="23" y="18"/>
                      <a:pt x="24" y="19"/>
                      <a:pt x="25" y="20"/>
                    </a:cubicBezTo>
                    <a:cubicBezTo>
                      <a:pt x="25" y="20"/>
                      <a:pt x="25" y="21"/>
                      <a:pt x="25" y="22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4" y="24"/>
                      <a:pt x="24" y="24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2"/>
                      <a:pt x="21" y="33"/>
                      <a:pt x="19" y="34"/>
                    </a:cubicBezTo>
                    <a:cubicBezTo>
                      <a:pt x="18" y="35"/>
                      <a:pt x="18" y="35"/>
                      <a:pt x="18" y="36"/>
                    </a:cubicBezTo>
                    <a:cubicBezTo>
                      <a:pt x="15" y="44"/>
                      <a:pt x="15" y="44"/>
                      <a:pt x="15" y="44"/>
                    </a:cubicBezTo>
                    <a:lnTo>
                      <a:pt x="13" y="45"/>
                    </a:lnTo>
                    <a:close/>
                    <a:moveTo>
                      <a:pt x="2" y="39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6" y="34"/>
                      <a:pt x="16" y="33"/>
                      <a:pt x="17" y="33"/>
                    </a:cubicBezTo>
                    <a:cubicBezTo>
                      <a:pt x="19" y="31"/>
                      <a:pt x="19" y="31"/>
                      <a:pt x="20" y="29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0"/>
                      <a:pt x="22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20" y="18"/>
                      <a:pt x="19" y="18"/>
                    </a:cubicBezTo>
                    <a:cubicBezTo>
                      <a:pt x="19" y="17"/>
                      <a:pt x="19" y="17"/>
                      <a:pt x="18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3"/>
                      <a:pt x="17" y="3"/>
                    </a:cubicBezTo>
                    <a:cubicBezTo>
                      <a:pt x="17" y="3"/>
                      <a:pt x="15" y="3"/>
                      <a:pt x="15" y="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9" y="15"/>
                      <a:pt x="8" y="17"/>
                      <a:pt x="7" y="18"/>
                    </a:cubicBezTo>
                    <a:cubicBezTo>
                      <a:pt x="5" y="24"/>
                      <a:pt x="4" y="25"/>
                      <a:pt x="5" y="2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6" y="30"/>
                      <a:pt x="6" y="30"/>
                      <a:pt x="4" y="35"/>
                    </a:cubicBezTo>
                    <a:cubicBezTo>
                      <a:pt x="3" y="36"/>
                      <a:pt x="3" y="37"/>
                      <a:pt x="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103"/>
              <p:cNvSpPr>
                <a:spLocks/>
              </p:cNvSpPr>
              <p:nvPr/>
            </p:nvSpPr>
            <p:spPr bwMode="auto">
              <a:xfrm>
                <a:off x="5745176" y="5953127"/>
                <a:ext cx="293688" cy="247650"/>
              </a:xfrm>
              <a:custGeom>
                <a:avLst/>
                <a:gdLst>
                  <a:gd name="T0" fmla="*/ 73 w 78"/>
                  <a:gd name="T1" fmla="*/ 13 h 66"/>
                  <a:gd name="T2" fmla="*/ 70 w 78"/>
                  <a:gd name="T3" fmla="*/ 9 h 66"/>
                  <a:gd name="T4" fmla="*/ 55 w 78"/>
                  <a:gd name="T5" fmla="*/ 0 h 66"/>
                  <a:gd name="T6" fmla="*/ 54 w 78"/>
                  <a:gd name="T7" fmla="*/ 12 h 66"/>
                  <a:gd name="T8" fmla="*/ 40 w 78"/>
                  <a:gd name="T9" fmla="*/ 38 h 66"/>
                  <a:gd name="T10" fmla="*/ 27 w 78"/>
                  <a:gd name="T11" fmla="*/ 12 h 66"/>
                  <a:gd name="T12" fmla="*/ 25 w 78"/>
                  <a:gd name="T13" fmla="*/ 0 h 66"/>
                  <a:gd name="T14" fmla="*/ 10 w 78"/>
                  <a:gd name="T15" fmla="*/ 9 h 66"/>
                  <a:gd name="T16" fmla="*/ 7 w 78"/>
                  <a:gd name="T17" fmla="*/ 13 h 66"/>
                  <a:gd name="T18" fmla="*/ 1 w 78"/>
                  <a:gd name="T19" fmla="*/ 28 h 66"/>
                  <a:gd name="T20" fmla="*/ 0 w 78"/>
                  <a:gd name="T21" fmla="*/ 35 h 66"/>
                  <a:gd name="T22" fmla="*/ 0 w 78"/>
                  <a:gd name="T23" fmla="*/ 66 h 66"/>
                  <a:gd name="T24" fmla="*/ 41 w 78"/>
                  <a:gd name="T25" fmla="*/ 66 h 66"/>
                  <a:gd name="T26" fmla="*/ 72 w 78"/>
                  <a:gd name="T27" fmla="*/ 66 h 66"/>
                  <a:gd name="T28" fmla="*/ 72 w 78"/>
                  <a:gd name="T29" fmla="*/ 23 h 66"/>
                  <a:gd name="T30" fmla="*/ 78 w 78"/>
                  <a:gd name="T31" fmla="*/ 32 h 66"/>
                  <a:gd name="T32" fmla="*/ 73 w 78"/>
                  <a:gd name="T33" fmla="*/ 1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8" h="66">
                    <a:moveTo>
                      <a:pt x="73" y="13"/>
                    </a:moveTo>
                    <a:cubicBezTo>
                      <a:pt x="73" y="11"/>
                      <a:pt x="72" y="10"/>
                      <a:pt x="70" y="9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10"/>
                      <a:pt x="8" y="11"/>
                      <a:pt x="7" y="13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30"/>
                      <a:pt x="0" y="33"/>
                      <a:pt x="0" y="35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8" y="32"/>
                      <a:pt x="78" y="32"/>
                      <a:pt x="78" y="32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104"/>
              <p:cNvSpPr>
                <a:spLocks/>
              </p:cNvSpPr>
              <p:nvPr/>
            </p:nvSpPr>
            <p:spPr bwMode="auto">
              <a:xfrm>
                <a:off x="5805501" y="5805490"/>
                <a:ext cx="26988" cy="76200"/>
              </a:xfrm>
              <a:custGeom>
                <a:avLst/>
                <a:gdLst>
                  <a:gd name="T0" fmla="*/ 5 w 7"/>
                  <a:gd name="T1" fmla="*/ 20 h 20"/>
                  <a:gd name="T2" fmla="*/ 4 w 7"/>
                  <a:gd name="T3" fmla="*/ 20 h 20"/>
                  <a:gd name="T4" fmla="*/ 1 w 7"/>
                  <a:gd name="T5" fmla="*/ 15 h 20"/>
                  <a:gd name="T6" fmla="*/ 3 w 7"/>
                  <a:gd name="T7" fmla="*/ 0 h 20"/>
                  <a:gd name="T8" fmla="*/ 6 w 7"/>
                  <a:gd name="T9" fmla="*/ 1 h 20"/>
                  <a:gd name="T10" fmla="*/ 5 w 7"/>
                  <a:gd name="T11" fmla="*/ 3 h 20"/>
                  <a:gd name="T12" fmla="*/ 4 w 7"/>
                  <a:gd name="T13" fmla="*/ 3 h 20"/>
                  <a:gd name="T14" fmla="*/ 4 w 7"/>
                  <a:gd name="T15" fmla="*/ 14 h 20"/>
                  <a:gd name="T16" fmla="*/ 5 w 7"/>
                  <a:gd name="T17" fmla="*/ 18 h 20"/>
                  <a:gd name="T18" fmla="*/ 6 w 7"/>
                  <a:gd name="T19" fmla="*/ 18 h 20"/>
                  <a:gd name="T20" fmla="*/ 7 w 7"/>
                  <a:gd name="T21" fmla="*/ 20 h 20"/>
                  <a:gd name="T22" fmla="*/ 5 w 7"/>
                  <a:gd name="T2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20">
                    <a:moveTo>
                      <a:pt x="5" y="20"/>
                    </a:moveTo>
                    <a:cubicBezTo>
                      <a:pt x="5" y="20"/>
                      <a:pt x="5" y="20"/>
                      <a:pt x="4" y="20"/>
                    </a:cubicBezTo>
                    <a:cubicBezTo>
                      <a:pt x="3" y="20"/>
                      <a:pt x="2" y="18"/>
                      <a:pt x="1" y="15"/>
                    </a:cubicBezTo>
                    <a:cubicBezTo>
                      <a:pt x="0" y="7"/>
                      <a:pt x="0" y="2"/>
                      <a:pt x="3" y="0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2"/>
                      <a:pt x="4" y="3"/>
                    </a:cubicBezTo>
                    <a:cubicBezTo>
                      <a:pt x="2" y="3"/>
                      <a:pt x="2" y="7"/>
                      <a:pt x="4" y="14"/>
                    </a:cubicBezTo>
                    <a:cubicBezTo>
                      <a:pt x="4" y="18"/>
                      <a:pt x="5" y="18"/>
                      <a:pt x="5" y="18"/>
                    </a:cubicBezTo>
                    <a:cubicBezTo>
                      <a:pt x="5" y="18"/>
                      <a:pt x="6" y="18"/>
                      <a:pt x="6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105"/>
              <p:cNvSpPr>
                <a:spLocks/>
              </p:cNvSpPr>
              <p:nvPr/>
            </p:nvSpPr>
            <p:spPr bwMode="auto">
              <a:xfrm>
                <a:off x="5846776" y="5918202"/>
                <a:ext cx="98425" cy="65088"/>
              </a:xfrm>
              <a:custGeom>
                <a:avLst/>
                <a:gdLst>
                  <a:gd name="T0" fmla="*/ 13 w 26"/>
                  <a:gd name="T1" fmla="*/ 17 h 17"/>
                  <a:gd name="T2" fmla="*/ 8 w 26"/>
                  <a:gd name="T3" fmla="*/ 15 h 17"/>
                  <a:gd name="T4" fmla="*/ 3 w 26"/>
                  <a:gd name="T5" fmla="*/ 11 h 17"/>
                  <a:gd name="T6" fmla="*/ 0 w 26"/>
                  <a:gd name="T7" fmla="*/ 5 h 17"/>
                  <a:gd name="T8" fmla="*/ 0 w 26"/>
                  <a:gd name="T9" fmla="*/ 1 h 17"/>
                  <a:gd name="T10" fmla="*/ 3 w 26"/>
                  <a:gd name="T11" fmla="*/ 1 h 17"/>
                  <a:gd name="T12" fmla="*/ 3 w 26"/>
                  <a:gd name="T13" fmla="*/ 5 h 17"/>
                  <a:gd name="T14" fmla="*/ 5 w 26"/>
                  <a:gd name="T15" fmla="*/ 9 h 17"/>
                  <a:gd name="T16" fmla="*/ 10 w 26"/>
                  <a:gd name="T17" fmla="*/ 13 h 17"/>
                  <a:gd name="T18" fmla="*/ 17 w 26"/>
                  <a:gd name="T19" fmla="*/ 13 h 17"/>
                  <a:gd name="T20" fmla="*/ 21 w 26"/>
                  <a:gd name="T21" fmla="*/ 9 h 17"/>
                  <a:gd name="T22" fmla="*/ 23 w 26"/>
                  <a:gd name="T23" fmla="*/ 5 h 17"/>
                  <a:gd name="T24" fmla="*/ 23 w 26"/>
                  <a:gd name="T25" fmla="*/ 0 h 17"/>
                  <a:gd name="T26" fmla="*/ 26 w 26"/>
                  <a:gd name="T27" fmla="*/ 0 h 17"/>
                  <a:gd name="T28" fmla="*/ 26 w 26"/>
                  <a:gd name="T29" fmla="*/ 5 h 17"/>
                  <a:gd name="T30" fmla="*/ 23 w 26"/>
                  <a:gd name="T31" fmla="*/ 11 h 17"/>
                  <a:gd name="T32" fmla="*/ 18 w 26"/>
                  <a:gd name="T33" fmla="*/ 15 h 17"/>
                  <a:gd name="T34" fmla="*/ 13 w 26"/>
                  <a:gd name="T3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" h="17">
                    <a:moveTo>
                      <a:pt x="13" y="17"/>
                    </a:moveTo>
                    <a:cubicBezTo>
                      <a:pt x="11" y="17"/>
                      <a:pt x="10" y="16"/>
                      <a:pt x="8" y="1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10"/>
                      <a:pt x="0" y="8"/>
                      <a:pt x="0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7"/>
                      <a:pt x="3" y="8"/>
                      <a:pt x="5" y="9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2" y="15"/>
                      <a:pt x="15" y="15"/>
                      <a:pt x="17" y="13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3" y="8"/>
                      <a:pt x="23" y="7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8"/>
                      <a:pt x="25" y="10"/>
                      <a:pt x="23" y="11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7" y="16"/>
                      <a:pt x="15" y="17"/>
                      <a:pt x="1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106"/>
              <p:cNvSpPr>
                <a:spLocks noEditPoints="1"/>
              </p:cNvSpPr>
              <p:nvPr/>
            </p:nvSpPr>
            <p:spPr bwMode="auto">
              <a:xfrm>
                <a:off x="5819788" y="5722940"/>
                <a:ext cx="150813" cy="222250"/>
              </a:xfrm>
              <a:custGeom>
                <a:avLst/>
                <a:gdLst>
                  <a:gd name="T0" fmla="*/ 20 w 40"/>
                  <a:gd name="T1" fmla="*/ 59 h 59"/>
                  <a:gd name="T2" fmla="*/ 0 w 40"/>
                  <a:gd name="T3" fmla="*/ 29 h 59"/>
                  <a:gd name="T4" fmla="*/ 20 w 40"/>
                  <a:gd name="T5" fmla="*/ 0 h 59"/>
                  <a:gd name="T6" fmla="*/ 40 w 40"/>
                  <a:gd name="T7" fmla="*/ 29 h 59"/>
                  <a:gd name="T8" fmla="*/ 20 w 40"/>
                  <a:gd name="T9" fmla="*/ 59 h 59"/>
                  <a:gd name="T10" fmla="*/ 20 w 40"/>
                  <a:gd name="T11" fmla="*/ 2 h 59"/>
                  <a:gd name="T12" fmla="*/ 2 w 40"/>
                  <a:gd name="T13" fmla="*/ 29 h 59"/>
                  <a:gd name="T14" fmla="*/ 20 w 40"/>
                  <a:gd name="T15" fmla="*/ 57 h 59"/>
                  <a:gd name="T16" fmla="*/ 37 w 40"/>
                  <a:gd name="T17" fmla="*/ 29 h 59"/>
                  <a:gd name="T18" fmla="*/ 20 w 40"/>
                  <a:gd name="T19" fmla="*/ 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9">
                    <a:moveTo>
                      <a:pt x="20" y="59"/>
                    </a:moveTo>
                    <a:cubicBezTo>
                      <a:pt x="8" y="59"/>
                      <a:pt x="0" y="47"/>
                      <a:pt x="0" y="29"/>
                    </a:cubicBezTo>
                    <a:cubicBezTo>
                      <a:pt x="0" y="8"/>
                      <a:pt x="6" y="0"/>
                      <a:pt x="20" y="0"/>
                    </a:cubicBezTo>
                    <a:cubicBezTo>
                      <a:pt x="34" y="0"/>
                      <a:pt x="40" y="8"/>
                      <a:pt x="40" y="29"/>
                    </a:cubicBezTo>
                    <a:cubicBezTo>
                      <a:pt x="40" y="47"/>
                      <a:pt x="32" y="59"/>
                      <a:pt x="20" y="59"/>
                    </a:cubicBezTo>
                    <a:close/>
                    <a:moveTo>
                      <a:pt x="20" y="2"/>
                    </a:moveTo>
                    <a:cubicBezTo>
                      <a:pt x="9" y="2"/>
                      <a:pt x="2" y="6"/>
                      <a:pt x="2" y="29"/>
                    </a:cubicBezTo>
                    <a:cubicBezTo>
                      <a:pt x="2" y="46"/>
                      <a:pt x="9" y="57"/>
                      <a:pt x="20" y="57"/>
                    </a:cubicBezTo>
                    <a:cubicBezTo>
                      <a:pt x="30" y="57"/>
                      <a:pt x="37" y="46"/>
                      <a:pt x="37" y="29"/>
                    </a:cubicBezTo>
                    <a:cubicBezTo>
                      <a:pt x="37" y="6"/>
                      <a:pt x="31" y="2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107"/>
              <p:cNvSpPr>
                <a:spLocks/>
              </p:cNvSpPr>
              <p:nvPr/>
            </p:nvSpPr>
            <p:spPr bwMode="auto">
              <a:xfrm>
                <a:off x="5956314" y="5805490"/>
                <a:ext cx="33338" cy="76200"/>
              </a:xfrm>
              <a:custGeom>
                <a:avLst/>
                <a:gdLst>
                  <a:gd name="T0" fmla="*/ 3 w 9"/>
                  <a:gd name="T1" fmla="*/ 20 h 20"/>
                  <a:gd name="T2" fmla="*/ 1 w 9"/>
                  <a:gd name="T3" fmla="*/ 19 h 20"/>
                  <a:gd name="T4" fmla="*/ 0 w 9"/>
                  <a:gd name="T5" fmla="*/ 19 h 20"/>
                  <a:gd name="T6" fmla="*/ 0 w 9"/>
                  <a:gd name="T7" fmla="*/ 18 h 20"/>
                  <a:gd name="T8" fmla="*/ 2 w 9"/>
                  <a:gd name="T9" fmla="*/ 18 h 20"/>
                  <a:gd name="T10" fmla="*/ 2 w 9"/>
                  <a:gd name="T11" fmla="*/ 18 h 20"/>
                  <a:gd name="T12" fmla="*/ 3 w 9"/>
                  <a:gd name="T13" fmla="*/ 18 h 20"/>
                  <a:gd name="T14" fmla="*/ 4 w 9"/>
                  <a:gd name="T15" fmla="*/ 14 h 20"/>
                  <a:gd name="T16" fmla="*/ 4 w 9"/>
                  <a:gd name="T17" fmla="*/ 3 h 20"/>
                  <a:gd name="T18" fmla="*/ 3 w 9"/>
                  <a:gd name="T19" fmla="*/ 3 h 20"/>
                  <a:gd name="T20" fmla="*/ 1 w 9"/>
                  <a:gd name="T21" fmla="*/ 1 h 20"/>
                  <a:gd name="T22" fmla="*/ 5 w 9"/>
                  <a:gd name="T23" fmla="*/ 0 h 20"/>
                  <a:gd name="T24" fmla="*/ 7 w 9"/>
                  <a:gd name="T25" fmla="*/ 15 h 20"/>
                  <a:gd name="T26" fmla="*/ 4 w 9"/>
                  <a:gd name="T27" fmla="*/ 20 h 20"/>
                  <a:gd name="T28" fmla="*/ 3 w 9"/>
                  <a:gd name="T2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20">
                    <a:moveTo>
                      <a:pt x="3" y="20"/>
                    </a:moveTo>
                    <a:cubicBezTo>
                      <a:pt x="2" y="20"/>
                      <a:pt x="1" y="20"/>
                      <a:pt x="1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3" y="18"/>
                      <a:pt x="3" y="18"/>
                    </a:cubicBezTo>
                    <a:cubicBezTo>
                      <a:pt x="3" y="18"/>
                      <a:pt x="4" y="18"/>
                      <a:pt x="4" y="14"/>
                    </a:cubicBezTo>
                    <a:cubicBezTo>
                      <a:pt x="6" y="7"/>
                      <a:pt x="6" y="3"/>
                      <a:pt x="4" y="3"/>
                    </a:cubicBezTo>
                    <a:cubicBezTo>
                      <a:pt x="4" y="2"/>
                      <a:pt x="3" y="3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9" y="2"/>
                      <a:pt x="8" y="7"/>
                      <a:pt x="7" y="15"/>
                    </a:cubicBezTo>
                    <a:cubicBezTo>
                      <a:pt x="6" y="18"/>
                      <a:pt x="5" y="20"/>
                      <a:pt x="4" y="20"/>
                    </a:cubicBezTo>
                    <a:cubicBezTo>
                      <a:pt x="3" y="20"/>
                      <a:pt x="3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108"/>
              <p:cNvSpPr>
                <a:spLocks/>
              </p:cNvSpPr>
              <p:nvPr/>
            </p:nvSpPr>
            <p:spPr bwMode="auto">
              <a:xfrm>
                <a:off x="5775338" y="5697540"/>
                <a:ext cx="252413" cy="157163"/>
              </a:xfrm>
              <a:custGeom>
                <a:avLst/>
                <a:gdLst>
                  <a:gd name="T0" fmla="*/ 14 w 67"/>
                  <a:gd name="T1" fmla="*/ 42 h 42"/>
                  <a:gd name="T2" fmla="*/ 29 w 67"/>
                  <a:gd name="T3" fmla="*/ 2 h 42"/>
                  <a:gd name="T4" fmla="*/ 40 w 67"/>
                  <a:gd name="T5" fmla="*/ 6 h 42"/>
                  <a:gd name="T6" fmla="*/ 50 w 67"/>
                  <a:gd name="T7" fmla="*/ 39 h 42"/>
                  <a:gd name="T8" fmla="*/ 45 w 67"/>
                  <a:gd name="T9" fmla="*/ 22 h 42"/>
                  <a:gd name="T10" fmla="*/ 40 w 67"/>
                  <a:gd name="T11" fmla="*/ 16 h 42"/>
                  <a:gd name="T12" fmla="*/ 28 w 67"/>
                  <a:gd name="T13" fmla="*/ 24 h 42"/>
                  <a:gd name="T14" fmla="*/ 14 w 67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42">
                    <a:moveTo>
                      <a:pt x="14" y="42"/>
                    </a:moveTo>
                    <a:cubicBezTo>
                      <a:pt x="6" y="38"/>
                      <a:pt x="0" y="2"/>
                      <a:pt x="29" y="2"/>
                    </a:cubicBezTo>
                    <a:cubicBezTo>
                      <a:pt x="37" y="2"/>
                      <a:pt x="40" y="6"/>
                      <a:pt x="40" y="6"/>
                    </a:cubicBezTo>
                    <a:cubicBezTo>
                      <a:pt x="46" y="0"/>
                      <a:pt x="67" y="13"/>
                      <a:pt x="50" y="39"/>
                    </a:cubicBezTo>
                    <a:cubicBezTo>
                      <a:pt x="50" y="39"/>
                      <a:pt x="52" y="27"/>
                      <a:pt x="45" y="22"/>
                    </a:cubicBezTo>
                    <a:cubicBezTo>
                      <a:pt x="41" y="19"/>
                      <a:pt x="40" y="16"/>
                      <a:pt x="40" y="16"/>
                    </a:cubicBezTo>
                    <a:cubicBezTo>
                      <a:pt x="40" y="16"/>
                      <a:pt x="37" y="21"/>
                      <a:pt x="28" y="24"/>
                    </a:cubicBezTo>
                    <a:cubicBezTo>
                      <a:pt x="18" y="26"/>
                      <a:pt x="16" y="32"/>
                      <a:pt x="1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109"/>
              <p:cNvSpPr>
                <a:spLocks/>
              </p:cNvSpPr>
              <p:nvPr/>
            </p:nvSpPr>
            <p:spPr bwMode="auto">
              <a:xfrm>
                <a:off x="5880114" y="6024565"/>
                <a:ext cx="34925" cy="77788"/>
              </a:xfrm>
              <a:custGeom>
                <a:avLst/>
                <a:gdLst>
                  <a:gd name="T0" fmla="*/ 22 w 22"/>
                  <a:gd name="T1" fmla="*/ 45 h 49"/>
                  <a:gd name="T2" fmla="*/ 14 w 22"/>
                  <a:gd name="T3" fmla="*/ 0 h 49"/>
                  <a:gd name="T4" fmla="*/ 10 w 22"/>
                  <a:gd name="T5" fmla="*/ 0 h 49"/>
                  <a:gd name="T6" fmla="*/ 10 w 22"/>
                  <a:gd name="T7" fmla="*/ 0 h 49"/>
                  <a:gd name="T8" fmla="*/ 5 w 22"/>
                  <a:gd name="T9" fmla="*/ 0 h 49"/>
                  <a:gd name="T10" fmla="*/ 0 w 22"/>
                  <a:gd name="T11" fmla="*/ 45 h 49"/>
                  <a:gd name="T12" fmla="*/ 10 w 22"/>
                  <a:gd name="T13" fmla="*/ 49 h 49"/>
                  <a:gd name="T14" fmla="*/ 10 w 22"/>
                  <a:gd name="T15" fmla="*/ 49 h 49"/>
                  <a:gd name="T16" fmla="*/ 22 w 22"/>
                  <a:gd name="T17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49">
                    <a:moveTo>
                      <a:pt x="22" y="45"/>
                    </a:move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0" y="45"/>
                    </a:lnTo>
                    <a:lnTo>
                      <a:pt x="10" y="49"/>
                    </a:lnTo>
                    <a:lnTo>
                      <a:pt x="10" y="49"/>
                    </a:lnTo>
                    <a:lnTo>
                      <a:pt x="22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110"/>
              <p:cNvSpPr>
                <a:spLocks/>
              </p:cNvSpPr>
              <p:nvPr/>
            </p:nvSpPr>
            <p:spPr bwMode="auto">
              <a:xfrm>
                <a:off x="5876939" y="5986465"/>
                <a:ext cx="38100" cy="41275"/>
              </a:xfrm>
              <a:custGeom>
                <a:avLst/>
                <a:gdLst>
                  <a:gd name="T0" fmla="*/ 5 w 10"/>
                  <a:gd name="T1" fmla="*/ 11 h 11"/>
                  <a:gd name="T2" fmla="*/ 8 w 10"/>
                  <a:gd name="T3" fmla="*/ 9 h 11"/>
                  <a:gd name="T4" fmla="*/ 10 w 10"/>
                  <a:gd name="T5" fmla="*/ 6 h 11"/>
                  <a:gd name="T6" fmla="*/ 8 w 10"/>
                  <a:gd name="T7" fmla="*/ 2 h 11"/>
                  <a:gd name="T8" fmla="*/ 5 w 10"/>
                  <a:gd name="T9" fmla="*/ 0 h 11"/>
                  <a:gd name="T10" fmla="*/ 5 w 10"/>
                  <a:gd name="T11" fmla="*/ 0 h 11"/>
                  <a:gd name="T12" fmla="*/ 5 w 10"/>
                  <a:gd name="T13" fmla="*/ 0 h 11"/>
                  <a:gd name="T14" fmla="*/ 5 w 10"/>
                  <a:gd name="T15" fmla="*/ 0 h 11"/>
                  <a:gd name="T16" fmla="*/ 2 w 10"/>
                  <a:gd name="T17" fmla="*/ 2 h 11"/>
                  <a:gd name="T18" fmla="*/ 1 w 10"/>
                  <a:gd name="T19" fmla="*/ 6 h 11"/>
                  <a:gd name="T20" fmla="*/ 2 w 10"/>
                  <a:gd name="T21" fmla="*/ 9 h 11"/>
                  <a:gd name="T22" fmla="*/ 5 w 10"/>
                  <a:gd name="T23" fmla="*/ 11 h 11"/>
                  <a:gd name="T24" fmla="*/ 5 w 10"/>
                  <a:gd name="T25" fmla="*/ 11 h 11"/>
                  <a:gd name="T26" fmla="*/ 5 w 10"/>
                  <a:gd name="T27" fmla="*/ 11 h 11"/>
                  <a:gd name="T28" fmla="*/ 5 w 10"/>
                  <a:gd name="T2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1">
                    <a:moveTo>
                      <a:pt x="5" y="11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10" y="8"/>
                      <a:pt x="10" y="7"/>
                      <a:pt x="10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111"/>
              <p:cNvSpPr>
                <a:spLocks/>
              </p:cNvSpPr>
              <p:nvPr/>
            </p:nvSpPr>
            <p:spPr bwMode="auto">
              <a:xfrm>
                <a:off x="6000764" y="5989640"/>
                <a:ext cx="142875" cy="214313"/>
              </a:xfrm>
              <a:custGeom>
                <a:avLst/>
                <a:gdLst>
                  <a:gd name="T0" fmla="*/ 21 w 38"/>
                  <a:gd name="T1" fmla="*/ 4 h 57"/>
                  <a:gd name="T2" fmla="*/ 14 w 38"/>
                  <a:gd name="T3" fmla="*/ 25 h 57"/>
                  <a:gd name="T4" fmla="*/ 4 w 38"/>
                  <a:gd name="T5" fmla="*/ 0 h 57"/>
                  <a:gd name="T6" fmla="*/ 0 w 38"/>
                  <a:gd name="T7" fmla="*/ 42 h 57"/>
                  <a:gd name="T8" fmla="*/ 4 w 38"/>
                  <a:gd name="T9" fmla="*/ 51 h 57"/>
                  <a:gd name="T10" fmla="*/ 4 w 38"/>
                  <a:gd name="T11" fmla="*/ 51 h 57"/>
                  <a:gd name="T12" fmla="*/ 4 w 38"/>
                  <a:gd name="T13" fmla="*/ 51 h 57"/>
                  <a:gd name="T14" fmla="*/ 5 w 38"/>
                  <a:gd name="T15" fmla="*/ 52 h 57"/>
                  <a:gd name="T16" fmla="*/ 7 w 38"/>
                  <a:gd name="T17" fmla="*/ 55 h 57"/>
                  <a:gd name="T18" fmla="*/ 8 w 38"/>
                  <a:gd name="T19" fmla="*/ 56 h 57"/>
                  <a:gd name="T20" fmla="*/ 12 w 38"/>
                  <a:gd name="T21" fmla="*/ 57 h 57"/>
                  <a:gd name="T22" fmla="*/ 16 w 38"/>
                  <a:gd name="T23" fmla="*/ 57 h 57"/>
                  <a:gd name="T24" fmla="*/ 23 w 38"/>
                  <a:gd name="T25" fmla="*/ 52 h 57"/>
                  <a:gd name="T26" fmla="*/ 38 w 38"/>
                  <a:gd name="T27" fmla="*/ 10 h 57"/>
                  <a:gd name="T28" fmla="*/ 21 w 38"/>
                  <a:gd name="T2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7">
                    <a:moveTo>
                      <a:pt x="21" y="4"/>
                    </a:moveTo>
                    <a:cubicBezTo>
                      <a:pt x="14" y="25"/>
                      <a:pt x="14" y="25"/>
                      <a:pt x="14" y="25"/>
                    </a:cubicBezTo>
                    <a:cubicBezTo>
                      <a:pt x="9" y="13"/>
                      <a:pt x="5" y="1"/>
                      <a:pt x="4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3"/>
                      <a:pt x="6" y="54"/>
                      <a:pt x="7" y="55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9" y="57"/>
                      <a:pt x="11" y="57"/>
                      <a:pt x="12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9" y="57"/>
                      <a:pt x="22" y="55"/>
                      <a:pt x="23" y="52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2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112"/>
              <p:cNvSpPr>
                <a:spLocks/>
              </p:cNvSpPr>
              <p:nvPr/>
            </p:nvSpPr>
            <p:spPr bwMode="auto">
              <a:xfrm>
                <a:off x="5745176" y="5994402"/>
                <a:ext cx="30163" cy="206375"/>
              </a:xfrm>
              <a:custGeom>
                <a:avLst/>
                <a:gdLst>
                  <a:gd name="T0" fmla="*/ 8 w 8"/>
                  <a:gd name="T1" fmla="*/ 0 h 55"/>
                  <a:gd name="T2" fmla="*/ 7 w 8"/>
                  <a:gd name="T3" fmla="*/ 2 h 55"/>
                  <a:gd name="T4" fmla="*/ 1 w 8"/>
                  <a:gd name="T5" fmla="*/ 17 h 55"/>
                  <a:gd name="T6" fmla="*/ 0 w 8"/>
                  <a:gd name="T7" fmla="*/ 24 h 55"/>
                  <a:gd name="T8" fmla="*/ 0 w 8"/>
                  <a:gd name="T9" fmla="*/ 55 h 55"/>
                  <a:gd name="T10" fmla="*/ 8 w 8"/>
                  <a:gd name="T11" fmla="*/ 55 h 55"/>
                  <a:gd name="T12" fmla="*/ 8 w 8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5">
                    <a:moveTo>
                      <a:pt x="8" y="0"/>
                    </a:moveTo>
                    <a:cubicBezTo>
                      <a:pt x="8" y="0"/>
                      <a:pt x="7" y="1"/>
                      <a:pt x="7" y="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9"/>
                      <a:pt x="0" y="22"/>
                      <a:pt x="0" y="2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8" y="55"/>
                      <a:pt x="8" y="55"/>
                      <a:pt x="8" y="55"/>
                    </a:cubicBez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789260" y="3319659"/>
            <a:ext cx="2429785" cy="1055134"/>
            <a:chOff x="3592642" y="3147701"/>
            <a:chExt cx="2303923" cy="1000478"/>
          </a:xfrm>
        </p:grpSpPr>
        <p:sp>
          <p:nvSpPr>
            <p:cNvPr id="8" name="Chevron 7"/>
            <p:cNvSpPr/>
            <p:nvPr/>
          </p:nvSpPr>
          <p:spPr>
            <a:xfrm>
              <a:off x="3592642" y="3147701"/>
              <a:ext cx="2073531" cy="800382"/>
            </a:xfrm>
            <a:prstGeom prst="chevron">
              <a:avLst>
                <a:gd name="adj" fmla="val 4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145583" y="3347797"/>
              <a:ext cx="1750982" cy="800382"/>
            </a:xfrm>
            <a:custGeom>
              <a:avLst/>
              <a:gdLst>
                <a:gd name="connsiteX0" fmla="*/ 0 w 1511141"/>
                <a:gd name="connsiteY0" fmla="*/ 69075 h 690750"/>
                <a:gd name="connsiteX1" fmla="*/ 69075 w 1511141"/>
                <a:gd name="connsiteY1" fmla="*/ 0 h 690750"/>
                <a:gd name="connsiteX2" fmla="*/ 1442066 w 1511141"/>
                <a:gd name="connsiteY2" fmla="*/ 0 h 690750"/>
                <a:gd name="connsiteX3" fmla="*/ 1511141 w 1511141"/>
                <a:gd name="connsiteY3" fmla="*/ 69075 h 690750"/>
                <a:gd name="connsiteX4" fmla="*/ 1511141 w 1511141"/>
                <a:gd name="connsiteY4" fmla="*/ 621675 h 690750"/>
                <a:gd name="connsiteX5" fmla="*/ 1442066 w 1511141"/>
                <a:gd name="connsiteY5" fmla="*/ 690750 h 690750"/>
                <a:gd name="connsiteX6" fmla="*/ 69075 w 1511141"/>
                <a:gd name="connsiteY6" fmla="*/ 690750 h 690750"/>
                <a:gd name="connsiteX7" fmla="*/ 0 w 1511141"/>
                <a:gd name="connsiteY7" fmla="*/ 621675 h 690750"/>
                <a:gd name="connsiteX8" fmla="*/ 0 w 1511141"/>
                <a:gd name="connsiteY8" fmla="*/ 69075 h 69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1141" h="690750">
                  <a:moveTo>
                    <a:pt x="0" y="69075"/>
                  </a:moveTo>
                  <a:cubicBezTo>
                    <a:pt x="0" y="30926"/>
                    <a:pt x="30926" y="0"/>
                    <a:pt x="69075" y="0"/>
                  </a:cubicBezTo>
                  <a:lnTo>
                    <a:pt x="1442066" y="0"/>
                  </a:lnTo>
                  <a:cubicBezTo>
                    <a:pt x="1480215" y="0"/>
                    <a:pt x="1511141" y="30926"/>
                    <a:pt x="1511141" y="69075"/>
                  </a:cubicBezTo>
                  <a:lnTo>
                    <a:pt x="1511141" y="621675"/>
                  </a:lnTo>
                  <a:cubicBezTo>
                    <a:pt x="1511141" y="659824"/>
                    <a:pt x="1480215" y="690750"/>
                    <a:pt x="1442066" y="690750"/>
                  </a:cubicBezTo>
                  <a:lnTo>
                    <a:pt x="69075" y="690750"/>
                  </a:lnTo>
                  <a:cubicBezTo>
                    <a:pt x="30926" y="690750"/>
                    <a:pt x="0" y="659824"/>
                    <a:pt x="0" y="621675"/>
                  </a:cubicBezTo>
                  <a:lnTo>
                    <a:pt x="0" y="69075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848" tIns="193848" rIns="193848" bIns="193848" numCol="1" spcCol="1270" anchor="ctr" anchorCtr="0">
              <a:noAutofit/>
            </a:bodyPr>
            <a:lstStyle/>
            <a:p>
              <a:pPr algn="ctr" defTabSz="1078170">
                <a:lnSpc>
                  <a:spcPct val="90000"/>
                </a:lnSpc>
                <a:spcAft>
                  <a:spcPct val="35000"/>
                </a:spcAft>
              </a:pPr>
              <a:endParaRPr lang="en-US" sz="2426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4643336" y="3512478"/>
              <a:ext cx="706439" cy="457201"/>
              <a:chOff x="4659323" y="4333876"/>
              <a:chExt cx="706439" cy="457201"/>
            </a:xfrm>
            <a:solidFill>
              <a:schemeClr val="accent2"/>
            </a:solidFill>
          </p:grpSpPr>
          <p:sp>
            <p:nvSpPr>
              <p:cNvPr id="78" name="Freeform 123"/>
              <p:cNvSpPr>
                <a:spLocks/>
              </p:cNvSpPr>
              <p:nvPr/>
            </p:nvSpPr>
            <p:spPr bwMode="auto">
              <a:xfrm>
                <a:off x="4900624" y="4464051"/>
                <a:ext cx="36513" cy="95250"/>
              </a:xfrm>
              <a:custGeom>
                <a:avLst/>
                <a:gdLst>
                  <a:gd name="T0" fmla="*/ 7 w 10"/>
                  <a:gd name="T1" fmla="*/ 25 h 25"/>
                  <a:gd name="T2" fmla="*/ 6 w 10"/>
                  <a:gd name="T3" fmla="*/ 25 h 25"/>
                  <a:gd name="T4" fmla="*/ 2 w 10"/>
                  <a:gd name="T5" fmla="*/ 18 h 25"/>
                  <a:gd name="T6" fmla="*/ 5 w 10"/>
                  <a:gd name="T7" fmla="*/ 1 h 25"/>
                  <a:gd name="T8" fmla="*/ 8 w 10"/>
                  <a:gd name="T9" fmla="*/ 1 h 25"/>
                  <a:gd name="T10" fmla="*/ 6 w 10"/>
                  <a:gd name="T11" fmla="*/ 3 h 25"/>
                  <a:gd name="T12" fmla="*/ 6 w 10"/>
                  <a:gd name="T13" fmla="*/ 3 h 25"/>
                  <a:gd name="T14" fmla="*/ 5 w 10"/>
                  <a:gd name="T15" fmla="*/ 18 h 25"/>
                  <a:gd name="T16" fmla="*/ 7 w 10"/>
                  <a:gd name="T17" fmla="*/ 22 h 25"/>
                  <a:gd name="T18" fmla="*/ 8 w 10"/>
                  <a:gd name="T19" fmla="*/ 22 h 25"/>
                  <a:gd name="T20" fmla="*/ 10 w 10"/>
                  <a:gd name="T21" fmla="*/ 24 h 25"/>
                  <a:gd name="T22" fmla="*/ 7 w 10"/>
                  <a:gd name="T2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5">
                    <a:moveTo>
                      <a:pt x="7" y="25"/>
                    </a:moveTo>
                    <a:cubicBezTo>
                      <a:pt x="7" y="25"/>
                      <a:pt x="7" y="25"/>
                      <a:pt x="6" y="25"/>
                    </a:cubicBezTo>
                    <a:cubicBezTo>
                      <a:pt x="4" y="25"/>
                      <a:pt x="3" y="22"/>
                      <a:pt x="2" y="18"/>
                    </a:cubicBezTo>
                    <a:cubicBezTo>
                      <a:pt x="0" y="8"/>
                      <a:pt x="0" y="2"/>
                      <a:pt x="5" y="1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4"/>
                      <a:pt x="3" y="8"/>
                      <a:pt x="5" y="18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3"/>
                      <a:pt x="8" y="22"/>
                      <a:pt x="8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5"/>
                      <a:pt x="8" y="25"/>
                      <a:pt x="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124"/>
              <p:cNvSpPr>
                <a:spLocks/>
              </p:cNvSpPr>
              <p:nvPr/>
            </p:nvSpPr>
            <p:spPr bwMode="auto">
              <a:xfrm>
                <a:off x="4956186" y="4606926"/>
                <a:ext cx="117475" cy="76200"/>
              </a:xfrm>
              <a:custGeom>
                <a:avLst/>
                <a:gdLst>
                  <a:gd name="T0" fmla="*/ 16 w 31"/>
                  <a:gd name="T1" fmla="*/ 20 h 20"/>
                  <a:gd name="T2" fmla="*/ 9 w 31"/>
                  <a:gd name="T3" fmla="*/ 18 h 20"/>
                  <a:gd name="T4" fmla="*/ 3 w 31"/>
                  <a:gd name="T5" fmla="*/ 13 h 20"/>
                  <a:gd name="T6" fmla="*/ 0 w 31"/>
                  <a:gd name="T7" fmla="*/ 6 h 20"/>
                  <a:gd name="T8" fmla="*/ 0 w 31"/>
                  <a:gd name="T9" fmla="*/ 0 h 20"/>
                  <a:gd name="T10" fmla="*/ 3 w 31"/>
                  <a:gd name="T11" fmla="*/ 0 h 20"/>
                  <a:gd name="T12" fmla="*/ 3 w 31"/>
                  <a:gd name="T13" fmla="*/ 6 h 20"/>
                  <a:gd name="T14" fmla="*/ 5 w 31"/>
                  <a:gd name="T15" fmla="*/ 11 h 20"/>
                  <a:gd name="T16" fmla="*/ 11 w 31"/>
                  <a:gd name="T17" fmla="*/ 16 h 20"/>
                  <a:gd name="T18" fmla="*/ 20 w 31"/>
                  <a:gd name="T19" fmla="*/ 16 h 20"/>
                  <a:gd name="T20" fmla="*/ 26 w 31"/>
                  <a:gd name="T21" fmla="*/ 11 h 20"/>
                  <a:gd name="T22" fmla="*/ 28 w 31"/>
                  <a:gd name="T23" fmla="*/ 6 h 20"/>
                  <a:gd name="T24" fmla="*/ 28 w 31"/>
                  <a:gd name="T25" fmla="*/ 0 h 20"/>
                  <a:gd name="T26" fmla="*/ 31 w 31"/>
                  <a:gd name="T27" fmla="*/ 0 h 20"/>
                  <a:gd name="T28" fmla="*/ 31 w 31"/>
                  <a:gd name="T29" fmla="*/ 6 h 20"/>
                  <a:gd name="T30" fmla="*/ 28 w 31"/>
                  <a:gd name="T31" fmla="*/ 13 h 20"/>
                  <a:gd name="T32" fmla="*/ 22 w 31"/>
                  <a:gd name="T33" fmla="*/ 18 h 20"/>
                  <a:gd name="T34" fmla="*/ 16 w 31"/>
                  <a:gd name="T3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0">
                    <a:moveTo>
                      <a:pt x="16" y="20"/>
                    </a:moveTo>
                    <a:cubicBezTo>
                      <a:pt x="13" y="20"/>
                      <a:pt x="11" y="19"/>
                      <a:pt x="9" y="18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1"/>
                      <a:pt x="0" y="9"/>
                      <a:pt x="0" y="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8"/>
                      <a:pt x="4" y="10"/>
                      <a:pt x="5" y="11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4" y="18"/>
                      <a:pt x="17" y="18"/>
                      <a:pt x="20" y="16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0"/>
                      <a:pt x="28" y="8"/>
                      <a:pt x="28" y="6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9"/>
                      <a:pt x="30" y="11"/>
                      <a:pt x="28" y="13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19"/>
                      <a:pt x="18" y="20"/>
                      <a:pt x="1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Freeform 125"/>
              <p:cNvSpPr>
                <a:spLocks noEditPoints="1"/>
              </p:cNvSpPr>
              <p:nvPr/>
            </p:nvSpPr>
            <p:spPr bwMode="auto">
              <a:xfrm>
                <a:off x="4922849" y="4359276"/>
                <a:ext cx="184150" cy="277813"/>
              </a:xfrm>
              <a:custGeom>
                <a:avLst/>
                <a:gdLst>
                  <a:gd name="T0" fmla="*/ 24 w 49"/>
                  <a:gd name="T1" fmla="*/ 74 h 74"/>
                  <a:gd name="T2" fmla="*/ 0 w 49"/>
                  <a:gd name="T3" fmla="*/ 37 h 74"/>
                  <a:gd name="T4" fmla="*/ 24 w 49"/>
                  <a:gd name="T5" fmla="*/ 0 h 74"/>
                  <a:gd name="T6" fmla="*/ 49 w 49"/>
                  <a:gd name="T7" fmla="*/ 37 h 74"/>
                  <a:gd name="T8" fmla="*/ 24 w 49"/>
                  <a:gd name="T9" fmla="*/ 74 h 74"/>
                  <a:gd name="T10" fmla="*/ 24 w 49"/>
                  <a:gd name="T11" fmla="*/ 3 h 74"/>
                  <a:gd name="T12" fmla="*/ 3 w 49"/>
                  <a:gd name="T13" fmla="*/ 37 h 74"/>
                  <a:gd name="T14" fmla="*/ 24 w 49"/>
                  <a:gd name="T15" fmla="*/ 72 h 74"/>
                  <a:gd name="T16" fmla="*/ 46 w 49"/>
                  <a:gd name="T17" fmla="*/ 37 h 74"/>
                  <a:gd name="T18" fmla="*/ 24 w 49"/>
                  <a:gd name="T19" fmla="*/ 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74">
                    <a:moveTo>
                      <a:pt x="24" y="74"/>
                    </a:moveTo>
                    <a:cubicBezTo>
                      <a:pt x="10" y="74"/>
                      <a:pt x="0" y="59"/>
                      <a:pt x="0" y="37"/>
                    </a:cubicBezTo>
                    <a:cubicBezTo>
                      <a:pt x="0" y="11"/>
                      <a:pt x="7" y="0"/>
                      <a:pt x="24" y="0"/>
                    </a:cubicBezTo>
                    <a:cubicBezTo>
                      <a:pt x="42" y="0"/>
                      <a:pt x="49" y="11"/>
                      <a:pt x="49" y="37"/>
                    </a:cubicBezTo>
                    <a:cubicBezTo>
                      <a:pt x="49" y="59"/>
                      <a:pt x="39" y="74"/>
                      <a:pt x="24" y="74"/>
                    </a:cubicBezTo>
                    <a:close/>
                    <a:moveTo>
                      <a:pt x="24" y="3"/>
                    </a:moveTo>
                    <a:cubicBezTo>
                      <a:pt x="11" y="3"/>
                      <a:pt x="3" y="9"/>
                      <a:pt x="3" y="37"/>
                    </a:cubicBezTo>
                    <a:cubicBezTo>
                      <a:pt x="3" y="58"/>
                      <a:pt x="11" y="72"/>
                      <a:pt x="24" y="72"/>
                    </a:cubicBezTo>
                    <a:cubicBezTo>
                      <a:pt x="37" y="72"/>
                      <a:pt x="46" y="58"/>
                      <a:pt x="46" y="37"/>
                    </a:cubicBezTo>
                    <a:cubicBezTo>
                      <a:pt x="46" y="9"/>
                      <a:pt x="38" y="3"/>
                      <a:pt x="2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126"/>
              <p:cNvSpPr>
                <a:spLocks/>
              </p:cNvSpPr>
              <p:nvPr/>
            </p:nvSpPr>
            <p:spPr bwMode="auto">
              <a:xfrm>
                <a:off x="5087949" y="4464051"/>
                <a:ext cx="41275" cy="95250"/>
              </a:xfrm>
              <a:custGeom>
                <a:avLst/>
                <a:gdLst>
                  <a:gd name="T0" fmla="*/ 4 w 11"/>
                  <a:gd name="T1" fmla="*/ 25 h 25"/>
                  <a:gd name="T2" fmla="*/ 1 w 11"/>
                  <a:gd name="T3" fmla="*/ 24 h 25"/>
                  <a:gd name="T4" fmla="*/ 0 w 11"/>
                  <a:gd name="T5" fmla="*/ 24 h 25"/>
                  <a:gd name="T6" fmla="*/ 0 w 11"/>
                  <a:gd name="T7" fmla="*/ 22 h 25"/>
                  <a:gd name="T8" fmla="*/ 3 w 11"/>
                  <a:gd name="T9" fmla="*/ 22 h 25"/>
                  <a:gd name="T10" fmla="*/ 3 w 11"/>
                  <a:gd name="T11" fmla="*/ 22 h 25"/>
                  <a:gd name="T12" fmla="*/ 3 w 11"/>
                  <a:gd name="T13" fmla="*/ 22 h 25"/>
                  <a:gd name="T14" fmla="*/ 3 w 11"/>
                  <a:gd name="T15" fmla="*/ 22 h 25"/>
                  <a:gd name="T16" fmla="*/ 3 w 11"/>
                  <a:gd name="T17" fmla="*/ 22 h 25"/>
                  <a:gd name="T18" fmla="*/ 4 w 11"/>
                  <a:gd name="T19" fmla="*/ 22 h 25"/>
                  <a:gd name="T20" fmla="*/ 6 w 11"/>
                  <a:gd name="T21" fmla="*/ 18 h 25"/>
                  <a:gd name="T22" fmla="*/ 5 w 11"/>
                  <a:gd name="T23" fmla="*/ 3 h 25"/>
                  <a:gd name="T24" fmla="*/ 4 w 11"/>
                  <a:gd name="T25" fmla="*/ 3 h 25"/>
                  <a:gd name="T26" fmla="*/ 2 w 11"/>
                  <a:gd name="T27" fmla="*/ 2 h 25"/>
                  <a:gd name="T28" fmla="*/ 6 w 11"/>
                  <a:gd name="T29" fmla="*/ 1 h 25"/>
                  <a:gd name="T30" fmla="*/ 9 w 11"/>
                  <a:gd name="T31" fmla="*/ 18 h 25"/>
                  <a:gd name="T32" fmla="*/ 4 w 11"/>
                  <a:gd name="T33" fmla="*/ 25 h 25"/>
                  <a:gd name="T34" fmla="*/ 4 w 11"/>
                  <a:gd name="T3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25">
                    <a:moveTo>
                      <a:pt x="4" y="25"/>
                    </a:moveTo>
                    <a:cubicBezTo>
                      <a:pt x="2" y="25"/>
                      <a:pt x="1" y="24"/>
                      <a:pt x="1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3"/>
                      <a:pt x="4" y="22"/>
                    </a:cubicBezTo>
                    <a:cubicBezTo>
                      <a:pt x="4" y="22"/>
                      <a:pt x="5" y="21"/>
                      <a:pt x="6" y="18"/>
                    </a:cubicBezTo>
                    <a:cubicBezTo>
                      <a:pt x="7" y="9"/>
                      <a:pt x="7" y="4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0"/>
                      <a:pt x="4" y="0"/>
                      <a:pt x="6" y="1"/>
                    </a:cubicBezTo>
                    <a:cubicBezTo>
                      <a:pt x="11" y="2"/>
                      <a:pt x="10" y="8"/>
                      <a:pt x="9" y="18"/>
                    </a:cubicBezTo>
                    <a:cubicBezTo>
                      <a:pt x="8" y="22"/>
                      <a:pt x="6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127"/>
              <p:cNvSpPr>
                <a:spLocks/>
              </p:cNvSpPr>
              <p:nvPr/>
            </p:nvSpPr>
            <p:spPr bwMode="auto">
              <a:xfrm>
                <a:off x="4865699" y="4333876"/>
                <a:ext cx="312738" cy="190500"/>
              </a:xfrm>
              <a:custGeom>
                <a:avLst/>
                <a:gdLst>
                  <a:gd name="T0" fmla="*/ 17 w 83"/>
                  <a:gd name="T1" fmla="*/ 51 h 51"/>
                  <a:gd name="T2" fmla="*/ 36 w 83"/>
                  <a:gd name="T3" fmla="*/ 2 h 51"/>
                  <a:gd name="T4" fmla="*/ 49 w 83"/>
                  <a:gd name="T5" fmla="*/ 7 h 51"/>
                  <a:gd name="T6" fmla="*/ 62 w 83"/>
                  <a:gd name="T7" fmla="*/ 48 h 51"/>
                  <a:gd name="T8" fmla="*/ 56 w 83"/>
                  <a:gd name="T9" fmla="*/ 27 h 51"/>
                  <a:gd name="T10" fmla="*/ 49 w 83"/>
                  <a:gd name="T11" fmla="*/ 19 h 51"/>
                  <a:gd name="T12" fmla="*/ 34 w 83"/>
                  <a:gd name="T13" fmla="*/ 29 h 51"/>
                  <a:gd name="T14" fmla="*/ 17 w 83"/>
                  <a:gd name="T1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51">
                    <a:moveTo>
                      <a:pt x="17" y="51"/>
                    </a:moveTo>
                    <a:cubicBezTo>
                      <a:pt x="7" y="46"/>
                      <a:pt x="0" y="2"/>
                      <a:pt x="36" y="2"/>
                    </a:cubicBezTo>
                    <a:cubicBezTo>
                      <a:pt x="45" y="2"/>
                      <a:pt x="49" y="7"/>
                      <a:pt x="49" y="7"/>
                    </a:cubicBezTo>
                    <a:cubicBezTo>
                      <a:pt x="57" y="0"/>
                      <a:pt x="83" y="16"/>
                      <a:pt x="62" y="48"/>
                    </a:cubicBezTo>
                    <a:cubicBezTo>
                      <a:pt x="62" y="48"/>
                      <a:pt x="64" y="33"/>
                      <a:pt x="56" y="27"/>
                    </a:cubicBezTo>
                    <a:cubicBezTo>
                      <a:pt x="50" y="22"/>
                      <a:pt x="49" y="19"/>
                      <a:pt x="49" y="19"/>
                    </a:cubicBezTo>
                    <a:cubicBezTo>
                      <a:pt x="49" y="19"/>
                      <a:pt x="45" y="26"/>
                      <a:pt x="34" y="29"/>
                    </a:cubicBezTo>
                    <a:cubicBezTo>
                      <a:pt x="23" y="32"/>
                      <a:pt x="20" y="39"/>
                      <a:pt x="17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128"/>
              <p:cNvSpPr>
                <a:spLocks/>
              </p:cNvSpPr>
              <p:nvPr/>
            </p:nvSpPr>
            <p:spPr bwMode="auto">
              <a:xfrm>
                <a:off x="4994286" y="4732339"/>
                <a:ext cx="41275" cy="58738"/>
              </a:xfrm>
              <a:custGeom>
                <a:avLst/>
                <a:gdLst>
                  <a:gd name="T0" fmla="*/ 26 w 26"/>
                  <a:gd name="T1" fmla="*/ 33 h 37"/>
                  <a:gd name="T2" fmla="*/ 26 w 26"/>
                  <a:gd name="T3" fmla="*/ 33 h 37"/>
                  <a:gd name="T4" fmla="*/ 21 w 26"/>
                  <a:gd name="T5" fmla="*/ 37 h 37"/>
                  <a:gd name="T6" fmla="*/ 2 w 26"/>
                  <a:gd name="T7" fmla="*/ 37 h 37"/>
                  <a:gd name="T8" fmla="*/ 0 w 26"/>
                  <a:gd name="T9" fmla="*/ 35 h 37"/>
                  <a:gd name="T10" fmla="*/ 7 w 26"/>
                  <a:gd name="T11" fmla="*/ 0 h 37"/>
                  <a:gd name="T12" fmla="*/ 19 w 26"/>
                  <a:gd name="T13" fmla="*/ 0 h 37"/>
                  <a:gd name="T14" fmla="*/ 26 w 26"/>
                  <a:gd name="T15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37">
                    <a:moveTo>
                      <a:pt x="26" y="33"/>
                    </a:moveTo>
                    <a:lnTo>
                      <a:pt x="26" y="33"/>
                    </a:lnTo>
                    <a:lnTo>
                      <a:pt x="21" y="37"/>
                    </a:lnTo>
                    <a:lnTo>
                      <a:pt x="2" y="37"/>
                    </a:lnTo>
                    <a:lnTo>
                      <a:pt x="0" y="35"/>
                    </a:lnTo>
                    <a:lnTo>
                      <a:pt x="7" y="0"/>
                    </a:lnTo>
                    <a:lnTo>
                      <a:pt x="19" y="0"/>
                    </a:lnTo>
                    <a:lnTo>
                      <a:pt x="2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129"/>
              <p:cNvSpPr>
                <a:spLocks/>
              </p:cNvSpPr>
              <p:nvPr/>
            </p:nvSpPr>
            <p:spPr bwMode="auto">
              <a:xfrm>
                <a:off x="4994286" y="4686301"/>
                <a:ext cx="44450" cy="52388"/>
              </a:xfrm>
              <a:custGeom>
                <a:avLst/>
                <a:gdLst>
                  <a:gd name="T0" fmla="*/ 6 w 12"/>
                  <a:gd name="T1" fmla="*/ 14 h 14"/>
                  <a:gd name="T2" fmla="*/ 10 w 12"/>
                  <a:gd name="T3" fmla="*/ 12 h 14"/>
                  <a:gd name="T4" fmla="*/ 11 w 12"/>
                  <a:gd name="T5" fmla="*/ 8 h 14"/>
                  <a:gd name="T6" fmla="*/ 9 w 12"/>
                  <a:gd name="T7" fmla="*/ 3 h 14"/>
                  <a:gd name="T8" fmla="*/ 6 w 12"/>
                  <a:gd name="T9" fmla="*/ 0 h 14"/>
                  <a:gd name="T10" fmla="*/ 6 w 12"/>
                  <a:gd name="T11" fmla="*/ 0 h 14"/>
                  <a:gd name="T12" fmla="*/ 6 w 12"/>
                  <a:gd name="T13" fmla="*/ 0 h 14"/>
                  <a:gd name="T14" fmla="*/ 5 w 12"/>
                  <a:gd name="T15" fmla="*/ 0 h 14"/>
                  <a:gd name="T16" fmla="*/ 2 w 12"/>
                  <a:gd name="T17" fmla="*/ 3 h 14"/>
                  <a:gd name="T18" fmla="*/ 0 w 12"/>
                  <a:gd name="T19" fmla="*/ 8 h 14"/>
                  <a:gd name="T20" fmla="*/ 1 w 12"/>
                  <a:gd name="T21" fmla="*/ 12 h 14"/>
                  <a:gd name="T22" fmla="*/ 6 w 12"/>
                  <a:gd name="T23" fmla="*/ 14 h 14"/>
                  <a:gd name="T24" fmla="*/ 6 w 12"/>
                  <a:gd name="T25" fmla="*/ 14 h 14"/>
                  <a:gd name="T26" fmla="*/ 6 w 12"/>
                  <a:gd name="T27" fmla="*/ 14 h 14"/>
                  <a:gd name="T28" fmla="*/ 6 w 12"/>
                  <a:gd name="T2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14">
                    <a:moveTo>
                      <a:pt x="6" y="14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1"/>
                      <a:pt x="12" y="9"/>
                      <a:pt x="11" y="8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1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11"/>
                      <a:pt x="1" y="12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130"/>
              <p:cNvSpPr>
                <a:spLocks noEditPoints="1"/>
              </p:cNvSpPr>
              <p:nvPr/>
            </p:nvSpPr>
            <p:spPr bwMode="auto">
              <a:xfrm>
                <a:off x="4941899" y="4487864"/>
                <a:ext cx="66675" cy="36513"/>
              </a:xfrm>
              <a:custGeom>
                <a:avLst/>
                <a:gdLst>
                  <a:gd name="T0" fmla="*/ 13 w 18"/>
                  <a:gd name="T1" fmla="*/ 10 h 10"/>
                  <a:gd name="T2" fmla="*/ 4 w 18"/>
                  <a:gd name="T3" fmla="*/ 10 h 10"/>
                  <a:gd name="T4" fmla="*/ 0 w 18"/>
                  <a:gd name="T5" fmla="*/ 6 h 10"/>
                  <a:gd name="T6" fmla="*/ 0 w 18"/>
                  <a:gd name="T7" fmla="*/ 5 h 10"/>
                  <a:gd name="T8" fmla="*/ 4 w 18"/>
                  <a:gd name="T9" fmla="*/ 0 h 10"/>
                  <a:gd name="T10" fmla="*/ 13 w 18"/>
                  <a:gd name="T11" fmla="*/ 0 h 10"/>
                  <a:gd name="T12" fmla="*/ 18 w 18"/>
                  <a:gd name="T13" fmla="*/ 5 h 10"/>
                  <a:gd name="T14" fmla="*/ 18 w 18"/>
                  <a:gd name="T15" fmla="*/ 6 h 10"/>
                  <a:gd name="T16" fmla="*/ 13 w 18"/>
                  <a:gd name="T17" fmla="*/ 10 h 10"/>
                  <a:gd name="T18" fmla="*/ 4 w 18"/>
                  <a:gd name="T19" fmla="*/ 2 h 10"/>
                  <a:gd name="T20" fmla="*/ 2 w 18"/>
                  <a:gd name="T21" fmla="*/ 5 h 10"/>
                  <a:gd name="T22" fmla="*/ 2 w 18"/>
                  <a:gd name="T23" fmla="*/ 6 h 10"/>
                  <a:gd name="T24" fmla="*/ 4 w 18"/>
                  <a:gd name="T25" fmla="*/ 8 h 10"/>
                  <a:gd name="T26" fmla="*/ 13 w 18"/>
                  <a:gd name="T27" fmla="*/ 8 h 10"/>
                  <a:gd name="T28" fmla="*/ 16 w 18"/>
                  <a:gd name="T29" fmla="*/ 6 h 10"/>
                  <a:gd name="T30" fmla="*/ 16 w 18"/>
                  <a:gd name="T31" fmla="*/ 5 h 10"/>
                  <a:gd name="T32" fmla="*/ 13 w 18"/>
                  <a:gd name="T33" fmla="*/ 2 h 10"/>
                  <a:gd name="T34" fmla="*/ 4 w 18"/>
                  <a:gd name="T3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10"/>
                      <a:pt x="0" y="8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0"/>
                      <a:pt x="18" y="2"/>
                      <a:pt x="18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8"/>
                      <a:pt x="16" y="10"/>
                      <a:pt x="13" y="10"/>
                    </a:cubicBezTo>
                    <a:close/>
                    <a:moveTo>
                      <a:pt x="4" y="2"/>
                    </a:moveTo>
                    <a:cubicBezTo>
                      <a:pt x="3" y="2"/>
                      <a:pt x="2" y="3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3" y="8"/>
                      <a:pt x="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6" y="7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3"/>
                      <a:pt x="15" y="2"/>
                      <a:pt x="1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131"/>
              <p:cNvSpPr>
                <a:spLocks noEditPoints="1"/>
              </p:cNvSpPr>
              <p:nvPr/>
            </p:nvSpPr>
            <p:spPr bwMode="auto">
              <a:xfrm>
                <a:off x="5024449" y="4487864"/>
                <a:ext cx="66675" cy="36513"/>
              </a:xfrm>
              <a:custGeom>
                <a:avLst/>
                <a:gdLst>
                  <a:gd name="T0" fmla="*/ 13 w 18"/>
                  <a:gd name="T1" fmla="*/ 10 h 10"/>
                  <a:gd name="T2" fmla="*/ 4 w 18"/>
                  <a:gd name="T3" fmla="*/ 10 h 10"/>
                  <a:gd name="T4" fmla="*/ 0 w 18"/>
                  <a:gd name="T5" fmla="*/ 6 h 10"/>
                  <a:gd name="T6" fmla="*/ 0 w 18"/>
                  <a:gd name="T7" fmla="*/ 5 h 10"/>
                  <a:gd name="T8" fmla="*/ 4 w 18"/>
                  <a:gd name="T9" fmla="*/ 0 h 10"/>
                  <a:gd name="T10" fmla="*/ 13 w 18"/>
                  <a:gd name="T11" fmla="*/ 0 h 10"/>
                  <a:gd name="T12" fmla="*/ 18 w 18"/>
                  <a:gd name="T13" fmla="*/ 5 h 10"/>
                  <a:gd name="T14" fmla="*/ 18 w 18"/>
                  <a:gd name="T15" fmla="*/ 6 h 10"/>
                  <a:gd name="T16" fmla="*/ 13 w 18"/>
                  <a:gd name="T17" fmla="*/ 10 h 10"/>
                  <a:gd name="T18" fmla="*/ 4 w 18"/>
                  <a:gd name="T19" fmla="*/ 2 h 10"/>
                  <a:gd name="T20" fmla="*/ 2 w 18"/>
                  <a:gd name="T21" fmla="*/ 5 h 10"/>
                  <a:gd name="T22" fmla="*/ 2 w 18"/>
                  <a:gd name="T23" fmla="*/ 6 h 10"/>
                  <a:gd name="T24" fmla="*/ 4 w 18"/>
                  <a:gd name="T25" fmla="*/ 8 h 10"/>
                  <a:gd name="T26" fmla="*/ 13 w 18"/>
                  <a:gd name="T27" fmla="*/ 8 h 10"/>
                  <a:gd name="T28" fmla="*/ 16 w 18"/>
                  <a:gd name="T29" fmla="*/ 6 h 10"/>
                  <a:gd name="T30" fmla="*/ 16 w 18"/>
                  <a:gd name="T31" fmla="*/ 5 h 10"/>
                  <a:gd name="T32" fmla="*/ 13 w 18"/>
                  <a:gd name="T33" fmla="*/ 2 h 10"/>
                  <a:gd name="T34" fmla="*/ 4 w 18"/>
                  <a:gd name="T3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10"/>
                      <a:pt x="0" y="8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0"/>
                      <a:pt x="18" y="2"/>
                      <a:pt x="18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8"/>
                      <a:pt x="16" y="10"/>
                      <a:pt x="13" y="10"/>
                    </a:cubicBezTo>
                    <a:close/>
                    <a:moveTo>
                      <a:pt x="4" y="2"/>
                    </a:moveTo>
                    <a:cubicBezTo>
                      <a:pt x="3" y="2"/>
                      <a:pt x="2" y="3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3" y="8"/>
                      <a:pt x="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6" y="7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3"/>
                      <a:pt x="15" y="2"/>
                      <a:pt x="1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Rectangle 132"/>
              <p:cNvSpPr>
                <a:spLocks noChangeArrowheads="1"/>
              </p:cNvSpPr>
              <p:nvPr/>
            </p:nvSpPr>
            <p:spPr bwMode="auto">
              <a:xfrm>
                <a:off x="5005399" y="4494214"/>
                <a:ext cx="22225" cy="7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133"/>
              <p:cNvSpPr>
                <a:spLocks/>
              </p:cNvSpPr>
              <p:nvPr/>
            </p:nvSpPr>
            <p:spPr bwMode="auto">
              <a:xfrm>
                <a:off x="4659323" y="4641851"/>
                <a:ext cx="123825" cy="107950"/>
              </a:xfrm>
              <a:custGeom>
                <a:avLst/>
                <a:gdLst>
                  <a:gd name="T0" fmla="*/ 0 w 33"/>
                  <a:gd name="T1" fmla="*/ 29 h 29"/>
                  <a:gd name="T2" fmla="*/ 5 w 33"/>
                  <a:gd name="T3" fmla="*/ 12 h 29"/>
                  <a:gd name="T4" fmla="*/ 7 w 33"/>
                  <a:gd name="T5" fmla="*/ 8 h 29"/>
                  <a:gd name="T6" fmla="*/ 22 w 33"/>
                  <a:gd name="T7" fmla="*/ 0 h 29"/>
                  <a:gd name="T8" fmla="*/ 23 w 33"/>
                  <a:gd name="T9" fmla="*/ 11 h 29"/>
                  <a:gd name="T10" fmla="*/ 33 w 33"/>
                  <a:gd name="T11" fmla="*/ 29 h 29"/>
                  <a:gd name="T12" fmla="*/ 0 w 33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9">
                    <a:moveTo>
                      <a:pt x="0" y="29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9"/>
                      <a:pt x="7" y="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33" y="29"/>
                      <a:pt x="33" y="29"/>
                      <a:pt x="33" y="29"/>
                    </a:cubicBez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134"/>
              <p:cNvSpPr>
                <a:spLocks/>
              </p:cNvSpPr>
              <p:nvPr/>
            </p:nvSpPr>
            <p:spPr bwMode="auto">
              <a:xfrm>
                <a:off x="4708536" y="4502151"/>
                <a:ext cx="26988" cy="71438"/>
              </a:xfrm>
              <a:custGeom>
                <a:avLst/>
                <a:gdLst>
                  <a:gd name="T0" fmla="*/ 5 w 7"/>
                  <a:gd name="T1" fmla="*/ 19 h 19"/>
                  <a:gd name="T2" fmla="*/ 4 w 7"/>
                  <a:gd name="T3" fmla="*/ 19 h 19"/>
                  <a:gd name="T4" fmla="*/ 1 w 7"/>
                  <a:gd name="T5" fmla="*/ 14 h 19"/>
                  <a:gd name="T6" fmla="*/ 3 w 7"/>
                  <a:gd name="T7" fmla="*/ 1 h 19"/>
                  <a:gd name="T8" fmla="*/ 6 w 7"/>
                  <a:gd name="T9" fmla="*/ 1 h 19"/>
                  <a:gd name="T10" fmla="*/ 4 w 7"/>
                  <a:gd name="T11" fmla="*/ 3 h 19"/>
                  <a:gd name="T12" fmla="*/ 4 w 7"/>
                  <a:gd name="T13" fmla="*/ 3 h 19"/>
                  <a:gd name="T14" fmla="*/ 3 w 7"/>
                  <a:gd name="T15" fmla="*/ 14 h 19"/>
                  <a:gd name="T16" fmla="*/ 5 w 7"/>
                  <a:gd name="T17" fmla="*/ 17 h 19"/>
                  <a:gd name="T18" fmla="*/ 5 w 7"/>
                  <a:gd name="T19" fmla="*/ 17 h 19"/>
                  <a:gd name="T20" fmla="*/ 7 w 7"/>
                  <a:gd name="T21" fmla="*/ 19 h 19"/>
                  <a:gd name="T22" fmla="*/ 5 w 7"/>
                  <a:gd name="T2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9">
                    <a:moveTo>
                      <a:pt x="5" y="19"/>
                    </a:moveTo>
                    <a:cubicBezTo>
                      <a:pt x="5" y="19"/>
                      <a:pt x="4" y="19"/>
                      <a:pt x="4" y="19"/>
                    </a:cubicBezTo>
                    <a:cubicBezTo>
                      <a:pt x="3" y="19"/>
                      <a:pt x="2" y="17"/>
                      <a:pt x="1" y="14"/>
                    </a:cubicBezTo>
                    <a:cubicBezTo>
                      <a:pt x="0" y="7"/>
                      <a:pt x="0" y="2"/>
                      <a:pt x="3" y="1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7"/>
                      <a:pt x="3" y="14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6" y="19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135"/>
              <p:cNvSpPr>
                <a:spLocks/>
              </p:cNvSpPr>
              <p:nvPr/>
            </p:nvSpPr>
            <p:spPr bwMode="auto">
              <a:xfrm>
                <a:off x="4749811" y="4611689"/>
                <a:ext cx="85725" cy="55563"/>
              </a:xfrm>
              <a:custGeom>
                <a:avLst/>
                <a:gdLst>
                  <a:gd name="T0" fmla="*/ 12 w 23"/>
                  <a:gd name="T1" fmla="*/ 15 h 15"/>
                  <a:gd name="T2" fmla="*/ 7 w 23"/>
                  <a:gd name="T3" fmla="*/ 14 h 15"/>
                  <a:gd name="T4" fmla="*/ 2 w 23"/>
                  <a:gd name="T5" fmla="*/ 10 h 15"/>
                  <a:gd name="T6" fmla="*/ 0 w 23"/>
                  <a:gd name="T7" fmla="*/ 4 h 15"/>
                  <a:gd name="T8" fmla="*/ 0 w 23"/>
                  <a:gd name="T9" fmla="*/ 0 h 15"/>
                  <a:gd name="T10" fmla="*/ 2 w 23"/>
                  <a:gd name="T11" fmla="*/ 0 h 15"/>
                  <a:gd name="T12" fmla="*/ 2 w 23"/>
                  <a:gd name="T13" fmla="*/ 4 h 15"/>
                  <a:gd name="T14" fmla="*/ 4 w 23"/>
                  <a:gd name="T15" fmla="*/ 8 h 15"/>
                  <a:gd name="T16" fmla="*/ 8 w 23"/>
                  <a:gd name="T17" fmla="*/ 12 h 15"/>
                  <a:gd name="T18" fmla="*/ 15 w 23"/>
                  <a:gd name="T19" fmla="*/ 12 h 15"/>
                  <a:gd name="T20" fmla="*/ 19 w 23"/>
                  <a:gd name="T21" fmla="*/ 8 h 15"/>
                  <a:gd name="T22" fmla="*/ 21 w 23"/>
                  <a:gd name="T23" fmla="*/ 4 h 15"/>
                  <a:gd name="T24" fmla="*/ 21 w 23"/>
                  <a:gd name="T25" fmla="*/ 0 h 15"/>
                  <a:gd name="T26" fmla="*/ 23 w 23"/>
                  <a:gd name="T27" fmla="*/ 0 h 15"/>
                  <a:gd name="T28" fmla="*/ 23 w 23"/>
                  <a:gd name="T29" fmla="*/ 4 h 15"/>
                  <a:gd name="T30" fmla="*/ 21 w 23"/>
                  <a:gd name="T31" fmla="*/ 10 h 15"/>
                  <a:gd name="T32" fmla="*/ 16 w 23"/>
                  <a:gd name="T33" fmla="*/ 14 h 15"/>
                  <a:gd name="T34" fmla="*/ 12 w 23"/>
                  <a:gd name="T3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15">
                    <a:moveTo>
                      <a:pt x="12" y="15"/>
                    </a:moveTo>
                    <a:cubicBezTo>
                      <a:pt x="10" y="15"/>
                      <a:pt x="8" y="15"/>
                      <a:pt x="7" y="14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3" y="7"/>
                      <a:pt x="4" y="8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0" y="14"/>
                      <a:pt x="13" y="14"/>
                      <a:pt x="15" y="1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1" y="7"/>
                      <a:pt x="21" y="6"/>
                      <a:pt x="21" y="4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7"/>
                      <a:pt x="22" y="9"/>
                      <a:pt x="21" y="1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5"/>
                      <a:pt x="13" y="15"/>
                      <a:pt x="1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Freeform 136"/>
              <p:cNvSpPr>
                <a:spLocks noEditPoints="1"/>
              </p:cNvSpPr>
              <p:nvPr/>
            </p:nvSpPr>
            <p:spPr bwMode="auto">
              <a:xfrm>
                <a:off x="4722823" y="4422776"/>
                <a:ext cx="139700" cy="211138"/>
              </a:xfrm>
              <a:custGeom>
                <a:avLst/>
                <a:gdLst>
                  <a:gd name="T0" fmla="*/ 18 w 37"/>
                  <a:gd name="T1" fmla="*/ 56 h 56"/>
                  <a:gd name="T2" fmla="*/ 0 w 37"/>
                  <a:gd name="T3" fmla="*/ 28 h 56"/>
                  <a:gd name="T4" fmla="*/ 18 w 37"/>
                  <a:gd name="T5" fmla="*/ 0 h 56"/>
                  <a:gd name="T6" fmla="*/ 37 w 37"/>
                  <a:gd name="T7" fmla="*/ 28 h 56"/>
                  <a:gd name="T8" fmla="*/ 18 w 37"/>
                  <a:gd name="T9" fmla="*/ 56 h 56"/>
                  <a:gd name="T10" fmla="*/ 18 w 37"/>
                  <a:gd name="T11" fmla="*/ 2 h 56"/>
                  <a:gd name="T12" fmla="*/ 2 w 37"/>
                  <a:gd name="T13" fmla="*/ 28 h 56"/>
                  <a:gd name="T14" fmla="*/ 18 w 37"/>
                  <a:gd name="T15" fmla="*/ 54 h 56"/>
                  <a:gd name="T16" fmla="*/ 35 w 37"/>
                  <a:gd name="T17" fmla="*/ 28 h 56"/>
                  <a:gd name="T18" fmla="*/ 18 w 37"/>
                  <a:gd name="T19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56">
                    <a:moveTo>
                      <a:pt x="18" y="56"/>
                    </a:moveTo>
                    <a:cubicBezTo>
                      <a:pt x="7" y="56"/>
                      <a:pt x="0" y="45"/>
                      <a:pt x="0" y="28"/>
                    </a:cubicBezTo>
                    <a:cubicBezTo>
                      <a:pt x="0" y="8"/>
                      <a:pt x="5" y="0"/>
                      <a:pt x="18" y="0"/>
                    </a:cubicBezTo>
                    <a:cubicBezTo>
                      <a:pt x="32" y="0"/>
                      <a:pt x="37" y="8"/>
                      <a:pt x="37" y="28"/>
                    </a:cubicBezTo>
                    <a:cubicBezTo>
                      <a:pt x="37" y="45"/>
                      <a:pt x="29" y="56"/>
                      <a:pt x="18" y="56"/>
                    </a:cubicBezTo>
                    <a:close/>
                    <a:moveTo>
                      <a:pt x="18" y="2"/>
                    </a:moveTo>
                    <a:cubicBezTo>
                      <a:pt x="8" y="2"/>
                      <a:pt x="2" y="7"/>
                      <a:pt x="2" y="28"/>
                    </a:cubicBezTo>
                    <a:cubicBezTo>
                      <a:pt x="2" y="44"/>
                      <a:pt x="9" y="54"/>
                      <a:pt x="18" y="54"/>
                    </a:cubicBezTo>
                    <a:cubicBezTo>
                      <a:pt x="28" y="54"/>
                      <a:pt x="35" y="44"/>
                      <a:pt x="35" y="28"/>
                    </a:cubicBezTo>
                    <a:cubicBezTo>
                      <a:pt x="35" y="7"/>
                      <a:pt x="29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137"/>
              <p:cNvSpPr>
                <a:spLocks/>
              </p:cNvSpPr>
              <p:nvPr/>
            </p:nvSpPr>
            <p:spPr bwMode="auto">
              <a:xfrm>
                <a:off x="4851411" y="4502151"/>
                <a:ext cx="26988" cy="71438"/>
              </a:xfrm>
              <a:custGeom>
                <a:avLst/>
                <a:gdLst>
                  <a:gd name="T0" fmla="*/ 2 w 7"/>
                  <a:gd name="T1" fmla="*/ 19 h 19"/>
                  <a:gd name="T2" fmla="*/ 0 w 7"/>
                  <a:gd name="T3" fmla="*/ 19 h 19"/>
                  <a:gd name="T4" fmla="*/ 0 w 7"/>
                  <a:gd name="T5" fmla="*/ 18 h 19"/>
                  <a:gd name="T6" fmla="*/ 0 w 7"/>
                  <a:gd name="T7" fmla="*/ 17 h 19"/>
                  <a:gd name="T8" fmla="*/ 1 w 7"/>
                  <a:gd name="T9" fmla="*/ 17 h 19"/>
                  <a:gd name="T10" fmla="*/ 2 w 7"/>
                  <a:gd name="T11" fmla="*/ 17 h 19"/>
                  <a:gd name="T12" fmla="*/ 2 w 7"/>
                  <a:gd name="T13" fmla="*/ 17 h 19"/>
                  <a:gd name="T14" fmla="*/ 2 w 7"/>
                  <a:gd name="T15" fmla="*/ 17 h 19"/>
                  <a:gd name="T16" fmla="*/ 2 w 7"/>
                  <a:gd name="T17" fmla="*/ 17 h 19"/>
                  <a:gd name="T18" fmla="*/ 2 w 7"/>
                  <a:gd name="T19" fmla="*/ 17 h 19"/>
                  <a:gd name="T20" fmla="*/ 4 w 7"/>
                  <a:gd name="T21" fmla="*/ 14 h 19"/>
                  <a:gd name="T22" fmla="*/ 3 w 7"/>
                  <a:gd name="T23" fmla="*/ 3 h 19"/>
                  <a:gd name="T24" fmla="*/ 3 w 7"/>
                  <a:gd name="T25" fmla="*/ 3 h 19"/>
                  <a:gd name="T26" fmla="*/ 1 w 7"/>
                  <a:gd name="T27" fmla="*/ 1 h 19"/>
                  <a:gd name="T28" fmla="*/ 4 w 7"/>
                  <a:gd name="T29" fmla="*/ 1 h 19"/>
                  <a:gd name="T30" fmla="*/ 6 w 7"/>
                  <a:gd name="T31" fmla="*/ 14 h 19"/>
                  <a:gd name="T32" fmla="*/ 3 w 7"/>
                  <a:gd name="T33" fmla="*/ 19 h 19"/>
                  <a:gd name="T34" fmla="*/ 2 w 7"/>
                  <a:gd name="T3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" h="19">
                    <a:moveTo>
                      <a:pt x="2" y="19"/>
                    </a:moveTo>
                    <a:cubicBezTo>
                      <a:pt x="1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3" y="16"/>
                      <a:pt x="4" y="14"/>
                    </a:cubicBezTo>
                    <a:cubicBezTo>
                      <a:pt x="5" y="7"/>
                      <a:pt x="5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7" y="2"/>
                      <a:pt x="7" y="7"/>
                      <a:pt x="6" y="14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138"/>
              <p:cNvSpPr>
                <a:spLocks/>
              </p:cNvSpPr>
              <p:nvPr/>
            </p:nvSpPr>
            <p:spPr bwMode="auto">
              <a:xfrm>
                <a:off x="4681548" y="4405314"/>
                <a:ext cx="238126" cy="142875"/>
              </a:xfrm>
              <a:custGeom>
                <a:avLst/>
                <a:gdLst>
                  <a:gd name="T0" fmla="*/ 12 w 63"/>
                  <a:gd name="T1" fmla="*/ 38 h 38"/>
                  <a:gd name="T2" fmla="*/ 27 w 63"/>
                  <a:gd name="T3" fmla="*/ 1 h 38"/>
                  <a:gd name="T4" fmla="*/ 37 w 63"/>
                  <a:gd name="T5" fmla="*/ 5 h 38"/>
                  <a:gd name="T6" fmla="*/ 46 w 63"/>
                  <a:gd name="T7" fmla="*/ 36 h 38"/>
                  <a:gd name="T8" fmla="*/ 42 w 63"/>
                  <a:gd name="T9" fmla="*/ 20 h 38"/>
                  <a:gd name="T10" fmla="*/ 37 w 63"/>
                  <a:gd name="T11" fmla="*/ 14 h 38"/>
                  <a:gd name="T12" fmla="*/ 25 w 63"/>
                  <a:gd name="T13" fmla="*/ 21 h 38"/>
                  <a:gd name="T14" fmla="*/ 12 w 63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38">
                    <a:moveTo>
                      <a:pt x="12" y="38"/>
                    </a:moveTo>
                    <a:cubicBezTo>
                      <a:pt x="5" y="34"/>
                      <a:pt x="0" y="1"/>
                      <a:pt x="27" y="1"/>
                    </a:cubicBezTo>
                    <a:cubicBezTo>
                      <a:pt x="34" y="1"/>
                      <a:pt x="37" y="5"/>
                      <a:pt x="37" y="5"/>
                    </a:cubicBezTo>
                    <a:cubicBezTo>
                      <a:pt x="43" y="0"/>
                      <a:pt x="63" y="12"/>
                      <a:pt x="46" y="36"/>
                    </a:cubicBezTo>
                    <a:cubicBezTo>
                      <a:pt x="46" y="36"/>
                      <a:pt x="48" y="25"/>
                      <a:pt x="42" y="20"/>
                    </a:cubicBezTo>
                    <a:cubicBezTo>
                      <a:pt x="37" y="16"/>
                      <a:pt x="37" y="14"/>
                      <a:pt x="37" y="14"/>
                    </a:cubicBezTo>
                    <a:cubicBezTo>
                      <a:pt x="37" y="14"/>
                      <a:pt x="34" y="19"/>
                      <a:pt x="25" y="21"/>
                    </a:cubicBezTo>
                    <a:cubicBezTo>
                      <a:pt x="17" y="24"/>
                      <a:pt x="15" y="29"/>
                      <a:pt x="1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139"/>
              <p:cNvSpPr>
                <a:spLocks/>
              </p:cNvSpPr>
              <p:nvPr/>
            </p:nvSpPr>
            <p:spPr bwMode="auto">
              <a:xfrm>
                <a:off x="4779973" y="4705351"/>
                <a:ext cx="26988" cy="44450"/>
              </a:xfrm>
              <a:custGeom>
                <a:avLst/>
                <a:gdLst>
                  <a:gd name="T0" fmla="*/ 17 w 17"/>
                  <a:gd name="T1" fmla="*/ 26 h 28"/>
                  <a:gd name="T2" fmla="*/ 17 w 17"/>
                  <a:gd name="T3" fmla="*/ 26 h 28"/>
                  <a:gd name="T4" fmla="*/ 17 w 17"/>
                  <a:gd name="T5" fmla="*/ 28 h 28"/>
                  <a:gd name="T6" fmla="*/ 0 w 17"/>
                  <a:gd name="T7" fmla="*/ 28 h 28"/>
                  <a:gd name="T8" fmla="*/ 0 w 17"/>
                  <a:gd name="T9" fmla="*/ 26 h 28"/>
                  <a:gd name="T10" fmla="*/ 2 w 17"/>
                  <a:gd name="T11" fmla="*/ 0 h 28"/>
                  <a:gd name="T12" fmla="*/ 14 w 17"/>
                  <a:gd name="T13" fmla="*/ 0 h 28"/>
                  <a:gd name="T14" fmla="*/ 17 w 17"/>
                  <a:gd name="T15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28">
                    <a:moveTo>
                      <a:pt x="17" y="26"/>
                    </a:moveTo>
                    <a:lnTo>
                      <a:pt x="17" y="26"/>
                    </a:lnTo>
                    <a:lnTo>
                      <a:pt x="17" y="28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17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140"/>
              <p:cNvSpPr>
                <a:spLocks/>
              </p:cNvSpPr>
              <p:nvPr/>
            </p:nvSpPr>
            <p:spPr bwMode="auto">
              <a:xfrm>
                <a:off x="4776798" y="4672014"/>
                <a:ext cx="33338" cy="41275"/>
              </a:xfrm>
              <a:custGeom>
                <a:avLst/>
                <a:gdLst>
                  <a:gd name="T0" fmla="*/ 5 w 9"/>
                  <a:gd name="T1" fmla="*/ 11 h 11"/>
                  <a:gd name="T2" fmla="*/ 8 w 9"/>
                  <a:gd name="T3" fmla="*/ 9 h 11"/>
                  <a:gd name="T4" fmla="*/ 9 w 9"/>
                  <a:gd name="T5" fmla="*/ 6 h 11"/>
                  <a:gd name="T6" fmla="*/ 7 w 9"/>
                  <a:gd name="T7" fmla="*/ 2 h 11"/>
                  <a:gd name="T8" fmla="*/ 5 w 9"/>
                  <a:gd name="T9" fmla="*/ 0 h 11"/>
                  <a:gd name="T10" fmla="*/ 5 w 9"/>
                  <a:gd name="T11" fmla="*/ 0 h 11"/>
                  <a:gd name="T12" fmla="*/ 5 w 9"/>
                  <a:gd name="T13" fmla="*/ 0 h 11"/>
                  <a:gd name="T14" fmla="*/ 4 w 9"/>
                  <a:gd name="T15" fmla="*/ 0 h 11"/>
                  <a:gd name="T16" fmla="*/ 2 w 9"/>
                  <a:gd name="T17" fmla="*/ 2 h 11"/>
                  <a:gd name="T18" fmla="*/ 0 w 9"/>
                  <a:gd name="T19" fmla="*/ 6 h 11"/>
                  <a:gd name="T20" fmla="*/ 1 w 9"/>
                  <a:gd name="T21" fmla="*/ 9 h 11"/>
                  <a:gd name="T22" fmla="*/ 5 w 9"/>
                  <a:gd name="T23" fmla="*/ 11 h 11"/>
                  <a:gd name="T24" fmla="*/ 5 w 9"/>
                  <a:gd name="T25" fmla="*/ 11 h 11"/>
                  <a:gd name="T26" fmla="*/ 5 w 9"/>
                  <a:gd name="T27" fmla="*/ 11 h 11"/>
                  <a:gd name="T28" fmla="*/ 5 w 9"/>
                  <a:gd name="T2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1">
                    <a:moveTo>
                      <a:pt x="5" y="11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7"/>
                      <a:pt x="9" y="6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141"/>
              <p:cNvSpPr>
                <a:spLocks/>
              </p:cNvSpPr>
              <p:nvPr/>
            </p:nvSpPr>
            <p:spPr bwMode="auto">
              <a:xfrm>
                <a:off x="5245112" y="4641851"/>
                <a:ext cx="120650" cy="107950"/>
              </a:xfrm>
              <a:custGeom>
                <a:avLst/>
                <a:gdLst>
                  <a:gd name="T0" fmla="*/ 32 w 32"/>
                  <a:gd name="T1" fmla="*/ 29 h 29"/>
                  <a:gd name="T2" fmla="*/ 28 w 32"/>
                  <a:gd name="T3" fmla="*/ 12 h 29"/>
                  <a:gd name="T4" fmla="*/ 25 w 32"/>
                  <a:gd name="T5" fmla="*/ 8 h 29"/>
                  <a:gd name="T6" fmla="*/ 11 w 32"/>
                  <a:gd name="T7" fmla="*/ 0 h 29"/>
                  <a:gd name="T8" fmla="*/ 10 w 32"/>
                  <a:gd name="T9" fmla="*/ 11 h 29"/>
                  <a:gd name="T10" fmla="*/ 0 w 32"/>
                  <a:gd name="T11" fmla="*/ 29 h 29"/>
                  <a:gd name="T12" fmla="*/ 32 w 32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29">
                    <a:moveTo>
                      <a:pt x="32" y="29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7" y="10"/>
                      <a:pt x="26" y="9"/>
                      <a:pt x="25" y="8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0" y="29"/>
                      <a:pt x="0" y="29"/>
                      <a:pt x="0" y="29"/>
                    </a:cubicBezTo>
                    <a:lnTo>
                      <a:pt x="3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Freeform 142"/>
              <p:cNvSpPr>
                <a:spLocks/>
              </p:cNvSpPr>
              <p:nvPr/>
            </p:nvSpPr>
            <p:spPr bwMode="auto">
              <a:xfrm>
                <a:off x="5148274" y="4502151"/>
                <a:ext cx="25400" cy="71438"/>
              </a:xfrm>
              <a:custGeom>
                <a:avLst/>
                <a:gdLst>
                  <a:gd name="T0" fmla="*/ 5 w 7"/>
                  <a:gd name="T1" fmla="*/ 19 h 19"/>
                  <a:gd name="T2" fmla="*/ 5 w 7"/>
                  <a:gd name="T3" fmla="*/ 19 h 19"/>
                  <a:gd name="T4" fmla="*/ 2 w 7"/>
                  <a:gd name="T5" fmla="*/ 14 h 19"/>
                  <a:gd name="T6" fmla="*/ 4 w 7"/>
                  <a:gd name="T7" fmla="*/ 1 h 19"/>
                  <a:gd name="T8" fmla="*/ 6 w 7"/>
                  <a:gd name="T9" fmla="*/ 1 h 19"/>
                  <a:gd name="T10" fmla="*/ 5 w 7"/>
                  <a:gd name="T11" fmla="*/ 3 h 19"/>
                  <a:gd name="T12" fmla="*/ 4 w 7"/>
                  <a:gd name="T13" fmla="*/ 3 h 19"/>
                  <a:gd name="T14" fmla="*/ 4 w 7"/>
                  <a:gd name="T15" fmla="*/ 14 h 19"/>
                  <a:gd name="T16" fmla="*/ 5 w 7"/>
                  <a:gd name="T17" fmla="*/ 17 h 19"/>
                  <a:gd name="T18" fmla="*/ 6 w 7"/>
                  <a:gd name="T19" fmla="*/ 17 h 19"/>
                  <a:gd name="T20" fmla="*/ 7 w 7"/>
                  <a:gd name="T21" fmla="*/ 19 h 19"/>
                  <a:gd name="T22" fmla="*/ 5 w 7"/>
                  <a:gd name="T2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9">
                    <a:moveTo>
                      <a:pt x="5" y="19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3" y="19"/>
                      <a:pt x="2" y="17"/>
                      <a:pt x="2" y="14"/>
                    </a:cubicBezTo>
                    <a:cubicBezTo>
                      <a:pt x="0" y="7"/>
                      <a:pt x="0" y="2"/>
                      <a:pt x="4" y="1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3" y="3"/>
                      <a:pt x="2" y="7"/>
                      <a:pt x="4" y="14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6" y="19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143"/>
              <p:cNvSpPr>
                <a:spLocks/>
              </p:cNvSpPr>
              <p:nvPr/>
            </p:nvSpPr>
            <p:spPr bwMode="auto">
              <a:xfrm>
                <a:off x="5189549" y="4611689"/>
                <a:ext cx="90488" cy="55563"/>
              </a:xfrm>
              <a:custGeom>
                <a:avLst/>
                <a:gdLst>
                  <a:gd name="T0" fmla="*/ 12 w 24"/>
                  <a:gd name="T1" fmla="*/ 15 h 15"/>
                  <a:gd name="T2" fmla="*/ 7 w 24"/>
                  <a:gd name="T3" fmla="*/ 14 h 15"/>
                  <a:gd name="T4" fmla="*/ 3 w 24"/>
                  <a:gd name="T5" fmla="*/ 10 h 15"/>
                  <a:gd name="T6" fmla="*/ 0 w 24"/>
                  <a:gd name="T7" fmla="*/ 4 h 15"/>
                  <a:gd name="T8" fmla="*/ 0 w 24"/>
                  <a:gd name="T9" fmla="*/ 0 h 15"/>
                  <a:gd name="T10" fmla="*/ 2 w 24"/>
                  <a:gd name="T11" fmla="*/ 0 h 15"/>
                  <a:gd name="T12" fmla="*/ 2 w 24"/>
                  <a:gd name="T13" fmla="*/ 4 h 15"/>
                  <a:gd name="T14" fmla="*/ 4 w 24"/>
                  <a:gd name="T15" fmla="*/ 8 h 15"/>
                  <a:gd name="T16" fmla="*/ 9 w 24"/>
                  <a:gd name="T17" fmla="*/ 12 h 15"/>
                  <a:gd name="T18" fmla="*/ 15 w 24"/>
                  <a:gd name="T19" fmla="*/ 12 h 15"/>
                  <a:gd name="T20" fmla="*/ 20 w 24"/>
                  <a:gd name="T21" fmla="*/ 8 h 15"/>
                  <a:gd name="T22" fmla="*/ 22 w 24"/>
                  <a:gd name="T23" fmla="*/ 4 h 15"/>
                  <a:gd name="T24" fmla="*/ 22 w 24"/>
                  <a:gd name="T25" fmla="*/ 0 h 15"/>
                  <a:gd name="T26" fmla="*/ 24 w 24"/>
                  <a:gd name="T27" fmla="*/ 0 h 15"/>
                  <a:gd name="T28" fmla="*/ 24 w 24"/>
                  <a:gd name="T29" fmla="*/ 4 h 15"/>
                  <a:gd name="T30" fmla="*/ 21 w 24"/>
                  <a:gd name="T31" fmla="*/ 10 h 15"/>
                  <a:gd name="T32" fmla="*/ 17 w 24"/>
                  <a:gd name="T33" fmla="*/ 14 h 15"/>
                  <a:gd name="T34" fmla="*/ 12 w 24"/>
                  <a:gd name="T3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15">
                    <a:moveTo>
                      <a:pt x="12" y="15"/>
                    </a:moveTo>
                    <a:cubicBezTo>
                      <a:pt x="10" y="15"/>
                      <a:pt x="9" y="15"/>
                      <a:pt x="7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3" y="7"/>
                      <a:pt x="4" y="8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4"/>
                      <a:pt x="13" y="14"/>
                      <a:pt x="15" y="1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1" y="7"/>
                      <a:pt x="22" y="6"/>
                      <a:pt x="22" y="4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7"/>
                      <a:pt x="23" y="9"/>
                      <a:pt x="21" y="1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5" y="15"/>
                      <a:pt x="14" y="15"/>
                      <a:pt x="1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Freeform 144"/>
              <p:cNvSpPr>
                <a:spLocks noEditPoints="1"/>
              </p:cNvSpPr>
              <p:nvPr/>
            </p:nvSpPr>
            <p:spPr bwMode="auto">
              <a:xfrm>
                <a:off x="5162562" y="4422776"/>
                <a:ext cx="139700" cy="211138"/>
              </a:xfrm>
              <a:custGeom>
                <a:avLst/>
                <a:gdLst>
                  <a:gd name="T0" fmla="*/ 19 w 37"/>
                  <a:gd name="T1" fmla="*/ 56 h 56"/>
                  <a:gd name="T2" fmla="*/ 0 w 37"/>
                  <a:gd name="T3" fmla="*/ 28 h 56"/>
                  <a:gd name="T4" fmla="*/ 19 w 37"/>
                  <a:gd name="T5" fmla="*/ 0 h 56"/>
                  <a:gd name="T6" fmla="*/ 37 w 37"/>
                  <a:gd name="T7" fmla="*/ 28 h 56"/>
                  <a:gd name="T8" fmla="*/ 19 w 37"/>
                  <a:gd name="T9" fmla="*/ 56 h 56"/>
                  <a:gd name="T10" fmla="*/ 19 w 37"/>
                  <a:gd name="T11" fmla="*/ 2 h 56"/>
                  <a:gd name="T12" fmla="*/ 2 w 37"/>
                  <a:gd name="T13" fmla="*/ 28 h 56"/>
                  <a:gd name="T14" fmla="*/ 19 w 37"/>
                  <a:gd name="T15" fmla="*/ 54 h 56"/>
                  <a:gd name="T16" fmla="*/ 35 w 37"/>
                  <a:gd name="T17" fmla="*/ 28 h 56"/>
                  <a:gd name="T18" fmla="*/ 19 w 37"/>
                  <a:gd name="T19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56">
                    <a:moveTo>
                      <a:pt x="19" y="56"/>
                    </a:moveTo>
                    <a:cubicBezTo>
                      <a:pt x="8" y="56"/>
                      <a:pt x="0" y="45"/>
                      <a:pt x="0" y="28"/>
                    </a:cubicBezTo>
                    <a:cubicBezTo>
                      <a:pt x="0" y="8"/>
                      <a:pt x="5" y="0"/>
                      <a:pt x="19" y="0"/>
                    </a:cubicBezTo>
                    <a:cubicBezTo>
                      <a:pt x="32" y="0"/>
                      <a:pt x="37" y="8"/>
                      <a:pt x="37" y="28"/>
                    </a:cubicBezTo>
                    <a:cubicBezTo>
                      <a:pt x="37" y="45"/>
                      <a:pt x="30" y="56"/>
                      <a:pt x="19" y="56"/>
                    </a:cubicBezTo>
                    <a:close/>
                    <a:moveTo>
                      <a:pt x="19" y="2"/>
                    </a:moveTo>
                    <a:cubicBezTo>
                      <a:pt x="8" y="2"/>
                      <a:pt x="2" y="7"/>
                      <a:pt x="2" y="28"/>
                    </a:cubicBezTo>
                    <a:cubicBezTo>
                      <a:pt x="2" y="44"/>
                      <a:pt x="9" y="54"/>
                      <a:pt x="19" y="54"/>
                    </a:cubicBezTo>
                    <a:cubicBezTo>
                      <a:pt x="29" y="54"/>
                      <a:pt x="35" y="44"/>
                      <a:pt x="35" y="28"/>
                    </a:cubicBezTo>
                    <a:cubicBezTo>
                      <a:pt x="35" y="7"/>
                      <a:pt x="2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145"/>
              <p:cNvSpPr>
                <a:spLocks/>
              </p:cNvSpPr>
              <p:nvPr/>
            </p:nvSpPr>
            <p:spPr bwMode="auto">
              <a:xfrm>
                <a:off x="5291150" y="4502151"/>
                <a:ext cx="30163" cy="71438"/>
              </a:xfrm>
              <a:custGeom>
                <a:avLst/>
                <a:gdLst>
                  <a:gd name="T0" fmla="*/ 3 w 8"/>
                  <a:gd name="T1" fmla="*/ 19 h 19"/>
                  <a:gd name="T2" fmla="*/ 0 w 8"/>
                  <a:gd name="T3" fmla="*/ 19 h 19"/>
                  <a:gd name="T4" fmla="*/ 0 w 8"/>
                  <a:gd name="T5" fmla="*/ 18 h 19"/>
                  <a:gd name="T6" fmla="*/ 0 w 8"/>
                  <a:gd name="T7" fmla="*/ 17 h 19"/>
                  <a:gd name="T8" fmla="*/ 2 w 8"/>
                  <a:gd name="T9" fmla="*/ 17 h 19"/>
                  <a:gd name="T10" fmla="*/ 2 w 8"/>
                  <a:gd name="T11" fmla="*/ 17 h 19"/>
                  <a:gd name="T12" fmla="*/ 2 w 8"/>
                  <a:gd name="T13" fmla="*/ 17 h 19"/>
                  <a:gd name="T14" fmla="*/ 2 w 8"/>
                  <a:gd name="T15" fmla="*/ 17 h 19"/>
                  <a:gd name="T16" fmla="*/ 2 w 8"/>
                  <a:gd name="T17" fmla="*/ 17 h 19"/>
                  <a:gd name="T18" fmla="*/ 3 w 8"/>
                  <a:gd name="T19" fmla="*/ 17 h 19"/>
                  <a:gd name="T20" fmla="*/ 4 w 8"/>
                  <a:gd name="T21" fmla="*/ 14 h 19"/>
                  <a:gd name="T22" fmla="*/ 4 w 8"/>
                  <a:gd name="T23" fmla="*/ 3 h 19"/>
                  <a:gd name="T24" fmla="*/ 3 w 8"/>
                  <a:gd name="T25" fmla="*/ 3 h 19"/>
                  <a:gd name="T26" fmla="*/ 1 w 8"/>
                  <a:gd name="T27" fmla="*/ 1 h 19"/>
                  <a:gd name="T28" fmla="*/ 4 w 8"/>
                  <a:gd name="T29" fmla="*/ 1 h 19"/>
                  <a:gd name="T30" fmla="*/ 6 w 8"/>
                  <a:gd name="T31" fmla="*/ 14 h 19"/>
                  <a:gd name="T32" fmla="*/ 3 w 8"/>
                  <a:gd name="T33" fmla="*/ 19 h 19"/>
                  <a:gd name="T34" fmla="*/ 3 w 8"/>
                  <a:gd name="T3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" h="19">
                    <a:moveTo>
                      <a:pt x="3" y="19"/>
                    </a:moveTo>
                    <a:cubicBezTo>
                      <a:pt x="1" y="19"/>
                      <a:pt x="1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3" y="17"/>
                      <a:pt x="3" y="17"/>
                    </a:cubicBezTo>
                    <a:cubicBezTo>
                      <a:pt x="3" y="17"/>
                      <a:pt x="4" y="16"/>
                      <a:pt x="4" y="14"/>
                    </a:cubicBezTo>
                    <a:cubicBezTo>
                      <a:pt x="5" y="7"/>
                      <a:pt x="5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8" y="2"/>
                      <a:pt x="8" y="7"/>
                      <a:pt x="6" y="14"/>
                    </a:cubicBezTo>
                    <a:cubicBezTo>
                      <a:pt x="6" y="17"/>
                      <a:pt x="5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146"/>
              <p:cNvSpPr>
                <a:spLocks/>
              </p:cNvSpPr>
              <p:nvPr/>
            </p:nvSpPr>
            <p:spPr bwMode="auto">
              <a:xfrm>
                <a:off x="5121287" y="4405314"/>
                <a:ext cx="236538" cy="142875"/>
              </a:xfrm>
              <a:custGeom>
                <a:avLst/>
                <a:gdLst>
                  <a:gd name="T0" fmla="*/ 13 w 63"/>
                  <a:gd name="T1" fmla="*/ 38 h 38"/>
                  <a:gd name="T2" fmla="*/ 27 w 63"/>
                  <a:gd name="T3" fmla="*/ 1 h 38"/>
                  <a:gd name="T4" fmla="*/ 37 w 63"/>
                  <a:gd name="T5" fmla="*/ 5 h 38"/>
                  <a:gd name="T6" fmla="*/ 47 w 63"/>
                  <a:gd name="T7" fmla="*/ 36 h 38"/>
                  <a:gd name="T8" fmla="*/ 42 w 63"/>
                  <a:gd name="T9" fmla="*/ 20 h 38"/>
                  <a:gd name="T10" fmla="*/ 37 w 63"/>
                  <a:gd name="T11" fmla="*/ 14 h 38"/>
                  <a:gd name="T12" fmla="*/ 26 w 63"/>
                  <a:gd name="T13" fmla="*/ 21 h 38"/>
                  <a:gd name="T14" fmla="*/ 13 w 63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38">
                    <a:moveTo>
                      <a:pt x="13" y="38"/>
                    </a:moveTo>
                    <a:cubicBezTo>
                      <a:pt x="5" y="34"/>
                      <a:pt x="0" y="1"/>
                      <a:pt x="27" y="1"/>
                    </a:cubicBezTo>
                    <a:cubicBezTo>
                      <a:pt x="34" y="1"/>
                      <a:pt x="37" y="5"/>
                      <a:pt x="37" y="5"/>
                    </a:cubicBezTo>
                    <a:cubicBezTo>
                      <a:pt x="43" y="0"/>
                      <a:pt x="63" y="12"/>
                      <a:pt x="47" y="36"/>
                    </a:cubicBezTo>
                    <a:cubicBezTo>
                      <a:pt x="47" y="36"/>
                      <a:pt x="48" y="25"/>
                      <a:pt x="42" y="20"/>
                    </a:cubicBezTo>
                    <a:cubicBezTo>
                      <a:pt x="38" y="16"/>
                      <a:pt x="37" y="14"/>
                      <a:pt x="37" y="14"/>
                    </a:cubicBezTo>
                    <a:cubicBezTo>
                      <a:pt x="37" y="14"/>
                      <a:pt x="34" y="19"/>
                      <a:pt x="26" y="21"/>
                    </a:cubicBezTo>
                    <a:cubicBezTo>
                      <a:pt x="17" y="24"/>
                      <a:pt x="15" y="29"/>
                      <a:pt x="1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Freeform 147"/>
              <p:cNvSpPr>
                <a:spLocks/>
              </p:cNvSpPr>
              <p:nvPr/>
            </p:nvSpPr>
            <p:spPr bwMode="auto">
              <a:xfrm>
                <a:off x="5219712" y="4705351"/>
                <a:ext cx="30163" cy="44450"/>
              </a:xfrm>
              <a:custGeom>
                <a:avLst/>
                <a:gdLst>
                  <a:gd name="T0" fmla="*/ 19 w 19"/>
                  <a:gd name="T1" fmla="*/ 26 h 28"/>
                  <a:gd name="T2" fmla="*/ 19 w 19"/>
                  <a:gd name="T3" fmla="*/ 26 h 28"/>
                  <a:gd name="T4" fmla="*/ 16 w 19"/>
                  <a:gd name="T5" fmla="*/ 28 h 28"/>
                  <a:gd name="T6" fmla="*/ 2 w 19"/>
                  <a:gd name="T7" fmla="*/ 28 h 28"/>
                  <a:gd name="T8" fmla="*/ 0 w 19"/>
                  <a:gd name="T9" fmla="*/ 26 h 28"/>
                  <a:gd name="T10" fmla="*/ 5 w 19"/>
                  <a:gd name="T11" fmla="*/ 0 h 28"/>
                  <a:gd name="T12" fmla="*/ 14 w 19"/>
                  <a:gd name="T13" fmla="*/ 0 h 28"/>
                  <a:gd name="T14" fmla="*/ 19 w 19"/>
                  <a:gd name="T15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28">
                    <a:moveTo>
                      <a:pt x="19" y="26"/>
                    </a:moveTo>
                    <a:lnTo>
                      <a:pt x="19" y="26"/>
                    </a:lnTo>
                    <a:lnTo>
                      <a:pt x="16" y="28"/>
                    </a:lnTo>
                    <a:lnTo>
                      <a:pt x="2" y="28"/>
                    </a:lnTo>
                    <a:lnTo>
                      <a:pt x="0" y="26"/>
                    </a:lnTo>
                    <a:lnTo>
                      <a:pt x="5" y="0"/>
                    </a:lnTo>
                    <a:lnTo>
                      <a:pt x="14" y="0"/>
                    </a:lnTo>
                    <a:lnTo>
                      <a:pt x="19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Freeform 148"/>
              <p:cNvSpPr>
                <a:spLocks/>
              </p:cNvSpPr>
              <p:nvPr/>
            </p:nvSpPr>
            <p:spPr bwMode="auto">
              <a:xfrm>
                <a:off x="5214950" y="4672014"/>
                <a:ext cx="38100" cy="41275"/>
              </a:xfrm>
              <a:custGeom>
                <a:avLst/>
                <a:gdLst>
                  <a:gd name="T0" fmla="*/ 5 w 10"/>
                  <a:gd name="T1" fmla="*/ 11 h 11"/>
                  <a:gd name="T2" fmla="*/ 8 w 10"/>
                  <a:gd name="T3" fmla="*/ 9 h 11"/>
                  <a:gd name="T4" fmla="*/ 9 w 10"/>
                  <a:gd name="T5" fmla="*/ 6 h 11"/>
                  <a:gd name="T6" fmla="*/ 8 w 10"/>
                  <a:gd name="T7" fmla="*/ 2 h 11"/>
                  <a:gd name="T8" fmla="*/ 5 w 10"/>
                  <a:gd name="T9" fmla="*/ 0 h 11"/>
                  <a:gd name="T10" fmla="*/ 5 w 10"/>
                  <a:gd name="T11" fmla="*/ 0 h 11"/>
                  <a:gd name="T12" fmla="*/ 5 w 10"/>
                  <a:gd name="T13" fmla="*/ 0 h 11"/>
                  <a:gd name="T14" fmla="*/ 5 w 10"/>
                  <a:gd name="T15" fmla="*/ 0 h 11"/>
                  <a:gd name="T16" fmla="*/ 2 w 10"/>
                  <a:gd name="T17" fmla="*/ 2 h 11"/>
                  <a:gd name="T18" fmla="*/ 1 w 10"/>
                  <a:gd name="T19" fmla="*/ 6 h 11"/>
                  <a:gd name="T20" fmla="*/ 2 w 10"/>
                  <a:gd name="T21" fmla="*/ 9 h 11"/>
                  <a:gd name="T22" fmla="*/ 5 w 10"/>
                  <a:gd name="T23" fmla="*/ 11 h 11"/>
                  <a:gd name="T24" fmla="*/ 5 w 10"/>
                  <a:gd name="T25" fmla="*/ 11 h 11"/>
                  <a:gd name="T26" fmla="*/ 5 w 10"/>
                  <a:gd name="T27" fmla="*/ 11 h 11"/>
                  <a:gd name="T28" fmla="*/ 5 w 10"/>
                  <a:gd name="T2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1">
                    <a:moveTo>
                      <a:pt x="5" y="11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10" y="7"/>
                      <a:pt x="9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49"/>
              <p:cNvSpPr>
                <a:spLocks/>
              </p:cNvSpPr>
              <p:nvPr/>
            </p:nvSpPr>
            <p:spPr bwMode="auto">
              <a:xfrm>
                <a:off x="4840299" y="4645026"/>
                <a:ext cx="161925" cy="146050"/>
              </a:xfrm>
              <a:custGeom>
                <a:avLst/>
                <a:gdLst>
                  <a:gd name="T0" fmla="*/ 0 w 43"/>
                  <a:gd name="T1" fmla="*/ 39 h 39"/>
                  <a:gd name="T2" fmla="*/ 6 w 43"/>
                  <a:gd name="T3" fmla="*/ 16 h 39"/>
                  <a:gd name="T4" fmla="*/ 10 w 43"/>
                  <a:gd name="T5" fmla="*/ 11 h 39"/>
                  <a:gd name="T6" fmla="*/ 28 w 43"/>
                  <a:gd name="T7" fmla="*/ 0 h 39"/>
                  <a:gd name="T8" fmla="*/ 30 w 43"/>
                  <a:gd name="T9" fmla="*/ 15 h 39"/>
                  <a:gd name="T10" fmla="*/ 43 w 43"/>
                  <a:gd name="T11" fmla="*/ 39 h 39"/>
                  <a:gd name="T12" fmla="*/ 0 w 43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39">
                    <a:moveTo>
                      <a:pt x="0" y="39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8" y="13"/>
                      <a:pt x="10" y="11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43" y="39"/>
                      <a:pt x="43" y="39"/>
                      <a:pt x="43" y="39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150"/>
              <p:cNvSpPr>
                <a:spLocks/>
              </p:cNvSpPr>
              <p:nvPr/>
            </p:nvSpPr>
            <p:spPr bwMode="auto">
              <a:xfrm>
                <a:off x="4851411" y="4672014"/>
                <a:ext cx="74613" cy="77788"/>
              </a:xfrm>
              <a:custGeom>
                <a:avLst/>
                <a:gdLst>
                  <a:gd name="T0" fmla="*/ 3 w 20"/>
                  <a:gd name="T1" fmla="*/ 9 h 21"/>
                  <a:gd name="T2" fmla="*/ 0 w 20"/>
                  <a:gd name="T3" fmla="*/ 21 h 21"/>
                  <a:gd name="T4" fmla="*/ 20 w 20"/>
                  <a:gd name="T5" fmla="*/ 21 h 21"/>
                  <a:gd name="T6" fmla="*/ 15 w 20"/>
                  <a:gd name="T7" fmla="*/ 4 h 21"/>
                  <a:gd name="T8" fmla="*/ 13 w 20"/>
                  <a:gd name="T9" fmla="*/ 0 h 21"/>
                  <a:gd name="T10" fmla="*/ 7 w 20"/>
                  <a:gd name="T11" fmla="*/ 4 h 21"/>
                  <a:gd name="T12" fmla="*/ 3 w 20"/>
                  <a:gd name="T13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1">
                    <a:moveTo>
                      <a:pt x="3" y="9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4" y="1"/>
                      <a:pt x="13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6"/>
                      <a:pt x="3" y="7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151"/>
              <p:cNvSpPr>
                <a:spLocks/>
              </p:cNvSpPr>
              <p:nvPr/>
            </p:nvSpPr>
            <p:spPr bwMode="auto">
              <a:xfrm>
                <a:off x="4806961" y="4641851"/>
                <a:ext cx="85725" cy="107950"/>
              </a:xfrm>
              <a:custGeom>
                <a:avLst/>
                <a:gdLst>
                  <a:gd name="T0" fmla="*/ 13 w 23"/>
                  <a:gd name="T1" fmla="*/ 17 h 29"/>
                  <a:gd name="T2" fmla="*/ 17 w 23"/>
                  <a:gd name="T3" fmla="*/ 10 h 29"/>
                  <a:gd name="T4" fmla="*/ 23 w 23"/>
                  <a:gd name="T5" fmla="*/ 7 h 29"/>
                  <a:gd name="T6" fmla="*/ 11 w 23"/>
                  <a:gd name="T7" fmla="*/ 0 h 29"/>
                  <a:gd name="T8" fmla="*/ 9 w 23"/>
                  <a:gd name="T9" fmla="*/ 11 h 29"/>
                  <a:gd name="T10" fmla="*/ 0 w 23"/>
                  <a:gd name="T11" fmla="*/ 29 h 29"/>
                  <a:gd name="T12" fmla="*/ 9 w 23"/>
                  <a:gd name="T13" fmla="*/ 29 h 29"/>
                  <a:gd name="T14" fmla="*/ 13 w 23"/>
                  <a:gd name="T15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9">
                    <a:moveTo>
                      <a:pt x="13" y="17"/>
                    </a:moveTo>
                    <a:cubicBezTo>
                      <a:pt x="13" y="14"/>
                      <a:pt x="15" y="12"/>
                      <a:pt x="17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9" y="29"/>
                      <a:pt x="9" y="29"/>
                    </a:cubicBezTo>
                    <a:lnTo>
                      <a:pt x="1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152"/>
              <p:cNvSpPr>
                <a:spLocks/>
              </p:cNvSpPr>
              <p:nvPr/>
            </p:nvSpPr>
            <p:spPr bwMode="auto">
              <a:xfrm>
                <a:off x="5032387" y="4645026"/>
                <a:ext cx="157163" cy="146050"/>
              </a:xfrm>
              <a:custGeom>
                <a:avLst/>
                <a:gdLst>
                  <a:gd name="T0" fmla="*/ 42 w 42"/>
                  <a:gd name="T1" fmla="*/ 39 h 39"/>
                  <a:gd name="T2" fmla="*/ 36 w 42"/>
                  <a:gd name="T3" fmla="*/ 16 h 39"/>
                  <a:gd name="T4" fmla="*/ 33 w 42"/>
                  <a:gd name="T5" fmla="*/ 11 h 39"/>
                  <a:gd name="T6" fmla="*/ 14 w 42"/>
                  <a:gd name="T7" fmla="*/ 0 h 39"/>
                  <a:gd name="T8" fmla="*/ 12 w 42"/>
                  <a:gd name="T9" fmla="*/ 15 h 39"/>
                  <a:gd name="T10" fmla="*/ 0 w 42"/>
                  <a:gd name="T11" fmla="*/ 39 h 39"/>
                  <a:gd name="T12" fmla="*/ 42 w 4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9">
                    <a:moveTo>
                      <a:pt x="42" y="39"/>
                    </a:move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4"/>
                      <a:pt x="34" y="13"/>
                      <a:pt x="33" y="1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153"/>
              <p:cNvSpPr>
                <a:spLocks/>
              </p:cNvSpPr>
              <p:nvPr/>
            </p:nvSpPr>
            <p:spPr bwMode="auto">
              <a:xfrm>
                <a:off x="5137162" y="4641851"/>
                <a:ext cx="85725" cy="107950"/>
              </a:xfrm>
              <a:custGeom>
                <a:avLst/>
                <a:gdLst>
                  <a:gd name="T0" fmla="*/ 6 w 23"/>
                  <a:gd name="T1" fmla="*/ 10 h 29"/>
                  <a:gd name="T2" fmla="*/ 11 w 23"/>
                  <a:gd name="T3" fmla="*/ 17 h 29"/>
                  <a:gd name="T4" fmla="*/ 14 w 23"/>
                  <a:gd name="T5" fmla="*/ 29 h 29"/>
                  <a:gd name="T6" fmla="*/ 23 w 23"/>
                  <a:gd name="T7" fmla="*/ 29 h 29"/>
                  <a:gd name="T8" fmla="*/ 13 w 23"/>
                  <a:gd name="T9" fmla="*/ 11 h 29"/>
                  <a:gd name="T10" fmla="*/ 12 w 23"/>
                  <a:gd name="T11" fmla="*/ 0 h 29"/>
                  <a:gd name="T12" fmla="*/ 0 w 23"/>
                  <a:gd name="T13" fmla="*/ 7 h 29"/>
                  <a:gd name="T14" fmla="*/ 6 w 23"/>
                  <a:gd name="T15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9">
                    <a:moveTo>
                      <a:pt x="6" y="10"/>
                    </a:moveTo>
                    <a:cubicBezTo>
                      <a:pt x="8" y="12"/>
                      <a:pt x="10" y="14"/>
                      <a:pt x="11" y="17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54"/>
              <p:cNvSpPr>
                <a:spLocks/>
              </p:cNvSpPr>
              <p:nvPr/>
            </p:nvSpPr>
            <p:spPr bwMode="auto">
              <a:xfrm>
                <a:off x="5102237" y="4672014"/>
                <a:ext cx="76200" cy="77788"/>
              </a:xfrm>
              <a:custGeom>
                <a:avLst/>
                <a:gdLst>
                  <a:gd name="T0" fmla="*/ 4 w 20"/>
                  <a:gd name="T1" fmla="*/ 4 h 21"/>
                  <a:gd name="T2" fmla="*/ 0 w 20"/>
                  <a:gd name="T3" fmla="*/ 21 h 21"/>
                  <a:gd name="T4" fmla="*/ 20 w 20"/>
                  <a:gd name="T5" fmla="*/ 21 h 21"/>
                  <a:gd name="T6" fmla="*/ 17 w 20"/>
                  <a:gd name="T7" fmla="*/ 9 h 21"/>
                  <a:gd name="T8" fmla="*/ 14 w 20"/>
                  <a:gd name="T9" fmla="*/ 4 h 21"/>
                  <a:gd name="T10" fmla="*/ 7 w 20"/>
                  <a:gd name="T11" fmla="*/ 0 h 21"/>
                  <a:gd name="T12" fmla="*/ 4 w 20"/>
                  <a:gd name="T13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1">
                    <a:moveTo>
                      <a:pt x="4" y="4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6"/>
                      <a:pt x="14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5" y="2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8784901" y="3319659"/>
            <a:ext cx="2429785" cy="1055134"/>
            <a:chOff x="8329509" y="3147701"/>
            <a:chExt cx="2303923" cy="1000478"/>
          </a:xfrm>
        </p:grpSpPr>
        <p:sp>
          <p:nvSpPr>
            <p:cNvPr id="12" name="Chevron 11"/>
            <p:cNvSpPr/>
            <p:nvPr/>
          </p:nvSpPr>
          <p:spPr>
            <a:xfrm>
              <a:off x="8329509" y="3147701"/>
              <a:ext cx="2073531" cy="800382"/>
            </a:xfrm>
            <a:prstGeom prst="chevron">
              <a:avLst>
                <a:gd name="adj" fmla="val 4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8882450" y="3347797"/>
              <a:ext cx="1750982" cy="800382"/>
            </a:xfrm>
            <a:custGeom>
              <a:avLst/>
              <a:gdLst>
                <a:gd name="connsiteX0" fmla="*/ 0 w 1511141"/>
                <a:gd name="connsiteY0" fmla="*/ 69075 h 690750"/>
                <a:gd name="connsiteX1" fmla="*/ 69075 w 1511141"/>
                <a:gd name="connsiteY1" fmla="*/ 0 h 690750"/>
                <a:gd name="connsiteX2" fmla="*/ 1442066 w 1511141"/>
                <a:gd name="connsiteY2" fmla="*/ 0 h 690750"/>
                <a:gd name="connsiteX3" fmla="*/ 1511141 w 1511141"/>
                <a:gd name="connsiteY3" fmla="*/ 69075 h 690750"/>
                <a:gd name="connsiteX4" fmla="*/ 1511141 w 1511141"/>
                <a:gd name="connsiteY4" fmla="*/ 621675 h 690750"/>
                <a:gd name="connsiteX5" fmla="*/ 1442066 w 1511141"/>
                <a:gd name="connsiteY5" fmla="*/ 690750 h 690750"/>
                <a:gd name="connsiteX6" fmla="*/ 69075 w 1511141"/>
                <a:gd name="connsiteY6" fmla="*/ 690750 h 690750"/>
                <a:gd name="connsiteX7" fmla="*/ 0 w 1511141"/>
                <a:gd name="connsiteY7" fmla="*/ 621675 h 690750"/>
                <a:gd name="connsiteX8" fmla="*/ 0 w 1511141"/>
                <a:gd name="connsiteY8" fmla="*/ 69075 h 69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1141" h="690750">
                  <a:moveTo>
                    <a:pt x="0" y="69075"/>
                  </a:moveTo>
                  <a:cubicBezTo>
                    <a:pt x="0" y="30926"/>
                    <a:pt x="30926" y="0"/>
                    <a:pt x="69075" y="0"/>
                  </a:cubicBezTo>
                  <a:lnTo>
                    <a:pt x="1442066" y="0"/>
                  </a:lnTo>
                  <a:cubicBezTo>
                    <a:pt x="1480215" y="0"/>
                    <a:pt x="1511141" y="30926"/>
                    <a:pt x="1511141" y="69075"/>
                  </a:cubicBezTo>
                  <a:lnTo>
                    <a:pt x="1511141" y="621675"/>
                  </a:lnTo>
                  <a:cubicBezTo>
                    <a:pt x="1511141" y="659824"/>
                    <a:pt x="1480215" y="690750"/>
                    <a:pt x="1442066" y="690750"/>
                  </a:cubicBezTo>
                  <a:lnTo>
                    <a:pt x="69075" y="690750"/>
                  </a:lnTo>
                  <a:cubicBezTo>
                    <a:pt x="30926" y="690750"/>
                    <a:pt x="0" y="659824"/>
                    <a:pt x="0" y="621675"/>
                  </a:cubicBezTo>
                  <a:lnTo>
                    <a:pt x="0" y="69075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848" tIns="193848" rIns="193848" bIns="193848" numCol="1" spcCol="1270" anchor="ctr" anchorCtr="0">
              <a:noAutofit/>
            </a:bodyPr>
            <a:lstStyle/>
            <a:p>
              <a:pPr algn="ctr" defTabSz="1078170">
                <a:lnSpc>
                  <a:spcPct val="90000"/>
                </a:lnSpc>
                <a:spcAft>
                  <a:spcPct val="35000"/>
                </a:spcAft>
              </a:pPr>
              <a:endParaRPr lang="en-US" sz="2426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9447052" y="3414848"/>
              <a:ext cx="657227" cy="612775"/>
              <a:chOff x="4546610" y="5700715"/>
              <a:chExt cx="657227" cy="612775"/>
            </a:xfrm>
            <a:solidFill>
              <a:schemeClr val="accent4"/>
            </a:solidFill>
          </p:grpSpPr>
          <p:sp>
            <p:nvSpPr>
              <p:cNvPr id="111" name="Freeform 155"/>
              <p:cNvSpPr>
                <a:spLocks/>
              </p:cNvSpPr>
              <p:nvPr/>
            </p:nvSpPr>
            <p:spPr bwMode="auto">
              <a:xfrm>
                <a:off x="4768861" y="5824540"/>
                <a:ext cx="33338" cy="90488"/>
              </a:xfrm>
              <a:custGeom>
                <a:avLst/>
                <a:gdLst>
                  <a:gd name="T0" fmla="*/ 7 w 9"/>
                  <a:gd name="T1" fmla="*/ 24 h 24"/>
                  <a:gd name="T2" fmla="*/ 6 w 9"/>
                  <a:gd name="T3" fmla="*/ 24 h 24"/>
                  <a:gd name="T4" fmla="*/ 2 w 9"/>
                  <a:gd name="T5" fmla="*/ 18 h 24"/>
                  <a:gd name="T6" fmla="*/ 5 w 9"/>
                  <a:gd name="T7" fmla="*/ 1 h 24"/>
                  <a:gd name="T8" fmla="*/ 8 w 9"/>
                  <a:gd name="T9" fmla="*/ 1 h 24"/>
                  <a:gd name="T10" fmla="*/ 6 w 9"/>
                  <a:gd name="T11" fmla="*/ 3 h 24"/>
                  <a:gd name="T12" fmla="*/ 5 w 9"/>
                  <a:gd name="T13" fmla="*/ 3 h 24"/>
                  <a:gd name="T14" fmla="*/ 5 w 9"/>
                  <a:gd name="T15" fmla="*/ 17 h 24"/>
                  <a:gd name="T16" fmla="*/ 7 w 9"/>
                  <a:gd name="T17" fmla="*/ 22 h 24"/>
                  <a:gd name="T18" fmla="*/ 8 w 9"/>
                  <a:gd name="T19" fmla="*/ 21 h 24"/>
                  <a:gd name="T20" fmla="*/ 9 w 9"/>
                  <a:gd name="T21" fmla="*/ 23 h 24"/>
                  <a:gd name="T22" fmla="*/ 7 w 9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24">
                    <a:moveTo>
                      <a:pt x="7" y="24"/>
                    </a:moveTo>
                    <a:cubicBezTo>
                      <a:pt x="7" y="24"/>
                      <a:pt x="6" y="24"/>
                      <a:pt x="6" y="24"/>
                    </a:cubicBezTo>
                    <a:cubicBezTo>
                      <a:pt x="4" y="24"/>
                      <a:pt x="3" y="21"/>
                      <a:pt x="2" y="18"/>
                    </a:cubicBezTo>
                    <a:cubicBezTo>
                      <a:pt x="1" y="8"/>
                      <a:pt x="0" y="2"/>
                      <a:pt x="5" y="1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4"/>
                      <a:pt x="3" y="8"/>
                      <a:pt x="5" y="17"/>
                    </a:cubicBezTo>
                    <a:cubicBezTo>
                      <a:pt x="6" y="21"/>
                      <a:pt x="7" y="22"/>
                      <a:pt x="7" y="22"/>
                    </a:cubicBezTo>
                    <a:cubicBezTo>
                      <a:pt x="7" y="22"/>
                      <a:pt x="8" y="21"/>
                      <a:pt x="8" y="21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156"/>
              <p:cNvSpPr>
                <a:spLocks/>
              </p:cNvSpPr>
              <p:nvPr/>
            </p:nvSpPr>
            <p:spPr bwMode="auto">
              <a:xfrm>
                <a:off x="4821249" y="5959477"/>
                <a:ext cx="112713" cy="71438"/>
              </a:xfrm>
              <a:custGeom>
                <a:avLst/>
                <a:gdLst>
                  <a:gd name="T0" fmla="*/ 15 w 30"/>
                  <a:gd name="T1" fmla="*/ 19 h 19"/>
                  <a:gd name="T2" fmla="*/ 9 w 30"/>
                  <a:gd name="T3" fmla="*/ 17 h 19"/>
                  <a:gd name="T4" fmla="*/ 3 w 30"/>
                  <a:gd name="T5" fmla="*/ 13 h 19"/>
                  <a:gd name="T6" fmla="*/ 0 w 30"/>
                  <a:gd name="T7" fmla="*/ 5 h 19"/>
                  <a:gd name="T8" fmla="*/ 0 w 30"/>
                  <a:gd name="T9" fmla="*/ 1 h 19"/>
                  <a:gd name="T10" fmla="*/ 3 w 30"/>
                  <a:gd name="T11" fmla="*/ 1 h 19"/>
                  <a:gd name="T12" fmla="*/ 3 w 30"/>
                  <a:gd name="T13" fmla="*/ 5 h 19"/>
                  <a:gd name="T14" fmla="*/ 5 w 30"/>
                  <a:gd name="T15" fmla="*/ 10 h 19"/>
                  <a:gd name="T16" fmla="*/ 11 w 30"/>
                  <a:gd name="T17" fmla="*/ 15 h 19"/>
                  <a:gd name="T18" fmla="*/ 19 w 30"/>
                  <a:gd name="T19" fmla="*/ 15 h 19"/>
                  <a:gd name="T20" fmla="*/ 25 w 30"/>
                  <a:gd name="T21" fmla="*/ 10 h 19"/>
                  <a:gd name="T22" fmla="*/ 27 w 30"/>
                  <a:gd name="T23" fmla="*/ 5 h 19"/>
                  <a:gd name="T24" fmla="*/ 27 w 30"/>
                  <a:gd name="T25" fmla="*/ 0 h 19"/>
                  <a:gd name="T26" fmla="*/ 30 w 30"/>
                  <a:gd name="T27" fmla="*/ 0 h 19"/>
                  <a:gd name="T28" fmla="*/ 30 w 30"/>
                  <a:gd name="T29" fmla="*/ 5 h 19"/>
                  <a:gd name="T30" fmla="*/ 26 w 30"/>
                  <a:gd name="T31" fmla="*/ 13 h 19"/>
                  <a:gd name="T32" fmla="*/ 21 w 30"/>
                  <a:gd name="T33" fmla="*/ 17 h 19"/>
                  <a:gd name="T34" fmla="*/ 15 w 30"/>
                  <a:gd name="T3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9">
                    <a:moveTo>
                      <a:pt x="15" y="19"/>
                    </a:moveTo>
                    <a:cubicBezTo>
                      <a:pt x="13" y="19"/>
                      <a:pt x="11" y="19"/>
                      <a:pt x="9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1"/>
                      <a:pt x="0" y="8"/>
                      <a:pt x="0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7"/>
                      <a:pt x="4" y="9"/>
                      <a:pt x="5" y="10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7"/>
                      <a:pt x="17" y="17"/>
                      <a:pt x="19" y="15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7" y="7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8"/>
                      <a:pt x="28" y="11"/>
                      <a:pt x="26" y="13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9"/>
                      <a:pt x="17" y="19"/>
                      <a:pt x="1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157"/>
              <p:cNvSpPr>
                <a:spLocks noEditPoints="1"/>
              </p:cNvSpPr>
              <p:nvPr/>
            </p:nvSpPr>
            <p:spPr bwMode="auto">
              <a:xfrm>
                <a:off x="4791086" y="5727702"/>
                <a:ext cx="173038" cy="261938"/>
              </a:xfrm>
              <a:custGeom>
                <a:avLst/>
                <a:gdLst>
                  <a:gd name="T0" fmla="*/ 46 w 46"/>
                  <a:gd name="T1" fmla="*/ 29 h 70"/>
                  <a:gd name="T2" fmla="*/ 45 w 46"/>
                  <a:gd name="T3" fmla="*/ 27 h 70"/>
                  <a:gd name="T4" fmla="*/ 23 w 46"/>
                  <a:gd name="T5" fmla="*/ 0 h 70"/>
                  <a:gd name="T6" fmla="*/ 0 w 46"/>
                  <a:gd name="T7" fmla="*/ 27 h 70"/>
                  <a:gd name="T8" fmla="*/ 0 w 46"/>
                  <a:gd name="T9" fmla="*/ 29 h 70"/>
                  <a:gd name="T10" fmla="*/ 0 w 46"/>
                  <a:gd name="T11" fmla="*/ 35 h 70"/>
                  <a:gd name="T12" fmla="*/ 0 w 46"/>
                  <a:gd name="T13" fmla="*/ 40 h 70"/>
                  <a:gd name="T14" fmla="*/ 1 w 46"/>
                  <a:gd name="T15" fmla="*/ 48 h 70"/>
                  <a:gd name="T16" fmla="*/ 2 w 46"/>
                  <a:gd name="T17" fmla="*/ 50 h 70"/>
                  <a:gd name="T18" fmla="*/ 8 w 46"/>
                  <a:gd name="T19" fmla="*/ 63 h 70"/>
                  <a:gd name="T20" fmla="*/ 11 w 46"/>
                  <a:gd name="T21" fmla="*/ 66 h 70"/>
                  <a:gd name="T22" fmla="*/ 23 w 46"/>
                  <a:gd name="T23" fmla="*/ 70 h 70"/>
                  <a:gd name="T24" fmla="*/ 35 w 46"/>
                  <a:gd name="T25" fmla="*/ 65 h 70"/>
                  <a:gd name="T26" fmla="*/ 38 w 46"/>
                  <a:gd name="T27" fmla="*/ 63 h 70"/>
                  <a:gd name="T28" fmla="*/ 44 w 46"/>
                  <a:gd name="T29" fmla="*/ 50 h 70"/>
                  <a:gd name="T30" fmla="*/ 44 w 46"/>
                  <a:gd name="T31" fmla="*/ 48 h 70"/>
                  <a:gd name="T32" fmla="*/ 46 w 46"/>
                  <a:gd name="T33" fmla="*/ 35 h 70"/>
                  <a:gd name="T34" fmla="*/ 46 w 46"/>
                  <a:gd name="T35" fmla="*/ 35 h 70"/>
                  <a:gd name="T36" fmla="*/ 46 w 46"/>
                  <a:gd name="T37" fmla="*/ 29 h 70"/>
                  <a:gd name="T38" fmla="*/ 23 w 46"/>
                  <a:gd name="T39" fmla="*/ 67 h 70"/>
                  <a:gd name="T40" fmla="*/ 2 w 46"/>
                  <a:gd name="T41" fmla="*/ 38 h 70"/>
                  <a:gd name="T42" fmla="*/ 2 w 46"/>
                  <a:gd name="T43" fmla="*/ 35 h 70"/>
                  <a:gd name="T44" fmla="*/ 23 w 46"/>
                  <a:gd name="T45" fmla="*/ 3 h 70"/>
                  <a:gd name="T46" fmla="*/ 43 w 46"/>
                  <a:gd name="T47" fmla="*/ 26 h 70"/>
                  <a:gd name="T48" fmla="*/ 43 w 46"/>
                  <a:gd name="T49" fmla="*/ 35 h 70"/>
                  <a:gd name="T50" fmla="*/ 23 w 46"/>
                  <a:gd name="T51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6" h="70">
                    <a:moveTo>
                      <a:pt x="46" y="29"/>
                    </a:moveTo>
                    <a:cubicBezTo>
                      <a:pt x="46" y="28"/>
                      <a:pt x="45" y="28"/>
                      <a:pt x="45" y="27"/>
                    </a:cubicBezTo>
                    <a:cubicBezTo>
                      <a:pt x="44" y="8"/>
                      <a:pt x="37" y="0"/>
                      <a:pt x="23" y="0"/>
                    </a:cubicBezTo>
                    <a:cubicBezTo>
                      <a:pt x="8" y="0"/>
                      <a:pt x="1" y="8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31"/>
                      <a:pt x="0" y="33"/>
                      <a:pt x="0" y="35"/>
                    </a:cubicBezTo>
                    <a:cubicBezTo>
                      <a:pt x="0" y="36"/>
                      <a:pt x="0" y="38"/>
                      <a:pt x="0" y="40"/>
                    </a:cubicBezTo>
                    <a:cubicBezTo>
                      <a:pt x="0" y="42"/>
                      <a:pt x="0" y="45"/>
                      <a:pt x="1" y="48"/>
                    </a:cubicBezTo>
                    <a:cubicBezTo>
                      <a:pt x="1" y="48"/>
                      <a:pt x="1" y="49"/>
                      <a:pt x="2" y="50"/>
                    </a:cubicBezTo>
                    <a:cubicBezTo>
                      <a:pt x="3" y="56"/>
                      <a:pt x="5" y="60"/>
                      <a:pt x="8" y="63"/>
                    </a:cubicBezTo>
                    <a:cubicBezTo>
                      <a:pt x="9" y="64"/>
                      <a:pt x="10" y="65"/>
                      <a:pt x="11" y="66"/>
                    </a:cubicBezTo>
                    <a:cubicBezTo>
                      <a:pt x="14" y="69"/>
                      <a:pt x="18" y="70"/>
                      <a:pt x="23" y="70"/>
                    </a:cubicBezTo>
                    <a:cubicBezTo>
                      <a:pt x="27" y="70"/>
                      <a:pt x="32" y="68"/>
                      <a:pt x="35" y="65"/>
                    </a:cubicBezTo>
                    <a:cubicBezTo>
                      <a:pt x="36" y="65"/>
                      <a:pt x="37" y="64"/>
                      <a:pt x="38" y="63"/>
                    </a:cubicBezTo>
                    <a:cubicBezTo>
                      <a:pt x="40" y="59"/>
                      <a:pt x="42" y="55"/>
                      <a:pt x="44" y="50"/>
                    </a:cubicBezTo>
                    <a:cubicBezTo>
                      <a:pt x="44" y="49"/>
                      <a:pt x="44" y="48"/>
                      <a:pt x="44" y="48"/>
                    </a:cubicBezTo>
                    <a:cubicBezTo>
                      <a:pt x="45" y="44"/>
                      <a:pt x="46" y="40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3"/>
                      <a:pt x="46" y="31"/>
                      <a:pt x="46" y="29"/>
                    </a:cubicBezTo>
                    <a:close/>
                    <a:moveTo>
                      <a:pt x="23" y="67"/>
                    </a:moveTo>
                    <a:cubicBezTo>
                      <a:pt x="11" y="67"/>
                      <a:pt x="3" y="56"/>
                      <a:pt x="2" y="38"/>
                    </a:cubicBezTo>
                    <a:cubicBezTo>
                      <a:pt x="2" y="37"/>
                      <a:pt x="2" y="36"/>
                      <a:pt x="2" y="35"/>
                    </a:cubicBezTo>
                    <a:cubicBezTo>
                      <a:pt x="2" y="8"/>
                      <a:pt x="10" y="3"/>
                      <a:pt x="23" y="3"/>
                    </a:cubicBezTo>
                    <a:cubicBezTo>
                      <a:pt x="34" y="3"/>
                      <a:pt x="41" y="7"/>
                      <a:pt x="43" y="26"/>
                    </a:cubicBezTo>
                    <a:cubicBezTo>
                      <a:pt x="43" y="28"/>
                      <a:pt x="43" y="31"/>
                      <a:pt x="43" y="35"/>
                    </a:cubicBezTo>
                    <a:cubicBezTo>
                      <a:pt x="43" y="54"/>
                      <a:pt x="35" y="67"/>
                      <a:pt x="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158"/>
              <p:cNvSpPr>
                <a:spLocks/>
              </p:cNvSpPr>
              <p:nvPr/>
            </p:nvSpPr>
            <p:spPr bwMode="auto">
              <a:xfrm>
                <a:off x="4948249" y="5824540"/>
                <a:ext cx="34925" cy="90488"/>
              </a:xfrm>
              <a:custGeom>
                <a:avLst/>
                <a:gdLst>
                  <a:gd name="T0" fmla="*/ 3 w 9"/>
                  <a:gd name="T1" fmla="*/ 24 h 24"/>
                  <a:gd name="T2" fmla="*/ 0 w 9"/>
                  <a:gd name="T3" fmla="*/ 23 h 24"/>
                  <a:gd name="T4" fmla="*/ 0 w 9"/>
                  <a:gd name="T5" fmla="*/ 23 h 24"/>
                  <a:gd name="T6" fmla="*/ 0 w 9"/>
                  <a:gd name="T7" fmla="*/ 21 h 24"/>
                  <a:gd name="T8" fmla="*/ 2 w 9"/>
                  <a:gd name="T9" fmla="*/ 21 h 24"/>
                  <a:gd name="T10" fmla="*/ 2 w 9"/>
                  <a:gd name="T11" fmla="*/ 21 h 24"/>
                  <a:gd name="T12" fmla="*/ 2 w 9"/>
                  <a:gd name="T13" fmla="*/ 22 h 24"/>
                  <a:gd name="T14" fmla="*/ 2 w 9"/>
                  <a:gd name="T15" fmla="*/ 22 h 24"/>
                  <a:gd name="T16" fmla="*/ 2 w 9"/>
                  <a:gd name="T17" fmla="*/ 22 h 24"/>
                  <a:gd name="T18" fmla="*/ 3 w 9"/>
                  <a:gd name="T19" fmla="*/ 22 h 24"/>
                  <a:gd name="T20" fmla="*/ 5 w 9"/>
                  <a:gd name="T21" fmla="*/ 17 h 24"/>
                  <a:gd name="T22" fmla="*/ 4 w 9"/>
                  <a:gd name="T23" fmla="*/ 3 h 24"/>
                  <a:gd name="T24" fmla="*/ 3 w 9"/>
                  <a:gd name="T25" fmla="*/ 4 h 24"/>
                  <a:gd name="T26" fmla="*/ 1 w 9"/>
                  <a:gd name="T27" fmla="*/ 2 h 24"/>
                  <a:gd name="T28" fmla="*/ 5 w 9"/>
                  <a:gd name="T29" fmla="*/ 1 h 24"/>
                  <a:gd name="T30" fmla="*/ 7 w 9"/>
                  <a:gd name="T31" fmla="*/ 18 h 24"/>
                  <a:gd name="T32" fmla="*/ 3 w 9"/>
                  <a:gd name="T33" fmla="*/ 24 h 24"/>
                  <a:gd name="T34" fmla="*/ 3 w 9"/>
                  <a:gd name="T3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24">
                    <a:moveTo>
                      <a:pt x="3" y="24"/>
                    </a:moveTo>
                    <a:cubicBezTo>
                      <a:pt x="1" y="24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" y="22"/>
                      <a:pt x="3" y="22"/>
                    </a:cubicBezTo>
                    <a:cubicBezTo>
                      <a:pt x="3" y="21"/>
                      <a:pt x="4" y="20"/>
                      <a:pt x="5" y="17"/>
                    </a:cubicBezTo>
                    <a:cubicBezTo>
                      <a:pt x="6" y="8"/>
                      <a:pt x="6" y="4"/>
                      <a:pt x="4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3" y="0"/>
                      <a:pt x="5" y="1"/>
                    </a:cubicBezTo>
                    <a:cubicBezTo>
                      <a:pt x="9" y="2"/>
                      <a:pt x="9" y="8"/>
                      <a:pt x="7" y="18"/>
                    </a:cubicBezTo>
                    <a:cubicBezTo>
                      <a:pt x="7" y="21"/>
                      <a:pt x="5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Freeform 159"/>
              <p:cNvSpPr>
                <a:spLocks/>
              </p:cNvSpPr>
              <p:nvPr/>
            </p:nvSpPr>
            <p:spPr bwMode="auto">
              <a:xfrm>
                <a:off x="4738698" y="5700715"/>
                <a:ext cx="293688" cy="180975"/>
              </a:xfrm>
              <a:custGeom>
                <a:avLst/>
                <a:gdLst>
                  <a:gd name="T0" fmla="*/ 16 w 78"/>
                  <a:gd name="T1" fmla="*/ 48 h 48"/>
                  <a:gd name="T2" fmla="*/ 33 w 78"/>
                  <a:gd name="T3" fmla="*/ 3 h 48"/>
                  <a:gd name="T4" fmla="*/ 46 w 78"/>
                  <a:gd name="T5" fmla="*/ 7 h 48"/>
                  <a:gd name="T6" fmla="*/ 58 w 78"/>
                  <a:gd name="T7" fmla="*/ 45 h 48"/>
                  <a:gd name="T8" fmla="*/ 52 w 78"/>
                  <a:gd name="T9" fmla="*/ 26 h 48"/>
                  <a:gd name="T10" fmla="*/ 46 w 78"/>
                  <a:gd name="T11" fmla="*/ 18 h 48"/>
                  <a:gd name="T12" fmla="*/ 32 w 78"/>
                  <a:gd name="T13" fmla="*/ 27 h 48"/>
                  <a:gd name="T14" fmla="*/ 16 w 78"/>
                  <a:gd name="T1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48">
                    <a:moveTo>
                      <a:pt x="16" y="48"/>
                    </a:moveTo>
                    <a:cubicBezTo>
                      <a:pt x="6" y="44"/>
                      <a:pt x="0" y="3"/>
                      <a:pt x="33" y="3"/>
                    </a:cubicBezTo>
                    <a:cubicBezTo>
                      <a:pt x="42" y="3"/>
                      <a:pt x="46" y="7"/>
                      <a:pt x="46" y="7"/>
                    </a:cubicBezTo>
                    <a:cubicBezTo>
                      <a:pt x="53" y="0"/>
                      <a:pt x="78" y="15"/>
                      <a:pt x="58" y="45"/>
                    </a:cubicBezTo>
                    <a:cubicBezTo>
                      <a:pt x="58" y="45"/>
                      <a:pt x="60" y="31"/>
                      <a:pt x="52" y="26"/>
                    </a:cubicBezTo>
                    <a:cubicBezTo>
                      <a:pt x="47" y="21"/>
                      <a:pt x="46" y="18"/>
                      <a:pt x="46" y="18"/>
                    </a:cubicBezTo>
                    <a:cubicBezTo>
                      <a:pt x="46" y="18"/>
                      <a:pt x="42" y="25"/>
                      <a:pt x="32" y="27"/>
                    </a:cubicBezTo>
                    <a:cubicBezTo>
                      <a:pt x="21" y="30"/>
                      <a:pt x="18" y="37"/>
                      <a:pt x="16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Freeform 160"/>
              <p:cNvSpPr>
                <a:spLocks/>
              </p:cNvSpPr>
              <p:nvPr/>
            </p:nvSpPr>
            <p:spPr bwMode="auto">
              <a:xfrm>
                <a:off x="4859349" y="6080127"/>
                <a:ext cx="36513" cy="57150"/>
              </a:xfrm>
              <a:custGeom>
                <a:avLst/>
                <a:gdLst>
                  <a:gd name="T0" fmla="*/ 23 w 23"/>
                  <a:gd name="T1" fmla="*/ 31 h 36"/>
                  <a:gd name="T2" fmla="*/ 23 w 23"/>
                  <a:gd name="T3" fmla="*/ 31 h 36"/>
                  <a:gd name="T4" fmla="*/ 21 w 23"/>
                  <a:gd name="T5" fmla="*/ 36 h 36"/>
                  <a:gd name="T6" fmla="*/ 2 w 23"/>
                  <a:gd name="T7" fmla="*/ 36 h 36"/>
                  <a:gd name="T8" fmla="*/ 0 w 23"/>
                  <a:gd name="T9" fmla="*/ 31 h 36"/>
                  <a:gd name="T10" fmla="*/ 4 w 23"/>
                  <a:gd name="T11" fmla="*/ 0 h 36"/>
                  <a:gd name="T12" fmla="*/ 16 w 23"/>
                  <a:gd name="T13" fmla="*/ 0 h 36"/>
                  <a:gd name="T14" fmla="*/ 23 w 23"/>
                  <a:gd name="T15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36">
                    <a:moveTo>
                      <a:pt x="23" y="31"/>
                    </a:moveTo>
                    <a:lnTo>
                      <a:pt x="23" y="31"/>
                    </a:lnTo>
                    <a:lnTo>
                      <a:pt x="21" y="36"/>
                    </a:lnTo>
                    <a:lnTo>
                      <a:pt x="2" y="36"/>
                    </a:lnTo>
                    <a:lnTo>
                      <a:pt x="0" y="31"/>
                    </a:lnTo>
                    <a:lnTo>
                      <a:pt x="4" y="0"/>
                    </a:lnTo>
                    <a:lnTo>
                      <a:pt x="16" y="0"/>
                    </a:ln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Freeform 161"/>
              <p:cNvSpPr>
                <a:spLocks/>
              </p:cNvSpPr>
              <p:nvPr/>
            </p:nvSpPr>
            <p:spPr bwMode="auto">
              <a:xfrm>
                <a:off x="4854586" y="6035677"/>
                <a:ext cx="46038" cy="49213"/>
              </a:xfrm>
              <a:custGeom>
                <a:avLst/>
                <a:gdLst>
                  <a:gd name="T0" fmla="*/ 6 w 12"/>
                  <a:gd name="T1" fmla="*/ 13 h 13"/>
                  <a:gd name="T2" fmla="*/ 10 w 12"/>
                  <a:gd name="T3" fmla="*/ 11 h 13"/>
                  <a:gd name="T4" fmla="*/ 11 w 12"/>
                  <a:gd name="T5" fmla="*/ 7 h 13"/>
                  <a:gd name="T6" fmla="*/ 9 w 12"/>
                  <a:gd name="T7" fmla="*/ 2 h 13"/>
                  <a:gd name="T8" fmla="*/ 6 w 12"/>
                  <a:gd name="T9" fmla="*/ 0 h 13"/>
                  <a:gd name="T10" fmla="*/ 6 w 12"/>
                  <a:gd name="T11" fmla="*/ 0 h 13"/>
                  <a:gd name="T12" fmla="*/ 6 w 12"/>
                  <a:gd name="T13" fmla="*/ 0 h 13"/>
                  <a:gd name="T14" fmla="*/ 5 w 12"/>
                  <a:gd name="T15" fmla="*/ 0 h 13"/>
                  <a:gd name="T16" fmla="*/ 3 w 12"/>
                  <a:gd name="T17" fmla="*/ 2 h 13"/>
                  <a:gd name="T18" fmla="*/ 1 w 12"/>
                  <a:gd name="T19" fmla="*/ 7 h 13"/>
                  <a:gd name="T20" fmla="*/ 2 w 12"/>
                  <a:gd name="T21" fmla="*/ 11 h 13"/>
                  <a:gd name="T22" fmla="*/ 6 w 12"/>
                  <a:gd name="T23" fmla="*/ 13 h 13"/>
                  <a:gd name="T24" fmla="*/ 6 w 12"/>
                  <a:gd name="T25" fmla="*/ 13 h 13"/>
                  <a:gd name="T26" fmla="*/ 6 w 12"/>
                  <a:gd name="T27" fmla="*/ 13 h 13"/>
                  <a:gd name="T28" fmla="*/ 6 w 12"/>
                  <a:gd name="T2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0"/>
                      <a:pt x="12" y="9"/>
                      <a:pt x="11" y="7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3" y="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62"/>
              <p:cNvSpPr>
                <a:spLocks noEditPoints="1"/>
              </p:cNvSpPr>
              <p:nvPr/>
            </p:nvSpPr>
            <p:spPr bwMode="auto">
              <a:xfrm>
                <a:off x="4806961" y="5846765"/>
                <a:ext cx="63500" cy="38100"/>
              </a:xfrm>
              <a:custGeom>
                <a:avLst/>
                <a:gdLst>
                  <a:gd name="T0" fmla="*/ 17 w 17"/>
                  <a:gd name="T1" fmla="*/ 4 h 10"/>
                  <a:gd name="T2" fmla="*/ 16 w 17"/>
                  <a:gd name="T3" fmla="*/ 2 h 10"/>
                  <a:gd name="T4" fmla="*/ 13 w 17"/>
                  <a:gd name="T5" fmla="*/ 0 h 10"/>
                  <a:gd name="T6" fmla="*/ 4 w 17"/>
                  <a:gd name="T7" fmla="*/ 0 h 10"/>
                  <a:gd name="T8" fmla="*/ 0 w 17"/>
                  <a:gd name="T9" fmla="*/ 4 h 10"/>
                  <a:gd name="T10" fmla="*/ 0 w 17"/>
                  <a:gd name="T11" fmla="*/ 5 h 10"/>
                  <a:gd name="T12" fmla="*/ 4 w 17"/>
                  <a:gd name="T13" fmla="*/ 10 h 10"/>
                  <a:gd name="T14" fmla="*/ 13 w 17"/>
                  <a:gd name="T15" fmla="*/ 10 h 10"/>
                  <a:gd name="T16" fmla="*/ 17 w 17"/>
                  <a:gd name="T17" fmla="*/ 5 h 10"/>
                  <a:gd name="T18" fmla="*/ 17 w 17"/>
                  <a:gd name="T19" fmla="*/ 4 h 10"/>
                  <a:gd name="T20" fmla="*/ 17 w 17"/>
                  <a:gd name="T21" fmla="*/ 4 h 10"/>
                  <a:gd name="T22" fmla="*/ 15 w 17"/>
                  <a:gd name="T23" fmla="*/ 5 h 10"/>
                  <a:gd name="T24" fmla="*/ 13 w 17"/>
                  <a:gd name="T25" fmla="*/ 8 h 10"/>
                  <a:gd name="T26" fmla="*/ 4 w 17"/>
                  <a:gd name="T27" fmla="*/ 8 h 10"/>
                  <a:gd name="T28" fmla="*/ 2 w 17"/>
                  <a:gd name="T29" fmla="*/ 5 h 10"/>
                  <a:gd name="T30" fmla="*/ 2 w 17"/>
                  <a:gd name="T31" fmla="*/ 4 h 10"/>
                  <a:gd name="T32" fmla="*/ 4 w 17"/>
                  <a:gd name="T33" fmla="*/ 2 h 10"/>
                  <a:gd name="T34" fmla="*/ 13 w 17"/>
                  <a:gd name="T35" fmla="*/ 2 h 10"/>
                  <a:gd name="T36" fmla="*/ 15 w 17"/>
                  <a:gd name="T37" fmla="*/ 4 h 10"/>
                  <a:gd name="T38" fmla="*/ 15 w 17"/>
                  <a:gd name="T3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" h="10">
                    <a:moveTo>
                      <a:pt x="17" y="4"/>
                    </a:moveTo>
                    <a:cubicBezTo>
                      <a:pt x="17" y="3"/>
                      <a:pt x="17" y="2"/>
                      <a:pt x="16" y="2"/>
                    </a:cubicBezTo>
                    <a:cubicBezTo>
                      <a:pt x="16" y="1"/>
                      <a:pt x="14" y="0"/>
                      <a:pt x="1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8"/>
                      <a:pt x="2" y="10"/>
                      <a:pt x="4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0"/>
                      <a:pt x="17" y="8"/>
                      <a:pt x="17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lose/>
                    <a:moveTo>
                      <a:pt x="15" y="5"/>
                    </a:moveTo>
                    <a:cubicBezTo>
                      <a:pt x="15" y="7"/>
                      <a:pt x="14" y="8"/>
                      <a:pt x="1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5" y="3"/>
                      <a:pt x="15" y="4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163"/>
              <p:cNvSpPr>
                <a:spLocks noEditPoints="1"/>
              </p:cNvSpPr>
              <p:nvPr/>
            </p:nvSpPr>
            <p:spPr bwMode="auto">
              <a:xfrm>
                <a:off x="4884749" y="5846765"/>
                <a:ext cx="63500" cy="38100"/>
              </a:xfrm>
              <a:custGeom>
                <a:avLst/>
                <a:gdLst>
                  <a:gd name="T0" fmla="*/ 13 w 17"/>
                  <a:gd name="T1" fmla="*/ 0 h 10"/>
                  <a:gd name="T2" fmla="*/ 4 w 17"/>
                  <a:gd name="T3" fmla="*/ 0 h 10"/>
                  <a:gd name="T4" fmla="*/ 1 w 17"/>
                  <a:gd name="T5" fmla="*/ 2 h 10"/>
                  <a:gd name="T6" fmla="*/ 0 w 17"/>
                  <a:gd name="T7" fmla="*/ 4 h 10"/>
                  <a:gd name="T8" fmla="*/ 0 w 17"/>
                  <a:gd name="T9" fmla="*/ 4 h 10"/>
                  <a:gd name="T10" fmla="*/ 0 w 17"/>
                  <a:gd name="T11" fmla="*/ 5 h 10"/>
                  <a:gd name="T12" fmla="*/ 4 w 17"/>
                  <a:gd name="T13" fmla="*/ 10 h 10"/>
                  <a:gd name="T14" fmla="*/ 13 w 17"/>
                  <a:gd name="T15" fmla="*/ 10 h 10"/>
                  <a:gd name="T16" fmla="*/ 17 w 17"/>
                  <a:gd name="T17" fmla="*/ 5 h 10"/>
                  <a:gd name="T18" fmla="*/ 17 w 17"/>
                  <a:gd name="T19" fmla="*/ 4 h 10"/>
                  <a:gd name="T20" fmla="*/ 13 w 17"/>
                  <a:gd name="T21" fmla="*/ 0 h 10"/>
                  <a:gd name="T22" fmla="*/ 15 w 17"/>
                  <a:gd name="T23" fmla="*/ 5 h 10"/>
                  <a:gd name="T24" fmla="*/ 13 w 17"/>
                  <a:gd name="T25" fmla="*/ 8 h 10"/>
                  <a:gd name="T26" fmla="*/ 4 w 17"/>
                  <a:gd name="T27" fmla="*/ 8 h 10"/>
                  <a:gd name="T28" fmla="*/ 2 w 17"/>
                  <a:gd name="T29" fmla="*/ 5 h 10"/>
                  <a:gd name="T30" fmla="*/ 2 w 17"/>
                  <a:gd name="T31" fmla="*/ 4 h 10"/>
                  <a:gd name="T32" fmla="*/ 4 w 17"/>
                  <a:gd name="T33" fmla="*/ 2 h 10"/>
                  <a:gd name="T34" fmla="*/ 13 w 17"/>
                  <a:gd name="T35" fmla="*/ 2 h 10"/>
                  <a:gd name="T36" fmla="*/ 15 w 17"/>
                  <a:gd name="T37" fmla="*/ 4 h 10"/>
                  <a:gd name="T38" fmla="*/ 15 w 17"/>
                  <a:gd name="T3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" h="10">
                    <a:moveTo>
                      <a:pt x="1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8"/>
                      <a:pt x="2" y="10"/>
                      <a:pt x="4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0"/>
                      <a:pt x="17" y="8"/>
                      <a:pt x="17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lose/>
                    <a:moveTo>
                      <a:pt x="15" y="5"/>
                    </a:moveTo>
                    <a:cubicBezTo>
                      <a:pt x="15" y="7"/>
                      <a:pt x="14" y="8"/>
                      <a:pt x="1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5" y="3"/>
                      <a:pt x="15" y="4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Rectangle 164"/>
              <p:cNvSpPr>
                <a:spLocks noChangeArrowheads="1"/>
              </p:cNvSpPr>
              <p:nvPr/>
            </p:nvSpPr>
            <p:spPr bwMode="auto">
              <a:xfrm>
                <a:off x="4865699" y="5854702"/>
                <a:ext cx="23813" cy="7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Freeform 165"/>
              <p:cNvSpPr>
                <a:spLocks noEditPoints="1"/>
              </p:cNvSpPr>
              <p:nvPr/>
            </p:nvSpPr>
            <p:spPr bwMode="auto">
              <a:xfrm>
                <a:off x="4598998" y="6027740"/>
                <a:ext cx="34925" cy="82550"/>
              </a:xfrm>
              <a:custGeom>
                <a:avLst/>
                <a:gdLst>
                  <a:gd name="T0" fmla="*/ 8 w 9"/>
                  <a:gd name="T1" fmla="*/ 3 h 22"/>
                  <a:gd name="T2" fmla="*/ 8 w 9"/>
                  <a:gd name="T3" fmla="*/ 2 h 22"/>
                  <a:gd name="T4" fmla="*/ 5 w 9"/>
                  <a:gd name="T5" fmla="*/ 0 h 22"/>
                  <a:gd name="T6" fmla="*/ 5 w 9"/>
                  <a:gd name="T7" fmla="*/ 1 h 22"/>
                  <a:gd name="T8" fmla="*/ 4 w 9"/>
                  <a:gd name="T9" fmla="*/ 1 h 22"/>
                  <a:gd name="T10" fmla="*/ 2 w 9"/>
                  <a:gd name="T11" fmla="*/ 16 h 22"/>
                  <a:gd name="T12" fmla="*/ 6 w 9"/>
                  <a:gd name="T13" fmla="*/ 22 h 22"/>
                  <a:gd name="T14" fmla="*/ 8 w 9"/>
                  <a:gd name="T15" fmla="*/ 22 h 22"/>
                  <a:gd name="T16" fmla="*/ 9 w 9"/>
                  <a:gd name="T17" fmla="*/ 21 h 22"/>
                  <a:gd name="T18" fmla="*/ 9 w 9"/>
                  <a:gd name="T19" fmla="*/ 21 h 22"/>
                  <a:gd name="T20" fmla="*/ 8 w 9"/>
                  <a:gd name="T21" fmla="*/ 3 h 22"/>
                  <a:gd name="T22" fmla="*/ 7 w 9"/>
                  <a:gd name="T23" fmla="*/ 20 h 22"/>
                  <a:gd name="T24" fmla="*/ 6 w 9"/>
                  <a:gd name="T25" fmla="*/ 20 h 22"/>
                  <a:gd name="T26" fmla="*/ 5 w 9"/>
                  <a:gd name="T27" fmla="*/ 15 h 22"/>
                  <a:gd name="T28" fmla="*/ 4 w 9"/>
                  <a:gd name="T29" fmla="*/ 3 h 22"/>
                  <a:gd name="T30" fmla="*/ 5 w 9"/>
                  <a:gd name="T31" fmla="*/ 3 h 22"/>
                  <a:gd name="T32" fmla="*/ 5 w 9"/>
                  <a:gd name="T33" fmla="*/ 3 h 22"/>
                  <a:gd name="T34" fmla="*/ 6 w 9"/>
                  <a:gd name="T35" fmla="*/ 3 h 22"/>
                  <a:gd name="T36" fmla="*/ 6 w 9"/>
                  <a:gd name="T37" fmla="*/ 18 h 22"/>
                  <a:gd name="T38" fmla="*/ 7 w 9"/>
                  <a:gd name="T39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22">
                    <a:moveTo>
                      <a:pt x="8" y="3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2"/>
                      <a:pt x="0" y="7"/>
                      <a:pt x="2" y="16"/>
                    </a:cubicBezTo>
                    <a:cubicBezTo>
                      <a:pt x="3" y="20"/>
                      <a:pt x="4" y="22"/>
                      <a:pt x="6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lnTo>
                      <a:pt x="8" y="3"/>
                    </a:lnTo>
                    <a:close/>
                    <a:moveTo>
                      <a:pt x="7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5" y="19"/>
                      <a:pt x="5" y="15"/>
                    </a:cubicBezTo>
                    <a:cubicBezTo>
                      <a:pt x="3" y="9"/>
                      <a:pt x="3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18"/>
                      <a:pt x="6" y="18"/>
                      <a:pt x="6" y="18"/>
                    </a:cubicBezTo>
                    <a:lnTo>
                      <a:pt x="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Freeform 166"/>
              <p:cNvSpPr>
                <a:spLocks noEditPoints="1"/>
              </p:cNvSpPr>
              <p:nvPr/>
            </p:nvSpPr>
            <p:spPr bwMode="auto">
              <a:xfrm>
                <a:off x="4711711" y="5997577"/>
                <a:ext cx="150813" cy="139700"/>
              </a:xfrm>
              <a:custGeom>
                <a:avLst/>
                <a:gdLst>
                  <a:gd name="T0" fmla="*/ 39 w 40"/>
                  <a:gd name="T1" fmla="*/ 35 h 37"/>
                  <a:gd name="T2" fmla="*/ 28 w 40"/>
                  <a:gd name="T3" fmla="*/ 14 h 37"/>
                  <a:gd name="T4" fmla="*/ 26 w 40"/>
                  <a:gd name="T5" fmla="*/ 0 h 37"/>
                  <a:gd name="T6" fmla="*/ 18 w 40"/>
                  <a:gd name="T7" fmla="*/ 5 h 37"/>
                  <a:gd name="T8" fmla="*/ 9 w 40"/>
                  <a:gd name="T9" fmla="*/ 10 h 37"/>
                  <a:gd name="T10" fmla="*/ 6 w 40"/>
                  <a:gd name="T11" fmla="*/ 15 h 37"/>
                  <a:gd name="T12" fmla="*/ 0 w 40"/>
                  <a:gd name="T13" fmla="*/ 37 h 37"/>
                  <a:gd name="T14" fmla="*/ 40 w 40"/>
                  <a:gd name="T15" fmla="*/ 37 h 37"/>
                  <a:gd name="T16" fmla="*/ 39 w 40"/>
                  <a:gd name="T17" fmla="*/ 35 h 37"/>
                  <a:gd name="T18" fmla="*/ 19 w 40"/>
                  <a:gd name="T19" fmla="*/ 24 h 37"/>
                  <a:gd name="T20" fmla="*/ 15 w 40"/>
                  <a:gd name="T21" fmla="*/ 28 h 37"/>
                  <a:gd name="T22" fmla="*/ 15 w 40"/>
                  <a:gd name="T23" fmla="*/ 28 h 37"/>
                  <a:gd name="T24" fmla="*/ 16 w 40"/>
                  <a:gd name="T25" fmla="*/ 11 h 37"/>
                  <a:gd name="T26" fmla="*/ 18 w 40"/>
                  <a:gd name="T27" fmla="*/ 10 h 37"/>
                  <a:gd name="T28" fmla="*/ 18 w 40"/>
                  <a:gd name="T29" fmla="*/ 10 h 37"/>
                  <a:gd name="T30" fmla="*/ 19 w 40"/>
                  <a:gd name="T31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37">
                    <a:moveTo>
                      <a:pt x="39" y="35"/>
                    </a:moveTo>
                    <a:cubicBezTo>
                      <a:pt x="28" y="14"/>
                      <a:pt x="28" y="14"/>
                      <a:pt x="28" y="1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7" y="11"/>
                      <a:pt x="6" y="13"/>
                      <a:pt x="6" y="1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0" y="37"/>
                      <a:pt x="40" y="37"/>
                      <a:pt x="40" y="37"/>
                    </a:cubicBezTo>
                    <a:lnTo>
                      <a:pt x="39" y="35"/>
                    </a:lnTo>
                    <a:close/>
                    <a:moveTo>
                      <a:pt x="19" y="24"/>
                    </a:moveTo>
                    <a:cubicBezTo>
                      <a:pt x="18" y="30"/>
                      <a:pt x="16" y="29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9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21" y="11"/>
                      <a:pt x="21" y="15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167"/>
              <p:cNvSpPr>
                <a:spLocks/>
              </p:cNvSpPr>
              <p:nvPr/>
            </p:nvSpPr>
            <p:spPr bwMode="auto">
              <a:xfrm>
                <a:off x="4614873" y="5945190"/>
                <a:ext cx="165100" cy="222250"/>
              </a:xfrm>
              <a:custGeom>
                <a:avLst/>
                <a:gdLst>
                  <a:gd name="T0" fmla="*/ 22 w 44"/>
                  <a:gd name="T1" fmla="*/ 59 h 59"/>
                  <a:gd name="T2" fmla="*/ 44 w 44"/>
                  <a:gd name="T3" fmla="*/ 26 h 59"/>
                  <a:gd name="T4" fmla="*/ 22 w 44"/>
                  <a:gd name="T5" fmla="*/ 0 h 59"/>
                  <a:gd name="T6" fmla="*/ 0 w 44"/>
                  <a:gd name="T7" fmla="*/ 26 h 59"/>
                  <a:gd name="T8" fmla="*/ 22 w 44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9">
                    <a:moveTo>
                      <a:pt x="22" y="59"/>
                    </a:moveTo>
                    <a:cubicBezTo>
                      <a:pt x="33" y="59"/>
                      <a:pt x="44" y="45"/>
                      <a:pt x="44" y="26"/>
                    </a:cubicBezTo>
                    <a:cubicBezTo>
                      <a:pt x="44" y="2"/>
                      <a:pt x="35" y="0"/>
                      <a:pt x="22" y="0"/>
                    </a:cubicBezTo>
                    <a:cubicBezTo>
                      <a:pt x="9" y="0"/>
                      <a:pt x="0" y="2"/>
                      <a:pt x="0" y="26"/>
                    </a:cubicBezTo>
                    <a:cubicBezTo>
                      <a:pt x="0" y="45"/>
                      <a:pt x="11" y="59"/>
                      <a:pt x="2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Freeform 168"/>
              <p:cNvSpPr>
                <a:spLocks/>
              </p:cNvSpPr>
              <p:nvPr/>
            </p:nvSpPr>
            <p:spPr bwMode="auto">
              <a:xfrm>
                <a:off x="4546610" y="6184902"/>
                <a:ext cx="304801" cy="128588"/>
              </a:xfrm>
              <a:custGeom>
                <a:avLst/>
                <a:gdLst>
                  <a:gd name="T0" fmla="*/ 75 w 81"/>
                  <a:gd name="T1" fmla="*/ 14 h 34"/>
                  <a:gd name="T2" fmla="*/ 72 w 81"/>
                  <a:gd name="T3" fmla="*/ 9 h 34"/>
                  <a:gd name="T4" fmla="*/ 56 w 81"/>
                  <a:gd name="T5" fmla="*/ 0 h 34"/>
                  <a:gd name="T6" fmla="*/ 41 w 81"/>
                  <a:gd name="T7" fmla="*/ 2 h 34"/>
                  <a:gd name="T8" fmla="*/ 39 w 81"/>
                  <a:gd name="T9" fmla="*/ 2 h 34"/>
                  <a:gd name="T10" fmla="*/ 24 w 81"/>
                  <a:gd name="T11" fmla="*/ 0 h 34"/>
                  <a:gd name="T12" fmla="*/ 8 w 81"/>
                  <a:gd name="T13" fmla="*/ 9 h 34"/>
                  <a:gd name="T14" fmla="*/ 5 w 81"/>
                  <a:gd name="T15" fmla="*/ 14 h 34"/>
                  <a:gd name="T16" fmla="*/ 0 w 81"/>
                  <a:gd name="T17" fmla="*/ 34 h 34"/>
                  <a:gd name="T18" fmla="*/ 40 w 81"/>
                  <a:gd name="T19" fmla="*/ 34 h 34"/>
                  <a:gd name="T20" fmla="*/ 81 w 81"/>
                  <a:gd name="T21" fmla="*/ 34 h 34"/>
                  <a:gd name="T22" fmla="*/ 75 w 81"/>
                  <a:gd name="T23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" h="34">
                    <a:moveTo>
                      <a:pt x="75" y="14"/>
                    </a:moveTo>
                    <a:cubicBezTo>
                      <a:pt x="75" y="12"/>
                      <a:pt x="74" y="10"/>
                      <a:pt x="72" y="9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0" y="2"/>
                      <a:pt x="40" y="2"/>
                      <a:pt x="39" y="2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7" y="10"/>
                      <a:pt x="6" y="12"/>
                      <a:pt x="5" y="1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81" y="34"/>
                      <a:pt x="81" y="34"/>
                      <a:pt x="81" y="34"/>
                    </a:cubicBezTo>
                    <a:lnTo>
                      <a:pt x="7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Freeform 169"/>
              <p:cNvSpPr>
                <a:spLocks noEditPoints="1"/>
              </p:cNvSpPr>
              <p:nvPr/>
            </p:nvSpPr>
            <p:spPr bwMode="auto">
              <a:xfrm>
                <a:off x="4892686" y="5994402"/>
                <a:ext cx="150813" cy="142875"/>
              </a:xfrm>
              <a:custGeom>
                <a:avLst/>
                <a:gdLst>
                  <a:gd name="T0" fmla="*/ 34 w 40"/>
                  <a:gd name="T1" fmla="*/ 16 h 38"/>
                  <a:gd name="T2" fmla="*/ 31 w 40"/>
                  <a:gd name="T3" fmla="*/ 11 h 38"/>
                  <a:gd name="T4" fmla="*/ 22 w 40"/>
                  <a:gd name="T5" fmla="*/ 6 h 38"/>
                  <a:gd name="T6" fmla="*/ 13 w 40"/>
                  <a:gd name="T7" fmla="*/ 0 h 38"/>
                  <a:gd name="T8" fmla="*/ 12 w 40"/>
                  <a:gd name="T9" fmla="*/ 15 h 38"/>
                  <a:gd name="T10" fmla="*/ 1 w 40"/>
                  <a:gd name="T11" fmla="*/ 36 h 38"/>
                  <a:gd name="T12" fmla="*/ 0 w 40"/>
                  <a:gd name="T13" fmla="*/ 37 h 38"/>
                  <a:gd name="T14" fmla="*/ 0 w 40"/>
                  <a:gd name="T15" fmla="*/ 38 h 38"/>
                  <a:gd name="T16" fmla="*/ 40 w 40"/>
                  <a:gd name="T17" fmla="*/ 38 h 38"/>
                  <a:gd name="T18" fmla="*/ 34 w 40"/>
                  <a:gd name="T19" fmla="*/ 16 h 38"/>
                  <a:gd name="T20" fmla="*/ 20 w 40"/>
                  <a:gd name="T21" fmla="*/ 25 h 38"/>
                  <a:gd name="T22" fmla="*/ 21 w 40"/>
                  <a:gd name="T23" fmla="*/ 11 h 38"/>
                  <a:gd name="T24" fmla="*/ 21 w 40"/>
                  <a:gd name="T25" fmla="*/ 11 h 38"/>
                  <a:gd name="T26" fmla="*/ 24 w 40"/>
                  <a:gd name="T27" fmla="*/ 12 h 38"/>
                  <a:gd name="T28" fmla="*/ 25 w 40"/>
                  <a:gd name="T29" fmla="*/ 29 h 38"/>
                  <a:gd name="T30" fmla="*/ 24 w 40"/>
                  <a:gd name="T31" fmla="*/ 30 h 38"/>
                  <a:gd name="T32" fmla="*/ 20 w 40"/>
                  <a:gd name="T33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38">
                    <a:moveTo>
                      <a:pt x="34" y="16"/>
                    </a:moveTo>
                    <a:cubicBezTo>
                      <a:pt x="34" y="14"/>
                      <a:pt x="32" y="12"/>
                      <a:pt x="31" y="1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40" y="38"/>
                      <a:pt x="40" y="38"/>
                      <a:pt x="40" y="38"/>
                    </a:cubicBezTo>
                    <a:lnTo>
                      <a:pt x="34" y="16"/>
                    </a:lnTo>
                    <a:close/>
                    <a:moveTo>
                      <a:pt x="20" y="25"/>
                    </a:moveTo>
                    <a:cubicBezTo>
                      <a:pt x="18" y="16"/>
                      <a:pt x="19" y="12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3" y="10"/>
                      <a:pt x="24" y="12"/>
                      <a:pt x="24" y="12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4" y="29"/>
                      <a:pt x="24" y="30"/>
                    </a:cubicBezTo>
                    <a:cubicBezTo>
                      <a:pt x="23" y="30"/>
                      <a:pt x="21" y="30"/>
                      <a:pt x="2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Freeform 170"/>
              <p:cNvSpPr>
                <a:spLocks noEditPoints="1"/>
              </p:cNvSpPr>
              <p:nvPr/>
            </p:nvSpPr>
            <p:spPr bwMode="auto">
              <a:xfrm>
                <a:off x="5126049" y="6030915"/>
                <a:ext cx="22225" cy="79375"/>
              </a:xfrm>
              <a:custGeom>
                <a:avLst/>
                <a:gdLst>
                  <a:gd name="T0" fmla="*/ 3 w 6"/>
                  <a:gd name="T1" fmla="*/ 1 h 21"/>
                  <a:gd name="T2" fmla="*/ 3 w 6"/>
                  <a:gd name="T3" fmla="*/ 1 h 21"/>
                  <a:gd name="T4" fmla="*/ 1 w 6"/>
                  <a:gd name="T5" fmla="*/ 2 h 21"/>
                  <a:gd name="T6" fmla="*/ 0 w 6"/>
                  <a:gd name="T7" fmla="*/ 19 h 21"/>
                  <a:gd name="T8" fmla="*/ 0 w 6"/>
                  <a:gd name="T9" fmla="*/ 19 h 21"/>
                  <a:gd name="T10" fmla="*/ 4 w 6"/>
                  <a:gd name="T11" fmla="*/ 15 h 21"/>
                  <a:gd name="T12" fmla="*/ 3 w 6"/>
                  <a:gd name="T13" fmla="*/ 1 h 21"/>
                  <a:gd name="T14" fmla="*/ 3 w 6"/>
                  <a:gd name="T15" fmla="*/ 14 h 21"/>
                  <a:gd name="T16" fmla="*/ 1 w 6"/>
                  <a:gd name="T17" fmla="*/ 19 h 21"/>
                  <a:gd name="T18" fmla="*/ 1 w 6"/>
                  <a:gd name="T19" fmla="*/ 19 h 21"/>
                  <a:gd name="T20" fmla="*/ 1 w 6"/>
                  <a:gd name="T21" fmla="*/ 16 h 21"/>
                  <a:gd name="T22" fmla="*/ 3 w 6"/>
                  <a:gd name="T23" fmla="*/ 3 h 21"/>
                  <a:gd name="T24" fmla="*/ 3 w 6"/>
                  <a:gd name="T25" fmla="*/ 2 h 21"/>
                  <a:gd name="T26" fmla="*/ 3 w 6"/>
                  <a:gd name="T27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21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3" y="21"/>
                      <a:pt x="4" y="15"/>
                    </a:cubicBezTo>
                    <a:cubicBezTo>
                      <a:pt x="6" y="6"/>
                      <a:pt x="6" y="2"/>
                      <a:pt x="3" y="1"/>
                    </a:cubicBezTo>
                    <a:close/>
                    <a:moveTo>
                      <a:pt x="3" y="14"/>
                    </a:moveTo>
                    <a:cubicBezTo>
                      <a:pt x="2" y="18"/>
                      <a:pt x="1" y="19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2"/>
                      <a:pt x="3" y="8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4" y="7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Freeform 171"/>
              <p:cNvSpPr>
                <a:spLocks noEditPoints="1"/>
              </p:cNvSpPr>
              <p:nvPr/>
            </p:nvSpPr>
            <p:spPr bwMode="auto">
              <a:xfrm>
                <a:off x="5118112" y="6027740"/>
                <a:ext cx="33338" cy="82550"/>
              </a:xfrm>
              <a:custGeom>
                <a:avLst/>
                <a:gdLst>
                  <a:gd name="T0" fmla="*/ 5 w 9"/>
                  <a:gd name="T1" fmla="*/ 1 h 22"/>
                  <a:gd name="T2" fmla="*/ 5 w 9"/>
                  <a:gd name="T3" fmla="*/ 0 h 22"/>
                  <a:gd name="T4" fmla="*/ 4 w 9"/>
                  <a:gd name="T5" fmla="*/ 0 h 22"/>
                  <a:gd name="T6" fmla="*/ 1 w 9"/>
                  <a:gd name="T7" fmla="*/ 2 h 22"/>
                  <a:gd name="T8" fmla="*/ 0 w 9"/>
                  <a:gd name="T9" fmla="*/ 21 h 22"/>
                  <a:gd name="T10" fmla="*/ 1 w 9"/>
                  <a:gd name="T11" fmla="*/ 21 h 22"/>
                  <a:gd name="T12" fmla="*/ 1 w 9"/>
                  <a:gd name="T13" fmla="*/ 22 h 22"/>
                  <a:gd name="T14" fmla="*/ 3 w 9"/>
                  <a:gd name="T15" fmla="*/ 22 h 22"/>
                  <a:gd name="T16" fmla="*/ 7 w 9"/>
                  <a:gd name="T17" fmla="*/ 16 h 22"/>
                  <a:gd name="T18" fmla="*/ 5 w 9"/>
                  <a:gd name="T19" fmla="*/ 1 h 22"/>
                  <a:gd name="T20" fmla="*/ 5 w 9"/>
                  <a:gd name="T21" fmla="*/ 15 h 22"/>
                  <a:gd name="T22" fmla="*/ 3 w 9"/>
                  <a:gd name="T23" fmla="*/ 20 h 22"/>
                  <a:gd name="T24" fmla="*/ 3 w 9"/>
                  <a:gd name="T25" fmla="*/ 20 h 22"/>
                  <a:gd name="T26" fmla="*/ 3 w 9"/>
                  <a:gd name="T27" fmla="*/ 17 h 22"/>
                  <a:gd name="T28" fmla="*/ 4 w 9"/>
                  <a:gd name="T29" fmla="*/ 3 h 22"/>
                  <a:gd name="T30" fmla="*/ 4 w 9"/>
                  <a:gd name="T31" fmla="*/ 3 h 22"/>
                  <a:gd name="T32" fmla="*/ 5 w 9"/>
                  <a:gd name="T33" fmla="*/ 3 h 22"/>
                  <a:gd name="T34" fmla="*/ 5 w 9"/>
                  <a:gd name="T35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22">
                    <a:moveTo>
                      <a:pt x="5" y="1"/>
                    </a:moveTo>
                    <a:cubicBezTo>
                      <a:pt x="5" y="1"/>
                      <a:pt x="5" y="1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1" y="21"/>
                      <a:pt x="1" y="22"/>
                    </a:cubicBezTo>
                    <a:cubicBezTo>
                      <a:pt x="2" y="22"/>
                      <a:pt x="2" y="22"/>
                      <a:pt x="3" y="22"/>
                    </a:cubicBezTo>
                    <a:cubicBezTo>
                      <a:pt x="5" y="22"/>
                      <a:pt x="7" y="20"/>
                      <a:pt x="7" y="16"/>
                    </a:cubicBezTo>
                    <a:cubicBezTo>
                      <a:pt x="9" y="7"/>
                      <a:pt x="9" y="2"/>
                      <a:pt x="5" y="1"/>
                    </a:cubicBezTo>
                    <a:close/>
                    <a:moveTo>
                      <a:pt x="5" y="15"/>
                    </a:moveTo>
                    <a:cubicBezTo>
                      <a:pt x="4" y="19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4"/>
                      <a:pt x="6" y="8"/>
                      <a:pt x="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Freeform 172"/>
              <p:cNvSpPr>
                <a:spLocks/>
              </p:cNvSpPr>
              <p:nvPr/>
            </p:nvSpPr>
            <p:spPr bwMode="auto">
              <a:xfrm>
                <a:off x="4972061" y="5945190"/>
                <a:ext cx="165100" cy="222250"/>
              </a:xfrm>
              <a:custGeom>
                <a:avLst/>
                <a:gdLst>
                  <a:gd name="T0" fmla="*/ 44 w 44"/>
                  <a:gd name="T1" fmla="*/ 25 h 59"/>
                  <a:gd name="T2" fmla="*/ 44 w 44"/>
                  <a:gd name="T3" fmla="*/ 26 h 59"/>
                  <a:gd name="T4" fmla="*/ 42 w 44"/>
                  <a:gd name="T5" fmla="*/ 39 h 59"/>
                  <a:gd name="T6" fmla="*/ 41 w 44"/>
                  <a:gd name="T7" fmla="*/ 42 h 59"/>
                  <a:gd name="T8" fmla="*/ 40 w 44"/>
                  <a:gd name="T9" fmla="*/ 44 h 59"/>
                  <a:gd name="T10" fmla="*/ 22 w 44"/>
                  <a:gd name="T11" fmla="*/ 59 h 59"/>
                  <a:gd name="T12" fmla="*/ 7 w 44"/>
                  <a:gd name="T13" fmla="*/ 51 h 59"/>
                  <a:gd name="T14" fmla="*/ 3 w 44"/>
                  <a:gd name="T15" fmla="*/ 43 h 59"/>
                  <a:gd name="T16" fmla="*/ 0 w 44"/>
                  <a:gd name="T17" fmla="*/ 26 h 59"/>
                  <a:gd name="T18" fmla="*/ 0 w 44"/>
                  <a:gd name="T19" fmla="*/ 24 h 59"/>
                  <a:gd name="T20" fmla="*/ 1 w 44"/>
                  <a:gd name="T21" fmla="*/ 19 h 59"/>
                  <a:gd name="T22" fmla="*/ 22 w 44"/>
                  <a:gd name="T23" fmla="*/ 0 h 59"/>
                  <a:gd name="T24" fmla="*/ 44 w 44"/>
                  <a:gd name="T25" fmla="*/ 22 h 59"/>
                  <a:gd name="T26" fmla="*/ 44 w 44"/>
                  <a:gd name="T27" fmla="*/ 24 h 59"/>
                  <a:gd name="T28" fmla="*/ 44 w 44"/>
                  <a:gd name="T29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59">
                    <a:moveTo>
                      <a:pt x="44" y="25"/>
                    </a:move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31"/>
                      <a:pt x="43" y="35"/>
                      <a:pt x="42" y="39"/>
                    </a:cubicBezTo>
                    <a:cubicBezTo>
                      <a:pt x="42" y="40"/>
                      <a:pt x="41" y="41"/>
                      <a:pt x="41" y="42"/>
                    </a:cubicBezTo>
                    <a:cubicBezTo>
                      <a:pt x="41" y="43"/>
                      <a:pt x="41" y="43"/>
                      <a:pt x="40" y="44"/>
                    </a:cubicBezTo>
                    <a:cubicBezTo>
                      <a:pt x="36" y="53"/>
                      <a:pt x="29" y="59"/>
                      <a:pt x="22" y="59"/>
                    </a:cubicBezTo>
                    <a:cubicBezTo>
                      <a:pt x="17" y="59"/>
                      <a:pt x="11" y="56"/>
                      <a:pt x="7" y="51"/>
                    </a:cubicBezTo>
                    <a:cubicBezTo>
                      <a:pt x="6" y="48"/>
                      <a:pt x="4" y="46"/>
                      <a:pt x="3" y="43"/>
                    </a:cubicBezTo>
                    <a:cubicBezTo>
                      <a:pt x="1" y="38"/>
                      <a:pt x="0" y="32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0" y="22"/>
                      <a:pt x="0" y="20"/>
                      <a:pt x="1" y="19"/>
                    </a:cubicBezTo>
                    <a:cubicBezTo>
                      <a:pt x="2" y="1"/>
                      <a:pt x="11" y="0"/>
                      <a:pt x="22" y="0"/>
                    </a:cubicBezTo>
                    <a:cubicBezTo>
                      <a:pt x="34" y="0"/>
                      <a:pt x="43" y="1"/>
                      <a:pt x="44" y="22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4" y="24"/>
                      <a:pt x="44" y="25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Freeform 173"/>
              <p:cNvSpPr>
                <a:spLocks/>
              </p:cNvSpPr>
              <p:nvPr/>
            </p:nvSpPr>
            <p:spPr bwMode="auto">
              <a:xfrm>
                <a:off x="4903799" y="6184902"/>
                <a:ext cx="300038" cy="128588"/>
              </a:xfrm>
              <a:custGeom>
                <a:avLst/>
                <a:gdLst>
                  <a:gd name="T0" fmla="*/ 75 w 80"/>
                  <a:gd name="T1" fmla="*/ 14 h 34"/>
                  <a:gd name="T2" fmla="*/ 72 w 80"/>
                  <a:gd name="T3" fmla="*/ 9 h 34"/>
                  <a:gd name="T4" fmla="*/ 56 w 80"/>
                  <a:gd name="T5" fmla="*/ 0 h 34"/>
                  <a:gd name="T6" fmla="*/ 41 w 80"/>
                  <a:gd name="T7" fmla="*/ 2 h 34"/>
                  <a:gd name="T8" fmla="*/ 39 w 80"/>
                  <a:gd name="T9" fmla="*/ 2 h 34"/>
                  <a:gd name="T10" fmla="*/ 24 w 80"/>
                  <a:gd name="T11" fmla="*/ 0 h 34"/>
                  <a:gd name="T12" fmla="*/ 8 w 80"/>
                  <a:gd name="T13" fmla="*/ 9 h 34"/>
                  <a:gd name="T14" fmla="*/ 5 w 80"/>
                  <a:gd name="T15" fmla="*/ 14 h 34"/>
                  <a:gd name="T16" fmla="*/ 0 w 80"/>
                  <a:gd name="T17" fmla="*/ 34 h 34"/>
                  <a:gd name="T18" fmla="*/ 40 w 80"/>
                  <a:gd name="T19" fmla="*/ 34 h 34"/>
                  <a:gd name="T20" fmla="*/ 80 w 80"/>
                  <a:gd name="T21" fmla="*/ 34 h 34"/>
                  <a:gd name="T22" fmla="*/ 75 w 80"/>
                  <a:gd name="T23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0" h="34">
                    <a:moveTo>
                      <a:pt x="75" y="14"/>
                    </a:moveTo>
                    <a:cubicBezTo>
                      <a:pt x="75" y="12"/>
                      <a:pt x="73" y="10"/>
                      <a:pt x="72" y="9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0" y="2"/>
                      <a:pt x="40" y="2"/>
                      <a:pt x="39" y="2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10"/>
                      <a:pt x="5" y="12"/>
                      <a:pt x="5" y="1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80" y="34"/>
                      <a:pt x="80" y="34"/>
                      <a:pt x="80" y="34"/>
                    </a:cubicBezTo>
                    <a:lnTo>
                      <a:pt x="7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32" name="矩形 131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712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3" y="3368445"/>
            <a:ext cx="12858044" cy="153481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8751" y="4614634"/>
            <a:ext cx="2390510" cy="577254"/>
          </a:xfrm>
          <a:prstGeom prst="rect">
            <a:avLst/>
          </a:prstGeom>
          <a:solidFill>
            <a:schemeClr val="accent1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vi-V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THINK SMART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34120" y="4614634"/>
            <a:ext cx="2390510" cy="577254"/>
          </a:xfrm>
          <a:prstGeom prst="rect">
            <a:avLst/>
          </a:prstGeom>
          <a:solidFill>
            <a:schemeClr val="accent3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vi-V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AMAZING FRESH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19489" y="4614634"/>
            <a:ext cx="2390510" cy="577254"/>
          </a:xfrm>
          <a:prstGeom prst="rect">
            <a:avLst/>
          </a:prstGeom>
          <a:solidFill>
            <a:schemeClr val="accent4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BUILD FAST LAYOUTS</a:t>
            </a: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33522" y="3679994"/>
            <a:ext cx="3162444" cy="77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Vestibulum dignissim nunc nisi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8153" y="3679994"/>
            <a:ext cx="3162444" cy="77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Vestibulum dignissim nunc nisi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2784" y="3679994"/>
            <a:ext cx="3162444" cy="77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elit. Vestibulum dignissim nunc nisi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162784" y="5567380"/>
            <a:ext cx="3428434" cy="1059842"/>
            <a:chOff x="1134819" y="5060053"/>
            <a:chExt cx="3250842" cy="1004943"/>
          </a:xfrm>
        </p:grpSpPr>
        <p:sp>
          <p:nvSpPr>
            <p:cNvPr id="14" name="TextBox 13"/>
            <p:cNvSpPr txBox="1"/>
            <p:nvPr/>
          </p:nvSpPr>
          <p:spPr>
            <a:xfrm>
              <a:off x="1134819" y="5060053"/>
              <a:ext cx="1487684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PRINT MEDIA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34819" y="5331399"/>
              <a:ext cx="3250842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 dignissim nunc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848153" y="5567380"/>
            <a:ext cx="3396742" cy="1059842"/>
            <a:chOff x="3546092" y="5060053"/>
            <a:chExt cx="3220791" cy="1004943"/>
          </a:xfrm>
        </p:grpSpPr>
        <p:sp>
          <p:nvSpPr>
            <p:cNvPr id="17" name="TextBox 16"/>
            <p:cNvSpPr txBox="1"/>
            <p:nvPr/>
          </p:nvSpPr>
          <p:spPr>
            <a:xfrm>
              <a:off x="3546092" y="5060053"/>
              <a:ext cx="148227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WEB DESIGN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6092" y="5331399"/>
              <a:ext cx="3220791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 dignissim nunc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533523" y="5567380"/>
            <a:ext cx="3440884" cy="1059842"/>
            <a:chOff x="6566379" y="5060053"/>
            <a:chExt cx="3262647" cy="1004943"/>
          </a:xfrm>
        </p:grpSpPr>
        <p:sp>
          <p:nvSpPr>
            <p:cNvPr id="20" name="TextBox 19"/>
            <p:cNvSpPr txBox="1"/>
            <p:nvPr/>
          </p:nvSpPr>
          <p:spPr>
            <a:xfrm>
              <a:off x="6566379" y="5060053"/>
              <a:ext cx="1964103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CATALOG DESIGN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66379" y="5331399"/>
              <a:ext cx="3262647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 dignissim nunc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548750" y="1562657"/>
            <a:ext cx="2475022" cy="1650014"/>
            <a:chOff x="2584541" y="1635805"/>
            <a:chExt cx="2346816" cy="1564544"/>
          </a:xfrm>
        </p:grpSpPr>
        <p:graphicFrame>
          <p:nvGraphicFramePr>
            <p:cNvPr id="23" name="Chart 22"/>
            <p:cNvGraphicFramePr/>
            <p:nvPr>
              <p:extLst/>
            </p:nvPr>
          </p:nvGraphicFramePr>
          <p:xfrm>
            <a:off x="2584541" y="1635805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TextBox 23"/>
            <p:cNvSpPr txBox="1"/>
            <p:nvPr/>
          </p:nvSpPr>
          <p:spPr>
            <a:xfrm>
              <a:off x="3403473" y="2215382"/>
              <a:ext cx="713169" cy="456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531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</a:t>
              </a:r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149608" y="1535758"/>
            <a:ext cx="2475022" cy="1650014"/>
            <a:chOff x="7049037" y="1635805"/>
            <a:chExt cx="2346816" cy="1564544"/>
          </a:xfrm>
        </p:grpSpPr>
        <p:graphicFrame>
          <p:nvGraphicFramePr>
            <p:cNvPr id="26" name="Chart 25"/>
            <p:cNvGraphicFramePr/>
            <p:nvPr>
              <p:extLst/>
            </p:nvPr>
          </p:nvGraphicFramePr>
          <p:xfrm>
            <a:off x="7049037" y="1635805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7910362" y="2211253"/>
              <a:ext cx="713169" cy="456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531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877233" y="1535758"/>
            <a:ext cx="2475022" cy="1650014"/>
            <a:chOff x="7049037" y="1635805"/>
            <a:chExt cx="2346816" cy="1564544"/>
          </a:xfrm>
        </p:grpSpPr>
        <p:graphicFrame>
          <p:nvGraphicFramePr>
            <p:cNvPr id="29" name="Chart 28"/>
            <p:cNvGraphicFramePr/>
            <p:nvPr>
              <p:extLst/>
            </p:nvPr>
          </p:nvGraphicFramePr>
          <p:xfrm>
            <a:off x="7049037" y="1635805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0" name="TextBox 29"/>
            <p:cNvSpPr txBox="1"/>
            <p:nvPr/>
          </p:nvSpPr>
          <p:spPr>
            <a:xfrm>
              <a:off x="7910362" y="2211253"/>
              <a:ext cx="713169" cy="456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531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30</a:t>
              </a:r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880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300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4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9897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8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094664" y="3439753"/>
            <a:ext cx="2475022" cy="3030853"/>
            <a:chOff x="1037626" y="3261574"/>
            <a:chExt cx="2346816" cy="2873855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211034" y="3261574"/>
              <a:ext cx="0" cy="152936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Chart 64"/>
            <p:cNvGraphicFramePr/>
            <p:nvPr>
              <p:extLst/>
            </p:nvPr>
          </p:nvGraphicFramePr>
          <p:xfrm>
            <a:off x="1037626" y="4570885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6" name="TextBox 65"/>
            <p:cNvSpPr txBox="1"/>
            <p:nvPr/>
          </p:nvSpPr>
          <p:spPr>
            <a:xfrm>
              <a:off x="1856558" y="5150462"/>
              <a:ext cx="713169" cy="456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531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</a:t>
              </a:r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03830" y="2005788"/>
            <a:ext cx="2078115" cy="1787109"/>
            <a:chOff x="1235957" y="1901888"/>
            <a:chExt cx="1970469" cy="1694537"/>
          </a:xfrm>
        </p:grpSpPr>
        <p:sp>
          <p:nvSpPr>
            <p:cNvPr id="12" name="Chevron 11"/>
            <p:cNvSpPr/>
            <p:nvPr/>
          </p:nvSpPr>
          <p:spPr>
            <a:xfrm>
              <a:off x="1235957" y="3261574"/>
              <a:ext cx="1970469" cy="334851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447533" y="2821411"/>
              <a:ext cx="1546111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2005 - 2008</a:t>
              </a:r>
              <a:endParaRPr lang="en-US" sz="2109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235958" y="1901888"/>
              <a:ext cx="1970468" cy="1087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71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 Vestibulum dignissim nunc nisi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81944" y="3439750"/>
            <a:ext cx="2078115" cy="1984612"/>
            <a:chOff x="3206425" y="3261574"/>
            <a:chExt cx="1970469" cy="1881810"/>
          </a:xfrm>
        </p:grpSpPr>
        <p:sp>
          <p:nvSpPr>
            <p:cNvPr id="14" name="Chevron 13"/>
            <p:cNvSpPr/>
            <p:nvPr/>
          </p:nvSpPr>
          <p:spPr>
            <a:xfrm>
              <a:off x="3206425" y="3261574"/>
              <a:ext cx="1970469" cy="334851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399319" y="3712796"/>
              <a:ext cx="1546111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2008 - 2009</a:t>
              </a:r>
              <a:endParaRPr lang="en-US" sz="2109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206426" y="4055695"/>
              <a:ext cx="1970468" cy="1087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71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 Vestibulum dignissim nunc nisi</a:t>
              </a:r>
            </a:p>
          </p:txBody>
        </p:sp>
      </p:grpSp>
      <p:graphicFrame>
        <p:nvGraphicFramePr>
          <p:cNvPr id="73" name="Chart 72"/>
          <p:cNvGraphicFramePr/>
          <p:nvPr>
            <p:extLst/>
          </p:nvPr>
        </p:nvGraphicFramePr>
        <p:xfrm>
          <a:off x="3634664" y="1434538"/>
          <a:ext cx="1531999" cy="195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5460059" y="2005788"/>
            <a:ext cx="2078115" cy="1787109"/>
            <a:chOff x="5176894" y="1901888"/>
            <a:chExt cx="1970469" cy="1694537"/>
          </a:xfrm>
        </p:grpSpPr>
        <p:sp>
          <p:nvSpPr>
            <p:cNvPr id="15" name="Chevron 14"/>
            <p:cNvSpPr/>
            <p:nvPr/>
          </p:nvSpPr>
          <p:spPr>
            <a:xfrm>
              <a:off x="5176894" y="3261574"/>
              <a:ext cx="1970469" cy="334851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324900" y="2822056"/>
              <a:ext cx="1546111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2009 - 2012</a:t>
              </a:r>
              <a:endParaRPr lang="en-US" sz="2109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176894" y="1901888"/>
              <a:ext cx="1970468" cy="1087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71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 Vestibulum dignissim nunc nisi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91864" y="3439752"/>
            <a:ext cx="2475022" cy="2928211"/>
            <a:chOff x="4922592" y="3261574"/>
            <a:chExt cx="2346816" cy="2776530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091868" y="3261574"/>
              <a:ext cx="0" cy="1529367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5" name="Chart 74"/>
            <p:cNvGraphicFramePr/>
            <p:nvPr>
              <p:extLst/>
            </p:nvPr>
          </p:nvGraphicFramePr>
          <p:xfrm>
            <a:off x="4922592" y="4473560"/>
            <a:ext cx="2346816" cy="15645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6" name="TextBox 75"/>
            <p:cNvSpPr txBox="1"/>
            <p:nvPr/>
          </p:nvSpPr>
          <p:spPr>
            <a:xfrm>
              <a:off x="5783917" y="5049008"/>
              <a:ext cx="713169" cy="456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531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32499" y="1857254"/>
            <a:ext cx="1117939" cy="1336173"/>
            <a:chOff x="7521262" y="1761048"/>
            <a:chExt cx="1060030" cy="1266959"/>
          </a:xfrm>
        </p:grpSpPr>
        <p:sp>
          <p:nvSpPr>
            <p:cNvPr id="78" name="Rectangle 77"/>
            <p:cNvSpPr/>
            <p:nvPr/>
          </p:nvSpPr>
          <p:spPr>
            <a:xfrm>
              <a:off x="7521262" y="1761048"/>
              <a:ext cx="228024" cy="1266959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937265" y="1761048"/>
              <a:ext cx="228024" cy="1266959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353268" y="1761048"/>
              <a:ext cx="228024" cy="1266959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521262" y="2300391"/>
              <a:ext cx="228024" cy="7276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937265" y="1970315"/>
              <a:ext cx="228024" cy="105769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353268" y="2582235"/>
              <a:ext cx="228024" cy="4457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538173" y="3439750"/>
            <a:ext cx="2078115" cy="1984612"/>
            <a:chOff x="7147362" y="3261574"/>
            <a:chExt cx="1970469" cy="1881810"/>
          </a:xfrm>
        </p:grpSpPr>
        <p:sp>
          <p:nvSpPr>
            <p:cNvPr id="16" name="Chevron 15"/>
            <p:cNvSpPr/>
            <p:nvPr/>
          </p:nvSpPr>
          <p:spPr>
            <a:xfrm>
              <a:off x="7147362" y="3261574"/>
              <a:ext cx="1970469" cy="334851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307538" y="3712796"/>
              <a:ext cx="160387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 – 2013</a:t>
              </a:r>
              <a:endParaRPr lang="en-US" sz="2109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147363" y="4055695"/>
              <a:ext cx="1970468" cy="1087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71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 Vestibulum dignissim nunc nisi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616288" y="2975542"/>
            <a:ext cx="2152212" cy="2038501"/>
            <a:chOff x="9117831" y="2821411"/>
            <a:chExt cx="2040728" cy="1932908"/>
          </a:xfrm>
        </p:grpSpPr>
        <p:sp>
          <p:nvSpPr>
            <p:cNvPr id="17" name="Chevron 16"/>
            <p:cNvSpPr/>
            <p:nvPr/>
          </p:nvSpPr>
          <p:spPr>
            <a:xfrm>
              <a:off x="9117831" y="3261574"/>
              <a:ext cx="1970469" cy="334851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306081" y="2821411"/>
              <a:ext cx="1546112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2013 - 2014</a:t>
              </a:r>
              <a:endParaRPr lang="en-US" sz="2109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188091" y="3666630"/>
              <a:ext cx="1970468" cy="1087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71" b="1" i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37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 Vestibulum dignissim nunc nisi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108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3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Main Title Goes Here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  suffered alteration in some form by injected. There are many  majority have</a:t>
            </a:r>
            <a:b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passages but the 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Main Title Goes Here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44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  suffered alteration in some form by injected. There are many  majority have</a:t>
            </a:r>
            <a:b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passages but the 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Main Title Goes Here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half" idx="23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  suffered alteration in some form by injected. There are many  majority have</a:t>
            </a:r>
            <a:b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passages but the 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half" idx="25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Main Title Goes Here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half" idx="26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  suffered alteration in some form by injected. There are many  majority have</a:t>
            </a:r>
            <a:b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passages but the </a:t>
            </a:r>
            <a:endPara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5" name="Picture Placeholder 24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26" name="Picture Placeholder 25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27" name="Picture Placeholder 26"/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18" name="矩形 17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075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roup 186"/>
          <p:cNvGrpSpPr/>
          <p:nvPr/>
        </p:nvGrpSpPr>
        <p:grpSpPr>
          <a:xfrm>
            <a:off x="5930177" y="4340977"/>
            <a:ext cx="1206644" cy="832552"/>
            <a:chOff x="6392647" y="4255928"/>
            <a:chExt cx="845876" cy="58363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430777" y="4320517"/>
              <a:ext cx="382862" cy="519043"/>
            </a:xfrm>
            <a:custGeom>
              <a:avLst/>
              <a:gdLst>
                <a:gd name="T0" fmla="*/ 207 w 208"/>
                <a:gd name="T1" fmla="*/ 0 h 282"/>
                <a:gd name="T2" fmla="*/ 154 w 208"/>
                <a:gd name="T3" fmla="*/ 182 h 282"/>
                <a:gd name="T4" fmla="*/ 101 w 208"/>
                <a:gd name="T5" fmla="*/ 43 h 282"/>
                <a:gd name="T6" fmla="*/ 99 w 208"/>
                <a:gd name="T7" fmla="*/ 43 h 282"/>
                <a:gd name="T8" fmla="*/ 76 w 208"/>
                <a:gd name="T9" fmla="*/ 190 h 282"/>
                <a:gd name="T10" fmla="*/ 0 w 208"/>
                <a:gd name="T11" fmla="*/ 73 h 282"/>
                <a:gd name="T12" fmla="*/ 0 w 208"/>
                <a:gd name="T13" fmla="*/ 73 h 282"/>
                <a:gd name="T14" fmla="*/ 14 w 208"/>
                <a:gd name="T15" fmla="*/ 282 h 282"/>
                <a:gd name="T16" fmla="*/ 208 w 208"/>
                <a:gd name="T17" fmla="*/ 282 h 282"/>
                <a:gd name="T18" fmla="*/ 208 w 208"/>
                <a:gd name="T19" fmla="*/ 0 h 282"/>
                <a:gd name="T20" fmla="*/ 207 w 208"/>
                <a:gd name="T21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8" h="282">
                  <a:moveTo>
                    <a:pt x="207" y="0"/>
                  </a:moveTo>
                  <a:cubicBezTo>
                    <a:pt x="174" y="91"/>
                    <a:pt x="154" y="182"/>
                    <a:pt x="154" y="182"/>
                  </a:cubicBezTo>
                  <a:cubicBezTo>
                    <a:pt x="141" y="135"/>
                    <a:pt x="110" y="63"/>
                    <a:pt x="101" y="43"/>
                  </a:cubicBezTo>
                  <a:cubicBezTo>
                    <a:pt x="101" y="43"/>
                    <a:pt x="100" y="43"/>
                    <a:pt x="99" y="43"/>
                  </a:cubicBezTo>
                  <a:cubicBezTo>
                    <a:pt x="100" y="93"/>
                    <a:pt x="76" y="190"/>
                    <a:pt x="76" y="190"/>
                  </a:cubicBezTo>
                  <a:cubicBezTo>
                    <a:pt x="62" y="148"/>
                    <a:pt x="3" y="76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8" y="117"/>
                    <a:pt x="14" y="282"/>
                    <a:pt x="14" y="282"/>
                  </a:cubicBezTo>
                  <a:cubicBezTo>
                    <a:pt x="208" y="282"/>
                    <a:pt x="208" y="282"/>
                    <a:pt x="208" y="282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7" y="0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6780956" y="4255928"/>
              <a:ext cx="63810" cy="64589"/>
            </a:xfrm>
            <a:custGeom>
              <a:avLst/>
              <a:gdLst>
                <a:gd name="T0" fmla="*/ 25 w 35"/>
                <a:gd name="T1" fmla="*/ 33 h 35"/>
                <a:gd name="T2" fmla="*/ 35 w 35"/>
                <a:gd name="T3" fmla="*/ 17 h 35"/>
                <a:gd name="T4" fmla="*/ 18 w 35"/>
                <a:gd name="T5" fmla="*/ 0 h 35"/>
                <a:gd name="T6" fmla="*/ 0 w 35"/>
                <a:gd name="T7" fmla="*/ 17 h 35"/>
                <a:gd name="T8" fmla="*/ 17 w 35"/>
                <a:gd name="T9" fmla="*/ 35 h 35"/>
                <a:gd name="T10" fmla="*/ 18 w 35"/>
                <a:gd name="T11" fmla="*/ 33 h 35"/>
                <a:gd name="T12" fmla="*/ 25 w 35"/>
                <a:gd name="T13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5">
                  <a:moveTo>
                    <a:pt x="25" y="33"/>
                  </a:moveTo>
                  <a:cubicBezTo>
                    <a:pt x="31" y="30"/>
                    <a:pt x="35" y="24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5"/>
                  </a:cubicBezTo>
                  <a:cubicBezTo>
                    <a:pt x="17" y="34"/>
                    <a:pt x="17" y="34"/>
                    <a:pt x="18" y="33"/>
                  </a:cubicBezTo>
                  <a:lnTo>
                    <a:pt x="25" y="33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6812083" y="4316626"/>
              <a:ext cx="1556" cy="3891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6580187" y="4335302"/>
              <a:ext cx="62254" cy="63810"/>
            </a:xfrm>
            <a:custGeom>
              <a:avLst/>
              <a:gdLst>
                <a:gd name="T0" fmla="*/ 18 w 34"/>
                <a:gd name="T1" fmla="*/ 29 h 35"/>
                <a:gd name="T2" fmla="*/ 20 w 34"/>
                <a:gd name="T3" fmla="*/ 35 h 35"/>
                <a:gd name="T4" fmla="*/ 34 w 34"/>
                <a:gd name="T5" fmla="*/ 18 h 35"/>
                <a:gd name="T6" fmla="*/ 17 w 34"/>
                <a:gd name="T7" fmla="*/ 0 h 35"/>
                <a:gd name="T8" fmla="*/ 0 w 34"/>
                <a:gd name="T9" fmla="*/ 18 h 35"/>
                <a:gd name="T10" fmla="*/ 17 w 34"/>
                <a:gd name="T11" fmla="*/ 35 h 35"/>
                <a:gd name="T12" fmla="*/ 18 w 34"/>
                <a:gd name="T13" fmla="*/ 35 h 35"/>
                <a:gd name="T14" fmla="*/ 18 w 34"/>
                <a:gd name="T15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35">
                  <a:moveTo>
                    <a:pt x="18" y="29"/>
                  </a:moveTo>
                  <a:cubicBezTo>
                    <a:pt x="18" y="29"/>
                    <a:pt x="19" y="31"/>
                    <a:pt x="20" y="35"/>
                  </a:cubicBezTo>
                  <a:cubicBezTo>
                    <a:pt x="28" y="33"/>
                    <a:pt x="34" y="26"/>
                    <a:pt x="34" y="18"/>
                  </a:cubicBezTo>
                  <a:cubicBezTo>
                    <a:pt x="34" y="8"/>
                    <a:pt x="2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27"/>
                    <a:pt x="7" y="35"/>
                    <a:pt x="17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18" y="33"/>
                    <a:pt x="18" y="31"/>
                    <a:pt x="18" y="29"/>
                  </a:cubicBez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6612870" y="4388218"/>
              <a:ext cx="3891" cy="10894"/>
            </a:xfrm>
            <a:custGeom>
              <a:avLst/>
              <a:gdLst>
                <a:gd name="T0" fmla="*/ 0 w 2"/>
                <a:gd name="T1" fmla="*/ 0 h 6"/>
                <a:gd name="T2" fmla="*/ 0 w 2"/>
                <a:gd name="T3" fmla="*/ 6 h 6"/>
                <a:gd name="T4" fmla="*/ 2 w 2"/>
                <a:gd name="T5" fmla="*/ 6 h 6"/>
                <a:gd name="T6" fmla="*/ 0 w 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392647" y="4390552"/>
              <a:ext cx="63810" cy="63810"/>
            </a:xfrm>
            <a:custGeom>
              <a:avLst/>
              <a:gdLst>
                <a:gd name="T0" fmla="*/ 21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17 w 35"/>
                <a:gd name="T9" fmla="*/ 35 h 35"/>
                <a:gd name="T10" fmla="*/ 21 w 35"/>
                <a:gd name="T11" fmla="*/ 35 h 35"/>
                <a:gd name="T12" fmla="*/ 21 w 35"/>
                <a:gd name="T13" fmla="*/ 34 h 35"/>
                <a:gd name="T14" fmla="*/ 21 w 35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5">
                  <a:moveTo>
                    <a:pt x="21" y="35"/>
                  </a:moveTo>
                  <a:cubicBezTo>
                    <a:pt x="29" y="33"/>
                    <a:pt x="35" y="26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19" y="35"/>
                    <a:pt x="20" y="35"/>
                    <a:pt x="21" y="35"/>
                  </a:cubicBezTo>
                  <a:cubicBezTo>
                    <a:pt x="21" y="35"/>
                    <a:pt x="21" y="35"/>
                    <a:pt x="21" y="34"/>
                  </a:cubicBezTo>
                  <a:cubicBezTo>
                    <a:pt x="21" y="34"/>
                    <a:pt x="21" y="35"/>
                    <a:pt x="21" y="35"/>
                  </a:cubicBez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6430777" y="4452806"/>
              <a:ext cx="0" cy="1556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6813640" y="4320517"/>
              <a:ext cx="381306" cy="519043"/>
            </a:xfrm>
            <a:custGeom>
              <a:avLst/>
              <a:gdLst>
                <a:gd name="T0" fmla="*/ 131 w 207"/>
                <a:gd name="T1" fmla="*/ 190 h 282"/>
                <a:gd name="T2" fmla="*/ 108 w 207"/>
                <a:gd name="T3" fmla="*/ 43 h 282"/>
                <a:gd name="T4" fmla="*/ 106 w 207"/>
                <a:gd name="T5" fmla="*/ 42 h 282"/>
                <a:gd name="T6" fmla="*/ 53 w 207"/>
                <a:gd name="T7" fmla="*/ 182 h 282"/>
                <a:gd name="T8" fmla="*/ 0 w 207"/>
                <a:gd name="T9" fmla="*/ 0 h 282"/>
                <a:gd name="T10" fmla="*/ 0 w 207"/>
                <a:gd name="T11" fmla="*/ 0 h 282"/>
                <a:gd name="T12" fmla="*/ 0 w 207"/>
                <a:gd name="T13" fmla="*/ 282 h 282"/>
                <a:gd name="T14" fmla="*/ 194 w 207"/>
                <a:gd name="T15" fmla="*/ 282 h 282"/>
                <a:gd name="T16" fmla="*/ 207 w 207"/>
                <a:gd name="T17" fmla="*/ 72 h 282"/>
                <a:gd name="T18" fmla="*/ 131 w 207"/>
                <a:gd name="T19" fmla="*/ 19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82">
                  <a:moveTo>
                    <a:pt x="131" y="190"/>
                  </a:moveTo>
                  <a:cubicBezTo>
                    <a:pt x="131" y="190"/>
                    <a:pt x="108" y="92"/>
                    <a:pt x="108" y="43"/>
                  </a:cubicBezTo>
                  <a:cubicBezTo>
                    <a:pt x="107" y="43"/>
                    <a:pt x="107" y="43"/>
                    <a:pt x="106" y="42"/>
                  </a:cubicBezTo>
                  <a:cubicBezTo>
                    <a:pt x="97" y="63"/>
                    <a:pt x="66" y="135"/>
                    <a:pt x="53" y="182"/>
                  </a:cubicBezTo>
                  <a:cubicBezTo>
                    <a:pt x="53" y="182"/>
                    <a:pt x="33" y="9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94" y="282"/>
                    <a:pt x="194" y="282"/>
                    <a:pt x="194" y="282"/>
                  </a:cubicBezTo>
                  <a:cubicBezTo>
                    <a:pt x="194" y="282"/>
                    <a:pt x="200" y="116"/>
                    <a:pt x="207" y="72"/>
                  </a:cubicBezTo>
                  <a:cubicBezTo>
                    <a:pt x="207" y="72"/>
                    <a:pt x="146" y="147"/>
                    <a:pt x="131" y="190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6813640" y="4316626"/>
              <a:ext cx="13229" cy="3891"/>
            </a:xfrm>
            <a:custGeom>
              <a:avLst/>
              <a:gdLst>
                <a:gd name="T0" fmla="*/ 0 w 7"/>
                <a:gd name="T1" fmla="*/ 2 h 2"/>
                <a:gd name="T2" fmla="*/ 7 w 7"/>
                <a:gd name="T3" fmla="*/ 0 h 2"/>
                <a:gd name="T4" fmla="*/ 0 w 7"/>
                <a:gd name="T5" fmla="*/ 0 h 2"/>
                <a:gd name="T6" fmla="*/ 0 w 7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">
                  <a:moveTo>
                    <a:pt x="0" y="2"/>
                  </a:moveTo>
                  <a:cubicBezTo>
                    <a:pt x="2" y="1"/>
                    <a:pt x="5" y="1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6813640" y="4316626"/>
              <a:ext cx="0" cy="389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6983282" y="4335302"/>
              <a:ext cx="63810" cy="63810"/>
            </a:xfrm>
            <a:custGeom>
              <a:avLst/>
              <a:gdLst>
                <a:gd name="T0" fmla="*/ 16 w 35"/>
                <a:gd name="T1" fmla="*/ 35 h 35"/>
                <a:gd name="T2" fmla="*/ 18 w 35"/>
                <a:gd name="T3" fmla="*/ 35 h 35"/>
                <a:gd name="T4" fmla="*/ 35 w 35"/>
                <a:gd name="T5" fmla="*/ 18 h 35"/>
                <a:gd name="T6" fmla="*/ 18 w 35"/>
                <a:gd name="T7" fmla="*/ 0 h 35"/>
                <a:gd name="T8" fmla="*/ 0 w 35"/>
                <a:gd name="T9" fmla="*/ 18 h 35"/>
                <a:gd name="T10" fmla="*/ 14 w 35"/>
                <a:gd name="T11" fmla="*/ 34 h 35"/>
                <a:gd name="T12" fmla="*/ 16 w 35"/>
                <a:gd name="T13" fmla="*/ 29 h 35"/>
                <a:gd name="T14" fmla="*/ 16 w 35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5">
                  <a:moveTo>
                    <a:pt x="16" y="35"/>
                  </a:moveTo>
                  <a:cubicBezTo>
                    <a:pt x="17" y="35"/>
                    <a:pt x="17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6"/>
                    <a:pt x="6" y="33"/>
                    <a:pt x="14" y="34"/>
                  </a:cubicBezTo>
                  <a:cubicBezTo>
                    <a:pt x="15" y="31"/>
                    <a:pt x="16" y="29"/>
                    <a:pt x="16" y="29"/>
                  </a:cubicBezTo>
                  <a:cubicBezTo>
                    <a:pt x="16" y="31"/>
                    <a:pt x="16" y="33"/>
                    <a:pt x="16" y="35"/>
                  </a:cubicBez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7008962" y="4388218"/>
              <a:ext cx="3891" cy="10894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5 h 6"/>
                <a:gd name="T4" fmla="*/ 2 w 2"/>
                <a:gd name="T5" fmla="*/ 6 h 6"/>
                <a:gd name="T6" fmla="*/ 2 w 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2" y="0"/>
                    <a:pt x="1" y="2"/>
                    <a:pt x="0" y="5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4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7176269" y="4390552"/>
              <a:ext cx="62254" cy="63810"/>
            </a:xfrm>
            <a:prstGeom prst="ellipse">
              <a:avLst/>
            </a:pr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5877447" y="1389110"/>
            <a:ext cx="1302112" cy="1146702"/>
            <a:chOff x="5203595" y="1571223"/>
            <a:chExt cx="912800" cy="803855"/>
          </a:xfrm>
        </p:grpSpPr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5262736" y="1571223"/>
              <a:ext cx="396869" cy="803855"/>
            </a:xfrm>
            <a:custGeom>
              <a:avLst/>
              <a:gdLst>
                <a:gd name="T0" fmla="*/ 214 w 216"/>
                <a:gd name="T1" fmla="*/ 415 h 437"/>
                <a:gd name="T2" fmla="*/ 48 w 216"/>
                <a:gd name="T3" fmla="*/ 96 h 437"/>
                <a:gd name="T4" fmla="*/ 48 w 216"/>
                <a:gd name="T5" fmla="*/ 94 h 437"/>
                <a:gd name="T6" fmla="*/ 216 w 216"/>
                <a:gd name="T7" fmla="*/ 21 h 437"/>
                <a:gd name="T8" fmla="*/ 216 w 216"/>
                <a:gd name="T9" fmla="*/ 0 h 437"/>
                <a:gd name="T10" fmla="*/ 29 w 216"/>
                <a:gd name="T11" fmla="*/ 80 h 437"/>
                <a:gd name="T12" fmla="*/ 216 w 216"/>
                <a:gd name="T13" fmla="*/ 437 h 437"/>
                <a:gd name="T14" fmla="*/ 216 w 216"/>
                <a:gd name="T15" fmla="*/ 416 h 437"/>
                <a:gd name="T16" fmla="*/ 214 w 216"/>
                <a:gd name="T17" fmla="*/ 415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" h="437">
                  <a:moveTo>
                    <a:pt x="214" y="415"/>
                  </a:moveTo>
                  <a:cubicBezTo>
                    <a:pt x="24" y="305"/>
                    <a:pt x="47" y="98"/>
                    <a:pt x="48" y="96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216" y="21"/>
                    <a:pt x="216" y="21"/>
                    <a:pt x="216" y="21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80"/>
                    <a:pt x="0" y="313"/>
                    <a:pt x="216" y="437"/>
                  </a:cubicBezTo>
                  <a:cubicBezTo>
                    <a:pt x="216" y="416"/>
                    <a:pt x="216" y="416"/>
                    <a:pt x="216" y="416"/>
                  </a:cubicBezTo>
                  <a:lnTo>
                    <a:pt x="214" y="415"/>
                  </a:ln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5339776" y="1624139"/>
              <a:ext cx="319830" cy="695689"/>
            </a:xfrm>
            <a:custGeom>
              <a:avLst/>
              <a:gdLst>
                <a:gd name="T0" fmla="*/ 13 w 174"/>
                <a:gd name="T1" fmla="*/ 70 h 378"/>
                <a:gd name="T2" fmla="*/ 174 w 174"/>
                <a:gd name="T3" fmla="*/ 378 h 378"/>
                <a:gd name="T4" fmla="*/ 174 w 174"/>
                <a:gd name="T5" fmla="*/ 0 h 378"/>
                <a:gd name="T6" fmla="*/ 13 w 174"/>
                <a:gd name="T7" fmla="*/ 7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378">
                  <a:moveTo>
                    <a:pt x="13" y="70"/>
                  </a:moveTo>
                  <a:cubicBezTo>
                    <a:pt x="11" y="91"/>
                    <a:pt x="0" y="276"/>
                    <a:pt x="174" y="378"/>
                  </a:cubicBezTo>
                  <a:cubicBezTo>
                    <a:pt x="174" y="0"/>
                    <a:pt x="174" y="0"/>
                    <a:pt x="174" y="0"/>
                  </a:cubicBezTo>
                  <a:lnTo>
                    <a:pt x="13" y="70"/>
                  </a:ln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5306314" y="1609354"/>
              <a:ext cx="353292" cy="726816"/>
            </a:xfrm>
            <a:custGeom>
              <a:avLst/>
              <a:gdLst>
                <a:gd name="T0" fmla="*/ 24 w 192"/>
                <a:gd name="T1" fmla="*/ 75 h 395"/>
                <a:gd name="T2" fmla="*/ 190 w 192"/>
                <a:gd name="T3" fmla="*/ 394 h 395"/>
                <a:gd name="T4" fmla="*/ 192 w 192"/>
                <a:gd name="T5" fmla="*/ 395 h 395"/>
                <a:gd name="T6" fmla="*/ 192 w 192"/>
                <a:gd name="T7" fmla="*/ 386 h 395"/>
                <a:gd name="T8" fmla="*/ 31 w 192"/>
                <a:gd name="T9" fmla="*/ 78 h 395"/>
                <a:gd name="T10" fmla="*/ 192 w 192"/>
                <a:gd name="T11" fmla="*/ 8 h 395"/>
                <a:gd name="T12" fmla="*/ 192 w 192"/>
                <a:gd name="T13" fmla="*/ 0 h 395"/>
                <a:gd name="T14" fmla="*/ 24 w 192"/>
                <a:gd name="T15" fmla="*/ 73 h 395"/>
                <a:gd name="T16" fmla="*/ 24 w 192"/>
                <a:gd name="T17" fmla="*/ 7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395">
                  <a:moveTo>
                    <a:pt x="24" y="75"/>
                  </a:moveTo>
                  <a:cubicBezTo>
                    <a:pt x="23" y="77"/>
                    <a:pt x="0" y="284"/>
                    <a:pt x="190" y="394"/>
                  </a:cubicBezTo>
                  <a:cubicBezTo>
                    <a:pt x="192" y="395"/>
                    <a:pt x="192" y="395"/>
                    <a:pt x="192" y="395"/>
                  </a:cubicBezTo>
                  <a:cubicBezTo>
                    <a:pt x="192" y="386"/>
                    <a:pt x="192" y="386"/>
                    <a:pt x="192" y="386"/>
                  </a:cubicBezTo>
                  <a:cubicBezTo>
                    <a:pt x="18" y="284"/>
                    <a:pt x="29" y="99"/>
                    <a:pt x="31" y="78"/>
                  </a:cubicBezTo>
                  <a:cubicBezTo>
                    <a:pt x="192" y="8"/>
                    <a:pt x="192" y="8"/>
                    <a:pt x="192" y="8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24" y="73"/>
                    <a:pt x="24" y="73"/>
                    <a:pt x="24" y="73"/>
                  </a:cubicBezTo>
                  <a:lnTo>
                    <a:pt x="2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5659606" y="1624139"/>
              <a:ext cx="320608" cy="695689"/>
            </a:xfrm>
            <a:custGeom>
              <a:avLst/>
              <a:gdLst>
                <a:gd name="T0" fmla="*/ 161 w 174"/>
                <a:gd name="T1" fmla="*/ 70 h 378"/>
                <a:gd name="T2" fmla="*/ 0 w 174"/>
                <a:gd name="T3" fmla="*/ 0 h 378"/>
                <a:gd name="T4" fmla="*/ 0 w 174"/>
                <a:gd name="T5" fmla="*/ 378 h 378"/>
                <a:gd name="T6" fmla="*/ 161 w 174"/>
                <a:gd name="T7" fmla="*/ 7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378">
                  <a:moveTo>
                    <a:pt x="161" y="7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174" y="276"/>
                    <a:pt x="163" y="91"/>
                    <a:pt x="161" y="70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5659606" y="1571223"/>
              <a:ext cx="397648" cy="803855"/>
            </a:xfrm>
            <a:custGeom>
              <a:avLst/>
              <a:gdLst>
                <a:gd name="T0" fmla="*/ 187 w 216"/>
                <a:gd name="T1" fmla="*/ 80 h 437"/>
                <a:gd name="T2" fmla="*/ 0 w 216"/>
                <a:gd name="T3" fmla="*/ 0 h 437"/>
                <a:gd name="T4" fmla="*/ 0 w 216"/>
                <a:gd name="T5" fmla="*/ 21 h 437"/>
                <a:gd name="T6" fmla="*/ 168 w 216"/>
                <a:gd name="T7" fmla="*/ 94 h 437"/>
                <a:gd name="T8" fmla="*/ 168 w 216"/>
                <a:gd name="T9" fmla="*/ 96 h 437"/>
                <a:gd name="T10" fmla="*/ 2 w 216"/>
                <a:gd name="T11" fmla="*/ 415 h 437"/>
                <a:gd name="T12" fmla="*/ 0 w 216"/>
                <a:gd name="T13" fmla="*/ 416 h 437"/>
                <a:gd name="T14" fmla="*/ 0 w 216"/>
                <a:gd name="T15" fmla="*/ 437 h 437"/>
                <a:gd name="T16" fmla="*/ 187 w 216"/>
                <a:gd name="T17" fmla="*/ 8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" h="437">
                  <a:moveTo>
                    <a:pt x="187" y="8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69" y="98"/>
                    <a:pt x="192" y="305"/>
                    <a:pt x="2" y="415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216" y="313"/>
                    <a:pt x="187" y="80"/>
                    <a:pt x="187" y="80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5659606" y="1609354"/>
              <a:ext cx="353292" cy="726816"/>
            </a:xfrm>
            <a:custGeom>
              <a:avLst/>
              <a:gdLst>
                <a:gd name="T0" fmla="*/ 161 w 192"/>
                <a:gd name="T1" fmla="*/ 78 h 395"/>
                <a:gd name="T2" fmla="*/ 0 w 192"/>
                <a:gd name="T3" fmla="*/ 386 h 395"/>
                <a:gd name="T4" fmla="*/ 0 w 192"/>
                <a:gd name="T5" fmla="*/ 395 h 395"/>
                <a:gd name="T6" fmla="*/ 2 w 192"/>
                <a:gd name="T7" fmla="*/ 394 h 395"/>
                <a:gd name="T8" fmla="*/ 168 w 192"/>
                <a:gd name="T9" fmla="*/ 75 h 395"/>
                <a:gd name="T10" fmla="*/ 168 w 192"/>
                <a:gd name="T11" fmla="*/ 73 h 395"/>
                <a:gd name="T12" fmla="*/ 0 w 192"/>
                <a:gd name="T13" fmla="*/ 0 h 395"/>
                <a:gd name="T14" fmla="*/ 0 w 192"/>
                <a:gd name="T15" fmla="*/ 8 h 395"/>
                <a:gd name="T16" fmla="*/ 161 w 192"/>
                <a:gd name="T17" fmla="*/ 78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395">
                  <a:moveTo>
                    <a:pt x="161" y="78"/>
                  </a:moveTo>
                  <a:cubicBezTo>
                    <a:pt x="163" y="99"/>
                    <a:pt x="174" y="284"/>
                    <a:pt x="0" y="386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2" y="394"/>
                    <a:pt x="2" y="394"/>
                    <a:pt x="2" y="394"/>
                  </a:cubicBezTo>
                  <a:cubicBezTo>
                    <a:pt x="192" y="284"/>
                    <a:pt x="169" y="77"/>
                    <a:pt x="168" y="75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161" y="78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5914069" y="2112055"/>
              <a:ext cx="202326" cy="178202"/>
            </a:xfrm>
            <a:custGeom>
              <a:avLst/>
              <a:gdLst>
                <a:gd name="T0" fmla="*/ 260 w 260"/>
                <a:gd name="T1" fmla="*/ 229 h 229"/>
                <a:gd name="T2" fmla="*/ 0 w 260"/>
                <a:gd name="T3" fmla="*/ 229 h 229"/>
                <a:gd name="T4" fmla="*/ 0 w 260"/>
                <a:gd name="T5" fmla="*/ 0 h 229"/>
                <a:gd name="T6" fmla="*/ 260 w 260"/>
                <a:gd name="T7" fmla="*/ 0 h 229"/>
                <a:gd name="T8" fmla="*/ 184 w 260"/>
                <a:gd name="T9" fmla="*/ 113 h 229"/>
                <a:gd name="T10" fmla="*/ 260 w 260"/>
                <a:gd name="T1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229">
                  <a:moveTo>
                    <a:pt x="260" y="229"/>
                  </a:moveTo>
                  <a:lnTo>
                    <a:pt x="0" y="229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184" y="113"/>
                  </a:lnTo>
                  <a:lnTo>
                    <a:pt x="260" y="229"/>
                  </a:lnTo>
                  <a:close/>
                </a:path>
              </a:pathLst>
            </a:custGeom>
            <a:solidFill>
              <a:srgbClr val="B54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5203595" y="2112055"/>
              <a:ext cx="202326" cy="178202"/>
            </a:xfrm>
            <a:custGeom>
              <a:avLst/>
              <a:gdLst>
                <a:gd name="T0" fmla="*/ 0 w 260"/>
                <a:gd name="T1" fmla="*/ 229 h 229"/>
                <a:gd name="T2" fmla="*/ 260 w 260"/>
                <a:gd name="T3" fmla="*/ 229 h 229"/>
                <a:gd name="T4" fmla="*/ 260 w 260"/>
                <a:gd name="T5" fmla="*/ 0 h 229"/>
                <a:gd name="T6" fmla="*/ 0 w 260"/>
                <a:gd name="T7" fmla="*/ 0 h 229"/>
                <a:gd name="T8" fmla="*/ 76 w 260"/>
                <a:gd name="T9" fmla="*/ 113 h 229"/>
                <a:gd name="T10" fmla="*/ 0 w 260"/>
                <a:gd name="T1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229">
                  <a:moveTo>
                    <a:pt x="0" y="229"/>
                  </a:moveTo>
                  <a:lnTo>
                    <a:pt x="260" y="229"/>
                  </a:lnTo>
                  <a:lnTo>
                    <a:pt x="260" y="0"/>
                  </a:lnTo>
                  <a:lnTo>
                    <a:pt x="0" y="0"/>
                  </a:lnTo>
                  <a:lnTo>
                    <a:pt x="76" y="113"/>
                  </a:lnTo>
                  <a:lnTo>
                    <a:pt x="0" y="229"/>
                  </a:lnTo>
                  <a:close/>
                </a:path>
              </a:pathLst>
            </a:custGeom>
            <a:solidFill>
              <a:srgbClr val="B54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5354561" y="2069255"/>
              <a:ext cx="610868" cy="180537"/>
            </a:xfrm>
            <a:prstGeom prst="rect">
              <a:avLst/>
            </a:pr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5586457" y="1769658"/>
              <a:ext cx="156413" cy="233453"/>
            </a:xfrm>
            <a:custGeom>
              <a:avLst/>
              <a:gdLst>
                <a:gd name="T0" fmla="*/ 1 w 85"/>
                <a:gd name="T1" fmla="*/ 127 h 127"/>
                <a:gd name="T2" fmla="*/ 1 w 85"/>
                <a:gd name="T3" fmla="*/ 110 h 127"/>
                <a:gd name="T4" fmla="*/ 28 w 85"/>
                <a:gd name="T5" fmla="*/ 110 h 127"/>
                <a:gd name="T6" fmla="*/ 28 w 85"/>
                <a:gd name="T7" fmla="*/ 30 h 127"/>
                <a:gd name="T8" fmla="*/ 16 w 85"/>
                <a:gd name="T9" fmla="*/ 32 h 127"/>
                <a:gd name="T10" fmla="*/ 0 w 85"/>
                <a:gd name="T11" fmla="*/ 29 h 127"/>
                <a:gd name="T12" fmla="*/ 0 w 85"/>
                <a:gd name="T13" fmla="*/ 16 h 127"/>
                <a:gd name="T14" fmla="*/ 24 w 85"/>
                <a:gd name="T15" fmla="*/ 12 h 127"/>
                <a:gd name="T16" fmla="*/ 40 w 85"/>
                <a:gd name="T17" fmla="*/ 0 h 127"/>
                <a:gd name="T18" fmla="*/ 59 w 85"/>
                <a:gd name="T19" fmla="*/ 0 h 127"/>
                <a:gd name="T20" fmla="*/ 59 w 85"/>
                <a:gd name="T21" fmla="*/ 110 h 127"/>
                <a:gd name="T22" fmla="*/ 85 w 85"/>
                <a:gd name="T23" fmla="*/ 110 h 127"/>
                <a:gd name="T24" fmla="*/ 85 w 85"/>
                <a:gd name="T25" fmla="*/ 127 h 127"/>
                <a:gd name="T26" fmla="*/ 1 w 85"/>
                <a:gd name="T2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127">
                  <a:moveTo>
                    <a:pt x="1" y="127"/>
                  </a:moveTo>
                  <a:cubicBezTo>
                    <a:pt x="1" y="110"/>
                    <a:pt x="1" y="110"/>
                    <a:pt x="1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5" y="31"/>
                    <a:pt x="21" y="32"/>
                    <a:pt x="16" y="32"/>
                  </a:cubicBezTo>
                  <a:cubicBezTo>
                    <a:pt x="10" y="32"/>
                    <a:pt x="5" y="31"/>
                    <a:pt x="0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16"/>
                    <a:pt x="17" y="15"/>
                    <a:pt x="24" y="12"/>
                  </a:cubicBezTo>
                  <a:cubicBezTo>
                    <a:pt x="31" y="9"/>
                    <a:pt x="36" y="5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5" y="127"/>
                    <a:pt x="85" y="127"/>
                    <a:pt x="85" y="127"/>
                  </a:cubicBezTo>
                  <a:lnTo>
                    <a:pt x="1" y="127"/>
                  </a:lnTo>
                  <a:close/>
                </a:path>
              </a:pathLst>
            </a:custGeom>
            <a:solidFill>
              <a:srgbClr val="B54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1627883" y="4205549"/>
            <a:ext cx="1808304" cy="1103408"/>
            <a:chOff x="2292441" y="5357824"/>
            <a:chExt cx="1267648" cy="773506"/>
          </a:xfrm>
        </p:grpSpPr>
        <p:sp>
          <p:nvSpPr>
            <p:cNvPr id="117" name="Freeform 115"/>
            <p:cNvSpPr>
              <a:spLocks/>
            </p:cNvSpPr>
            <p:nvPr/>
          </p:nvSpPr>
          <p:spPr bwMode="auto">
            <a:xfrm>
              <a:off x="2292441" y="5627073"/>
              <a:ext cx="1267648" cy="272361"/>
            </a:xfrm>
            <a:custGeom>
              <a:avLst/>
              <a:gdLst>
                <a:gd name="T0" fmla="*/ 0 w 1629"/>
                <a:gd name="T1" fmla="*/ 0 h 350"/>
                <a:gd name="T2" fmla="*/ 1629 w 1629"/>
                <a:gd name="T3" fmla="*/ 0 h 350"/>
                <a:gd name="T4" fmla="*/ 1525 w 1629"/>
                <a:gd name="T5" fmla="*/ 175 h 350"/>
                <a:gd name="T6" fmla="*/ 1629 w 1629"/>
                <a:gd name="T7" fmla="*/ 350 h 350"/>
                <a:gd name="T8" fmla="*/ 0 w 1629"/>
                <a:gd name="T9" fmla="*/ 350 h 350"/>
                <a:gd name="T10" fmla="*/ 114 w 1629"/>
                <a:gd name="T11" fmla="*/ 175 h 350"/>
                <a:gd name="T12" fmla="*/ 0 w 1629"/>
                <a:gd name="T13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9" h="350">
                  <a:moveTo>
                    <a:pt x="0" y="0"/>
                  </a:moveTo>
                  <a:lnTo>
                    <a:pt x="1629" y="0"/>
                  </a:lnTo>
                  <a:lnTo>
                    <a:pt x="1525" y="175"/>
                  </a:lnTo>
                  <a:lnTo>
                    <a:pt x="1629" y="350"/>
                  </a:lnTo>
                  <a:lnTo>
                    <a:pt x="0" y="350"/>
                  </a:lnTo>
                  <a:lnTo>
                    <a:pt x="114" y="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A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reeform 116"/>
            <p:cNvSpPr>
              <a:spLocks/>
            </p:cNvSpPr>
            <p:nvPr/>
          </p:nvSpPr>
          <p:spPr bwMode="auto">
            <a:xfrm>
              <a:off x="2540679" y="5357824"/>
              <a:ext cx="386753" cy="773506"/>
            </a:xfrm>
            <a:custGeom>
              <a:avLst/>
              <a:gdLst>
                <a:gd name="T0" fmla="*/ 30 w 210"/>
                <a:gd name="T1" fmla="*/ 210 h 420"/>
                <a:gd name="T2" fmla="*/ 210 w 210"/>
                <a:gd name="T3" fmla="*/ 31 h 420"/>
                <a:gd name="T4" fmla="*/ 210 w 210"/>
                <a:gd name="T5" fmla="*/ 12 h 420"/>
                <a:gd name="T6" fmla="*/ 155 w 210"/>
                <a:gd name="T7" fmla="*/ 5 h 420"/>
                <a:gd name="T8" fmla="*/ 111 w 210"/>
                <a:gd name="T9" fmla="*/ 39 h 420"/>
                <a:gd name="T10" fmla="*/ 60 w 210"/>
                <a:gd name="T11" fmla="*/ 60 h 420"/>
                <a:gd name="T12" fmla="*/ 38 w 210"/>
                <a:gd name="T13" fmla="*/ 111 h 420"/>
                <a:gd name="T14" fmla="*/ 5 w 210"/>
                <a:gd name="T15" fmla="*/ 155 h 420"/>
                <a:gd name="T16" fmla="*/ 12 w 210"/>
                <a:gd name="T17" fmla="*/ 210 h 420"/>
                <a:gd name="T18" fmla="*/ 5 w 210"/>
                <a:gd name="T19" fmla="*/ 265 h 420"/>
                <a:gd name="T20" fmla="*/ 38 w 210"/>
                <a:gd name="T21" fmla="*/ 309 h 420"/>
                <a:gd name="T22" fmla="*/ 60 w 210"/>
                <a:gd name="T23" fmla="*/ 360 h 420"/>
                <a:gd name="T24" fmla="*/ 111 w 210"/>
                <a:gd name="T25" fmla="*/ 381 h 420"/>
                <a:gd name="T26" fmla="*/ 155 w 210"/>
                <a:gd name="T27" fmla="*/ 415 h 420"/>
                <a:gd name="T28" fmla="*/ 210 w 210"/>
                <a:gd name="T29" fmla="*/ 408 h 420"/>
                <a:gd name="T30" fmla="*/ 210 w 210"/>
                <a:gd name="T31" fmla="*/ 389 h 420"/>
                <a:gd name="T32" fmla="*/ 30 w 210"/>
                <a:gd name="T33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0" h="420">
                  <a:moveTo>
                    <a:pt x="30" y="210"/>
                  </a:moveTo>
                  <a:cubicBezTo>
                    <a:pt x="30" y="111"/>
                    <a:pt x="111" y="31"/>
                    <a:pt x="210" y="31"/>
                  </a:cubicBezTo>
                  <a:cubicBezTo>
                    <a:pt x="210" y="12"/>
                    <a:pt x="210" y="12"/>
                    <a:pt x="210" y="12"/>
                  </a:cubicBezTo>
                  <a:cubicBezTo>
                    <a:pt x="191" y="12"/>
                    <a:pt x="172" y="0"/>
                    <a:pt x="155" y="5"/>
                  </a:cubicBezTo>
                  <a:cubicBezTo>
                    <a:pt x="137" y="10"/>
                    <a:pt x="126" y="30"/>
                    <a:pt x="111" y="39"/>
                  </a:cubicBezTo>
                  <a:cubicBezTo>
                    <a:pt x="95" y="48"/>
                    <a:pt x="72" y="47"/>
                    <a:pt x="60" y="60"/>
                  </a:cubicBezTo>
                  <a:cubicBezTo>
                    <a:pt x="47" y="73"/>
                    <a:pt x="47" y="96"/>
                    <a:pt x="38" y="111"/>
                  </a:cubicBezTo>
                  <a:cubicBezTo>
                    <a:pt x="30" y="127"/>
                    <a:pt x="9" y="138"/>
                    <a:pt x="5" y="155"/>
                  </a:cubicBezTo>
                  <a:cubicBezTo>
                    <a:pt x="0" y="172"/>
                    <a:pt x="12" y="192"/>
                    <a:pt x="12" y="210"/>
                  </a:cubicBezTo>
                  <a:cubicBezTo>
                    <a:pt x="12" y="228"/>
                    <a:pt x="0" y="248"/>
                    <a:pt x="5" y="265"/>
                  </a:cubicBezTo>
                  <a:cubicBezTo>
                    <a:pt x="9" y="283"/>
                    <a:pt x="30" y="294"/>
                    <a:pt x="38" y="309"/>
                  </a:cubicBezTo>
                  <a:cubicBezTo>
                    <a:pt x="47" y="325"/>
                    <a:pt x="47" y="348"/>
                    <a:pt x="60" y="360"/>
                  </a:cubicBezTo>
                  <a:cubicBezTo>
                    <a:pt x="72" y="373"/>
                    <a:pt x="95" y="372"/>
                    <a:pt x="111" y="381"/>
                  </a:cubicBezTo>
                  <a:cubicBezTo>
                    <a:pt x="126" y="390"/>
                    <a:pt x="137" y="411"/>
                    <a:pt x="155" y="415"/>
                  </a:cubicBezTo>
                  <a:cubicBezTo>
                    <a:pt x="172" y="420"/>
                    <a:pt x="191" y="408"/>
                    <a:pt x="210" y="408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111" y="389"/>
                    <a:pt x="30" y="309"/>
                    <a:pt x="30" y="210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117"/>
            <p:cNvSpPr>
              <a:spLocks/>
            </p:cNvSpPr>
            <p:nvPr/>
          </p:nvSpPr>
          <p:spPr bwMode="auto">
            <a:xfrm>
              <a:off x="2610715" y="5427860"/>
              <a:ext cx="316717" cy="633435"/>
            </a:xfrm>
            <a:custGeom>
              <a:avLst/>
              <a:gdLst>
                <a:gd name="T0" fmla="*/ 0 w 172"/>
                <a:gd name="T1" fmla="*/ 172 h 344"/>
                <a:gd name="T2" fmla="*/ 172 w 172"/>
                <a:gd name="T3" fmla="*/ 344 h 344"/>
                <a:gd name="T4" fmla="*/ 172 w 172"/>
                <a:gd name="T5" fmla="*/ 334 h 344"/>
                <a:gd name="T6" fmla="*/ 9 w 172"/>
                <a:gd name="T7" fmla="*/ 172 h 344"/>
                <a:gd name="T8" fmla="*/ 172 w 172"/>
                <a:gd name="T9" fmla="*/ 10 h 344"/>
                <a:gd name="T10" fmla="*/ 172 w 172"/>
                <a:gd name="T11" fmla="*/ 0 h 344"/>
                <a:gd name="T12" fmla="*/ 0 w 172"/>
                <a:gd name="T13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344">
                  <a:moveTo>
                    <a:pt x="0" y="172"/>
                  </a:moveTo>
                  <a:cubicBezTo>
                    <a:pt x="0" y="267"/>
                    <a:pt x="77" y="344"/>
                    <a:pt x="172" y="344"/>
                  </a:cubicBezTo>
                  <a:cubicBezTo>
                    <a:pt x="172" y="334"/>
                    <a:pt x="172" y="334"/>
                    <a:pt x="172" y="334"/>
                  </a:cubicBezTo>
                  <a:cubicBezTo>
                    <a:pt x="82" y="334"/>
                    <a:pt x="9" y="262"/>
                    <a:pt x="9" y="172"/>
                  </a:cubicBezTo>
                  <a:cubicBezTo>
                    <a:pt x="9" y="83"/>
                    <a:pt x="82" y="10"/>
                    <a:pt x="172" y="1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77" y="0"/>
                    <a:pt x="0" y="77"/>
                    <a:pt x="0" y="172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reeform 118"/>
            <p:cNvSpPr>
              <a:spLocks/>
            </p:cNvSpPr>
            <p:nvPr/>
          </p:nvSpPr>
          <p:spPr bwMode="auto">
            <a:xfrm>
              <a:off x="2641842" y="5458987"/>
              <a:ext cx="285590" cy="571181"/>
            </a:xfrm>
            <a:custGeom>
              <a:avLst/>
              <a:gdLst>
                <a:gd name="T0" fmla="*/ 0 w 155"/>
                <a:gd name="T1" fmla="*/ 155 h 310"/>
                <a:gd name="T2" fmla="*/ 155 w 155"/>
                <a:gd name="T3" fmla="*/ 310 h 310"/>
                <a:gd name="T4" fmla="*/ 155 w 155"/>
                <a:gd name="T5" fmla="*/ 0 h 310"/>
                <a:gd name="T6" fmla="*/ 0 w 155"/>
                <a:gd name="T7" fmla="*/ 15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310">
                  <a:moveTo>
                    <a:pt x="0" y="155"/>
                  </a:moveTo>
                  <a:cubicBezTo>
                    <a:pt x="0" y="241"/>
                    <a:pt x="69" y="310"/>
                    <a:pt x="155" y="31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69" y="0"/>
                    <a:pt x="0" y="70"/>
                    <a:pt x="0" y="155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Freeform 119"/>
            <p:cNvSpPr>
              <a:spLocks/>
            </p:cNvSpPr>
            <p:nvPr/>
          </p:nvSpPr>
          <p:spPr bwMode="auto">
            <a:xfrm>
              <a:off x="2595929" y="5415409"/>
              <a:ext cx="331503" cy="658336"/>
            </a:xfrm>
            <a:custGeom>
              <a:avLst/>
              <a:gdLst>
                <a:gd name="T0" fmla="*/ 0 w 180"/>
                <a:gd name="T1" fmla="*/ 179 h 358"/>
                <a:gd name="T2" fmla="*/ 180 w 180"/>
                <a:gd name="T3" fmla="*/ 358 h 358"/>
                <a:gd name="T4" fmla="*/ 180 w 180"/>
                <a:gd name="T5" fmla="*/ 355 h 358"/>
                <a:gd name="T6" fmla="*/ 4 w 180"/>
                <a:gd name="T7" fmla="*/ 179 h 358"/>
                <a:gd name="T8" fmla="*/ 180 w 180"/>
                <a:gd name="T9" fmla="*/ 3 h 358"/>
                <a:gd name="T10" fmla="*/ 180 w 180"/>
                <a:gd name="T11" fmla="*/ 0 h 358"/>
                <a:gd name="T12" fmla="*/ 0 w 180"/>
                <a:gd name="T13" fmla="*/ 17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358">
                  <a:moveTo>
                    <a:pt x="0" y="179"/>
                  </a:moveTo>
                  <a:cubicBezTo>
                    <a:pt x="0" y="278"/>
                    <a:pt x="81" y="358"/>
                    <a:pt x="180" y="358"/>
                  </a:cubicBezTo>
                  <a:cubicBezTo>
                    <a:pt x="180" y="355"/>
                    <a:pt x="180" y="355"/>
                    <a:pt x="180" y="355"/>
                  </a:cubicBezTo>
                  <a:cubicBezTo>
                    <a:pt x="83" y="355"/>
                    <a:pt x="4" y="276"/>
                    <a:pt x="4" y="179"/>
                  </a:cubicBezTo>
                  <a:cubicBezTo>
                    <a:pt x="4" y="82"/>
                    <a:pt x="83" y="3"/>
                    <a:pt x="180" y="3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81" y="0"/>
                    <a:pt x="0" y="80"/>
                    <a:pt x="0" y="1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Freeform 120"/>
            <p:cNvSpPr>
              <a:spLocks/>
            </p:cNvSpPr>
            <p:nvPr/>
          </p:nvSpPr>
          <p:spPr bwMode="auto">
            <a:xfrm>
              <a:off x="2603711" y="5420857"/>
              <a:ext cx="323721" cy="647442"/>
            </a:xfrm>
            <a:custGeom>
              <a:avLst/>
              <a:gdLst>
                <a:gd name="T0" fmla="*/ 4 w 176"/>
                <a:gd name="T1" fmla="*/ 176 h 352"/>
                <a:gd name="T2" fmla="*/ 176 w 176"/>
                <a:gd name="T3" fmla="*/ 4 h 352"/>
                <a:gd name="T4" fmla="*/ 176 w 176"/>
                <a:gd name="T5" fmla="*/ 0 h 352"/>
                <a:gd name="T6" fmla="*/ 0 w 176"/>
                <a:gd name="T7" fmla="*/ 176 h 352"/>
                <a:gd name="T8" fmla="*/ 176 w 176"/>
                <a:gd name="T9" fmla="*/ 352 h 352"/>
                <a:gd name="T10" fmla="*/ 176 w 176"/>
                <a:gd name="T11" fmla="*/ 348 h 352"/>
                <a:gd name="T12" fmla="*/ 4 w 176"/>
                <a:gd name="T13" fmla="*/ 17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352">
                  <a:moveTo>
                    <a:pt x="4" y="176"/>
                  </a:moveTo>
                  <a:cubicBezTo>
                    <a:pt x="4" y="81"/>
                    <a:pt x="81" y="4"/>
                    <a:pt x="176" y="4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176" y="348"/>
                    <a:pt x="176" y="348"/>
                    <a:pt x="176" y="348"/>
                  </a:cubicBezTo>
                  <a:cubicBezTo>
                    <a:pt x="81" y="348"/>
                    <a:pt x="4" y="271"/>
                    <a:pt x="4" y="1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Freeform 121"/>
            <p:cNvSpPr>
              <a:spLocks/>
            </p:cNvSpPr>
            <p:nvPr/>
          </p:nvSpPr>
          <p:spPr bwMode="auto">
            <a:xfrm>
              <a:off x="2627056" y="5446536"/>
              <a:ext cx="300376" cy="596082"/>
            </a:xfrm>
            <a:custGeom>
              <a:avLst/>
              <a:gdLst>
                <a:gd name="T0" fmla="*/ 8 w 163"/>
                <a:gd name="T1" fmla="*/ 162 h 324"/>
                <a:gd name="T2" fmla="*/ 163 w 163"/>
                <a:gd name="T3" fmla="*/ 7 h 324"/>
                <a:gd name="T4" fmla="*/ 163 w 163"/>
                <a:gd name="T5" fmla="*/ 0 h 324"/>
                <a:gd name="T6" fmla="*/ 0 w 163"/>
                <a:gd name="T7" fmla="*/ 162 h 324"/>
                <a:gd name="T8" fmla="*/ 163 w 163"/>
                <a:gd name="T9" fmla="*/ 324 h 324"/>
                <a:gd name="T10" fmla="*/ 163 w 163"/>
                <a:gd name="T11" fmla="*/ 317 h 324"/>
                <a:gd name="T12" fmla="*/ 8 w 163"/>
                <a:gd name="T13" fmla="*/ 16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324">
                  <a:moveTo>
                    <a:pt x="8" y="162"/>
                  </a:moveTo>
                  <a:cubicBezTo>
                    <a:pt x="8" y="77"/>
                    <a:pt x="77" y="7"/>
                    <a:pt x="163" y="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3" y="324"/>
                  </a:cubicBezTo>
                  <a:cubicBezTo>
                    <a:pt x="163" y="317"/>
                    <a:pt x="163" y="317"/>
                    <a:pt x="163" y="317"/>
                  </a:cubicBezTo>
                  <a:cubicBezTo>
                    <a:pt x="77" y="317"/>
                    <a:pt x="8" y="248"/>
                    <a:pt x="8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Freeform 122"/>
            <p:cNvSpPr>
              <a:spLocks/>
            </p:cNvSpPr>
            <p:nvPr/>
          </p:nvSpPr>
          <p:spPr bwMode="auto">
            <a:xfrm>
              <a:off x="2927432" y="5357824"/>
              <a:ext cx="384419" cy="773506"/>
            </a:xfrm>
            <a:custGeom>
              <a:avLst/>
              <a:gdLst>
                <a:gd name="T0" fmla="*/ 55 w 209"/>
                <a:gd name="T1" fmla="*/ 415 h 420"/>
                <a:gd name="T2" fmla="*/ 99 w 209"/>
                <a:gd name="T3" fmla="*/ 381 h 420"/>
                <a:gd name="T4" fmla="*/ 150 w 209"/>
                <a:gd name="T5" fmla="*/ 360 h 420"/>
                <a:gd name="T6" fmla="*/ 171 w 209"/>
                <a:gd name="T7" fmla="*/ 309 h 420"/>
                <a:gd name="T8" fmla="*/ 205 w 209"/>
                <a:gd name="T9" fmla="*/ 265 h 420"/>
                <a:gd name="T10" fmla="*/ 197 w 209"/>
                <a:gd name="T11" fmla="*/ 210 h 420"/>
                <a:gd name="T12" fmla="*/ 205 w 209"/>
                <a:gd name="T13" fmla="*/ 155 h 420"/>
                <a:gd name="T14" fmla="*/ 171 w 209"/>
                <a:gd name="T15" fmla="*/ 111 h 420"/>
                <a:gd name="T16" fmla="*/ 150 w 209"/>
                <a:gd name="T17" fmla="*/ 60 h 420"/>
                <a:gd name="T18" fmla="*/ 99 w 209"/>
                <a:gd name="T19" fmla="*/ 39 h 420"/>
                <a:gd name="T20" fmla="*/ 55 w 209"/>
                <a:gd name="T21" fmla="*/ 5 h 420"/>
                <a:gd name="T22" fmla="*/ 0 w 209"/>
                <a:gd name="T23" fmla="*/ 12 h 420"/>
                <a:gd name="T24" fmla="*/ 0 w 209"/>
                <a:gd name="T25" fmla="*/ 12 h 420"/>
                <a:gd name="T26" fmla="*/ 0 w 209"/>
                <a:gd name="T27" fmla="*/ 31 h 420"/>
                <a:gd name="T28" fmla="*/ 179 w 209"/>
                <a:gd name="T29" fmla="*/ 210 h 420"/>
                <a:gd name="T30" fmla="*/ 0 w 209"/>
                <a:gd name="T31" fmla="*/ 389 h 420"/>
                <a:gd name="T32" fmla="*/ 0 w 209"/>
                <a:gd name="T33" fmla="*/ 408 h 420"/>
                <a:gd name="T34" fmla="*/ 0 w 209"/>
                <a:gd name="T35" fmla="*/ 408 h 420"/>
                <a:gd name="T36" fmla="*/ 55 w 209"/>
                <a:gd name="T37" fmla="*/ 415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9" h="420">
                  <a:moveTo>
                    <a:pt x="55" y="415"/>
                  </a:moveTo>
                  <a:cubicBezTo>
                    <a:pt x="72" y="411"/>
                    <a:pt x="83" y="390"/>
                    <a:pt x="99" y="381"/>
                  </a:cubicBezTo>
                  <a:cubicBezTo>
                    <a:pt x="114" y="372"/>
                    <a:pt x="137" y="373"/>
                    <a:pt x="150" y="360"/>
                  </a:cubicBezTo>
                  <a:cubicBezTo>
                    <a:pt x="162" y="348"/>
                    <a:pt x="162" y="325"/>
                    <a:pt x="171" y="309"/>
                  </a:cubicBezTo>
                  <a:cubicBezTo>
                    <a:pt x="180" y="294"/>
                    <a:pt x="200" y="283"/>
                    <a:pt x="205" y="265"/>
                  </a:cubicBezTo>
                  <a:cubicBezTo>
                    <a:pt x="209" y="248"/>
                    <a:pt x="197" y="228"/>
                    <a:pt x="197" y="210"/>
                  </a:cubicBezTo>
                  <a:cubicBezTo>
                    <a:pt x="197" y="192"/>
                    <a:pt x="209" y="172"/>
                    <a:pt x="205" y="155"/>
                  </a:cubicBezTo>
                  <a:cubicBezTo>
                    <a:pt x="200" y="138"/>
                    <a:pt x="180" y="127"/>
                    <a:pt x="171" y="111"/>
                  </a:cubicBezTo>
                  <a:cubicBezTo>
                    <a:pt x="162" y="96"/>
                    <a:pt x="162" y="73"/>
                    <a:pt x="150" y="60"/>
                  </a:cubicBezTo>
                  <a:cubicBezTo>
                    <a:pt x="137" y="47"/>
                    <a:pt x="114" y="48"/>
                    <a:pt x="99" y="39"/>
                  </a:cubicBezTo>
                  <a:cubicBezTo>
                    <a:pt x="83" y="30"/>
                    <a:pt x="72" y="10"/>
                    <a:pt x="55" y="5"/>
                  </a:cubicBezTo>
                  <a:cubicBezTo>
                    <a:pt x="38" y="0"/>
                    <a:pt x="18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9" y="31"/>
                    <a:pt x="179" y="111"/>
                    <a:pt x="179" y="210"/>
                  </a:cubicBezTo>
                  <a:cubicBezTo>
                    <a:pt x="179" y="309"/>
                    <a:pt x="99" y="389"/>
                    <a:pt x="0" y="389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18" y="408"/>
                    <a:pt x="38" y="420"/>
                    <a:pt x="55" y="415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123"/>
            <p:cNvSpPr>
              <a:spLocks/>
            </p:cNvSpPr>
            <p:nvPr/>
          </p:nvSpPr>
          <p:spPr bwMode="auto">
            <a:xfrm>
              <a:off x="2927432" y="5458987"/>
              <a:ext cx="284812" cy="571181"/>
            </a:xfrm>
            <a:custGeom>
              <a:avLst/>
              <a:gdLst>
                <a:gd name="T0" fmla="*/ 155 w 155"/>
                <a:gd name="T1" fmla="*/ 155 h 310"/>
                <a:gd name="T2" fmla="*/ 0 w 155"/>
                <a:gd name="T3" fmla="*/ 0 h 310"/>
                <a:gd name="T4" fmla="*/ 0 w 155"/>
                <a:gd name="T5" fmla="*/ 310 h 310"/>
                <a:gd name="T6" fmla="*/ 155 w 155"/>
                <a:gd name="T7" fmla="*/ 15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310">
                  <a:moveTo>
                    <a:pt x="155" y="155"/>
                  </a:moveTo>
                  <a:cubicBezTo>
                    <a:pt x="155" y="70"/>
                    <a:pt x="85" y="0"/>
                    <a:pt x="0" y="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85" y="310"/>
                    <a:pt x="155" y="241"/>
                    <a:pt x="155" y="155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124"/>
            <p:cNvSpPr>
              <a:spLocks/>
            </p:cNvSpPr>
            <p:nvPr/>
          </p:nvSpPr>
          <p:spPr bwMode="auto">
            <a:xfrm>
              <a:off x="2927432" y="5427860"/>
              <a:ext cx="316717" cy="633435"/>
            </a:xfrm>
            <a:custGeom>
              <a:avLst/>
              <a:gdLst>
                <a:gd name="T0" fmla="*/ 162 w 172"/>
                <a:gd name="T1" fmla="*/ 172 h 344"/>
                <a:gd name="T2" fmla="*/ 0 w 172"/>
                <a:gd name="T3" fmla="*/ 334 h 344"/>
                <a:gd name="T4" fmla="*/ 0 w 172"/>
                <a:gd name="T5" fmla="*/ 344 h 344"/>
                <a:gd name="T6" fmla="*/ 172 w 172"/>
                <a:gd name="T7" fmla="*/ 172 h 344"/>
                <a:gd name="T8" fmla="*/ 0 w 172"/>
                <a:gd name="T9" fmla="*/ 0 h 344"/>
                <a:gd name="T10" fmla="*/ 0 w 172"/>
                <a:gd name="T11" fmla="*/ 10 h 344"/>
                <a:gd name="T12" fmla="*/ 162 w 172"/>
                <a:gd name="T13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344">
                  <a:moveTo>
                    <a:pt x="162" y="172"/>
                  </a:moveTo>
                  <a:cubicBezTo>
                    <a:pt x="162" y="262"/>
                    <a:pt x="89" y="334"/>
                    <a:pt x="0" y="334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95" y="344"/>
                    <a:pt x="172" y="267"/>
                    <a:pt x="172" y="172"/>
                  </a:cubicBezTo>
                  <a:cubicBezTo>
                    <a:pt x="172" y="77"/>
                    <a:pt x="95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9" y="10"/>
                    <a:pt x="162" y="83"/>
                    <a:pt x="162" y="172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2927432" y="5415409"/>
              <a:ext cx="329168" cy="658336"/>
            </a:xfrm>
            <a:custGeom>
              <a:avLst/>
              <a:gdLst>
                <a:gd name="T0" fmla="*/ 175 w 179"/>
                <a:gd name="T1" fmla="*/ 179 h 358"/>
                <a:gd name="T2" fmla="*/ 0 w 179"/>
                <a:gd name="T3" fmla="*/ 355 h 358"/>
                <a:gd name="T4" fmla="*/ 0 w 179"/>
                <a:gd name="T5" fmla="*/ 358 h 358"/>
                <a:gd name="T6" fmla="*/ 179 w 179"/>
                <a:gd name="T7" fmla="*/ 179 h 358"/>
                <a:gd name="T8" fmla="*/ 0 w 179"/>
                <a:gd name="T9" fmla="*/ 0 h 358"/>
                <a:gd name="T10" fmla="*/ 0 w 179"/>
                <a:gd name="T11" fmla="*/ 3 h 358"/>
                <a:gd name="T12" fmla="*/ 175 w 179"/>
                <a:gd name="T13" fmla="*/ 17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" h="358">
                  <a:moveTo>
                    <a:pt x="175" y="179"/>
                  </a:moveTo>
                  <a:cubicBezTo>
                    <a:pt x="175" y="276"/>
                    <a:pt x="97" y="355"/>
                    <a:pt x="0" y="355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99" y="358"/>
                    <a:pt x="179" y="278"/>
                    <a:pt x="179" y="179"/>
                  </a:cubicBezTo>
                  <a:cubicBezTo>
                    <a:pt x="179" y="80"/>
                    <a:pt x="99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97" y="3"/>
                    <a:pt x="175" y="82"/>
                    <a:pt x="175" y="179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2927432" y="5420857"/>
              <a:ext cx="322165" cy="647442"/>
            </a:xfrm>
            <a:custGeom>
              <a:avLst/>
              <a:gdLst>
                <a:gd name="T0" fmla="*/ 175 w 175"/>
                <a:gd name="T1" fmla="*/ 176 h 352"/>
                <a:gd name="T2" fmla="*/ 0 w 175"/>
                <a:gd name="T3" fmla="*/ 0 h 352"/>
                <a:gd name="T4" fmla="*/ 0 w 175"/>
                <a:gd name="T5" fmla="*/ 4 h 352"/>
                <a:gd name="T6" fmla="*/ 172 w 175"/>
                <a:gd name="T7" fmla="*/ 176 h 352"/>
                <a:gd name="T8" fmla="*/ 0 w 175"/>
                <a:gd name="T9" fmla="*/ 348 h 352"/>
                <a:gd name="T10" fmla="*/ 0 w 175"/>
                <a:gd name="T11" fmla="*/ 352 h 352"/>
                <a:gd name="T12" fmla="*/ 175 w 175"/>
                <a:gd name="T13" fmla="*/ 17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352">
                  <a:moveTo>
                    <a:pt x="175" y="176"/>
                  </a:moveTo>
                  <a:cubicBezTo>
                    <a:pt x="175" y="79"/>
                    <a:pt x="97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95" y="4"/>
                    <a:pt x="172" y="81"/>
                    <a:pt x="172" y="176"/>
                  </a:cubicBezTo>
                  <a:cubicBezTo>
                    <a:pt x="172" y="271"/>
                    <a:pt x="95" y="348"/>
                    <a:pt x="0" y="348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97" y="352"/>
                    <a:pt x="175" y="273"/>
                    <a:pt x="175" y="176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2927432" y="5446536"/>
              <a:ext cx="298041" cy="596082"/>
            </a:xfrm>
            <a:custGeom>
              <a:avLst/>
              <a:gdLst>
                <a:gd name="T0" fmla="*/ 162 w 162"/>
                <a:gd name="T1" fmla="*/ 162 h 324"/>
                <a:gd name="T2" fmla="*/ 0 w 162"/>
                <a:gd name="T3" fmla="*/ 0 h 324"/>
                <a:gd name="T4" fmla="*/ 0 w 162"/>
                <a:gd name="T5" fmla="*/ 7 h 324"/>
                <a:gd name="T6" fmla="*/ 155 w 162"/>
                <a:gd name="T7" fmla="*/ 162 h 324"/>
                <a:gd name="T8" fmla="*/ 0 w 162"/>
                <a:gd name="T9" fmla="*/ 317 h 324"/>
                <a:gd name="T10" fmla="*/ 0 w 162"/>
                <a:gd name="T11" fmla="*/ 324 h 324"/>
                <a:gd name="T12" fmla="*/ 162 w 162"/>
                <a:gd name="T13" fmla="*/ 16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324">
                  <a:moveTo>
                    <a:pt x="162" y="162"/>
                  </a:moveTo>
                  <a:cubicBezTo>
                    <a:pt x="162" y="73"/>
                    <a:pt x="89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5" y="7"/>
                    <a:pt x="155" y="77"/>
                    <a:pt x="155" y="162"/>
                  </a:cubicBezTo>
                  <a:cubicBezTo>
                    <a:pt x="155" y="248"/>
                    <a:pt x="85" y="317"/>
                    <a:pt x="0" y="317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89" y="324"/>
                    <a:pt x="162" y="252"/>
                    <a:pt x="162" y="162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2745339" y="5553146"/>
              <a:ext cx="182093" cy="346288"/>
            </a:xfrm>
            <a:custGeom>
              <a:avLst/>
              <a:gdLst>
                <a:gd name="T0" fmla="*/ 177 w 234"/>
                <a:gd name="T1" fmla="*/ 170 h 445"/>
                <a:gd name="T2" fmla="*/ 0 w 234"/>
                <a:gd name="T3" fmla="*/ 170 h 445"/>
                <a:gd name="T4" fmla="*/ 144 w 234"/>
                <a:gd name="T5" fmla="*/ 274 h 445"/>
                <a:gd name="T6" fmla="*/ 90 w 234"/>
                <a:gd name="T7" fmla="*/ 445 h 445"/>
                <a:gd name="T8" fmla="*/ 234 w 234"/>
                <a:gd name="T9" fmla="*/ 341 h 445"/>
                <a:gd name="T10" fmla="*/ 234 w 234"/>
                <a:gd name="T11" fmla="*/ 0 h 445"/>
                <a:gd name="T12" fmla="*/ 177 w 234"/>
                <a:gd name="T13" fmla="*/ 17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445">
                  <a:moveTo>
                    <a:pt x="177" y="170"/>
                  </a:moveTo>
                  <a:lnTo>
                    <a:pt x="0" y="170"/>
                  </a:lnTo>
                  <a:lnTo>
                    <a:pt x="144" y="274"/>
                  </a:lnTo>
                  <a:lnTo>
                    <a:pt x="90" y="445"/>
                  </a:lnTo>
                  <a:lnTo>
                    <a:pt x="234" y="341"/>
                  </a:lnTo>
                  <a:lnTo>
                    <a:pt x="234" y="0"/>
                  </a:lnTo>
                  <a:lnTo>
                    <a:pt x="177" y="170"/>
                  </a:ln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2927432" y="5553146"/>
              <a:ext cx="182093" cy="346288"/>
            </a:xfrm>
            <a:custGeom>
              <a:avLst/>
              <a:gdLst>
                <a:gd name="T0" fmla="*/ 87 w 234"/>
                <a:gd name="T1" fmla="*/ 274 h 445"/>
                <a:gd name="T2" fmla="*/ 234 w 234"/>
                <a:gd name="T3" fmla="*/ 170 h 445"/>
                <a:gd name="T4" fmla="*/ 54 w 234"/>
                <a:gd name="T5" fmla="*/ 170 h 445"/>
                <a:gd name="T6" fmla="*/ 0 w 234"/>
                <a:gd name="T7" fmla="*/ 0 h 445"/>
                <a:gd name="T8" fmla="*/ 0 w 234"/>
                <a:gd name="T9" fmla="*/ 341 h 445"/>
                <a:gd name="T10" fmla="*/ 144 w 234"/>
                <a:gd name="T11" fmla="*/ 445 h 445"/>
                <a:gd name="T12" fmla="*/ 87 w 234"/>
                <a:gd name="T13" fmla="*/ 27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445">
                  <a:moveTo>
                    <a:pt x="87" y="274"/>
                  </a:moveTo>
                  <a:lnTo>
                    <a:pt x="234" y="170"/>
                  </a:lnTo>
                  <a:lnTo>
                    <a:pt x="54" y="17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144" y="445"/>
                  </a:lnTo>
                  <a:lnTo>
                    <a:pt x="87" y="274"/>
                  </a:ln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9709418" y="1440173"/>
            <a:ext cx="1017932" cy="1044575"/>
            <a:chOff x="6458792" y="1644371"/>
            <a:chExt cx="713586" cy="732263"/>
          </a:xfrm>
        </p:grpSpPr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6725706" y="2168862"/>
              <a:ext cx="89490" cy="140072"/>
            </a:xfrm>
            <a:custGeom>
              <a:avLst/>
              <a:gdLst>
                <a:gd name="T0" fmla="*/ 49 w 49"/>
                <a:gd name="T1" fmla="*/ 3 h 76"/>
                <a:gd name="T2" fmla="*/ 36 w 49"/>
                <a:gd name="T3" fmla="*/ 0 h 76"/>
                <a:gd name="T4" fmla="*/ 0 w 49"/>
                <a:gd name="T5" fmla="*/ 76 h 76"/>
                <a:gd name="T6" fmla="*/ 49 w 49"/>
                <a:gd name="T7" fmla="*/ 76 h 76"/>
                <a:gd name="T8" fmla="*/ 49 w 49"/>
                <a:gd name="T9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76">
                  <a:moveTo>
                    <a:pt x="49" y="3"/>
                  </a:moveTo>
                  <a:cubicBezTo>
                    <a:pt x="44" y="3"/>
                    <a:pt x="40" y="2"/>
                    <a:pt x="36" y="0"/>
                  </a:cubicBezTo>
                  <a:cubicBezTo>
                    <a:pt x="28" y="32"/>
                    <a:pt x="7" y="65"/>
                    <a:pt x="0" y="76"/>
                  </a:cubicBezTo>
                  <a:cubicBezTo>
                    <a:pt x="49" y="76"/>
                    <a:pt x="49" y="76"/>
                    <a:pt x="49" y="76"/>
                  </a:cubicBezTo>
                  <a:lnTo>
                    <a:pt x="49" y="3"/>
                  </a:ln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Freeform 131"/>
            <p:cNvSpPr>
              <a:spLocks noEditPoints="1"/>
            </p:cNvSpPr>
            <p:nvPr/>
          </p:nvSpPr>
          <p:spPr bwMode="auto">
            <a:xfrm>
              <a:off x="6458792" y="1644371"/>
              <a:ext cx="356404" cy="491807"/>
            </a:xfrm>
            <a:custGeom>
              <a:avLst/>
              <a:gdLst>
                <a:gd name="T0" fmla="*/ 194 w 194"/>
                <a:gd name="T1" fmla="*/ 267 h 267"/>
                <a:gd name="T2" fmla="*/ 194 w 194"/>
                <a:gd name="T3" fmla="*/ 0 h 267"/>
                <a:gd name="T4" fmla="*/ 194 w 194"/>
                <a:gd name="T5" fmla="*/ 0 h 267"/>
                <a:gd name="T6" fmla="*/ 98 w 194"/>
                <a:gd name="T7" fmla="*/ 0 h 267"/>
                <a:gd name="T8" fmla="*/ 78 w 194"/>
                <a:gd name="T9" fmla="*/ 0 h 267"/>
                <a:gd name="T10" fmla="*/ 3 w 194"/>
                <a:gd name="T11" fmla="*/ 0 h 267"/>
                <a:gd name="T12" fmla="*/ 99 w 194"/>
                <a:gd name="T13" fmla="*/ 199 h 267"/>
                <a:gd name="T14" fmla="*/ 130 w 194"/>
                <a:gd name="T15" fmla="*/ 234 h 267"/>
                <a:gd name="T16" fmla="*/ 125 w 194"/>
                <a:gd name="T17" fmla="*/ 243 h 267"/>
                <a:gd name="T18" fmla="*/ 136 w 194"/>
                <a:gd name="T19" fmla="*/ 254 h 267"/>
                <a:gd name="T20" fmla="*/ 142 w 194"/>
                <a:gd name="T21" fmla="*/ 254 h 267"/>
                <a:gd name="T22" fmla="*/ 142 w 194"/>
                <a:gd name="T23" fmla="*/ 257 h 267"/>
                <a:gd name="T24" fmla="*/ 153 w 194"/>
                <a:gd name="T25" fmla="*/ 267 h 267"/>
                <a:gd name="T26" fmla="*/ 166 w 194"/>
                <a:gd name="T27" fmla="*/ 267 h 267"/>
                <a:gd name="T28" fmla="*/ 184 w 194"/>
                <a:gd name="T29" fmla="*/ 267 h 267"/>
                <a:gd name="T30" fmla="*/ 194 w 194"/>
                <a:gd name="T31" fmla="*/ 267 h 267"/>
                <a:gd name="T32" fmla="*/ 70 w 194"/>
                <a:gd name="T33" fmla="*/ 159 h 267"/>
                <a:gd name="T34" fmla="*/ 26 w 194"/>
                <a:gd name="T35" fmla="*/ 22 h 267"/>
                <a:gd name="T36" fmla="*/ 78 w 194"/>
                <a:gd name="T37" fmla="*/ 22 h 267"/>
                <a:gd name="T38" fmla="*/ 92 w 194"/>
                <a:gd name="T39" fmla="*/ 174 h 267"/>
                <a:gd name="T40" fmla="*/ 70 w 194"/>
                <a:gd name="T41" fmla="*/ 159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" h="267">
                  <a:moveTo>
                    <a:pt x="194" y="267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80"/>
                    <a:pt x="99" y="199"/>
                  </a:cubicBezTo>
                  <a:cubicBezTo>
                    <a:pt x="107" y="218"/>
                    <a:pt x="117" y="231"/>
                    <a:pt x="130" y="234"/>
                  </a:cubicBezTo>
                  <a:cubicBezTo>
                    <a:pt x="127" y="236"/>
                    <a:pt x="125" y="239"/>
                    <a:pt x="125" y="243"/>
                  </a:cubicBezTo>
                  <a:cubicBezTo>
                    <a:pt x="125" y="249"/>
                    <a:pt x="130" y="254"/>
                    <a:pt x="136" y="254"/>
                  </a:cubicBezTo>
                  <a:cubicBezTo>
                    <a:pt x="142" y="254"/>
                    <a:pt x="142" y="254"/>
                    <a:pt x="142" y="254"/>
                  </a:cubicBezTo>
                  <a:cubicBezTo>
                    <a:pt x="142" y="255"/>
                    <a:pt x="142" y="256"/>
                    <a:pt x="142" y="257"/>
                  </a:cubicBezTo>
                  <a:cubicBezTo>
                    <a:pt x="142" y="263"/>
                    <a:pt x="147" y="267"/>
                    <a:pt x="153" y="267"/>
                  </a:cubicBezTo>
                  <a:cubicBezTo>
                    <a:pt x="166" y="267"/>
                    <a:pt x="166" y="267"/>
                    <a:pt x="166" y="267"/>
                  </a:cubicBezTo>
                  <a:cubicBezTo>
                    <a:pt x="184" y="267"/>
                    <a:pt x="184" y="267"/>
                    <a:pt x="184" y="267"/>
                  </a:cubicBezTo>
                  <a:lnTo>
                    <a:pt x="194" y="267"/>
                  </a:lnTo>
                  <a:close/>
                  <a:moveTo>
                    <a:pt x="70" y="159"/>
                  </a:moveTo>
                  <a:cubicBezTo>
                    <a:pt x="39" y="127"/>
                    <a:pt x="28" y="62"/>
                    <a:pt x="26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56"/>
                    <a:pt x="80" y="124"/>
                    <a:pt x="92" y="174"/>
                  </a:cubicBezTo>
                  <a:cubicBezTo>
                    <a:pt x="84" y="171"/>
                    <a:pt x="77" y="166"/>
                    <a:pt x="70" y="159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6763836" y="2136178"/>
              <a:ext cx="33462" cy="32683"/>
            </a:xfrm>
            <a:custGeom>
              <a:avLst/>
              <a:gdLst>
                <a:gd name="T0" fmla="*/ 0 w 18"/>
                <a:gd name="T1" fmla="*/ 0 h 18"/>
                <a:gd name="T2" fmla="*/ 15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0"/>
                  </a:moveTo>
                  <a:cubicBezTo>
                    <a:pt x="0" y="8"/>
                    <a:pt x="6" y="15"/>
                    <a:pt x="15" y="18"/>
                  </a:cubicBezTo>
                  <a:cubicBezTo>
                    <a:pt x="17" y="12"/>
                    <a:pt x="18" y="6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6791851" y="2136178"/>
              <a:ext cx="23345" cy="38131"/>
            </a:xfrm>
            <a:custGeom>
              <a:avLst/>
              <a:gdLst>
                <a:gd name="T0" fmla="*/ 13 w 13"/>
                <a:gd name="T1" fmla="*/ 0 h 21"/>
                <a:gd name="T2" fmla="*/ 3 w 13"/>
                <a:gd name="T3" fmla="*/ 0 h 21"/>
                <a:gd name="T4" fmla="*/ 0 w 13"/>
                <a:gd name="T5" fmla="*/ 18 h 21"/>
                <a:gd name="T6" fmla="*/ 13 w 13"/>
                <a:gd name="T7" fmla="*/ 21 h 21"/>
                <a:gd name="T8" fmla="*/ 13 w 1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6"/>
                    <a:pt x="2" y="12"/>
                    <a:pt x="0" y="18"/>
                  </a:cubicBezTo>
                  <a:cubicBezTo>
                    <a:pt x="4" y="20"/>
                    <a:pt x="8" y="21"/>
                    <a:pt x="13" y="21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Freeform 134"/>
            <p:cNvSpPr>
              <a:spLocks/>
            </p:cNvSpPr>
            <p:nvPr/>
          </p:nvSpPr>
          <p:spPr bwMode="auto">
            <a:xfrm>
              <a:off x="6601976" y="2308933"/>
              <a:ext cx="213220" cy="67701"/>
            </a:xfrm>
            <a:custGeom>
              <a:avLst/>
              <a:gdLst>
                <a:gd name="T0" fmla="*/ 18 w 116"/>
                <a:gd name="T1" fmla="*/ 19 h 37"/>
                <a:gd name="T2" fmla="*/ 116 w 116"/>
                <a:gd name="T3" fmla="*/ 19 h 37"/>
                <a:gd name="T4" fmla="*/ 116 w 116"/>
                <a:gd name="T5" fmla="*/ 5 h 37"/>
                <a:gd name="T6" fmla="*/ 116 w 116"/>
                <a:gd name="T7" fmla="*/ 5 h 37"/>
                <a:gd name="T8" fmla="*/ 64 w 116"/>
                <a:gd name="T9" fmla="*/ 5 h 37"/>
                <a:gd name="T10" fmla="*/ 67 w 116"/>
                <a:gd name="T11" fmla="*/ 0 h 37"/>
                <a:gd name="T12" fmla="*/ 18 w 116"/>
                <a:gd name="T13" fmla="*/ 0 h 37"/>
                <a:gd name="T14" fmla="*/ 0 w 116"/>
                <a:gd name="T15" fmla="*/ 19 h 37"/>
                <a:gd name="T16" fmla="*/ 18 w 116"/>
                <a:gd name="T17" fmla="*/ 37 h 37"/>
                <a:gd name="T18" fmla="*/ 116 w 116"/>
                <a:gd name="T19" fmla="*/ 37 h 37"/>
                <a:gd name="T20" fmla="*/ 116 w 116"/>
                <a:gd name="T21" fmla="*/ 19 h 37"/>
                <a:gd name="T22" fmla="*/ 18 w 116"/>
                <a:gd name="T2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37">
                  <a:moveTo>
                    <a:pt x="18" y="19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5" y="3"/>
                    <a:pt x="6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6" y="19"/>
                    <a:pt x="116" y="19"/>
                    <a:pt x="116" y="19"/>
                  </a:cubicBezTo>
                  <a:lnTo>
                    <a:pt x="18" y="19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6720259" y="2308933"/>
              <a:ext cx="94937" cy="9338"/>
            </a:xfrm>
            <a:custGeom>
              <a:avLst/>
              <a:gdLst>
                <a:gd name="T0" fmla="*/ 52 w 52"/>
                <a:gd name="T1" fmla="*/ 5 h 5"/>
                <a:gd name="T2" fmla="*/ 52 w 52"/>
                <a:gd name="T3" fmla="*/ 5 h 5"/>
                <a:gd name="T4" fmla="*/ 52 w 52"/>
                <a:gd name="T5" fmla="*/ 0 h 5"/>
                <a:gd name="T6" fmla="*/ 3 w 52"/>
                <a:gd name="T7" fmla="*/ 0 h 5"/>
                <a:gd name="T8" fmla="*/ 0 w 52"/>
                <a:gd name="T9" fmla="*/ 5 h 5"/>
                <a:gd name="T10" fmla="*/ 52 w 52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">
                  <a:moveTo>
                    <a:pt x="52" y="5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5"/>
                    <a:pt x="0" y="5"/>
                  </a:cubicBezTo>
                  <a:lnTo>
                    <a:pt x="52" y="5"/>
                  </a:lnTo>
                  <a:close/>
                </a:path>
              </a:pathLst>
            </a:custGeom>
            <a:solidFill>
              <a:srgbClr val="FF6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6815196" y="2168862"/>
              <a:ext cx="92603" cy="140072"/>
            </a:xfrm>
            <a:custGeom>
              <a:avLst/>
              <a:gdLst>
                <a:gd name="T0" fmla="*/ 0 w 50"/>
                <a:gd name="T1" fmla="*/ 76 h 76"/>
                <a:gd name="T2" fmla="*/ 50 w 50"/>
                <a:gd name="T3" fmla="*/ 76 h 76"/>
                <a:gd name="T4" fmla="*/ 13 w 50"/>
                <a:gd name="T5" fmla="*/ 0 h 76"/>
                <a:gd name="T6" fmla="*/ 0 w 50"/>
                <a:gd name="T7" fmla="*/ 3 h 76"/>
                <a:gd name="T8" fmla="*/ 0 w 50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76">
                  <a:moveTo>
                    <a:pt x="0" y="76"/>
                  </a:moveTo>
                  <a:cubicBezTo>
                    <a:pt x="50" y="76"/>
                    <a:pt x="50" y="76"/>
                    <a:pt x="50" y="76"/>
                  </a:cubicBezTo>
                  <a:cubicBezTo>
                    <a:pt x="42" y="65"/>
                    <a:pt x="22" y="32"/>
                    <a:pt x="13" y="0"/>
                  </a:cubicBezTo>
                  <a:cubicBezTo>
                    <a:pt x="10" y="2"/>
                    <a:pt x="5" y="3"/>
                    <a:pt x="0" y="3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Freeform 137"/>
            <p:cNvSpPr>
              <a:spLocks noEditPoints="1"/>
            </p:cNvSpPr>
            <p:nvPr/>
          </p:nvSpPr>
          <p:spPr bwMode="auto">
            <a:xfrm>
              <a:off x="6815196" y="1644371"/>
              <a:ext cx="357182" cy="491807"/>
            </a:xfrm>
            <a:custGeom>
              <a:avLst/>
              <a:gdLst>
                <a:gd name="T0" fmla="*/ 10 w 194"/>
                <a:gd name="T1" fmla="*/ 267 h 267"/>
                <a:gd name="T2" fmla="*/ 28 w 194"/>
                <a:gd name="T3" fmla="*/ 267 h 267"/>
                <a:gd name="T4" fmla="*/ 41 w 194"/>
                <a:gd name="T5" fmla="*/ 267 h 267"/>
                <a:gd name="T6" fmla="*/ 52 w 194"/>
                <a:gd name="T7" fmla="*/ 257 h 267"/>
                <a:gd name="T8" fmla="*/ 52 w 194"/>
                <a:gd name="T9" fmla="*/ 254 h 267"/>
                <a:gd name="T10" fmla="*/ 58 w 194"/>
                <a:gd name="T11" fmla="*/ 254 h 267"/>
                <a:gd name="T12" fmla="*/ 69 w 194"/>
                <a:gd name="T13" fmla="*/ 243 h 267"/>
                <a:gd name="T14" fmla="*/ 65 w 194"/>
                <a:gd name="T15" fmla="*/ 234 h 267"/>
                <a:gd name="T16" fmla="*/ 95 w 194"/>
                <a:gd name="T17" fmla="*/ 199 h 267"/>
                <a:gd name="T18" fmla="*/ 191 w 194"/>
                <a:gd name="T19" fmla="*/ 0 h 267"/>
                <a:gd name="T20" fmla="*/ 116 w 194"/>
                <a:gd name="T21" fmla="*/ 0 h 267"/>
                <a:gd name="T22" fmla="*/ 96 w 194"/>
                <a:gd name="T23" fmla="*/ 0 h 267"/>
                <a:gd name="T24" fmla="*/ 1 w 194"/>
                <a:gd name="T25" fmla="*/ 0 h 267"/>
                <a:gd name="T26" fmla="*/ 0 w 194"/>
                <a:gd name="T27" fmla="*/ 0 h 267"/>
                <a:gd name="T28" fmla="*/ 0 w 194"/>
                <a:gd name="T29" fmla="*/ 267 h 267"/>
                <a:gd name="T30" fmla="*/ 10 w 194"/>
                <a:gd name="T31" fmla="*/ 267 h 267"/>
                <a:gd name="T32" fmla="*/ 116 w 194"/>
                <a:gd name="T33" fmla="*/ 22 h 267"/>
                <a:gd name="T34" fmla="*/ 169 w 194"/>
                <a:gd name="T35" fmla="*/ 22 h 267"/>
                <a:gd name="T36" fmla="*/ 124 w 194"/>
                <a:gd name="T37" fmla="*/ 159 h 267"/>
                <a:gd name="T38" fmla="*/ 103 w 194"/>
                <a:gd name="T39" fmla="*/ 174 h 267"/>
                <a:gd name="T40" fmla="*/ 116 w 194"/>
                <a:gd name="T41" fmla="*/ 2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" h="267">
                  <a:moveTo>
                    <a:pt x="10" y="267"/>
                  </a:moveTo>
                  <a:cubicBezTo>
                    <a:pt x="28" y="267"/>
                    <a:pt x="28" y="267"/>
                    <a:pt x="28" y="267"/>
                  </a:cubicBezTo>
                  <a:cubicBezTo>
                    <a:pt x="41" y="267"/>
                    <a:pt x="41" y="267"/>
                    <a:pt x="41" y="267"/>
                  </a:cubicBezTo>
                  <a:cubicBezTo>
                    <a:pt x="47" y="267"/>
                    <a:pt x="52" y="263"/>
                    <a:pt x="52" y="257"/>
                  </a:cubicBezTo>
                  <a:cubicBezTo>
                    <a:pt x="52" y="256"/>
                    <a:pt x="52" y="255"/>
                    <a:pt x="52" y="254"/>
                  </a:cubicBezTo>
                  <a:cubicBezTo>
                    <a:pt x="58" y="254"/>
                    <a:pt x="58" y="254"/>
                    <a:pt x="58" y="254"/>
                  </a:cubicBezTo>
                  <a:cubicBezTo>
                    <a:pt x="64" y="254"/>
                    <a:pt x="69" y="249"/>
                    <a:pt x="69" y="243"/>
                  </a:cubicBezTo>
                  <a:cubicBezTo>
                    <a:pt x="69" y="239"/>
                    <a:pt x="67" y="236"/>
                    <a:pt x="65" y="234"/>
                  </a:cubicBezTo>
                  <a:cubicBezTo>
                    <a:pt x="78" y="231"/>
                    <a:pt x="88" y="218"/>
                    <a:pt x="95" y="199"/>
                  </a:cubicBezTo>
                  <a:cubicBezTo>
                    <a:pt x="194" y="180"/>
                    <a:pt x="191" y="0"/>
                    <a:pt x="19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lnTo>
                    <a:pt x="10" y="267"/>
                  </a:lnTo>
                  <a:close/>
                  <a:moveTo>
                    <a:pt x="116" y="22"/>
                  </a:moveTo>
                  <a:cubicBezTo>
                    <a:pt x="169" y="22"/>
                    <a:pt x="169" y="22"/>
                    <a:pt x="169" y="22"/>
                  </a:cubicBezTo>
                  <a:cubicBezTo>
                    <a:pt x="166" y="62"/>
                    <a:pt x="156" y="127"/>
                    <a:pt x="124" y="159"/>
                  </a:cubicBezTo>
                  <a:cubicBezTo>
                    <a:pt x="118" y="166"/>
                    <a:pt x="111" y="171"/>
                    <a:pt x="103" y="174"/>
                  </a:cubicBezTo>
                  <a:cubicBezTo>
                    <a:pt x="115" y="124"/>
                    <a:pt x="117" y="56"/>
                    <a:pt x="116" y="22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6815196" y="2136178"/>
              <a:ext cx="52138" cy="38131"/>
            </a:xfrm>
            <a:custGeom>
              <a:avLst/>
              <a:gdLst>
                <a:gd name="T0" fmla="*/ 28 w 28"/>
                <a:gd name="T1" fmla="*/ 0 h 21"/>
                <a:gd name="T2" fmla="*/ 10 w 28"/>
                <a:gd name="T3" fmla="*/ 0 h 21"/>
                <a:gd name="T4" fmla="*/ 0 w 28"/>
                <a:gd name="T5" fmla="*/ 0 h 21"/>
                <a:gd name="T6" fmla="*/ 0 w 28"/>
                <a:gd name="T7" fmla="*/ 21 h 21"/>
                <a:gd name="T8" fmla="*/ 13 w 28"/>
                <a:gd name="T9" fmla="*/ 18 h 21"/>
                <a:gd name="T10" fmla="*/ 28 w 2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1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21"/>
                    <a:pt x="10" y="20"/>
                    <a:pt x="13" y="18"/>
                  </a:cubicBezTo>
                  <a:cubicBezTo>
                    <a:pt x="22" y="15"/>
                    <a:pt x="28" y="8"/>
                    <a:pt x="28" y="0"/>
                  </a:cubicBezTo>
                  <a:close/>
                </a:path>
              </a:pathLst>
            </a:custGeom>
            <a:solidFill>
              <a:srgbClr val="B54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6815196" y="2308933"/>
              <a:ext cx="215555" cy="67701"/>
            </a:xfrm>
            <a:custGeom>
              <a:avLst/>
              <a:gdLst>
                <a:gd name="T0" fmla="*/ 99 w 117"/>
                <a:gd name="T1" fmla="*/ 0 h 37"/>
                <a:gd name="T2" fmla="*/ 50 w 117"/>
                <a:gd name="T3" fmla="*/ 0 h 37"/>
                <a:gd name="T4" fmla="*/ 0 w 117"/>
                <a:gd name="T5" fmla="*/ 0 h 37"/>
                <a:gd name="T6" fmla="*/ 0 w 117"/>
                <a:gd name="T7" fmla="*/ 5 h 37"/>
                <a:gd name="T8" fmla="*/ 0 w 117"/>
                <a:gd name="T9" fmla="*/ 19 h 37"/>
                <a:gd name="T10" fmla="*/ 0 w 117"/>
                <a:gd name="T11" fmla="*/ 37 h 37"/>
                <a:gd name="T12" fmla="*/ 99 w 117"/>
                <a:gd name="T13" fmla="*/ 37 h 37"/>
                <a:gd name="T14" fmla="*/ 117 w 117"/>
                <a:gd name="T15" fmla="*/ 19 h 37"/>
                <a:gd name="T16" fmla="*/ 99 w 11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37">
                  <a:moveTo>
                    <a:pt x="99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109" y="37"/>
                    <a:pt x="117" y="29"/>
                    <a:pt x="117" y="19"/>
                  </a:cubicBezTo>
                  <a:cubicBezTo>
                    <a:pt x="117" y="9"/>
                    <a:pt x="109" y="0"/>
                    <a:pt x="99" y="0"/>
                  </a:cubicBezTo>
                  <a:close/>
                </a:path>
              </a:pathLst>
            </a:custGeom>
            <a:solidFill>
              <a:srgbClr val="B54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2016616" y="1308075"/>
            <a:ext cx="1026814" cy="1394247"/>
            <a:chOff x="2566359" y="1598459"/>
            <a:chExt cx="719812" cy="977388"/>
          </a:xfrm>
        </p:grpSpPr>
        <p:sp>
          <p:nvSpPr>
            <p:cNvPr id="142" name="Freeform 140"/>
            <p:cNvSpPr>
              <a:spLocks/>
            </p:cNvSpPr>
            <p:nvPr/>
          </p:nvSpPr>
          <p:spPr bwMode="auto">
            <a:xfrm>
              <a:off x="2734445" y="2255239"/>
              <a:ext cx="192987" cy="320608"/>
            </a:xfrm>
            <a:custGeom>
              <a:avLst/>
              <a:gdLst>
                <a:gd name="T0" fmla="*/ 104 w 105"/>
                <a:gd name="T1" fmla="*/ 23 h 174"/>
                <a:gd name="T2" fmla="*/ 84 w 105"/>
                <a:gd name="T3" fmla="*/ 32 h 174"/>
                <a:gd name="T4" fmla="*/ 66 w 105"/>
                <a:gd name="T5" fmla="*/ 19 h 174"/>
                <a:gd name="T6" fmla="*/ 44 w 105"/>
                <a:gd name="T7" fmla="*/ 24 h 174"/>
                <a:gd name="T8" fmla="*/ 29 w 105"/>
                <a:gd name="T9" fmla="*/ 7 h 174"/>
                <a:gd name="T10" fmla="*/ 7 w 105"/>
                <a:gd name="T11" fmla="*/ 7 h 174"/>
                <a:gd name="T12" fmla="*/ 0 w 105"/>
                <a:gd name="T13" fmla="*/ 0 h 174"/>
                <a:gd name="T14" fmla="*/ 0 w 105"/>
                <a:gd name="T15" fmla="*/ 174 h 174"/>
                <a:gd name="T16" fmla="*/ 105 w 105"/>
                <a:gd name="T17" fmla="*/ 106 h 174"/>
                <a:gd name="T18" fmla="*/ 105 w 105"/>
                <a:gd name="T19" fmla="*/ 23 h 174"/>
                <a:gd name="T20" fmla="*/ 104 w 105"/>
                <a:gd name="T21" fmla="*/ 2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174">
                  <a:moveTo>
                    <a:pt x="104" y="23"/>
                  </a:moveTo>
                  <a:cubicBezTo>
                    <a:pt x="100" y="29"/>
                    <a:pt x="92" y="33"/>
                    <a:pt x="84" y="32"/>
                  </a:cubicBezTo>
                  <a:cubicBezTo>
                    <a:pt x="76" y="31"/>
                    <a:pt x="69" y="26"/>
                    <a:pt x="66" y="19"/>
                  </a:cubicBezTo>
                  <a:cubicBezTo>
                    <a:pt x="60" y="24"/>
                    <a:pt x="52" y="26"/>
                    <a:pt x="44" y="24"/>
                  </a:cubicBezTo>
                  <a:cubicBezTo>
                    <a:pt x="36" y="21"/>
                    <a:pt x="31" y="14"/>
                    <a:pt x="29" y="7"/>
                  </a:cubicBezTo>
                  <a:cubicBezTo>
                    <a:pt x="23" y="11"/>
                    <a:pt x="14" y="11"/>
                    <a:pt x="7" y="7"/>
                  </a:cubicBezTo>
                  <a:cubicBezTo>
                    <a:pt x="4" y="5"/>
                    <a:pt x="2" y="3"/>
                    <a:pt x="0" y="0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3"/>
                    <a:pt x="105" y="23"/>
                    <a:pt x="104" y="23"/>
                  </a:cubicBezTo>
                  <a:close/>
                </a:path>
              </a:pathLst>
            </a:custGeom>
            <a:solidFill>
              <a:srgbClr val="2FA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2566359" y="1598459"/>
              <a:ext cx="361073" cy="656780"/>
            </a:xfrm>
            <a:custGeom>
              <a:avLst/>
              <a:gdLst>
                <a:gd name="T0" fmla="*/ 25 w 196"/>
                <a:gd name="T1" fmla="*/ 195 h 357"/>
                <a:gd name="T2" fmla="*/ 196 w 196"/>
                <a:gd name="T3" fmla="*/ 24 h 357"/>
                <a:gd name="T4" fmla="*/ 196 w 196"/>
                <a:gd name="T5" fmla="*/ 9 h 357"/>
                <a:gd name="T6" fmla="*/ 176 w 196"/>
                <a:gd name="T7" fmla="*/ 1 h 357"/>
                <a:gd name="T8" fmla="*/ 158 w 196"/>
                <a:gd name="T9" fmla="*/ 14 h 357"/>
                <a:gd name="T10" fmla="*/ 136 w 196"/>
                <a:gd name="T11" fmla="*/ 9 h 357"/>
                <a:gd name="T12" fmla="*/ 121 w 196"/>
                <a:gd name="T13" fmla="*/ 26 h 357"/>
                <a:gd name="T14" fmla="*/ 99 w 196"/>
                <a:gd name="T15" fmla="*/ 25 h 357"/>
                <a:gd name="T16" fmla="*/ 88 w 196"/>
                <a:gd name="T17" fmla="*/ 45 h 357"/>
                <a:gd name="T18" fmla="*/ 66 w 196"/>
                <a:gd name="T19" fmla="*/ 49 h 357"/>
                <a:gd name="T20" fmla="*/ 66 w 196"/>
                <a:gd name="T21" fmla="*/ 49 h 357"/>
                <a:gd name="T22" fmla="*/ 59 w 196"/>
                <a:gd name="T23" fmla="*/ 71 h 357"/>
                <a:gd name="T24" fmla="*/ 38 w 196"/>
                <a:gd name="T25" fmla="*/ 80 h 357"/>
                <a:gd name="T26" fmla="*/ 36 w 196"/>
                <a:gd name="T27" fmla="*/ 102 h 357"/>
                <a:gd name="T28" fmla="*/ 18 w 196"/>
                <a:gd name="T29" fmla="*/ 115 h 357"/>
                <a:gd name="T30" fmla="*/ 20 w 196"/>
                <a:gd name="T31" fmla="*/ 137 h 357"/>
                <a:gd name="T32" fmla="*/ 5 w 196"/>
                <a:gd name="T33" fmla="*/ 154 h 357"/>
                <a:gd name="T34" fmla="*/ 12 w 196"/>
                <a:gd name="T35" fmla="*/ 175 h 357"/>
                <a:gd name="T36" fmla="*/ 0 w 196"/>
                <a:gd name="T37" fmla="*/ 194 h 357"/>
                <a:gd name="T38" fmla="*/ 1 w 196"/>
                <a:gd name="T39" fmla="*/ 195 h 357"/>
                <a:gd name="T40" fmla="*/ 0 w 196"/>
                <a:gd name="T41" fmla="*/ 195 h 357"/>
                <a:gd name="T42" fmla="*/ 12 w 196"/>
                <a:gd name="T43" fmla="*/ 214 h 357"/>
                <a:gd name="T44" fmla="*/ 5 w 196"/>
                <a:gd name="T45" fmla="*/ 235 h 357"/>
                <a:gd name="T46" fmla="*/ 20 w 196"/>
                <a:gd name="T47" fmla="*/ 252 h 357"/>
                <a:gd name="T48" fmla="*/ 17 w 196"/>
                <a:gd name="T49" fmla="*/ 274 h 357"/>
                <a:gd name="T50" fmla="*/ 36 w 196"/>
                <a:gd name="T51" fmla="*/ 287 h 357"/>
                <a:gd name="T52" fmla="*/ 38 w 196"/>
                <a:gd name="T53" fmla="*/ 310 h 357"/>
                <a:gd name="T54" fmla="*/ 58 w 196"/>
                <a:gd name="T55" fmla="*/ 318 h 357"/>
                <a:gd name="T56" fmla="*/ 65 w 196"/>
                <a:gd name="T57" fmla="*/ 340 h 357"/>
                <a:gd name="T58" fmla="*/ 87 w 196"/>
                <a:gd name="T59" fmla="*/ 344 h 357"/>
                <a:gd name="T60" fmla="*/ 91 w 196"/>
                <a:gd name="T61" fmla="*/ 357 h 357"/>
                <a:gd name="T62" fmla="*/ 91 w 196"/>
                <a:gd name="T63" fmla="*/ 330 h 357"/>
                <a:gd name="T64" fmla="*/ 25 w 196"/>
                <a:gd name="T65" fmla="*/ 19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6" h="357">
                  <a:moveTo>
                    <a:pt x="25" y="195"/>
                  </a:moveTo>
                  <a:cubicBezTo>
                    <a:pt x="25" y="101"/>
                    <a:pt x="102" y="24"/>
                    <a:pt x="196" y="24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1" y="3"/>
                    <a:pt x="184" y="0"/>
                    <a:pt x="176" y="1"/>
                  </a:cubicBezTo>
                  <a:cubicBezTo>
                    <a:pt x="168" y="2"/>
                    <a:pt x="161" y="7"/>
                    <a:pt x="158" y="14"/>
                  </a:cubicBezTo>
                  <a:cubicBezTo>
                    <a:pt x="152" y="9"/>
                    <a:pt x="144" y="6"/>
                    <a:pt x="136" y="9"/>
                  </a:cubicBezTo>
                  <a:cubicBezTo>
                    <a:pt x="128" y="12"/>
                    <a:pt x="123" y="18"/>
                    <a:pt x="121" y="26"/>
                  </a:cubicBezTo>
                  <a:cubicBezTo>
                    <a:pt x="114" y="22"/>
                    <a:pt x="106" y="21"/>
                    <a:pt x="99" y="25"/>
                  </a:cubicBezTo>
                  <a:cubicBezTo>
                    <a:pt x="91" y="30"/>
                    <a:pt x="87" y="37"/>
                    <a:pt x="88" y="45"/>
                  </a:cubicBezTo>
                  <a:cubicBezTo>
                    <a:pt x="80" y="42"/>
                    <a:pt x="72" y="44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59" y="55"/>
                    <a:pt x="57" y="63"/>
                    <a:pt x="59" y="71"/>
                  </a:cubicBezTo>
                  <a:cubicBezTo>
                    <a:pt x="51" y="70"/>
                    <a:pt x="43" y="73"/>
                    <a:pt x="38" y="80"/>
                  </a:cubicBezTo>
                  <a:cubicBezTo>
                    <a:pt x="33" y="86"/>
                    <a:pt x="33" y="95"/>
                    <a:pt x="36" y="102"/>
                  </a:cubicBezTo>
                  <a:cubicBezTo>
                    <a:pt x="28" y="102"/>
                    <a:pt x="21" y="107"/>
                    <a:pt x="18" y="115"/>
                  </a:cubicBezTo>
                  <a:cubicBezTo>
                    <a:pt x="14" y="122"/>
                    <a:pt x="15" y="131"/>
                    <a:pt x="20" y="137"/>
                  </a:cubicBezTo>
                  <a:cubicBezTo>
                    <a:pt x="13" y="139"/>
                    <a:pt x="7" y="145"/>
                    <a:pt x="5" y="154"/>
                  </a:cubicBezTo>
                  <a:cubicBezTo>
                    <a:pt x="3" y="162"/>
                    <a:pt x="6" y="170"/>
                    <a:pt x="12" y="175"/>
                  </a:cubicBezTo>
                  <a:cubicBezTo>
                    <a:pt x="5" y="179"/>
                    <a:pt x="1" y="186"/>
                    <a:pt x="0" y="194"/>
                  </a:cubicBezTo>
                  <a:cubicBezTo>
                    <a:pt x="0" y="194"/>
                    <a:pt x="0" y="194"/>
                    <a:pt x="1" y="195"/>
                  </a:cubicBezTo>
                  <a:cubicBezTo>
                    <a:pt x="1" y="195"/>
                    <a:pt x="0" y="195"/>
                    <a:pt x="0" y="195"/>
                  </a:cubicBezTo>
                  <a:cubicBezTo>
                    <a:pt x="0" y="203"/>
                    <a:pt x="5" y="210"/>
                    <a:pt x="12" y="214"/>
                  </a:cubicBezTo>
                  <a:cubicBezTo>
                    <a:pt x="6" y="219"/>
                    <a:pt x="3" y="227"/>
                    <a:pt x="5" y="235"/>
                  </a:cubicBezTo>
                  <a:cubicBezTo>
                    <a:pt x="6" y="244"/>
                    <a:pt x="12" y="250"/>
                    <a:pt x="20" y="252"/>
                  </a:cubicBezTo>
                  <a:cubicBezTo>
                    <a:pt x="15" y="258"/>
                    <a:pt x="14" y="267"/>
                    <a:pt x="17" y="274"/>
                  </a:cubicBezTo>
                  <a:cubicBezTo>
                    <a:pt x="21" y="282"/>
                    <a:pt x="28" y="287"/>
                    <a:pt x="36" y="287"/>
                  </a:cubicBezTo>
                  <a:cubicBezTo>
                    <a:pt x="32" y="294"/>
                    <a:pt x="33" y="303"/>
                    <a:pt x="38" y="310"/>
                  </a:cubicBezTo>
                  <a:cubicBezTo>
                    <a:pt x="43" y="316"/>
                    <a:pt x="51" y="319"/>
                    <a:pt x="58" y="318"/>
                  </a:cubicBezTo>
                  <a:cubicBezTo>
                    <a:pt x="57" y="326"/>
                    <a:pt x="59" y="334"/>
                    <a:pt x="65" y="340"/>
                  </a:cubicBezTo>
                  <a:cubicBezTo>
                    <a:pt x="71" y="345"/>
                    <a:pt x="80" y="347"/>
                    <a:pt x="87" y="344"/>
                  </a:cubicBezTo>
                  <a:cubicBezTo>
                    <a:pt x="87" y="349"/>
                    <a:pt x="88" y="354"/>
                    <a:pt x="91" y="357"/>
                  </a:cubicBezTo>
                  <a:cubicBezTo>
                    <a:pt x="91" y="330"/>
                    <a:pt x="91" y="330"/>
                    <a:pt x="91" y="330"/>
                  </a:cubicBezTo>
                  <a:cubicBezTo>
                    <a:pt x="51" y="299"/>
                    <a:pt x="25" y="250"/>
                    <a:pt x="25" y="195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3280724" y="1936965"/>
              <a:ext cx="5447" cy="40465"/>
            </a:xfrm>
            <a:custGeom>
              <a:avLst/>
              <a:gdLst>
                <a:gd name="T0" fmla="*/ 3 w 3"/>
                <a:gd name="T1" fmla="*/ 11 h 22"/>
                <a:gd name="T2" fmla="*/ 0 w 3"/>
                <a:gd name="T3" fmla="*/ 0 h 22"/>
                <a:gd name="T4" fmla="*/ 0 w 3"/>
                <a:gd name="T5" fmla="*/ 22 h 22"/>
                <a:gd name="T6" fmla="*/ 3 w 3"/>
                <a:gd name="T7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2">
                  <a:moveTo>
                    <a:pt x="3" y="11"/>
                  </a:moveTo>
                  <a:cubicBezTo>
                    <a:pt x="3" y="7"/>
                    <a:pt x="2" y="3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19"/>
                    <a:pt x="3" y="15"/>
                    <a:pt x="3" y="11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2734445" y="2205436"/>
              <a:ext cx="192987" cy="110501"/>
            </a:xfrm>
            <a:custGeom>
              <a:avLst/>
              <a:gdLst>
                <a:gd name="T0" fmla="*/ 7 w 105"/>
                <a:gd name="T1" fmla="*/ 34 h 60"/>
                <a:gd name="T2" fmla="*/ 29 w 105"/>
                <a:gd name="T3" fmla="*/ 34 h 60"/>
                <a:gd name="T4" fmla="*/ 44 w 105"/>
                <a:gd name="T5" fmla="*/ 51 h 60"/>
                <a:gd name="T6" fmla="*/ 66 w 105"/>
                <a:gd name="T7" fmla="*/ 46 h 60"/>
                <a:gd name="T8" fmla="*/ 84 w 105"/>
                <a:gd name="T9" fmla="*/ 59 h 60"/>
                <a:gd name="T10" fmla="*/ 104 w 105"/>
                <a:gd name="T11" fmla="*/ 50 h 60"/>
                <a:gd name="T12" fmla="*/ 105 w 105"/>
                <a:gd name="T13" fmla="*/ 50 h 60"/>
                <a:gd name="T14" fmla="*/ 105 w 105"/>
                <a:gd name="T15" fmla="*/ 36 h 60"/>
                <a:gd name="T16" fmla="*/ 0 w 105"/>
                <a:gd name="T17" fmla="*/ 0 h 60"/>
                <a:gd name="T18" fmla="*/ 0 w 105"/>
                <a:gd name="T19" fmla="*/ 27 h 60"/>
                <a:gd name="T20" fmla="*/ 7 w 105"/>
                <a:gd name="T21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60">
                  <a:moveTo>
                    <a:pt x="7" y="34"/>
                  </a:moveTo>
                  <a:cubicBezTo>
                    <a:pt x="14" y="38"/>
                    <a:pt x="23" y="38"/>
                    <a:pt x="29" y="34"/>
                  </a:cubicBezTo>
                  <a:cubicBezTo>
                    <a:pt x="31" y="41"/>
                    <a:pt x="36" y="48"/>
                    <a:pt x="44" y="51"/>
                  </a:cubicBezTo>
                  <a:cubicBezTo>
                    <a:pt x="52" y="53"/>
                    <a:pt x="60" y="51"/>
                    <a:pt x="66" y="46"/>
                  </a:cubicBezTo>
                  <a:cubicBezTo>
                    <a:pt x="69" y="53"/>
                    <a:pt x="76" y="58"/>
                    <a:pt x="84" y="59"/>
                  </a:cubicBezTo>
                  <a:cubicBezTo>
                    <a:pt x="92" y="60"/>
                    <a:pt x="100" y="56"/>
                    <a:pt x="104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65" y="36"/>
                    <a:pt x="29" y="22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30"/>
                    <a:pt x="4" y="32"/>
                    <a:pt x="7" y="34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2613049" y="1642815"/>
              <a:ext cx="314383" cy="562621"/>
            </a:xfrm>
            <a:custGeom>
              <a:avLst/>
              <a:gdLst>
                <a:gd name="T0" fmla="*/ 7 w 171"/>
                <a:gd name="T1" fmla="*/ 171 h 306"/>
                <a:gd name="T2" fmla="*/ 171 w 171"/>
                <a:gd name="T3" fmla="*/ 7 h 306"/>
                <a:gd name="T4" fmla="*/ 171 w 171"/>
                <a:gd name="T5" fmla="*/ 0 h 306"/>
                <a:gd name="T6" fmla="*/ 0 w 171"/>
                <a:gd name="T7" fmla="*/ 171 h 306"/>
                <a:gd name="T8" fmla="*/ 66 w 171"/>
                <a:gd name="T9" fmla="*/ 306 h 306"/>
                <a:gd name="T10" fmla="*/ 66 w 171"/>
                <a:gd name="T11" fmla="*/ 296 h 306"/>
                <a:gd name="T12" fmla="*/ 7 w 171"/>
                <a:gd name="T13" fmla="*/ 17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306">
                  <a:moveTo>
                    <a:pt x="7" y="171"/>
                  </a:moveTo>
                  <a:cubicBezTo>
                    <a:pt x="7" y="81"/>
                    <a:pt x="81" y="7"/>
                    <a:pt x="171" y="7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26"/>
                    <a:pt x="26" y="275"/>
                    <a:pt x="66" y="306"/>
                  </a:cubicBezTo>
                  <a:cubicBezTo>
                    <a:pt x="66" y="296"/>
                    <a:pt x="66" y="296"/>
                    <a:pt x="66" y="296"/>
                  </a:cubicBezTo>
                  <a:cubicBezTo>
                    <a:pt x="30" y="266"/>
                    <a:pt x="7" y="221"/>
                    <a:pt x="7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2734445" y="2187538"/>
              <a:ext cx="192987" cy="84821"/>
            </a:xfrm>
            <a:custGeom>
              <a:avLst/>
              <a:gdLst>
                <a:gd name="T0" fmla="*/ 0 w 105"/>
                <a:gd name="T1" fmla="*/ 0 h 46"/>
                <a:gd name="T2" fmla="*/ 0 w 105"/>
                <a:gd name="T3" fmla="*/ 10 h 46"/>
                <a:gd name="T4" fmla="*/ 105 w 105"/>
                <a:gd name="T5" fmla="*/ 46 h 46"/>
                <a:gd name="T6" fmla="*/ 105 w 105"/>
                <a:gd name="T7" fmla="*/ 38 h 46"/>
                <a:gd name="T8" fmla="*/ 0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9" y="32"/>
                    <a:pt x="65" y="46"/>
                    <a:pt x="105" y="46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65" y="38"/>
                    <a:pt x="29" y="2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2653514" y="1683280"/>
              <a:ext cx="273918" cy="469240"/>
            </a:xfrm>
            <a:custGeom>
              <a:avLst/>
              <a:gdLst>
                <a:gd name="T0" fmla="*/ 149 w 149"/>
                <a:gd name="T1" fmla="*/ 250 h 255"/>
                <a:gd name="T2" fmla="*/ 149 w 149"/>
                <a:gd name="T3" fmla="*/ 189 h 255"/>
                <a:gd name="T4" fmla="*/ 88 w 149"/>
                <a:gd name="T5" fmla="*/ 233 h 255"/>
                <a:gd name="T6" fmla="*/ 111 w 149"/>
                <a:gd name="T7" fmla="*/ 161 h 255"/>
                <a:gd name="T8" fmla="*/ 50 w 149"/>
                <a:gd name="T9" fmla="*/ 117 h 255"/>
                <a:gd name="T10" fmla="*/ 125 w 149"/>
                <a:gd name="T11" fmla="*/ 117 h 255"/>
                <a:gd name="T12" fmla="*/ 149 w 149"/>
                <a:gd name="T13" fmla="*/ 45 h 255"/>
                <a:gd name="T14" fmla="*/ 149 w 149"/>
                <a:gd name="T15" fmla="*/ 0 h 255"/>
                <a:gd name="T16" fmla="*/ 0 w 149"/>
                <a:gd name="T17" fmla="*/ 149 h 255"/>
                <a:gd name="T18" fmla="*/ 44 w 149"/>
                <a:gd name="T19" fmla="*/ 255 h 255"/>
                <a:gd name="T20" fmla="*/ 44 w 149"/>
                <a:gd name="T21" fmla="*/ 250 h 255"/>
                <a:gd name="T22" fmla="*/ 149 w 149"/>
                <a:gd name="T23" fmla="*/ 25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255">
                  <a:moveTo>
                    <a:pt x="149" y="250"/>
                  </a:moveTo>
                  <a:cubicBezTo>
                    <a:pt x="149" y="189"/>
                    <a:pt x="149" y="189"/>
                    <a:pt x="149" y="189"/>
                  </a:cubicBezTo>
                  <a:cubicBezTo>
                    <a:pt x="88" y="233"/>
                    <a:pt x="88" y="233"/>
                    <a:pt x="88" y="233"/>
                  </a:cubicBezTo>
                  <a:cubicBezTo>
                    <a:pt x="111" y="161"/>
                    <a:pt x="111" y="161"/>
                    <a:pt x="111" y="161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67" y="0"/>
                    <a:pt x="0" y="67"/>
                    <a:pt x="0" y="149"/>
                  </a:cubicBezTo>
                  <a:cubicBezTo>
                    <a:pt x="0" y="190"/>
                    <a:pt x="17" y="228"/>
                    <a:pt x="44" y="255"/>
                  </a:cubicBezTo>
                  <a:cubicBezTo>
                    <a:pt x="44" y="250"/>
                    <a:pt x="44" y="250"/>
                    <a:pt x="44" y="250"/>
                  </a:cubicBezTo>
                  <a:lnTo>
                    <a:pt x="149" y="250"/>
                  </a:ln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2734445" y="2143182"/>
              <a:ext cx="192987" cy="88712"/>
            </a:xfrm>
            <a:custGeom>
              <a:avLst/>
              <a:gdLst>
                <a:gd name="T0" fmla="*/ 105 w 105"/>
                <a:gd name="T1" fmla="*/ 0 h 48"/>
                <a:gd name="T2" fmla="*/ 0 w 105"/>
                <a:gd name="T3" fmla="*/ 0 h 48"/>
                <a:gd name="T4" fmla="*/ 0 w 105"/>
                <a:gd name="T5" fmla="*/ 5 h 48"/>
                <a:gd name="T6" fmla="*/ 105 w 105"/>
                <a:gd name="T7" fmla="*/ 48 h 48"/>
                <a:gd name="T8" fmla="*/ 105 w 105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8">
                  <a:moveTo>
                    <a:pt x="10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31"/>
                    <a:pt x="64" y="48"/>
                    <a:pt x="105" y="48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2625500" y="1655266"/>
              <a:ext cx="301932" cy="532272"/>
            </a:xfrm>
            <a:custGeom>
              <a:avLst/>
              <a:gdLst>
                <a:gd name="T0" fmla="*/ 8 w 164"/>
                <a:gd name="T1" fmla="*/ 164 h 289"/>
                <a:gd name="T2" fmla="*/ 164 w 164"/>
                <a:gd name="T3" fmla="*/ 8 h 289"/>
                <a:gd name="T4" fmla="*/ 164 w 164"/>
                <a:gd name="T5" fmla="*/ 0 h 289"/>
                <a:gd name="T6" fmla="*/ 0 w 164"/>
                <a:gd name="T7" fmla="*/ 164 h 289"/>
                <a:gd name="T8" fmla="*/ 59 w 164"/>
                <a:gd name="T9" fmla="*/ 289 h 289"/>
                <a:gd name="T10" fmla="*/ 59 w 164"/>
                <a:gd name="T11" fmla="*/ 280 h 289"/>
                <a:gd name="T12" fmla="*/ 8 w 164"/>
                <a:gd name="T13" fmla="*/ 1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289">
                  <a:moveTo>
                    <a:pt x="8" y="164"/>
                  </a:moveTo>
                  <a:cubicBezTo>
                    <a:pt x="8" y="78"/>
                    <a:pt x="78" y="8"/>
                    <a:pt x="164" y="8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74" y="0"/>
                    <a:pt x="0" y="74"/>
                    <a:pt x="0" y="164"/>
                  </a:cubicBezTo>
                  <a:cubicBezTo>
                    <a:pt x="0" y="214"/>
                    <a:pt x="23" y="259"/>
                    <a:pt x="59" y="289"/>
                  </a:cubicBezTo>
                  <a:cubicBezTo>
                    <a:pt x="59" y="280"/>
                    <a:pt x="59" y="280"/>
                    <a:pt x="59" y="280"/>
                  </a:cubicBezTo>
                  <a:cubicBezTo>
                    <a:pt x="28" y="251"/>
                    <a:pt x="8" y="210"/>
                    <a:pt x="8" y="164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2734445" y="2171196"/>
              <a:ext cx="192987" cy="86377"/>
            </a:xfrm>
            <a:custGeom>
              <a:avLst/>
              <a:gdLst>
                <a:gd name="T0" fmla="*/ 0 w 105"/>
                <a:gd name="T1" fmla="*/ 0 h 47"/>
                <a:gd name="T2" fmla="*/ 0 w 105"/>
                <a:gd name="T3" fmla="*/ 9 h 47"/>
                <a:gd name="T4" fmla="*/ 105 w 105"/>
                <a:gd name="T5" fmla="*/ 47 h 47"/>
                <a:gd name="T6" fmla="*/ 105 w 105"/>
                <a:gd name="T7" fmla="*/ 40 h 47"/>
                <a:gd name="T8" fmla="*/ 0 w 10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7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9" y="33"/>
                    <a:pt x="65" y="47"/>
                    <a:pt x="105" y="47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64" y="40"/>
                    <a:pt x="28" y="25"/>
                    <a:pt x="0" y="0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2640285" y="1670051"/>
              <a:ext cx="287147" cy="501145"/>
            </a:xfrm>
            <a:custGeom>
              <a:avLst/>
              <a:gdLst>
                <a:gd name="T0" fmla="*/ 0 w 156"/>
                <a:gd name="T1" fmla="*/ 156 h 272"/>
                <a:gd name="T2" fmla="*/ 51 w 156"/>
                <a:gd name="T3" fmla="*/ 272 h 272"/>
                <a:gd name="T4" fmla="*/ 51 w 156"/>
                <a:gd name="T5" fmla="*/ 262 h 272"/>
                <a:gd name="T6" fmla="*/ 7 w 156"/>
                <a:gd name="T7" fmla="*/ 156 h 272"/>
                <a:gd name="T8" fmla="*/ 156 w 156"/>
                <a:gd name="T9" fmla="*/ 7 h 272"/>
                <a:gd name="T10" fmla="*/ 156 w 156"/>
                <a:gd name="T11" fmla="*/ 0 h 272"/>
                <a:gd name="T12" fmla="*/ 0 w 156"/>
                <a:gd name="T13" fmla="*/ 15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72">
                  <a:moveTo>
                    <a:pt x="0" y="156"/>
                  </a:moveTo>
                  <a:cubicBezTo>
                    <a:pt x="0" y="202"/>
                    <a:pt x="20" y="243"/>
                    <a:pt x="51" y="272"/>
                  </a:cubicBezTo>
                  <a:cubicBezTo>
                    <a:pt x="51" y="262"/>
                    <a:pt x="51" y="262"/>
                    <a:pt x="51" y="262"/>
                  </a:cubicBezTo>
                  <a:cubicBezTo>
                    <a:pt x="24" y="235"/>
                    <a:pt x="7" y="197"/>
                    <a:pt x="7" y="156"/>
                  </a:cubicBezTo>
                  <a:cubicBezTo>
                    <a:pt x="7" y="74"/>
                    <a:pt x="74" y="7"/>
                    <a:pt x="156" y="7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70" y="0"/>
                    <a:pt x="0" y="70"/>
                    <a:pt x="0" y="156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" name="Freeform 151"/>
            <p:cNvSpPr>
              <a:spLocks/>
            </p:cNvSpPr>
            <p:nvPr/>
          </p:nvSpPr>
          <p:spPr bwMode="auto">
            <a:xfrm>
              <a:off x="2734445" y="2152520"/>
              <a:ext cx="192987" cy="91825"/>
            </a:xfrm>
            <a:custGeom>
              <a:avLst/>
              <a:gdLst>
                <a:gd name="T0" fmla="*/ 0 w 105"/>
                <a:gd name="T1" fmla="*/ 0 h 50"/>
                <a:gd name="T2" fmla="*/ 0 w 105"/>
                <a:gd name="T3" fmla="*/ 10 h 50"/>
                <a:gd name="T4" fmla="*/ 105 w 105"/>
                <a:gd name="T5" fmla="*/ 50 h 50"/>
                <a:gd name="T6" fmla="*/ 105 w 105"/>
                <a:gd name="T7" fmla="*/ 43 h 50"/>
                <a:gd name="T8" fmla="*/ 0 w 105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5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8" y="35"/>
                    <a:pt x="64" y="50"/>
                    <a:pt x="105" y="50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64" y="43"/>
                    <a:pt x="27" y="26"/>
                    <a:pt x="0" y="0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4" name="Freeform 152"/>
            <p:cNvSpPr>
              <a:spLocks/>
            </p:cNvSpPr>
            <p:nvPr/>
          </p:nvSpPr>
          <p:spPr bwMode="auto">
            <a:xfrm>
              <a:off x="2745339" y="1765767"/>
              <a:ext cx="182093" cy="346288"/>
            </a:xfrm>
            <a:custGeom>
              <a:avLst/>
              <a:gdLst>
                <a:gd name="T0" fmla="*/ 177 w 234"/>
                <a:gd name="T1" fmla="*/ 171 h 445"/>
                <a:gd name="T2" fmla="*/ 0 w 234"/>
                <a:gd name="T3" fmla="*/ 171 h 445"/>
                <a:gd name="T4" fmla="*/ 144 w 234"/>
                <a:gd name="T5" fmla="*/ 275 h 445"/>
                <a:gd name="T6" fmla="*/ 90 w 234"/>
                <a:gd name="T7" fmla="*/ 445 h 445"/>
                <a:gd name="T8" fmla="*/ 234 w 234"/>
                <a:gd name="T9" fmla="*/ 341 h 445"/>
                <a:gd name="T10" fmla="*/ 234 w 234"/>
                <a:gd name="T11" fmla="*/ 0 h 445"/>
                <a:gd name="T12" fmla="*/ 177 w 234"/>
                <a:gd name="T13" fmla="*/ 171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445">
                  <a:moveTo>
                    <a:pt x="177" y="171"/>
                  </a:moveTo>
                  <a:lnTo>
                    <a:pt x="0" y="171"/>
                  </a:lnTo>
                  <a:lnTo>
                    <a:pt x="144" y="275"/>
                  </a:lnTo>
                  <a:lnTo>
                    <a:pt x="90" y="445"/>
                  </a:lnTo>
                  <a:lnTo>
                    <a:pt x="234" y="341"/>
                  </a:lnTo>
                  <a:lnTo>
                    <a:pt x="234" y="0"/>
                  </a:lnTo>
                  <a:lnTo>
                    <a:pt x="177" y="171"/>
                  </a:ln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5" name="Freeform 153"/>
            <p:cNvSpPr>
              <a:spLocks/>
            </p:cNvSpPr>
            <p:nvPr/>
          </p:nvSpPr>
          <p:spPr bwMode="auto">
            <a:xfrm>
              <a:off x="2927432" y="2255239"/>
              <a:ext cx="191431" cy="320608"/>
            </a:xfrm>
            <a:custGeom>
              <a:avLst/>
              <a:gdLst>
                <a:gd name="T0" fmla="*/ 104 w 104"/>
                <a:gd name="T1" fmla="*/ 174 h 174"/>
                <a:gd name="T2" fmla="*/ 104 w 104"/>
                <a:gd name="T3" fmla="*/ 0 h 174"/>
                <a:gd name="T4" fmla="*/ 97 w 104"/>
                <a:gd name="T5" fmla="*/ 7 h 174"/>
                <a:gd name="T6" fmla="*/ 75 w 104"/>
                <a:gd name="T7" fmla="*/ 7 h 174"/>
                <a:gd name="T8" fmla="*/ 60 w 104"/>
                <a:gd name="T9" fmla="*/ 24 h 174"/>
                <a:gd name="T10" fmla="*/ 38 w 104"/>
                <a:gd name="T11" fmla="*/ 19 h 174"/>
                <a:gd name="T12" fmla="*/ 20 w 104"/>
                <a:gd name="T13" fmla="*/ 32 h 174"/>
                <a:gd name="T14" fmla="*/ 18 w 104"/>
                <a:gd name="T15" fmla="*/ 32 h 174"/>
                <a:gd name="T16" fmla="*/ 0 w 104"/>
                <a:gd name="T17" fmla="*/ 23 h 174"/>
                <a:gd name="T18" fmla="*/ 0 w 104"/>
                <a:gd name="T19" fmla="*/ 106 h 174"/>
                <a:gd name="T20" fmla="*/ 0 w 104"/>
                <a:gd name="T21" fmla="*/ 106 h 174"/>
                <a:gd name="T22" fmla="*/ 104 w 104"/>
                <a:gd name="T2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174">
                  <a:moveTo>
                    <a:pt x="104" y="174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2" y="3"/>
                    <a:pt x="100" y="5"/>
                    <a:pt x="97" y="7"/>
                  </a:cubicBezTo>
                  <a:cubicBezTo>
                    <a:pt x="90" y="11"/>
                    <a:pt x="81" y="11"/>
                    <a:pt x="75" y="7"/>
                  </a:cubicBezTo>
                  <a:cubicBezTo>
                    <a:pt x="73" y="14"/>
                    <a:pt x="68" y="21"/>
                    <a:pt x="60" y="24"/>
                  </a:cubicBezTo>
                  <a:cubicBezTo>
                    <a:pt x="52" y="26"/>
                    <a:pt x="44" y="24"/>
                    <a:pt x="38" y="19"/>
                  </a:cubicBezTo>
                  <a:cubicBezTo>
                    <a:pt x="35" y="26"/>
                    <a:pt x="28" y="31"/>
                    <a:pt x="20" y="32"/>
                  </a:cubicBezTo>
                  <a:cubicBezTo>
                    <a:pt x="19" y="32"/>
                    <a:pt x="18" y="32"/>
                    <a:pt x="18" y="32"/>
                  </a:cubicBezTo>
                  <a:cubicBezTo>
                    <a:pt x="10" y="32"/>
                    <a:pt x="4" y="29"/>
                    <a:pt x="0" y="2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lnTo>
                    <a:pt x="104" y="174"/>
                  </a:lnTo>
                  <a:close/>
                </a:path>
              </a:pathLst>
            </a:custGeom>
            <a:solidFill>
              <a:srgbClr val="1E7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6" name="Freeform 154"/>
            <p:cNvSpPr>
              <a:spLocks/>
            </p:cNvSpPr>
            <p:nvPr/>
          </p:nvSpPr>
          <p:spPr bwMode="auto">
            <a:xfrm>
              <a:off x="2927432" y="1598459"/>
              <a:ext cx="353292" cy="715921"/>
            </a:xfrm>
            <a:custGeom>
              <a:avLst/>
              <a:gdLst>
                <a:gd name="T0" fmla="*/ 192 w 192"/>
                <a:gd name="T1" fmla="*/ 206 h 389"/>
                <a:gd name="T2" fmla="*/ 192 w 192"/>
                <a:gd name="T3" fmla="*/ 184 h 389"/>
                <a:gd name="T4" fmla="*/ 183 w 192"/>
                <a:gd name="T5" fmla="*/ 176 h 389"/>
                <a:gd name="T6" fmla="*/ 191 w 192"/>
                <a:gd name="T7" fmla="*/ 155 h 389"/>
                <a:gd name="T8" fmla="*/ 176 w 192"/>
                <a:gd name="T9" fmla="*/ 138 h 389"/>
                <a:gd name="T10" fmla="*/ 178 w 192"/>
                <a:gd name="T11" fmla="*/ 116 h 389"/>
                <a:gd name="T12" fmla="*/ 160 w 192"/>
                <a:gd name="T13" fmla="*/ 103 h 389"/>
                <a:gd name="T14" fmla="*/ 158 w 192"/>
                <a:gd name="T15" fmla="*/ 81 h 389"/>
                <a:gd name="T16" fmla="*/ 137 w 192"/>
                <a:gd name="T17" fmla="*/ 72 h 389"/>
                <a:gd name="T18" fmla="*/ 131 w 192"/>
                <a:gd name="T19" fmla="*/ 50 h 389"/>
                <a:gd name="T20" fmla="*/ 109 w 192"/>
                <a:gd name="T21" fmla="*/ 46 h 389"/>
                <a:gd name="T22" fmla="*/ 98 w 192"/>
                <a:gd name="T23" fmla="*/ 26 h 389"/>
                <a:gd name="T24" fmla="*/ 75 w 192"/>
                <a:gd name="T25" fmla="*/ 26 h 389"/>
                <a:gd name="T26" fmla="*/ 61 w 192"/>
                <a:gd name="T27" fmla="*/ 9 h 389"/>
                <a:gd name="T28" fmla="*/ 39 w 192"/>
                <a:gd name="T29" fmla="*/ 14 h 389"/>
                <a:gd name="T30" fmla="*/ 21 w 192"/>
                <a:gd name="T31" fmla="*/ 1 h 389"/>
                <a:gd name="T32" fmla="*/ 0 w 192"/>
                <a:gd name="T33" fmla="*/ 10 h 389"/>
                <a:gd name="T34" fmla="*/ 0 w 192"/>
                <a:gd name="T35" fmla="*/ 9 h 389"/>
                <a:gd name="T36" fmla="*/ 0 w 192"/>
                <a:gd name="T37" fmla="*/ 24 h 389"/>
                <a:gd name="T38" fmla="*/ 0 w 192"/>
                <a:gd name="T39" fmla="*/ 24 h 389"/>
                <a:gd name="T40" fmla="*/ 170 w 192"/>
                <a:gd name="T41" fmla="*/ 195 h 389"/>
                <a:gd name="T42" fmla="*/ 104 w 192"/>
                <a:gd name="T43" fmla="*/ 330 h 389"/>
                <a:gd name="T44" fmla="*/ 0 w 192"/>
                <a:gd name="T45" fmla="*/ 366 h 389"/>
                <a:gd name="T46" fmla="*/ 0 w 192"/>
                <a:gd name="T47" fmla="*/ 366 h 389"/>
                <a:gd name="T48" fmla="*/ 0 w 192"/>
                <a:gd name="T49" fmla="*/ 380 h 389"/>
                <a:gd name="T50" fmla="*/ 18 w 192"/>
                <a:gd name="T51" fmla="*/ 389 h 389"/>
                <a:gd name="T52" fmla="*/ 20 w 192"/>
                <a:gd name="T53" fmla="*/ 389 h 389"/>
                <a:gd name="T54" fmla="*/ 38 w 192"/>
                <a:gd name="T55" fmla="*/ 376 h 389"/>
                <a:gd name="T56" fmla="*/ 60 w 192"/>
                <a:gd name="T57" fmla="*/ 381 h 389"/>
                <a:gd name="T58" fmla="*/ 75 w 192"/>
                <a:gd name="T59" fmla="*/ 364 h 389"/>
                <a:gd name="T60" fmla="*/ 97 w 192"/>
                <a:gd name="T61" fmla="*/ 364 h 389"/>
                <a:gd name="T62" fmla="*/ 104 w 192"/>
                <a:gd name="T63" fmla="*/ 357 h 389"/>
                <a:gd name="T64" fmla="*/ 108 w 192"/>
                <a:gd name="T65" fmla="*/ 344 h 389"/>
                <a:gd name="T66" fmla="*/ 130 w 192"/>
                <a:gd name="T67" fmla="*/ 340 h 389"/>
                <a:gd name="T68" fmla="*/ 130 w 192"/>
                <a:gd name="T69" fmla="*/ 340 h 389"/>
                <a:gd name="T70" fmla="*/ 137 w 192"/>
                <a:gd name="T71" fmla="*/ 319 h 389"/>
                <a:gd name="T72" fmla="*/ 157 w 192"/>
                <a:gd name="T73" fmla="*/ 310 h 389"/>
                <a:gd name="T74" fmla="*/ 160 w 192"/>
                <a:gd name="T75" fmla="*/ 287 h 389"/>
                <a:gd name="T76" fmla="*/ 178 w 192"/>
                <a:gd name="T77" fmla="*/ 275 h 389"/>
                <a:gd name="T78" fmla="*/ 175 w 192"/>
                <a:gd name="T79" fmla="*/ 252 h 389"/>
                <a:gd name="T80" fmla="*/ 191 w 192"/>
                <a:gd name="T81" fmla="*/ 236 h 389"/>
                <a:gd name="T82" fmla="*/ 183 w 192"/>
                <a:gd name="T83" fmla="*/ 215 h 389"/>
                <a:gd name="T84" fmla="*/ 192 w 192"/>
                <a:gd name="T85" fmla="*/ 206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2" h="389">
                  <a:moveTo>
                    <a:pt x="192" y="206"/>
                  </a:moveTo>
                  <a:cubicBezTo>
                    <a:pt x="192" y="184"/>
                    <a:pt x="192" y="184"/>
                    <a:pt x="192" y="184"/>
                  </a:cubicBezTo>
                  <a:cubicBezTo>
                    <a:pt x="190" y="181"/>
                    <a:pt x="187" y="178"/>
                    <a:pt x="183" y="176"/>
                  </a:cubicBezTo>
                  <a:cubicBezTo>
                    <a:pt x="189" y="171"/>
                    <a:pt x="192" y="163"/>
                    <a:pt x="191" y="155"/>
                  </a:cubicBezTo>
                  <a:cubicBezTo>
                    <a:pt x="189" y="147"/>
                    <a:pt x="183" y="140"/>
                    <a:pt x="176" y="138"/>
                  </a:cubicBezTo>
                  <a:cubicBezTo>
                    <a:pt x="180" y="132"/>
                    <a:pt x="182" y="123"/>
                    <a:pt x="178" y="116"/>
                  </a:cubicBezTo>
                  <a:cubicBezTo>
                    <a:pt x="175" y="108"/>
                    <a:pt x="168" y="103"/>
                    <a:pt x="160" y="103"/>
                  </a:cubicBezTo>
                  <a:cubicBezTo>
                    <a:pt x="163" y="96"/>
                    <a:pt x="163" y="87"/>
                    <a:pt x="158" y="81"/>
                  </a:cubicBezTo>
                  <a:cubicBezTo>
                    <a:pt x="153" y="74"/>
                    <a:pt x="145" y="71"/>
                    <a:pt x="137" y="72"/>
                  </a:cubicBezTo>
                  <a:cubicBezTo>
                    <a:pt x="139" y="64"/>
                    <a:pt x="137" y="56"/>
                    <a:pt x="131" y="50"/>
                  </a:cubicBezTo>
                  <a:cubicBezTo>
                    <a:pt x="124" y="45"/>
                    <a:pt x="116" y="43"/>
                    <a:pt x="109" y="46"/>
                  </a:cubicBezTo>
                  <a:cubicBezTo>
                    <a:pt x="109" y="38"/>
                    <a:pt x="105" y="30"/>
                    <a:pt x="98" y="26"/>
                  </a:cubicBezTo>
                  <a:cubicBezTo>
                    <a:pt x="91" y="22"/>
                    <a:pt x="82" y="22"/>
                    <a:pt x="75" y="26"/>
                  </a:cubicBezTo>
                  <a:cubicBezTo>
                    <a:pt x="74" y="19"/>
                    <a:pt x="68" y="12"/>
                    <a:pt x="61" y="9"/>
                  </a:cubicBezTo>
                  <a:cubicBezTo>
                    <a:pt x="53" y="7"/>
                    <a:pt x="44" y="9"/>
                    <a:pt x="39" y="14"/>
                  </a:cubicBezTo>
                  <a:cubicBezTo>
                    <a:pt x="36" y="7"/>
                    <a:pt x="29" y="2"/>
                    <a:pt x="21" y="1"/>
                  </a:cubicBezTo>
                  <a:cubicBezTo>
                    <a:pt x="12" y="0"/>
                    <a:pt x="5" y="4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94" y="24"/>
                    <a:pt x="170" y="101"/>
                    <a:pt x="170" y="195"/>
                  </a:cubicBezTo>
                  <a:cubicBezTo>
                    <a:pt x="170" y="250"/>
                    <a:pt x="144" y="299"/>
                    <a:pt x="104" y="330"/>
                  </a:cubicBezTo>
                  <a:cubicBezTo>
                    <a:pt x="75" y="352"/>
                    <a:pt x="39" y="366"/>
                    <a:pt x="0" y="366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4" y="386"/>
                    <a:pt x="10" y="389"/>
                    <a:pt x="18" y="389"/>
                  </a:cubicBezTo>
                  <a:cubicBezTo>
                    <a:pt x="18" y="389"/>
                    <a:pt x="19" y="389"/>
                    <a:pt x="20" y="389"/>
                  </a:cubicBezTo>
                  <a:cubicBezTo>
                    <a:pt x="28" y="388"/>
                    <a:pt x="35" y="383"/>
                    <a:pt x="38" y="376"/>
                  </a:cubicBezTo>
                  <a:cubicBezTo>
                    <a:pt x="44" y="381"/>
                    <a:pt x="52" y="383"/>
                    <a:pt x="60" y="381"/>
                  </a:cubicBezTo>
                  <a:cubicBezTo>
                    <a:pt x="68" y="378"/>
                    <a:pt x="73" y="371"/>
                    <a:pt x="75" y="364"/>
                  </a:cubicBezTo>
                  <a:cubicBezTo>
                    <a:pt x="81" y="368"/>
                    <a:pt x="90" y="368"/>
                    <a:pt x="97" y="364"/>
                  </a:cubicBezTo>
                  <a:cubicBezTo>
                    <a:pt x="100" y="362"/>
                    <a:pt x="102" y="360"/>
                    <a:pt x="104" y="357"/>
                  </a:cubicBezTo>
                  <a:cubicBezTo>
                    <a:pt x="107" y="353"/>
                    <a:pt x="108" y="349"/>
                    <a:pt x="108" y="344"/>
                  </a:cubicBezTo>
                  <a:cubicBezTo>
                    <a:pt x="115" y="347"/>
                    <a:pt x="124" y="346"/>
                    <a:pt x="130" y="340"/>
                  </a:cubicBezTo>
                  <a:cubicBezTo>
                    <a:pt x="130" y="340"/>
                    <a:pt x="130" y="340"/>
                    <a:pt x="130" y="340"/>
                  </a:cubicBezTo>
                  <a:cubicBezTo>
                    <a:pt x="136" y="335"/>
                    <a:pt x="139" y="326"/>
                    <a:pt x="137" y="319"/>
                  </a:cubicBezTo>
                  <a:cubicBezTo>
                    <a:pt x="144" y="320"/>
                    <a:pt x="153" y="317"/>
                    <a:pt x="157" y="310"/>
                  </a:cubicBezTo>
                  <a:cubicBezTo>
                    <a:pt x="162" y="303"/>
                    <a:pt x="163" y="295"/>
                    <a:pt x="160" y="287"/>
                  </a:cubicBezTo>
                  <a:cubicBezTo>
                    <a:pt x="167" y="287"/>
                    <a:pt x="174" y="282"/>
                    <a:pt x="178" y="275"/>
                  </a:cubicBezTo>
                  <a:cubicBezTo>
                    <a:pt x="181" y="267"/>
                    <a:pt x="180" y="258"/>
                    <a:pt x="175" y="252"/>
                  </a:cubicBezTo>
                  <a:cubicBezTo>
                    <a:pt x="183" y="250"/>
                    <a:pt x="189" y="244"/>
                    <a:pt x="191" y="236"/>
                  </a:cubicBezTo>
                  <a:cubicBezTo>
                    <a:pt x="192" y="228"/>
                    <a:pt x="189" y="220"/>
                    <a:pt x="183" y="215"/>
                  </a:cubicBezTo>
                  <a:cubicBezTo>
                    <a:pt x="187" y="213"/>
                    <a:pt x="190" y="210"/>
                    <a:pt x="192" y="206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7" name="Freeform 155"/>
            <p:cNvSpPr>
              <a:spLocks/>
            </p:cNvSpPr>
            <p:nvPr/>
          </p:nvSpPr>
          <p:spPr bwMode="auto">
            <a:xfrm>
              <a:off x="2927432" y="1642815"/>
              <a:ext cx="312826" cy="629544"/>
            </a:xfrm>
            <a:custGeom>
              <a:avLst/>
              <a:gdLst>
                <a:gd name="T0" fmla="*/ 0 w 170"/>
                <a:gd name="T1" fmla="*/ 0 h 342"/>
                <a:gd name="T2" fmla="*/ 0 w 170"/>
                <a:gd name="T3" fmla="*/ 0 h 342"/>
                <a:gd name="T4" fmla="*/ 0 w 170"/>
                <a:gd name="T5" fmla="*/ 7 h 342"/>
                <a:gd name="T6" fmla="*/ 0 w 170"/>
                <a:gd name="T7" fmla="*/ 7 h 342"/>
                <a:gd name="T8" fmla="*/ 163 w 170"/>
                <a:gd name="T9" fmla="*/ 171 h 342"/>
                <a:gd name="T10" fmla="*/ 104 w 170"/>
                <a:gd name="T11" fmla="*/ 296 h 342"/>
                <a:gd name="T12" fmla="*/ 0 w 170"/>
                <a:gd name="T13" fmla="*/ 334 h 342"/>
                <a:gd name="T14" fmla="*/ 0 w 170"/>
                <a:gd name="T15" fmla="*/ 334 h 342"/>
                <a:gd name="T16" fmla="*/ 0 w 170"/>
                <a:gd name="T17" fmla="*/ 342 h 342"/>
                <a:gd name="T18" fmla="*/ 0 w 170"/>
                <a:gd name="T19" fmla="*/ 342 h 342"/>
                <a:gd name="T20" fmla="*/ 104 w 170"/>
                <a:gd name="T21" fmla="*/ 306 h 342"/>
                <a:gd name="T22" fmla="*/ 170 w 170"/>
                <a:gd name="T23" fmla="*/ 171 h 342"/>
                <a:gd name="T24" fmla="*/ 0 w 170"/>
                <a:gd name="T25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3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0" y="7"/>
                    <a:pt x="163" y="81"/>
                    <a:pt x="163" y="171"/>
                  </a:cubicBezTo>
                  <a:cubicBezTo>
                    <a:pt x="163" y="221"/>
                    <a:pt x="140" y="266"/>
                    <a:pt x="104" y="296"/>
                  </a:cubicBezTo>
                  <a:cubicBezTo>
                    <a:pt x="76" y="320"/>
                    <a:pt x="39" y="334"/>
                    <a:pt x="0" y="334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39" y="342"/>
                    <a:pt x="75" y="328"/>
                    <a:pt x="104" y="306"/>
                  </a:cubicBezTo>
                  <a:cubicBezTo>
                    <a:pt x="144" y="275"/>
                    <a:pt x="170" y="226"/>
                    <a:pt x="170" y="171"/>
                  </a:cubicBezTo>
                  <a:cubicBezTo>
                    <a:pt x="170" y="77"/>
                    <a:pt x="94" y="0"/>
                    <a:pt x="0" y="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8" name="Freeform 156"/>
            <p:cNvSpPr>
              <a:spLocks/>
            </p:cNvSpPr>
            <p:nvPr/>
          </p:nvSpPr>
          <p:spPr bwMode="auto">
            <a:xfrm>
              <a:off x="2927432" y="1683280"/>
              <a:ext cx="273918" cy="469240"/>
            </a:xfrm>
            <a:custGeom>
              <a:avLst/>
              <a:gdLst>
                <a:gd name="T0" fmla="*/ 0 w 149"/>
                <a:gd name="T1" fmla="*/ 45 h 255"/>
                <a:gd name="T2" fmla="*/ 23 w 149"/>
                <a:gd name="T3" fmla="*/ 117 h 255"/>
                <a:gd name="T4" fmla="*/ 99 w 149"/>
                <a:gd name="T5" fmla="*/ 117 h 255"/>
                <a:gd name="T6" fmla="*/ 37 w 149"/>
                <a:gd name="T7" fmla="*/ 161 h 255"/>
                <a:gd name="T8" fmla="*/ 61 w 149"/>
                <a:gd name="T9" fmla="*/ 233 h 255"/>
                <a:gd name="T10" fmla="*/ 0 w 149"/>
                <a:gd name="T11" fmla="*/ 189 h 255"/>
                <a:gd name="T12" fmla="*/ 0 w 149"/>
                <a:gd name="T13" fmla="*/ 189 h 255"/>
                <a:gd name="T14" fmla="*/ 0 w 149"/>
                <a:gd name="T15" fmla="*/ 250 h 255"/>
                <a:gd name="T16" fmla="*/ 104 w 149"/>
                <a:gd name="T17" fmla="*/ 250 h 255"/>
                <a:gd name="T18" fmla="*/ 104 w 149"/>
                <a:gd name="T19" fmla="*/ 255 h 255"/>
                <a:gd name="T20" fmla="*/ 149 w 149"/>
                <a:gd name="T21" fmla="*/ 149 h 255"/>
                <a:gd name="T22" fmla="*/ 0 w 149"/>
                <a:gd name="T23" fmla="*/ 0 h 255"/>
                <a:gd name="T24" fmla="*/ 0 w 149"/>
                <a:gd name="T25" fmla="*/ 0 h 255"/>
                <a:gd name="T26" fmla="*/ 0 w 149"/>
                <a:gd name="T27" fmla="*/ 4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" h="255">
                  <a:moveTo>
                    <a:pt x="0" y="45"/>
                  </a:moveTo>
                  <a:cubicBezTo>
                    <a:pt x="23" y="117"/>
                    <a:pt x="23" y="117"/>
                    <a:pt x="23" y="117"/>
                  </a:cubicBezTo>
                  <a:cubicBezTo>
                    <a:pt x="99" y="117"/>
                    <a:pt x="99" y="117"/>
                    <a:pt x="99" y="117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61" y="233"/>
                    <a:pt x="61" y="233"/>
                    <a:pt x="61" y="233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104" y="250"/>
                    <a:pt x="104" y="250"/>
                    <a:pt x="104" y="250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32" y="228"/>
                    <a:pt x="149" y="190"/>
                    <a:pt x="149" y="149"/>
                  </a:cubicBezTo>
                  <a:cubicBezTo>
                    <a:pt x="149" y="67"/>
                    <a:pt x="8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9" name="Freeform 157"/>
            <p:cNvSpPr>
              <a:spLocks/>
            </p:cNvSpPr>
            <p:nvPr/>
          </p:nvSpPr>
          <p:spPr bwMode="auto">
            <a:xfrm>
              <a:off x="2927432" y="2143182"/>
              <a:ext cx="191431" cy="88712"/>
            </a:xfrm>
            <a:custGeom>
              <a:avLst/>
              <a:gdLst>
                <a:gd name="T0" fmla="*/ 0 w 104"/>
                <a:gd name="T1" fmla="*/ 0 h 48"/>
                <a:gd name="T2" fmla="*/ 0 w 104"/>
                <a:gd name="T3" fmla="*/ 48 h 48"/>
                <a:gd name="T4" fmla="*/ 0 w 104"/>
                <a:gd name="T5" fmla="*/ 48 h 48"/>
                <a:gd name="T6" fmla="*/ 104 w 104"/>
                <a:gd name="T7" fmla="*/ 5 h 48"/>
                <a:gd name="T8" fmla="*/ 104 w 104"/>
                <a:gd name="T9" fmla="*/ 0 h 48"/>
                <a:gd name="T10" fmla="*/ 0 w 104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48">
                  <a:moveTo>
                    <a:pt x="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0" y="48"/>
                    <a:pt x="77" y="31"/>
                    <a:pt x="104" y="5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0" name="Freeform 158"/>
            <p:cNvSpPr>
              <a:spLocks/>
            </p:cNvSpPr>
            <p:nvPr/>
          </p:nvSpPr>
          <p:spPr bwMode="auto">
            <a:xfrm>
              <a:off x="2927432" y="1655266"/>
              <a:ext cx="299597" cy="602308"/>
            </a:xfrm>
            <a:custGeom>
              <a:avLst/>
              <a:gdLst>
                <a:gd name="T0" fmla="*/ 0 w 163"/>
                <a:gd name="T1" fmla="*/ 0 h 327"/>
                <a:gd name="T2" fmla="*/ 0 w 163"/>
                <a:gd name="T3" fmla="*/ 0 h 327"/>
                <a:gd name="T4" fmla="*/ 0 w 163"/>
                <a:gd name="T5" fmla="*/ 8 h 327"/>
                <a:gd name="T6" fmla="*/ 0 w 163"/>
                <a:gd name="T7" fmla="*/ 15 h 327"/>
                <a:gd name="T8" fmla="*/ 0 w 163"/>
                <a:gd name="T9" fmla="*/ 15 h 327"/>
                <a:gd name="T10" fmla="*/ 149 w 163"/>
                <a:gd name="T11" fmla="*/ 164 h 327"/>
                <a:gd name="T12" fmla="*/ 104 w 163"/>
                <a:gd name="T13" fmla="*/ 270 h 327"/>
                <a:gd name="T14" fmla="*/ 0 w 163"/>
                <a:gd name="T15" fmla="*/ 313 h 327"/>
                <a:gd name="T16" fmla="*/ 0 w 163"/>
                <a:gd name="T17" fmla="*/ 313 h 327"/>
                <a:gd name="T18" fmla="*/ 0 w 163"/>
                <a:gd name="T19" fmla="*/ 320 h 327"/>
                <a:gd name="T20" fmla="*/ 0 w 163"/>
                <a:gd name="T21" fmla="*/ 327 h 327"/>
                <a:gd name="T22" fmla="*/ 0 w 163"/>
                <a:gd name="T23" fmla="*/ 327 h 327"/>
                <a:gd name="T24" fmla="*/ 104 w 163"/>
                <a:gd name="T25" fmla="*/ 289 h 327"/>
                <a:gd name="T26" fmla="*/ 163 w 163"/>
                <a:gd name="T27" fmla="*/ 164 h 327"/>
                <a:gd name="T28" fmla="*/ 0 w 163"/>
                <a:gd name="T2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3" h="32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82" y="15"/>
                    <a:pt x="149" y="82"/>
                    <a:pt x="149" y="164"/>
                  </a:cubicBezTo>
                  <a:cubicBezTo>
                    <a:pt x="149" y="205"/>
                    <a:pt x="132" y="243"/>
                    <a:pt x="104" y="270"/>
                  </a:cubicBezTo>
                  <a:cubicBezTo>
                    <a:pt x="77" y="296"/>
                    <a:pt x="4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39" y="327"/>
                    <a:pt x="76" y="313"/>
                    <a:pt x="104" y="289"/>
                  </a:cubicBezTo>
                  <a:cubicBezTo>
                    <a:pt x="140" y="259"/>
                    <a:pt x="163" y="214"/>
                    <a:pt x="163" y="164"/>
                  </a:cubicBezTo>
                  <a:cubicBezTo>
                    <a:pt x="163" y="74"/>
                    <a:pt x="90" y="0"/>
                    <a:pt x="0" y="0"/>
                  </a:cubicBez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1" name="Freeform 159"/>
            <p:cNvSpPr>
              <a:spLocks/>
            </p:cNvSpPr>
            <p:nvPr/>
          </p:nvSpPr>
          <p:spPr bwMode="auto">
            <a:xfrm>
              <a:off x="2927432" y="1765767"/>
              <a:ext cx="182093" cy="346288"/>
            </a:xfrm>
            <a:custGeom>
              <a:avLst/>
              <a:gdLst>
                <a:gd name="T0" fmla="*/ 144 w 234"/>
                <a:gd name="T1" fmla="*/ 445 h 445"/>
                <a:gd name="T2" fmla="*/ 87 w 234"/>
                <a:gd name="T3" fmla="*/ 275 h 445"/>
                <a:gd name="T4" fmla="*/ 234 w 234"/>
                <a:gd name="T5" fmla="*/ 171 h 445"/>
                <a:gd name="T6" fmla="*/ 54 w 234"/>
                <a:gd name="T7" fmla="*/ 171 h 445"/>
                <a:gd name="T8" fmla="*/ 0 w 234"/>
                <a:gd name="T9" fmla="*/ 0 h 445"/>
                <a:gd name="T10" fmla="*/ 0 w 234"/>
                <a:gd name="T11" fmla="*/ 0 h 445"/>
                <a:gd name="T12" fmla="*/ 0 w 234"/>
                <a:gd name="T13" fmla="*/ 341 h 445"/>
                <a:gd name="T14" fmla="*/ 0 w 234"/>
                <a:gd name="T15" fmla="*/ 341 h 445"/>
                <a:gd name="T16" fmla="*/ 144 w 234"/>
                <a:gd name="T17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445">
                  <a:moveTo>
                    <a:pt x="144" y="445"/>
                  </a:moveTo>
                  <a:lnTo>
                    <a:pt x="87" y="275"/>
                  </a:lnTo>
                  <a:lnTo>
                    <a:pt x="234" y="171"/>
                  </a:lnTo>
                  <a:lnTo>
                    <a:pt x="54" y="1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0" y="341"/>
                  </a:lnTo>
                  <a:lnTo>
                    <a:pt x="144" y="445"/>
                  </a:ln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9630809" y="4012952"/>
            <a:ext cx="1142263" cy="1488604"/>
            <a:chOff x="6415992" y="2708137"/>
            <a:chExt cx="800743" cy="1043534"/>
          </a:xfrm>
        </p:grpSpPr>
        <p:sp>
          <p:nvSpPr>
            <p:cNvPr id="162" name="Freeform 160"/>
            <p:cNvSpPr>
              <a:spLocks/>
            </p:cNvSpPr>
            <p:nvPr/>
          </p:nvSpPr>
          <p:spPr bwMode="auto">
            <a:xfrm>
              <a:off x="6484471" y="3256751"/>
              <a:ext cx="369633" cy="494920"/>
            </a:xfrm>
            <a:custGeom>
              <a:avLst/>
              <a:gdLst>
                <a:gd name="T0" fmla="*/ 0 w 475"/>
                <a:gd name="T1" fmla="*/ 534 h 636"/>
                <a:gd name="T2" fmla="*/ 189 w 475"/>
                <a:gd name="T3" fmla="*/ 0 h 636"/>
                <a:gd name="T4" fmla="*/ 475 w 475"/>
                <a:gd name="T5" fmla="*/ 101 h 636"/>
                <a:gd name="T6" fmla="*/ 286 w 475"/>
                <a:gd name="T7" fmla="*/ 636 h 636"/>
                <a:gd name="T8" fmla="*/ 177 w 475"/>
                <a:gd name="T9" fmla="*/ 492 h 636"/>
                <a:gd name="T10" fmla="*/ 0 w 475"/>
                <a:gd name="T11" fmla="*/ 534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5" h="636">
                  <a:moveTo>
                    <a:pt x="0" y="534"/>
                  </a:moveTo>
                  <a:lnTo>
                    <a:pt x="189" y="0"/>
                  </a:lnTo>
                  <a:lnTo>
                    <a:pt x="475" y="101"/>
                  </a:lnTo>
                  <a:lnTo>
                    <a:pt x="286" y="636"/>
                  </a:lnTo>
                  <a:lnTo>
                    <a:pt x="177" y="492"/>
                  </a:lnTo>
                  <a:lnTo>
                    <a:pt x="0" y="534"/>
                  </a:lnTo>
                  <a:close/>
                </a:path>
              </a:pathLst>
            </a:custGeom>
            <a:solidFill>
              <a:srgbClr val="2FA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3" name="Freeform 161"/>
            <p:cNvSpPr>
              <a:spLocks/>
            </p:cNvSpPr>
            <p:nvPr/>
          </p:nvSpPr>
          <p:spPr bwMode="auto">
            <a:xfrm>
              <a:off x="6774731" y="3256751"/>
              <a:ext cx="371968" cy="494920"/>
            </a:xfrm>
            <a:custGeom>
              <a:avLst/>
              <a:gdLst>
                <a:gd name="T0" fmla="*/ 478 w 478"/>
                <a:gd name="T1" fmla="*/ 534 h 636"/>
                <a:gd name="T2" fmla="*/ 289 w 478"/>
                <a:gd name="T3" fmla="*/ 0 h 636"/>
                <a:gd name="T4" fmla="*/ 0 w 478"/>
                <a:gd name="T5" fmla="*/ 101 h 636"/>
                <a:gd name="T6" fmla="*/ 190 w 478"/>
                <a:gd name="T7" fmla="*/ 636 h 636"/>
                <a:gd name="T8" fmla="*/ 301 w 478"/>
                <a:gd name="T9" fmla="*/ 492 h 636"/>
                <a:gd name="T10" fmla="*/ 478 w 478"/>
                <a:gd name="T11" fmla="*/ 534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" h="636">
                  <a:moveTo>
                    <a:pt x="478" y="534"/>
                  </a:moveTo>
                  <a:lnTo>
                    <a:pt x="289" y="0"/>
                  </a:lnTo>
                  <a:lnTo>
                    <a:pt x="0" y="101"/>
                  </a:lnTo>
                  <a:lnTo>
                    <a:pt x="190" y="636"/>
                  </a:lnTo>
                  <a:lnTo>
                    <a:pt x="301" y="492"/>
                  </a:lnTo>
                  <a:lnTo>
                    <a:pt x="478" y="534"/>
                  </a:lnTo>
                  <a:close/>
                </a:path>
              </a:pathLst>
            </a:custGeom>
            <a:solidFill>
              <a:srgbClr val="1E7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" name="Freeform 162"/>
            <p:cNvSpPr>
              <a:spLocks/>
            </p:cNvSpPr>
            <p:nvPr/>
          </p:nvSpPr>
          <p:spPr bwMode="auto">
            <a:xfrm>
              <a:off x="6415992" y="2709694"/>
              <a:ext cx="397648" cy="791404"/>
            </a:xfrm>
            <a:custGeom>
              <a:avLst/>
              <a:gdLst>
                <a:gd name="T0" fmla="*/ 43 w 216"/>
                <a:gd name="T1" fmla="*/ 215 h 430"/>
                <a:gd name="T2" fmla="*/ 216 w 216"/>
                <a:gd name="T3" fmla="*/ 41 h 430"/>
                <a:gd name="T4" fmla="*/ 216 w 216"/>
                <a:gd name="T5" fmla="*/ 29 h 430"/>
                <a:gd name="T6" fmla="*/ 216 w 216"/>
                <a:gd name="T7" fmla="*/ 30 h 430"/>
                <a:gd name="T8" fmla="*/ 180 w 216"/>
                <a:gd name="T9" fmla="*/ 0 h 430"/>
                <a:gd name="T10" fmla="*/ 156 w 216"/>
                <a:gd name="T11" fmla="*/ 40 h 430"/>
                <a:gd name="T12" fmla="*/ 112 w 216"/>
                <a:gd name="T13" fmla="*/ 23 h 430"/>
                <a:gd name="T14" fmla="*/ 103 w 216"/>
                <a:gd name="T15" fmla="*/ 70 h 430"/>
                <a:gd name="T16" fmla="*/ 56 w 216"/>
                <a:gd name="T17" fmla="*/ 68 h 430"/>
                <a:gd name="T18" fmla="*/ 62 w 216"/>
                <a:gd name="T19" fmla="*/ 115 h 430"/>
                <a:gd name="T20" fmla="*/ 17 w 216"/>
                <a:gd name="T21" fmla="*/ 128 h 430"/>
                <a:gd name="T22" fmla="*/ 38 w 216"/>
                <a:gd name="T23" fmla="*/ 171 h 430"/>
                <a:gd name="T24" fmla="*/ 0 w 216"/>
                <a:gd name="T25" fmla="*/ 198 h 430"/>
                <a:gd name="T26" fmla="*/ 33 w 216"/>
                <a:gd name="T27" fmla="*/ 231 h 430"/>
                <a:gd name="T28" fmla="*/ 6 w 216"/>
                <a:gd name="T29" fmla="*/ 270 h 430"/>
                <a:gd name="T30" fmla="*/ 49 w 216"/>
                <a:gd name="T31" fmla="*/ 290 h 430"/>
                <a:gd name="T32" fmla="*/ 36 w 216"/>
                <a:gd name="T33" fmla="*/ 335 h 430"/>
                <a:gd name="T34" fmla="*/ 82 w 216"/>
                <a:gd name="T35" fmla="*/ 341 h 430"/>
                <a:gd name="T36" fmla="*/ 85 w 216"/>
                <a:gd name="T37" fmla="*/ 388 h 430"/>
                <a:gd name="T38" fmla="*/ 131 w 216"/>
                <a:gd name="T39" fmla="*/ 378 h 430"/>
                <a:gd name="T40" fmla="*/ 148 w 216"/>
                <a:gd name="T41" fmla="*/ 422 h 430"/>
                <a:gd name="T42" fmla="*/ 188 w 216"/>
                <a:gd name="T43" fmla="*/ 397 h 430"/>
                <a:gd name="T44" fmla="*/ 216 w 216"/>
                <a:gd name="T45" fmla="*/ 430 h 430"/>
                <a:gd name="T46" fmla="*/ 216 w 216"/>
                <a:gd name="T47" fmla="*/ 389 h 430"/>
                <a:gd name="T48" fmla="*/ 43 w 216"/>
                <a:gd name="T49" fmla="*/ 215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" h="430">
                  <a:moveTo>
                    <a:pt x="43" y="215"/>
                  </a:moveTo>
                  <a:cubicBezTo>
                    <a:pt x="43" y="119"/>
                    <a:pt x="121" y="41"/>
                    <a:pt x="216" y="41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30"/>
                    <a:pt x="216" y="30"/>
                    <a:pt x="216" y="3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38" y="171"/>
                    <a:pt x="38" y="171"/>
                    <a:pt x="38" y="171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33" y="231"/>
                    <a:pt x="33" y="231"/>
                    <a:pt x="33" y="231"/>
                  </a:cubicBezTo>
                  <a:cubicBezTo>
                    <a:pt x="6" y="270"/>
                    <a:pt x="6" y="270"/>
                    <a:pt x="6" y="270"/>
                  </a:cubicBezTo>
                  <a:cubicBezTo>
                    <a:pt x="49" y="290"/>
                    <a:pt x="49" y="290"/>
                    <a:pt x="49" y="290"/>
                  </a:cubicBezTo>
                  <a:cubicBezTo>
                    <a:pt x="36" y="335"/>
                    <a:pt x="36" y="335"/>
                    <a:pt x="36" y="335"/>
                  </a:cubicBezTo>
                  <a:cubicBezTo>
                    <a:pt x="82" y="341"/>
                    <a:pt x="82" y="341"/>
                    <a:pt x="82" y="341"/>
                  </a:cubicBezTo>
                  <a:cubicBezTo>
                    <a:pt x="85" y="388"/>
                    <a:pt x="85" y="388"/>
                    <a:pt x="85" y="388"/>
                  </a:cubicBezTo>
                  <a:cubicBezTo>
                    <a:pt x="131" y="378"/>
                    <a:pt x="131" y="378"/>
                    <a:pt x="131" y="378"/>
                  </a:cubicBezTo>
                  <a:cubicBezTo>
                    <a:pt x="148" y="422"/>
                    <a:pt x="148" y="422"/>
                    <a:pt x="148" y="422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216" y="430"/>
                    <a:pt x="216" y="430"/>
                    <a:pt x="216" y="430"/>
                  </a:cubicBezTo>
                  <a:cubicBezTo>
                    <a:pt x="216" y="389"/>
                    <a:pt x="216" y="389"/>
                    <a:pt x="216" y="389"/>
                  </a:cubicBezTo>
                  <a:cubicBezTo>
                    <a:pt x="121" y="388"/>
                    <a:pt x="43" y="311"/>
                    <a:pt x="43" y="215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5" name="Freeform 163"/>
            <p:cNvSpPr>
              <a:spLocks/>
            </p:cNvSpPr>
            <p:nvPr/>
          </p:nvSpPr>
          <p:spPr bwMode="auto">
            <a:xfrm>
              <a:off x="6495366" y="2785177"/>
              <a:ext cx="318274" cy="640438"/>
            </a:xfrm>
            <a:custGeom>
              <a:avLst/>
              <a:gdLst>
                <a:gd name="T0" fmla="*/ 0 w 173"/>
                <a:gd name="T1" fmla="*/ 174 h 348"/>
                <a:gd name="T2" fmla="*/ 173 w 173"/>
                <a:gd name="T3" fmla="*/ 348 h 348"/>
                <a:gd name="T4" fmla="*/ 173 w 173"/>
                <a:gd name="T5" fmla="*/ 333 h 348"/>
                <a:gd name="T6" fmla="*/ 15 w 173"/>
                <a:gd name="T7" fmla="*/ 174 h 348"/>
                <a:gd name="T8" fmla="*/ 173 w 173"/>
                <a:gd name="T9" fmla="*/ 15 h 348"/>
                <a:gd name="T10" fmla="*/ 173 w 173"/>
                <a:gd name="T11" fmla="*/ 0 h 348"/>
                <a:gd name="T12" fmla="*/ 0 w 173"/>
                <a:gd name="T13" fmla="*/ 17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348">
                  <a:moveTo>
                    <a:pt x="0" y="174"/>
                  </a:moveTo>
                  <a:cubicBezTo>
                    <a:pt x="0" y="270"/>
                    <a:pt x="78" y="347"/>
                    <a:pt x="173" y="348"/>
                  </a:cubicBezTo>
                  <a:cubicBezTo>
                    <a:pt x="173" y="333"/>
                    <a:pt x="173" y="333"/>
                    <a:pt x="173" y="333"/>
                  </a:cubicBezTo>
                  <a:cubicBezTo>
                    <a:pt x="86" y="333"/>
                    <a:pt x="15" y="261"/>
                    <a:pt x="15" y="174"/>
                  </a:cubicBezTo>
                  <a:cubicBezTo>
                    <a:pt x="15" y="86"/>
                    <a:pt x="86" y="15"/>
                    <a:pt x="173" y="15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78" y="0"/>
                    <a:pt x="0" y="78"/>
                    <a:pt x="0" y="174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6" name="Freeform 164"/>
            <p:cNvSpPr>
              <a:spLocks/>
            </p:cNvSpPr>
            <p:nvPr/>
          </p:nvSpPr>
          <p:spPr bwMode="auto">
            <a:xfrm>
              <a:off x="6523380" y="2813191"/>
              <a:ext cx="290259" cy="585188"/>
            </a:xfrm>
            <a:custGeom>
              <a:avLst/>
              <a:gdLst>
                <a:gd name="T0" fmla="*/ 7 w 158"/>
                <a:gd name="T1" fmla="*/ 159 h 318"/>
                <a:gd name="T2" fmla="*/ 158 w 158"/>
                <a:gd name="T3" fmla="*/ 7 h 318"/>
                <a:gd name="T4" fmla="*/ 158 w 158"/>
                <a:gd name="T5" fmla="*/ 0 h 318"/>
                <a:gd name="T6" fmla="*/ 0 w 158"/>
                <a:gd name="T7" fmla="*/ 159 h 318"/>
                <a:gd name="T8" fmla="*/ 158 w 158"/>
                <a:gd name="T9" fmla="*/ 318 h 318"/>
                <a:gd name="T10" fmla="*/ 158 w 158"/>
                <a:gd name="T11" fmla="*/ 311 h 318"/>
                <a:gd name="T12" fmla="*/ 7 w 158"/>
                <a:gd name="T13" fmla="*/ 1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318">
                  <a:moveTo>
                    <a:pt x="7" y="159"/>
                  </a:moveTo>
                  <a:cubicBezTo>
                    <a:pt x="7" y="75"/>
                    <a:pt x="75" y="7"/>
                    <a:pt x="158" y="7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71" y="0"/>
                    <a:pt x="0" y="71"/>
                    <a:pt x="0" y="159"/>
                  </a:cubicBezTo>
                  <a:cubicBezTo>
                    <a:pt x="0" y="246"/>
                    <a:pt x="71" y="318"/>
                    <a:pt x="158" y="318"/>
                  </a:cubicBezTo>
                  <a:cubicBezTo>
                    <a:pt x="158" y="311"/>
                    <a:pt x="158" y="311"/>
                    <a:pt x="158" y="311"/>
                  </a:cubicBezTo>
                  <a:cubicBezTo>
                    <a:pt x="75" y="310"/>
                    <a:pt x="7" y="242"/>
                    <a:pt x="7" y="159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7" name="Freeform 165"/>
            <p:cNvSpPr>
              <a:spLocks/>
            </p:cNvSpPr>
            <p:nvPr/>
          </p:nvSpPr>
          <p:spPr bwMode="auto">
            <a:xfrm>
              <a:off x="6549060" y="2838871"/>
              <a:ext cx="264580" cy="531494"/>
            </a:xfrm>
            <a:custGeom>
              <a:avLst/>
              <a:gdLst>
                <a:gd name="T0" fmla="*/ 0 w 144"/>
                <a:gd name="T1" fmla="*/ 145 h 289"/>
                <a:gd name="T2" fmla="*/ 144 w 144"/>
                <a:gd name="T3" fmla="*/ 289 h 289"/>
                <a:gd name="T4" fmla="*/ 144 w 144"/>
                <a:gd name="T5" fmla="*/ 0 h 289"/>
                <a:gd name="T6" fmla="*/ 0 w 144"/>
                <a:gd name="T7" fmla="*/ 14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289">
                  <a:moveTo>
                    <a:pt x="0" y="145"/>
                  </a:moveTo>
                  <a:cubicBezTo>
                    <a:pt x="0" y="224"/>
                    <a:pt x="65" y="289"/>
                    <a:pt x="144" y="289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65" y="0"/>
                    <a:pt x="0" y="65"/>
                    <a:pt x="0" y="145"/>
                  </a:cubicBezTo>
                  <a:close/>
                </a:path>
              </a:pathLst>
            </a:custGeom>
            <a:solidFill>
              <a:srgbClr val="FFD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8" name="Freeform 166"/>
            <p:cNvSpPr>
              <a:spLocks/>
            </p:cNvSpPr>
            <p:nvPr/>
          </p:nvSpPr>
          <p:spPr bwMode="auto">
            <a:xfrm>
              <a:off x="6535831" y="2825642"/>
              <a:ext cx="277809" cy="559508"/>
            </a:xfrm>
            <a:custGeom>
              <a:avLst/>
              <a:gdLst>
                <a:gd name="T0" fmla="*/ 0 w 151"/>
                <a:gd name="T1" fmla="*/ 152 h 304"/>
                <a:gd name="T2" fmla="*/ 151 w 151"/>
                <a:gd name="T3" fmla="*/ 304 h 304"/>
                <a:gd name="T4" fmla="*/ 151 w 151"/>
                <a:gd name="T5" fmla="*/ 300 h 304"/>
                <a:gd name="T6" fmla="*/ 4 w 151"/>
                <a:gd name="T7" fmla="*/ 152 h 304"/>
                <a:gd name="T8" fmla="*/ 151 w 151"/>
                <a:gd name="T9" fmla="*/ 4 h 304"/>
                <a:gd name="T10" fmla="*/ 151 w 151"/>
                <a:gd name="T11" fmla="*/ 0 h 304"/>
                <a:gd name="T12" fmla="*/ 0 w 151"/>
                <a:gd name="T13" fmla="*/ 152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304">
                  <a:moveTo>
                    <a:pt x="0" y="152"/>
                  </a:moveTo>
                  <a:cubicBezTo>
                    <a:pt x="0" y="235"/>
                    <a:pt x="68" y="303"/>
                    <a:pt x="151" y="304"/>
                  </a:cubicBezTo>
                  <a:cubicBezTo>
                    <a:pt x="151" y="300"/>
                    <a:pt x="151" y="300"/>
                    <a:pt x="151" y="300"/>
                  </a:cubicBezTo>
                  <a:cubicBezTo>
                    <a:pt x="70" y="300"/>
                    <a:pt x="4" y="233"/>
                    <a:pt x="4" y="152"/>
                  </a:cubicBezTo>
                  <a:cubicBezTo>
                    <a:pt x="4" y="70"/>
                    <a:pt x="70" y="4"/>
                    <a:pt x="151" y="4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68" y="0"/>
                    <a:pt x="0" y="68"/>
                    <a:pt x="0" y="1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9" name="Freeform 167"/>
            <p:cNvSpPr>
              <a:spLocks/>
            </p:cNvSpPr>
            <p:nvPr/>
          </p:nvSpPr>
          <p:spPr bwMode="auto">
            <a:xfrm>
              <a:off x="6543613" y="2833423"/>
              <a:ext cx="270027" cy="544723"/>
            </a:xfrm>
            <a:custGeom>
              <a:avLst/>
              <a:gdLst>
                <a:gd name="T0" fmla="*/ 3 w 147"/>
                <a:gd name="T1" fmla="*/ 148 h 296"/>
                <a:gd name="T2" fmla="*/ 147 w 147"/>
                <a:gd name="T3" fmla="*/ 3 h 296"/>
                <a:gd name="T4" fmla="*/ 147 w 147"/>
                <a:gd name="T5" fmla="*/ 0 h 296"/>
                <a:gd name="T6" fmla="*/ 0 w 147"/>
                <a:gd name="T7" fmla="*/ 148 h 296"/>
                <a:gd name="T8" fmla="*/ 147 w 147"/>
                <a:gd name="T9" fmla="*/ 296 h 296"/>
                <a:gd name="T10" fmla="*/ 147 w 147"/>
                <a:gd name="T11" fmla="*/ 292 h 296"/>
                <a:gd name="T12" fmla="*/ 3 w 147"/>
                <a:gd name="T13" fmla="*/ 14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296">
                  <a:moveTo>
                    <a:pt x="3" y="148"/>
                  </a:moveTo>
                  <a:cubicBezTo>
                    <a:pt x="3" y="68"/>
                    <a:pt x="68" y="3"/>
                    <a:pt x="147" y="3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66" y="0"/>
                    <a:pt x="0" y="66"/>
                    <a:pt x="0" y="148"/>
                  </a:cubicBezTo>
                  <a:cubicBezTo>
                    <a:pt x="0" y="229"/>
                    <a:pt x="66" y="296"/>
                    <a:pt x="147" y="296"/>
                  </a:cubicBezTo>
                  <a:cubicBezTo>
                    <a:pt x="147" y="292"/>
                    <a:pt x="147" y="292"/>
                    <a:pt x="147" y="292"/>
                  </a:cubicBezTo>
                  <a:cubicBezTo>
                    <a:pt x="68" y="292"/>
                    <a:pt x="3" y="227"/>
                    <a:pt x="3" y="1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0" name="Freeform 168"/>
            <p:cNvSpPr>
              <a:spLocks/>
            </p:cNvSpPr>
            <p:nvPr/>
          </p:nvSpPr>
          <p:spPr bwMode="auto">
            <a:xfrm>
              <a:off x="6813640" y="2708137"/>
              <a:ext cx="403095" cy="798408"/>
            </a:xfrm>
            <a:custGeom>
              <a:avLst/>
              <a:gdLst>
                <a:gd name="T0" fmla="*/ 33 w 219"/>
                <a:gd name="T1" fmla="*/ 398 h 434"/>
                <a:gd name="T2" fmla="*/ 74 w 219"/>
                <a:gd name="T3" fmla="*/ 422 h 434"/>
                <a:gd name="T4" fmla="*/ 90 w 219"/>
                <a:gd name="T5" fmla="*/ 378 h 434"/>
                <a:gd name="T6" fmla="*/ 137 w 219"/>
                <a:gd name="T7" fmla="*/ 387 h 434"/>
                <a:gd name="T8" fmla="*/ 138 w 219"/>
                <a:gd name="T9" fmla="*/ 340 h 434"/>
                <a:gd name="T10" fmla="*/ 185 w 219"/>
                <a:gd name="T11" fmla="*/ 334 h 434"/>
                <a:gd name="T12" fmla="*/ 171 w 219"/>
                <a:gd name="T13" fmla="*/ 289 h 434"/>
                <a:gd name="T14" fmla="*/ 213 w 219"/>
                <a:gd name="T15" fmla="*/ 268 h 434"/>
                <a:gd name="T16" fmla="*/ 186 w 219"/>
                <a:gd name="T17" fmla="*/ 230 h 434"/>
                <a:gd name="T18" fmla="*/ 219 w 219"/>
                <a:gd name="T19" fmla="*/ 196 h 434"/>
                <a:gd name="T20" fmla="*/ 180 w 219"/>
                <a:gd name="T21" fmla="*/ 169 h 434"/>
                <a:gd name="T22" fmla="*/ 201 w 219"/>
                <a:gd name="T23" fmla="*/ 126 h 434"/>
                <a:gd name="T24" fmla="*/ 155 w 219"/>
                <a:gd name="T25" fmla="*/ 113 h 434"/>
                <a:gd name="T26" fmla="*/ 161 w 219"/>
                <a:gd name="T27" fmla="*/ 67 h 434"/>
                <a:gd name="T28" fmla="*/ 114 w 219"/>
                <a:gd name="T29" fmla="*/ 69 h 434"/>
                <a:gd name="T30" fmla="*/ 104 w 219"/>
                <a:gd name="T31" fmla="*/ 23 h 434"/>
                <a:gd name="T32" fmla="*/ 60 w 219"/>
                <a:gd name="T33" fmla="*/ 40 h 434"/>
                <a:gd name="T34" fmla="*/ 36 w 219"/>
                <a:gd name="T35" fmla="*/ 0 h 434"/>
                <a:gd name="T36" fmla="*/ 0 w 219"/>
                <a:gd name="T37" fmla="*/ 30 h 434"/>
                <a:gd name="T38" fmla="*/ 0 w 219"/>
                <a:gd name="T39" fmla="*/ 42 h 434"/>
                <a:gd name="T40" fmla="*/ 1 w 219"/>
                <a:gd name="T41" fmla="*/ 42 h 434"/>
                <a:gd name="T42" fmla="*/ 175 w 219"/>
                <a:gd name="T43" fmla="*/ 216 h 434"/>
                <a:gd name="T44" fmla="*/ 1 w 219"/>
                <a:gd name="T45" fmla="*/ 390 h 434"/>
                <a:gd name="T46" fmla="*/ 0 w 219"/>
                <a:gd name="T47" fmla="*/ 390 h 434"/>
                <a:gd name="T48" fmla="*/ 0 w 219"/>
                <a:gd name="T49" fmla="*/ 431 h 434"/>
                <a:gd name="T50" fmla="*/ 3 w 219"/>
                <a:gd name="T51" fmla="*/ 434 h 434"/>
                <a:gd name="T52" fmla="*/ 33 w 219"/>
                <a:gd name="T53" fmla="*/ 39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9" h="434">
                  <a:moveTo>
                    <a:pt x="33" y="398"/>
                  </a:moveTo>
                  <a:cubicBezTo>
                    <a:pt x="74" y="422"/>
                    <a:pt x="74" y="422"/>
                    <a:pt x="74" y="422"/>
                  </a:cubicBezTo>
                  <a:cubicBezTo>
                    <a:pt x="90" y="378"/>
                    <a:pt x="90" y="378"/>
                    <a:pt x="90" y="378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8" y="340"/>
                    <a:pt x="138" y="340"/>
                    <a:pt x="138" y="340"/>
                  </a:cubicBezTo>
                  <a:cubicBezTo>
                    <a:pt x="185" y="334"/>
                    <a:pt x="185" y="334"/>
                    <a:pt x="185" y="334"/>
                  </a:cubicBezTo>
                  <a:cubicBezTo>
                    <a:pt x="171" y="289"/>
                    <a:pt x="171" y="289"/>
                    <a:pt x="171" y="289"/>
                  </a:cubicBezTo>
                  <a:cubicBezTo>
                    <a:pt x="213" y="268"/>
                    <a:pt x="213" y="268"/>
                    <a:pt x="213" y="268"/>
                  </a:cubicBezTo>
                  <a:cubicBezTo>
                    <a:pt x="186" y="230"/>
                    <a:pt x="186" y="230"/>
                    <a:pt x="186" y="230"/>
                  </a:cubicBezTo>
                  <a:cubicBezTo>
                    <a:pt x="219" y="196"/>
                    <a:pt x="219" y="196"/>
                    <a:pt x="219" y="196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201" y="126"/>
                    <a:pt x="201" y="126"/>
                    <a:pt x="201" y="126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61" y="67"/>
                    <a:pt x="161" y="67"/>
                    <a:pt x="161" y="67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97" y="42"/>
                    <a:pt x="175" y="120"/>
                    <a:pt x="175" y="216"/>
                  </a:cubicBezTo>
                  <a:cubicBezTo>
                    <a:pt x="175" y="312"/>
                    <a:pt x="97" y="390"/>
                    <a:pt x="1" y="390"/>
                  </a:cubicBezTo>
                  <a:cubicBezTo>
                    <a:pt x="1" y="390"/>
                    <a:pt x="1" y="390"/>
                    <a:pt x="0" y="390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3" y="434"/>
                    <a:pt x="3" y="434"/>
                    <a:pt x="3" y="434"/>
                  </a:cubicBezTo>
                  <a:lnTo>
                    <a:pt x="33" y="398"/>
                  </a:ln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1" name="Freeform 169"/>
            <p:cNvSpPr>
              <a:spLocks/>
            </p:cNvSpPr>
            <p:nvPr/>
          </p:nvSpPr>
          <p:spPr bwMode="auto">
            <a:xfrm>
              <a:off x="6813640" y="2785177"/>
              <a:ext cx="322165" cy="640438"/>
            </a:xfrm>
            <a:custGeom>
              <a:avLst/>
              <a:gdLst>
                <a:gd name="T0" fmla="*/ 1 w 175"/>
                <a:gd name="T1" fmla="*/ 15 h 348"/>
                <a:gd name="T2" fmla="*/ 160 w 175"/>
                <a:gd name="T3" fmla="*/ 174 h 348"/>
                <a:gd name="T4" fmla="*/ 1 w 175"/>
                <a:gd name="T5" fmla="*/ 333 h 348"/>
                <a:gd name="T6" fmla="*/ 0 w 175"/>
                <a:gd name="T7" fmla="*/ 333 h 348"/>
                <a:gd name="T8" fmla="*/ 0 w 175"/>
                <a:gd name="T9" fmla="*/ 348 h 348"/>
                <a:gd name="T10" fmla="*/ 1 w 175"/>
                <a:gd name="T11" fmla="*/ 348 h 348"/>
                <a:gd name="T12" fmla="*/ 175 w 175"/>
                <a:gd name="T13" fmla="*/ 174 h 348"/>
                <a:gd name="T14" fmla="*/ 1 w 175"/>
                <a:gd name="T15" fmla="*/ 0 h 348"/>
                <a:gd name="T16" fmla="*/ 0 w 175"/>
                <a:gd name="T17" fmla="*/ 0 h 348"/>
                <a:gd name="T18" fmla="*/ 0 w 175"/>
                <a:gd name="T19" fmla="*/ 15 h 348"/>
                <a:gd name="T20" fmla="*/ 1 w 175"/>
                <a:gd name="T21" fmla="*/ 1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348">
                  <a:moveTo>
                    <a:pt x="1" y="15"/>
                  </a:moveTo>
                  <a:cubicBezTo>
                    <a:pt x="89" y="15"/>
                    <a:pt x="160" y="86"/>
                    <a:pt x="160" y="174"/>
                  </a:cubicBezTo>
                  <a:cubicBezTo>
                    <a:pt x="160" y="262"/>
                    <a:pt x="89" y="333"/>
                    <a:pt x="1" y="333"/>
                  </a:cubicBezTo>
                  <a:cubicBezTo>
                    <a:pt x="1" y="333"/>
                    <a:pt x="1" y="333"/>
                    <a:pt x="0" y="333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" y="348"/>
                    <a:pt x="1" y="348"/>
                    <a:pt x="1" y="348"/>
                  </a:cubicBezTo>
                  <a:cubicBezTo>
                    <a:pt x="97" y="348"/>
                    <a:pt x="175" y="270"/>
                    <a:pt x="175" y="174"/>
                  </a:cubicBezTo>
                  <a:cubicBezTo>
                    <a:pt x="175" y="78"/>
                    <a:pt x="97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2" name="Freeform 170"/>
            <p:cNvSpPr>
              <a:spLocks/>
            </p:cNvSpPr>
            <p:nvPr/>
          </p:nvSpPr>
          <p:spPr bwMode="auto">
            <a:xfrm>
              <a:off x="6813640" y="2813191"/>
              <a:ext cx="294150" cy="585188"/>
            </a:xfrm>
            <a:custGeom>
              <a:avLst/>
              <a:gdLst>
                <a:gd name="T0" fmla="*/ 160 w 160"/>
                <a:gd name="T1" fmla="*/ 159 h 318"/>
                <a:gd name="T2" fmla="*/ 1 w 160"/>
                <a:gd name="T3" fmla="*/ 0 h 318"/>
                <a:gd name="T4" fmla="*/ 0 w 160"/>
                <a:gd name="T5" fmla="*/ 0 h 318"/>
                <a:gd name="T6" fmla="*/ 0 w 160"/>
                <a:gd name="T7" fmla="*/ 7 h 318"/>
                <a:gd name="T8" fmla="*/ 1 w 160"/>
                <a:gd name="T9" fmla="*/ 7 h 318"/>
                <a:gd name="T10" fmla="*/ 153 w 160"/>
                <a:gd name="T11" fmla="*/ 159 h 318"/>
                <a:gd name="T12" fmla="*/ 1 w 160"/>
                <a:gd name="T13" fmla="*/ 311 h 318"/>
                <a:gd name="T14" fmla="*/ 0 w 160"/>
                <a:gd name="T15" fmla="*/ 311 h 318"/>
                <a:gd name="T16" fmla="*/ 0 w 160"/>
                <a:gd name="T17" fmla="*/ 318 h 318"/>
                <a:gd name="T18" fmla="*/ 1 w 160"/>
                <a:gd name="T19" fmla="*/ 318 h 318"/>
                <a:gd name="T20" fmla="*/ 160 w 160"/>
                <a:gd name="T21" fmla="*/ 1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318">
                  <a:moveTo>
                    <a:pt x="160" y="159"/>
                  </a:moveTo>
                  <a:cubicBezTo>
                    <a:pt x="160" y="71"/>
                    <a:pt x="89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85" y="7"/>
                    <a:pt x="153" y="75"/>
                    <a:pt x="153" y="159"/>
                  </a:cubicBezTo>
                  <a:cubicBezTo>
                    <a:pt x="153" y="243"/>
                    <a:pt x="85" y="311"/>
                    <a:pt x="1" y="311"/>
                  </a:cubicBezTo>
                  <a:cubicBezTo>
                    <a:pt x="1" y="311"/>
                    <a:pt x="1" y="311"/>
                    <a:pt x="0" y="311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1" y="318"/>
                    <a:pt x="1" y="318"/>
                    <a:pt x="1" y="318"/>
                  </a:cubicBezTo>
                  <a:cubicBezTo>
                    <a:pt x="89" y="318"/>
                    <a:pt x="160" y="247"/>
                    <a:pt x="160" y="159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3" name="Freeform 171"/>
            <p:cNvSpPr>
              <a:spLocks/>
            </p:cNvSpPr>
            <p:nvPr/>
          </p:nvSpPr>
          <p:spPr bwMode="auto">
            <a:xfrm>
              <a:off x="6813640" y="2838871"/>
              <a:ext cx="266914" cy="531494"/>
            </a:xfrm>
            <a:custGeom>
              <a:avLst/>
              <a:gdLst>
                <a:gd name="T0" fmla="*/ 1 w 145"/>
                <a:gd name="T1" fmla="*/ 289 h 289"/>
                <a:gd name="T2" fmla="*/ 145 w 145"/>
                <a:gd name="T3" fmla="*/ 145 h 289"/>
                <a:gd name="T4" fmla="*/ 1 w 145"/>
                <a:gd name="T5" fmla="*/ 0 h 289"/>
                <a:gd name="T6" fmla="*/ 0 w 145"/>
                <a:gd name="T7" fmla="*/ 0 h 289"/>
                <a:gd name="T8" fmla="*/ 0 w 145"/>
                <a:gd name="T9" fmla="*/ 289 h 289"/>
                <a:gd name="T10" fmla="*/ 1 w 145"/>
                <a:gd name="T11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289">
                  <a:moveTo>
                    <a:pt x="1" y="289"/>
                  </a:moveTo>
                  <a:cubicBezTo>
                    <a:pt x="81" y="289"/>
                    <a:pt x="145" y="225"/>
                    <a:pt x="145" y="145"/>
                  </a:cubicBezTo>
                  <a:cubicBezTo>
                    <a:pt x="145" y="65"/>
                    <a:pt x="8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1" y="289"/>
                    <a:pt x="1" y="289"/>
                    <a:pt x="1" y="289"/>
                  </a:cubicBez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" name="Freeform 172"/>
            <p:cNvSpPr>
              <a:spLocks/>
            </p:cNvSpPr>
            <p:nvPr/>
          </p:nvSpPr>
          <p:spPr bwMode="auto">
            <a:xfrm>
              <a:off x="6813640" y="2825642"/>
              <a:ext cx="281699" cy="559508"/>
            </a:xfrm>
            <a:custGeom>
              <a:avLst/>
              <a:gdLst>
                <a:gd name="T0" fmla="*/ 1 w 153"/>
                <a:gd name="T1" fmla="*/ 0 h 304"/>
                <a:gd name="T2" fmla="*/ 0 w 153"/>
                <a:gd name="T3" fmla="*/ 0 h 304"/>
                <a:gd name="T4" fmla="*/ 0 w 153"/>
                <a:gd name="T5" fmla="*/ 4 h 304"/>
                <a:gd name="T6" fmla="*/ 0 w 153"/>
                <a:gd name="T7" fmla="*/ 7 h 304"/>
                <a:gd name="T8" fmla="*/ 1 w 153"/>
                <a:gd name="T9" fmla="*/ 7 h 304"/>
                <a:gd name="T10" fmla="*/ 145 w 153"/>
                <a:gd name="T11" fmla="*/ 152 h 304"/>
                <a:gd name="T12" fmla="*/ 1 w 153"/>
                <a:gd name="T13" fmla="*/ 296 h 304"/>
                <a:gd name="T14" fmla="*/ 0 w 153"/>
                <a:gd name="T15" fmla="*/ 296 h 304"/>
                <a:gd name="T16" fmla="*/ 0 w 153"/>
                <a:gd name="T17" fmla="*/ 300 h 304"/>
                <a:gd name="T18" fmla="*/ 0 w 153"/>
                <a:gd name="T19" fmla="*/ 304 h 304"/>
                <a:gd name="T20" fmla="*/ 1 w 153"/>
                <a:gd name="T21" fmla="*/ 304 h 304"/>
                <a:gd name="T22" fmla="*/ 153 w 153"/>
                <a:gd name="T23" fmla="*/ 152 h 304"/>
                <a:gd name="T24" fmla="*/ 1 w 153"/>
                <a:gd name="T2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304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81" y="7"/>
                    <a:pt x="145" y="72"/>
                    <a:pt x="145" y="152"/>
                  </a:cubicBezTo>
                  <a:cubicBezTo>
                    <a:pt x="145" y="232"/>
                    <a:pt x="81" y="296"/>
                    <a:pt x="1" y="296"/>
                  </a:cubicBezTo>
                  <a:cubicBezTo>
                    <a:pt x="1" y="296"/>
                    <a:pt x="1" y="296"/>
                    <a:pt x="0" y="296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1" y="304"/>
                    <a:pt x="1" y="304"/>
                    <a:pt x="1" y="304"/>
                  </a:cubicBezTo>
                  <a:cubicBezTo>
                    <a:pt x="85" y="304"/>
                    <a:pt x="153" y="236"/>
                    <a:pt x="153" y="152"/>
                  </a:cubicBezTo>
                  <a:cubicBezTo>
                    <a:pt x="153" y="68"/>
                    <a:pt x="85" y="0"/>
                    <a:pt x="1" y="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5" name="Freeform 173"/>
            <p:cNvSpPr>
              <a:spLocks/>
            </p:cNvSpPr>
            <p:nvPr/>
          </p:nvSpPr>
          <p:spPr bwMode="auto">
            <a:xfrm>
              <a:off x="6616761" y="2905016"/>
              <a:ext cx="396091" cy="375859"/>
            </a:xfrm>
            <a:custGeom>
              <a:avLst/>
              <a:gdLst>
                <a:gd name="T0" fmla="*/ 99 w 509"/>
                <a:gd name="T1" fmla="*/ 483 h 483"/>
                <a:gd name="T2" fmla="*/ 135 w 509"/>
                <a:gd name="T3" fmla="*/ 308 h 483"/>
                <a:gd name="T4" fmla="*/ 0 w 509"/>
                <a:gd name="T5" fmla="*/ 185 h 483"/>
                <a:gd name="T6" fmla="*/ 180 w 509"/>
                <a:gd name="T7" fmla="*/ 163 h 483"/>
                <a:gd name="T8" fmla="*/ 253 w 509"/>
                <a:gd name="T9" fmla="*/ 0 h 483"/>
                <a:gd name="T10" fmla="*/ 329 w 509"/>
                <a:gd name="T11" fmla="*/ 163 h 483"/>
                <a:gd name="T12" fmla="*/ 509 w 509"/>
                <a:gd name="T13" fmla="*/ 182 h 483"/>
                <a:gd name="T14" fmla="*/ 376 w 509"/>
                <a:gd name="T15" fmla="*/ 305 h 483"/>
                <a:gd name="T16" fmla="*/ 414 w 509"/>
                <a:gd name="T17" fmla="*/ 483 h 483"/>
                <a:gd name="T18" fmla="*/ 255 w 509"/>
                <a:gd name="T19" fmla="*/ 395 h 483"/>
                <a:gd name="T20" fmla="*/ 99 w 509"/>
                <a:gd name="T21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9" h="483">
                  <a:moveTo>
                    <a:pt x="99" y="483"/>
                  </a:moveTo>
                  <a:lnTo>
                    <a:pt x="135" y="308"/>
                  </a:lnTo>
                  <a:lnTo>
                    <a:pt x="0" y="185"/>
                  </a:lnTo>
                  <a:lnTo>
                    <a:pt x="180" y="163"/>
                  </a:lnTo>
                  <a:lnTo>
                    <a:pt x="253" y="0"/>
                  </a:lnTo>
                  <a:lnTo>
                    <a:pt x="329" y="163"/>
                  </a:lnTo>
                  <a:lnTo>
                    <a:pt x="509" y="182"/>
                  </a:lnTo>
                  <a:lnTo>
                    <a:pt x="376" y="305"/>
                  </a:lnTo>
                  <a:lnTo>
                    <a:pt x="414" y="483"/>
                  </a:lnTo>
                  <a:lnTo>
                    <a:pt x="255" y="395"/>
                  </a:lnTo>
                  <a:lnTo>
                    <a:pt x="99" y="483"/>
                  </a:lnTo>
                  <a:close/>
                </a:path>
              </a:pathLst>
            </a:custGeom>
            <a:solidFill>
              <a:srgbClr val="E5B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6" name="Freeform 174"/>
            <p:cNvSpPr>
              <a:spLocks/>
            </p:cNvSpPr>
            <p:nvPr/>
          </p:nvSpPr>
          <p:spPr bwMode="auto">
            <a:xfrm>
              <a:off x="6616761" y="3048978"/>
              <a:ext cx="198435" cy="95716"/>
            </a:xfrm>
            <a:custGeom>
              <a:avLst/>
              <a:gdLst>
                <a:gd name="T0" fmla="*/ 255 w 255"/>
                <a:gd name="T1" fmla="*/ 56 h 123"/>
                <a:gd name="T2" fmla="*/ 0 w 255"/>
                <a:gd name="T3" fmla="*/ 0 h 123"/>
                <a:gd name="T4" fmla="*/ 135 w 255"/>
                <a:gd name="T5" fmla="*/ 123 h 123"/>
                <a:gd name="T6" fmla="*/ 255 w 255"/>
                <a:gd name="T7" fmla="*/ 5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123">
                  <a:moveTo>
                    <a:pt x="255" y="56"/>
                  </a:moveTo>
                  <a:lnTo>
                    <a:pt x="0" y="0"/>
                  </a:lnTo>
                  <a:lnTo>
                    <a:pt x="135" y="123"/>
                  </a:lnTo>
                  <a:lnTo>
                    <a:pt x="255" y="56"/>
                  </a:ln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7" name="Freeform 175"/>
            <p:cNvSpPr>
              <a:spLocks/>
            </p:cNvSpPr>
            <p:nvPr/>
          </p:nvSpPr>
          <p:spPr bwMode="auto">
            <a:xfrm>
              <a:off x="6693801" y="3092556"/>
              <a:ext cx="245125" cy="188318"/>
            </a:xfrm>
            <a:custGeom>
              <a:avLst/>
              <a:gdLst>
                <a:gd name="T0" fmla="*/ 156 w 315"/>
                <a:gd name="T1" fmla="*/ 0 h 242"/>
                <a:gd name="T2" fmla="*/ 0 w 315"/>
                <a:gd name="T3" fmla="*/ 242 h 242"/>
                <a:gd name="T4" fmla="*/ 156 w 315"/>
                <a:gd name="T5" fmla="*/ 154 h 242"/>
                <a:gd name="T6" fmla="*/ 315 w 315"/>
                <a:gd name="T7" fmla="*/ 242 h 242"/>
                <a:gd name="T8" fmla="*/ 156 w 31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242">
                  <a:moveTo>
                    <a:pt x="156" y="0"/>
                  </a:moveTo>
                  <a:lnTo>
                    <a:pt x="0" y="242"/>
                  </a:lnTo>
                  <a:lnTo>
                    <a:pt x="156" y="154"/>
                  </a:lnTo>
                  <a:lnTo>
                    <a:pt x="315" y="242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8" name="Freeform 176"/>
            <p:cNvSpPr>
              <a:spLocks/>
            </p:cNvSpPr>
            <p:nvPr/>
          </p:nvSpPr>
          <p:spPr bwMode="auto">
            <a:xfrm>
              <a:off x="6815196" y="3046644"/>
              <a:ext cx="197657" cy="95716"/>
            </a:xfrm>
            <a:custGeom>
              <a:avLst/>
              <a:gdLst>
                <a:gd name="T0" fmla="*/ 0 w 254"/>
                <a:gd name="T1" fmla="*/ 59 h 123"/>
                <a:gd name="T2" fmla="*/ 254 w 254"/>
                <a:gd name="T3" fmla="*/ 0 h 123"/>
                <a:gd name="T4" fmla="*/ 121 w 254"/>
                <a:gd name="T5" fmla="*/ 123 h 123"/>
                <a:gd name="T6" fmla="*/ 0 w 254"/>
                <a:gd name="T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123">
                  <a:moveTo>
                    <a:pt x="0" y="59"/>
                  </a:moveTo>
                  <a:lnTo>
                    <a:pt x="254" y="0"/>
                  </a:lnTo>
                  <a:lnTo>
                    <a:pt x="121" y="123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9" name="Freeform 177"/>
            <p:cNvSpPr>
              <a:spLocks/>
            </p:cNvSpPr>
            <p:nvPr/>
          </p:nvSpPr>
          <p:spPr bwMode="auto">
            <a:xfrm>
              <a:off x="6813640" y="2905016"/>
              <a:ext cx="59141" cy="187540"/>
            </a:xfrm>
            <a:custGeom>
              <a:avLst/>
              <a:gdLst>
                <a:gd name="T0" fmla="*/ 0 w 76"/>
                <a:gd name="T1" fmla="*/ 0 h 241"/>
                <a:gd name="T2" fmla="*/ 2 w 76"/>
                <a:gd name="T3" fmla="*/ 241 h 241"/>
                <a:gd name="T4" fmla="*/ 76 w 76"/>
                <a:gd name="T5" fmla="*/ 163 h 241"/>
                <a:gd name="T6" fmla="*/ 0 w 76"/>
                <a:gd name="T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41">
                  <a:moveTo>
                    <a:pt x="0" y="0"/>
                  </a:moveTo>
                  <a:lnTo>
                    <a:pt x="2" y="241"/>
                  </a:lnTo>
                  <a:lnTo>
                    <a:pt x="76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9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28467" y="2777730"/>
            <a:ext cx="2606439" cy="932401"/>
            <a:chOff x="1164498" y="2633845"/>
            <a:chExt cx="2471426" cy="884103"/>
          </a:xfrm>
        </p:grpSpPr>
        <p:sp>
          <p:nvSpPr>
            <p:cNvPr id="4" name="TextBox 3"/>
            <p:cNvSpPr txBox="1"/>
            <p:nvPr/>
          </p:nvSpPr>
          <p:spPr>
            <a:xfrm>
              <a:off x="2026907" y="26338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164498" y="2999700"/>
              <a:ext cx="2471426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224726" y="2777730"/>
            <a:ext cx="2606439" cy="932401"/>
            <a:chOff x="4953752" y="2633845"/>
            <a:chExt cx="2471426" cy="884103"/>
          </a:xfrm>
        </p:grpSpPr>
        <p:sp>
          <p:nvSpPr>
            <p:cNvPr id="98" name="TextBox 97"/>
            <p:cNvSpPr txBox="1"/>
            <p:nvPr/>
          </p:nvSpPr>
          <p:spPr>
            <a:xfrm>
              <a:off x="5816161" y="26338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953752" y="2999700"/>
              <a:ext cx="2471426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897054" y="2777730"/>
            <a:ext cx="2606439" cy="932401"/>
            <a:chOff x="8435854" y="2633845"/>
            <a:chExt cx="2471426" cy="884103"/>
          </a:xfrm>
        </p:grpSpPr>
        <p:sp>
          <p:nvSpPr>
            <p:cNvPr id="100" name="TextBox 99"/>
            <p:cNvSpPr txBox="1"/>
            <p:nvPr/>
          </p:nvSpPr>
          <p:spPr>
            <a:xfrm>
              <a:off x="9298263" y="26338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435854" y="2999700"/>
              <a:ext cx="2471426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228467" y="5534897"/>
            <a:ext cx="2606439" cy="932401"/>
            <a:chOff x="1164498" y="5248192"/>
            <a:chExt cx="2471426" cy="884103"/>
          </a:xfrm>
        </p:grpSpPr>
        <p:sp>
          <p:nvSpPr>
            <p:cNvPr id="102" name="TextBox 101"/>
            <p:cNvSpPr txBox="1"/>
            <p:nvPr/>
          </p:nvSpPr>
          <p:spPr>
            <a:xfrm>
              <a:off x="2026907" y="5248192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164498" y="5614047"/>
              <a:ext cx="2471426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5224726" y="5534897"/>
            <a:ext cx="2606439" cy="932401"/>
            <a:chOff x="4953752" y="5248192"/>
            <a:chExt cx="2471426" cy="884103"/>
          </a:xfrm>
        </p:grpSpPr>
        <p:sp>
          <p:nvSpPr>
            <p:cNvPr id="104" name="TextBox 103"/>
            <p:cNvSpPr txBox="1"/>
            <p:nvPr/>
          </p:nvSpPr>
          <p:spPr>
            <a:xfrm>
              <a:off x="5816161" y="5248192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953752" y="5614047"/>
              <a:ext cx="2471426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8897054" y="5534897"/>
            <a:ext cx="2606439" cy="932401"/>
            <a:chOff x="8435854" y="5248192"/>
            <a:chExt cx="2471426" cy="884103"/>
          </a:xfrm>
        </p:grpSpPr>
        <p:sp>
          <p:nvSpPr>
            <p:cNvPr id="106" name="TextBox 105"/>
            <p:cNvSpPr txBox="1"/>
            <p:nvPr/>
          </p:nvSpPr>
          <p:spPr>
            <a:xfrm>
              <a:off x="9298263" y="5248192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8435854" y="5614047"/>
              <a:ext cx="2471426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sp>
        <p:nvSpPr>
          <p:cNvPr id="112" name="矩形 111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015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805205" y="4984843"/>
            <a:ext cx="7866807" cy="104629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340110" y="2042293"/>
            <a:ext cx="1441480" cy="1046293"/>
            <a:chOff x="5063159" y="1936502"/>
            <a:chExt cx="1366812" cy="992095"/>
          </a:xfrm>
        </p:grpSpPr>
        <p:sp>
          <p:nvSpPr>
            <p:cNvPr id="13" name="Oval Callout 12"/>
            <p:cNvSpPr/>
            <p:nvPr/>
          </p:nvSpPr>
          <p:spPr>
            <a:xfrm>
              <a:off x="5250518" y="1936502"/>
              <a:ext cx="992095" cy="992095"/>
            </a:xfrm>
            <a:prstGeom prst="wedgeEllipseCallout">
              <a:avLst>
                <a:gd name="adj1" fmla="val 293"/>
                <a:gd name="adj2" fmla="val 70246"/>
              </a:avLst>
            </a:prstGeom>
            <a:solidFill>
              <a:schemeClr val="accent3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96821" y="2051883"/>
              <a:ext cx="699489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100%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63159" y="2321946"/>
              <a:ext cx="1366812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dolor </a:t>
              </a:r>
              <a:endParaRPr lang="vi-VN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sit amet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884569" y="2281638"/>
            <a:ext cx="1441480" cy="1046293"/>
            <a:chOff x="2734814" y="2163449"/>
            <a:chExt cx="1366812" cy="992095"/>
          </a:xfrm>
        </p:grpSpPr>
        <p:sp>
          <p:nvSpPr>
            <p:cNvPr id="14" name="Oval Callout 13"/>
            <p:cNvSpPr/>
            <p:nvPr/>
          </p:nvSpPr>
          <p:spPr>
            <a:xfrm>
              <a:off x="2913147" y="2163449"/>
              <a:ext cx="992095" cy="992095"/>
            </a:xfrm>
            <a:prstGeom prst="wedgeEllipseCallout">
              <a:avLst>
                <a:gd name="adj1" fmla="val 293"/>
                <a:gd name="adj2" fmla="val 70246"/>
              </a:avLst>
            </a:prstGeom>
            <a:solidFill>
              <a:schemeClr val="accent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25474" y="2292432"/>
              <a:ext cx="58549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50%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34814" y="2562495"/>
              <a:ext cx="1366812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dolor </a:t>
              </a:r>
              <a:endParaRPr lang="vi-VN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sit amet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192547" y="3701800"/>
            <a:ext cx="1059213" cy="1182556"/>
            <a:chOff x="2073705" y="4516443"/>
            <a:chExt cx="795955" cy="888642"/>
          </a:xfrm>
        </p:grpSpPr>
        <p:sp>
          <p:nvSpPr>
            <p:cNvPr id="20" name="Isosceles Triangle 19"/>
            <p:cNvSpPr/>
            <p:nvPr/>
          </p:nvSpPr>
          <p:spPr>
            <a:xfrm>
              <a:off x="2402116" y="4516443"/>
              <a:ext cx="467544" cy="888642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Isosceles Triangle 20"/>
            <p:cNvSpPr/>
            <p:nvPr/>
          </p:nvSpPr>
          <p:spPr>
            <a:xfrm>
              <a:off x="2073705" y="4516443"/>
              <a:ext cx="656822" cy="88864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16986" y="1933572"/>
            <a:ext cx="1140709" cy="2950785"/>
            <a:chOff x="3998213" y="1833413"/>
            <a:chExt cx="1081620" cy="2797935"/>
          </a:xfrm>
        </p:grpSpPr>
        <p:sp>
          <p:nvSpPr>
            <p:cNvPr id="23" name="Isosceles Triangle 22"/>
            <p:cNvSpPr/>
            <p:nvPr/>
          </p:nvSpPr>
          <p:spPr>
            <a:xfrm>
              <a:off x="4444489" y="1833413"/>
              <a:ext cx="635344" cy="2797935"/>
            </a:xfrm>
            <a:prstGeom prst="triangle">
              <a:avLst>
                <a:gd name="adj" fmla="val 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3998213" y="1833413"/>
              <a:ext cx="892553" cy="2797935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108714" y="3453902"/>
            <a:ext cx="2307652" cy="1430455"/>
            <a:chOff x="4843749" y="3274990"/>
            <a:chExt cx="2188116" cy="1356358"/>
          </a:xfrm>
        </p:grpSpPr>
        <p:sp>
          <p:nvSpPr>
            <p:cNvPr id="26" name="Isosceles Triangle 25"/>
            <p:cNvSpPr/>
            <p:nvPr/>
          </p:nvSpPr>
          <p:spPr>
            <a:xfrm>
              <a:off x="5746566" y="3274990"/>
              <a:ext cx="1285299" cy="1356358"/>
            </a:xfrm>
            <a:prstGeom prst="triangle">
              <a:avLst>
                <a:gd name="adj" fmla="val 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4843749" y="3274990"/>
              <a:ext cx="1805633" cy="1356358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012989" y="2648576"/>
            <a:ext cx="1530720" cy="2235781"/>
            <a:chOff x="6649382" y="2511380"/>
            <a:chExt cx="1451429" cy="2119968"/>
          </a:xfrm>
        </p:grpSpPr>
        <p:sp>
          <p:nvSpPr>
            <p:cNvPr id="29" name="Isosceles Triangle 28"/>
            <p:cNvSpPr/>
            <p:nvPr/>
          </p:nvSpPr>
          <p:spPr>
            <a:xfrm>
              <a:off x="7248242" y="2511380"/>
              <a:ext cx="852569" cy="2119968"/>
            </a:xfrm>
            <a:prstGeom prst="triangle">
              <a:avLst>
                <a:gd name="adj" fmla="val 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Isosceles Triangle 29"/>
            <p:cNvSpPr/>
            <p:nvPr/>
          </p:nvSpPr>
          <p:spPr>
            <a:xfrm>
              <a:off x="6649382" y="2511380"/>
              <a:ext cx="1197719" cy="2119968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126748" y="4111786"/>
            <a:ext cx="2223425" cy="772570"/>
            <a:chOff x="7705449" y="3898796"/>
            <a:chExt cx="2108252" cy="732551"/>
          </a:xfrm>
        </p:grpSpPr>
        <p:sp>
          <p:nvSpPr>
            <p:cNvPr id="32" name="Isosceles Triangle 31"/>
            <p:cNvSpPr/>
            <p:nvPr/>
          </p:nvSpPr>
          <p:spPr>
            <a:xfrm>
              <a:off x="8575314" y="3898796"/>
              <a:ext cx="1238387" cy="732551"/>
            </a:xfrm>
            <a:prstGeom prst="triangle">
              <a:avLst>
                <a:gd name="adj" fmla="val 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Isosceles Triangle 32"/>
            <p:cNvSpPr/>
            <p:nvPr/>
          </p:nvSpPr>
          <p:spPr>
            <a:xfrm>
              <a:off x="7705449" y="3898796"/>
              <a:ext cx="1739729" cy="73255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306741" y="2684770"/>
            <a:ext cx="1441480" cy="1046293"/>
            <a:chOff x="7876119" y="2545699"/>
            <a:chExt cx="1366812" cy="992095"/>
          </a:xfrm>
        </p:grpSpPr>
        <p:sp>
          <p:nvSpPr>
            <p:cNvPr id="34" name="Oval Callout 33"/>
            <p:cNvSpPr/>
            <p:nvPr/>
          </p:nvSpPr>
          <p:spPr>
            <a:xfrm>
              <a:off x="8063478" y="2545699"/>
              <a:ext cx="992095" cy="992095"/>
            </a:xfrm>
            <a:prstGeom prst="wedgeEllipseCallout">
              <a:avLst>
                <a:gd name="adj1" fmla="val 293"/>
                <a:gd name="adj2" fmla="val 70246"/>
              </a:avLst>
            </a:prstGeom>
            <a:solidFill>
              <a:schemeClr val="accent5"/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209781" y="2661080"/>
              <a:ext cx="699489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100%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876119" y="2931143"/>
              <a:ext cx="1366812" cy="45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dolor </a:t>
              </a:r>
              <a:endParaRPr lang="vi-VN" sz="126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26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sit amet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84344" y="5350336"/>
            <a:ext cx="11090063" cy="100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elit. </a:t>
            </a:r>
            <a:endParaRPr lang="vi-VN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nisi, ac scelerisque nulla malesuada id. Nunc consequat a urna at aliquam. Curabitur a est aliquam, bibendum eros quis, fringilla lacus. Curabitur mattis lorem metus, sit amet laoreet dolor ultrices sed. Integer iaculis dignissim lacus eget commodo. </a:t>
            </a:r>
          </a:p>
        </p:txBody>
      </p:sp>
      <p:sp>
        <p:nvSpPr>
          <p:cNvPr id="31" name="矩形 30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408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762" b="-148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4057651"/>
            <a:ext cx="12858750" cy="2637702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072977" y="4416429"/>
            <a:ext cx="8812782" cy="123110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800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</a:t>
            </a:r>
            <a:r>
              <a:rPr lang="zh-CN" altLang="en-US" sz="800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聆听</a:t>
            </a:r>
            <a:r>
              <a:rPr lang="en-US" altLang="zh-CN" sz="800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,</a:t>
            </a:r>
            <a:r>
              <a:rPr lang="zh-CN" altLang="en-US" sz="800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批评</a:t>
            </a:r>
            <a:r>
              <a:rPr lang="zh-CN" altLang="en-US" sz="800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指导</a:t>
            </a:r>
            <a:endParaRPr lang="zh-CN" altLang="en-US" sz="80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072977" y="5771859"/>
            <a:ext cx="7088782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WIN-WIN COOPERATION PPT</a:t>
            </a:r>
            <a:endParaRPr lang="zh-CN" altLang="en-US" sz="28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04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7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24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自定义设计方案">
  <a:themeElements>
    <a:clrScheme name="自定义 2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557D"/>
      </a:accent1>
      <a:accent2>
        <a:srgbClr val="FF3C00"/>
      </a:accent2>
      <a:accent3>
        <a:srgbClr val="27557D"/>
      </a:accent3>
      <a:accent4>
        <a:srgbClr val="FF3C00"/>
      </a:accent4>
      <a:accent5>
        <a:srgbClr val="27557D"/>
      </a:accent5>
      <a:accent6>
        <a:srgbClr val="FF3C00"/>
      </a:accent6>
      <a:hlink>
        <a:srgbClr val="27557D"/>
      </a:hlink>
      <a:folHlink>
        <a:srgbClr val="FF3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1582</Words>
  <Application>Microsoft Office PowerPoint</Application>
  <PresentationFormat>自定义</PresentationFormat>
  <Paragraphs>338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 Unicode MS</vt:lpstr>
      <vt:lpstr>Oswald Regular</vt:lpstr>
      <vt:lpstr>方正粗谭黑简体</vt:lpstr>
      <vt:lpstr>宋体</vt:lpstr>
      <vt:lpstr>微软雅黑</vt:lpstr>
      <vt:lpstr>Arial</vt:lpstr>
      <vt:lpstr>Calibri</vt:lpstr>
      <vt:lpstr>Calibri Light</vt:lpstr>
      <vt:lpstr>Courier New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bt1243</dc:title>
  <dc:creator/>
  <cp:lastModifiedBy/>
  <cp:revision>1</cp:revision>
  <dcterms:created xsi:type="dcterms:W3CDTF">2017-02-23T15:10:10Z</dcterms:created>
  <dcterms:modified xsi:type="dcterms:W3CDTF">2018-04-27T01:19:56Z</dcterms:modified>
</cp:coreProperties>
</file>